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37" Type="http://schemas.openxmlformats.org/officeDocument/2006/relationships/image" Target="../media/image36.png"/><Relationship Id="rId38" Type="http://schemas.openxmlformats.org/officeDocument/2006/relationships/image" Target="../media/image37.png"/><Relationship Id="rId39" Type="http://schemas.openxmlformats.org/officeDocument/2006/relationships/image" Target="../media/image38.png"/><Relationship Id="rId40" Type="http://schemas.openxmlformats.org/officeDocument/2006/relationships/image" Target="../media/image39.png"/><Relationship Id="rId41" Type="http://schemas.openxmlformats.org/officeDocument/2006/relationships/image" Target="../media/image40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41.png"/><Relationship Id="rId24" Type="http://schemas.openxmlformats.org/officeDocument/2006/relationships/image" Target="../media/image26.png"/><Relationship Id="rId25" Type="http://schemas.openxmlformats.org/officeDocument/2006/relationships/image" Target="../media/image22.png"/><Relationship Id="rId26" Type="http://schemas.openxmlformats.org/officeDocument/2006/relationships/image" Target="../media/image23.png"/><Relationship Id="rId27" Type="http://schemas.openxmlformats.org/officeDocument/2006/relationships/image" Target="../media/image24.png"/><Relationship Id="rId28" Type="http://schemas.openxmlformats.org/officeDocument/2006/relationships/image" Target="../media/image25.png"/><Relationship Id="rId29" Type="http://schemas.openxmlformats.org/officeDocument/2006/relationships/image" Target="../media/image27.png"/><Relationship Id="rId30" Type="http://schemas.openxmlformats.org/officeDocument/2006/relationships/image" Target="../media/image28.png"/><Relationship Id="rId31" Type="http://schemas.openxmlformats.org/officeDocument/2006/relationships/image" Target="../media/image29.png"/><Relationship Id="rId32" Type="http://schemas.openxmlformats.org/officeDocument/2006/relationships/image" Target="../media/image30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41.png"/><Relationship Id="rId24" Type="http://schemas.openxmlformats.org/officeDocument/2006/relationships/image" Target="../media/image26.png"/><Relationship Id="rId25" Type="http://schemas.openxmlformats.org/officeDocument/2006/relationships/image" Target="../media/image22.png"/><Relationship Id="rId26" Type="http://schemas.openxmlformats.org/officeDocument/2006/relationships/image" Target="../media/image23.png"/><Relationship Id="rId27" Type="http://schemas.openxmlformats.org/officeDocument/2006/relationships/image" Target="../media/image24.png"/><Relationship Id="rId28" Type="http://schemas.openxmlformats.org/officeDocument/2006/relationships/image" Target="../media/image25.png"/><Relationship Id="rId29" Type="http://schemas.openxmlformats.org/officeDocument/2006/relationships/image" Target="../media/image27.png"/><Relationship Id="rId30" Type="http://schemas.openxmlformats.org/officeDocument/2006/relationships/image" Target="../media/image28.png"/><Relationship Id="rId31" Type="http://schemas.openxmlformats.org/officeDocument/2006/relationships/image" Target="../media/image29.png"/><Relationship Id="rId32" Type="http://schemas.openxmlformats.org/officeDocument/2006/relationships/image" Target="../media/image30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31A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02208" y="102565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824" y="0"/>
                </a:moveTo>
                <a:lnTo>
                  <a:pt x="17335" y="17145"/>
                </a:lnTo>
                <a:lnTo>
                  <a:pt x="0" y="19685"/>
                </a:lnTo>
                <a:lnTo>
                  <a:pt x="17335" y="22225"/>
                </a:lnTo>
                <a:lnTo>
                  <a:pt x="19824" y="39624"/>
                </a:lnTo>
                <a:lnTo>
                  <a:pt x="22288" y="22225"/>
                </a:lnTo>
                <a:lnTo>
                  <a:pt x="39623" y="19685"/>
                </a:lnTo>
                <a:lnTo>
                  <a:pt x="22288" y="17145"/>
                </a:lnTo>
                <a:lnTo>
                  <a:pt x="1982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016" y="3796284"/>
            <a:ext cx="85318" cy="85343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2080" y="3531108"/>
            <a:ext cx="85343" cy="85343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257312" y="493777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26784" y="0"/>
                </a:moveTo>
                <a:lnTo>
                  <a:pt x="23355" y="22644"/>
                </a:lnTo>
                <a:lnTo>
                  <a:pt x="0" y="26035"/>
                </a:lnTo>
                <a:lnTo>
                  <a:pt x="23355" y="29159"/>
                </a:lnTo>
                <a:lnTo>
                  <a:pt x="26784" y="51803"/>
                </a:lnTo>
                <a:lnTo>
                  <a:pt x="29959" y="29159"/>
                </a:lnTo>
                <a:lnTo>
                  <a:pt x="53327" y="26035"/>
                </a:lnTo>
                <a:lnTo>
                  <a:pt x="29959" y="22644"/>
                </a:lnTo>
                <a:lnTo>
                  <a:pt x="267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933955" y="3448811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399"/>
                </a:lnTo>
                <a:lnTo>
                  <a:pt x="0" y="19938"/>
                </a:lnTo>
                <a:lnTo>
                  <a:pt x="18033" y="22479"/>
                </a:lnTo>
                <a:lnTo>
                  <a:pt x="20574" y="39624"/>
                </a:lnTo>
                <a:lnTo>
                  <a:pt x="23113" y="22479"/>
                </a:lnTo>
                <a:lnTo>
                  <a:pt x="41148" y="19938"/>
                </a:lnTo>
                <a:lnTo>
                  <a:pt x="23113" y="1739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5924" y="4463808"/>
            <a:ext cx="85343" cy="85318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1502663" y="2587751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2" y="0"/>
                </a:moveTo>
                <a:lnTo>
                  <a:pt x="17526" y="12573"/>
                </a:lnTo>
                <a:lnTo>
                  <a:pt x="0" y="0"/>
                </a:lnTo>
                <a:lnTo>
                  <a:pt x="13208" y="16764"/>
                </a:lnTo>
                <a:lnTo>
                  <a:pt x="0" y="33528"/>
                </a:lnTo>
                <a:lnTo>
                  <a:pt x="17526" y="20955"/>
                </a:lnTo>
                <a:lnTo>
                  <a:pt x="35052" y="33528"/>
                </a:lnTo>
                <a:lnTo>
                  <a:pt x="21844" y="16764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419100" y="245363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8"/>
                </a:lnTo>
                <a:lnTo>
                  <a:pt x="0" y="44196"/>
                </a:lnTo>
                <a:lnTo>
                  <a:pt x="21945" y="27559"/>
                </a:lnTo>
                <a:lnTo>
                  <a:pt x="31734" y="27559"/>
                </a:lnTo>
                <a:lnTo>
                  <a:pt x="27647" y="22098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9"/>
                </a:moveTo>
                <a:lnTo>
                  <a:pt x="21945" y="27559"/>
                </a:lnTo>
                <a:lnTo>
                  <a:pt x="44183" y="44196"/>
                </a:lnTo>
                <a:lnTo>
                  <a:pt x="31734" y="27559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618756" y="420015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12103" y="15836"/>
                </a:lnTo>
                <a:lnTo>
                  <a:pt x="0" y="31978"/>
                </a:lnTo>
                <a:lnTo>
                  <a:pt x="15836" y="19875"/>
                </a:lnTo>
                <a:lnTo>
                  <a:pt x="22903" y="19875"/>
                </a:lnTo>
                <a:lnTo>
                  <a:pt x="19875" y="15836"/>
                </a:lnTo>
                <a:lnTo>
                  <a:pt x="22952" y="11810"/>
                </a:lnTo>
                <a:lnTo>
                  <a:pt x="15836" y="11810"/>
                </a:lnTo>
                <a:lnTo>
                  <a:pt x="0" y="0"/>
                </a:lnTo>
                <a:close/>
              </a:path>
              <a:path w="32384" h="32385">
                <a:moveTo>
                  <a:pt x="22903" y="19875"/>
                </a:moveTo>
                <a:lnTo>
                  <a:pt x="15836" y="19875"/>
                </a:lnTo>
                <a:lnTo>
                  <a:pt x="31978" y="31978"/>
                </a:lnTo>
                <a:lnTo>
                  <a:pt x="22903" y="19875"/>
                </a:lnTo>
                <a:close/>
              </a:path>
              <a:path w="32384" h="32385">
                <a:moveTo>
                  <a:pt x="31978" y="0"/>
                </a:moveTo>
                <a:lnTo>
                  <a:pt x="15836" y="11810"/>
                </a:lnTo>
                <a:lnTo>
                  <a:pt x="22952" y="11810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413004" y="32826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637" y="27431"/>
                </a:lnTo>
                <a:lnTo>
                  <a:pt x="0" y="54863"/>
                </a:lnTo>
                <a:lnTo>
                  <a:pt x="27444" y="34162"/>
                </a:lnTo>
                <a:lnTo>
                  <a:pt x="39290" y="34162"/>
                </a:lnTo>
                <a:lnTo>
                  <a:pt x="34226" y="27431"/>
                </a:lnTo>
                <a:lnTo>
                  <a:pt x="39290" y="20700"/>
                </a:lnTo>
                <a:lnTo>
                  <a:pt x="27444" y="20700"/>
                </a:lnTo>
                <a:lnTo>
                  <a:pt x="0" y="0"/>
                </a:lnTo>
                <a:close/>
              </a:path>
              <a:path w="55245" h="55245">
                <a:moveTo>
                  <a:pt x="39290" y="34162"/>
                </a:moveTo>
                <a:lnTo>
                  <a:pt x="27444" y="34162"/>
                </a:lnTo>
                <a:lnTo>
                  <a:pt x="54864" y="54863"/>
                </a:lnTo>
                <a:lnTo>
                  <a:pt x="39290" y="34162"/>
                </a:lnTo>
                <a:close/>
              </a:path>
              <a:path w="55245" h="55245">
                <a:moveTo>
                  <a:pt x="54864" y="0"/>
                </a:moveTo>
                <a:lnTo>
                  <a:pt x="27444" y="20700"/>
                </a:lnTo>
                <a:lnTo>
                  <a:pt x="39290" y="20700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95084" y="29352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40" y="23749"/>
                </a:lnTo>
                <a:lnTo>
                  <a:pt x="0" y="47243"/>
                </a:lnTo>
                <a:lnTo>
                  <a:pt x="23621" y="29463"/>
                </a:lnTo>
                <a:lnTo>
                  <a:pt x="33881" y="29463"/>
                </a:lnTo>
                <a:lnTo>
                  <a:pt x="29590" y="23749"/>
                </a:lnTo>
                <a:lnTo>
                  <a:pt x="34024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1" y="29463"/>
                </a:moveTo>
                <a:lnTo>
                  <a:pt x="23621" y="29463"/>
                </a:lnTo>
                <a:lnTo>
                  <a:pt x="47231" y="47243"/>
                </a:lnTo>
                <a:lnTo>
                  <a:pt x="33881" y="29463"/>
                </a:lnTo>
                <a:close/>
              </a:path>
              <a:path w="47625" h="47625">
                <a:moveTo>
                  <a:pt x="47231" y="0"/>
                </a:moveTo>
                <a:lnTo>
                  <a:pt x="23621" y="17780"/>
                </a:lnTo>
                <a:lnTo>
                  <a:pt x="34024" y="17780"/>
                </a:lnTo>
                <a:lnTo>
                  <a:pt x="4723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606296" y="305866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192" y="0"/>
                </a:moveTo>
                <a:lnTo>
                  <a:pt x="5206" y="0"/>
                </a:lnTo>
                <a:lnTo>
                  <a:pt x="0" y="6604"/>
                </a:lnTo>
                <a:lnTo>
                  <a:pt x="0" y="16382"/>
                </a:lnTo>
                <a:lnTo>
                  <a:pt x="1142" y="19557"/>
                </a:lnTo>
                <a:lnTo>
                  <a:pt x="3682" y="22098"/>
                </a:lnTo>
                <a:lnTo>
                  <a:pt x="10638" y="25848"/>
                </a:lnTo>
                <a:lnTo>
                  <a:pt x="17891" y="25050"/>
                </a:lnTo>
                <a:lnTo>
                  <a:pt x="23596" y="20490"/>
                </a:lnTo>
                <a:lnTo>
                  <a:pt x="25908" y="12954"/>
                </a:lnTo>
                <a:lnTo>
                  <a:pt x="25908" y="5842"/>
                </a:lnTo>
                <a:lnTo>
                  <a:pt x="2019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76796" y="3698747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4" h="20320">
                <a:moveTo>
                  <a:pt x="14173" y="0"/>
                </a:moveTo>
                <a:lnTo>
                  <a:pt x="3657" y="0"/>
                </a:lnTo>
                <a:lnTo>
                  <a:pt x="0" y="4190"/>
                </a:lnTo>
                <a:lnTo>
                  <a:pt x="0" y="10667"/>
                </a:lnTo>
                <a:lnTo>
                  <a:pt x="850" y="12826"/>
                </a:lnTo>
                <a:lnTo>
                  <a:pt x="8318" y="19811"/>
                </a:lnTo>
                <a:lnTo>
                  <a:pt x="18262" y="16001"/>
                </a:lnTo>
                <a:lnTo>
                  <a:pt x="18262" y="8508"/>
                </a:lnTo>
                <a:lnTo>
                  <a:pt x="18262" y="3809"/>
                </a:lnTo>
                <a:lnTo>
                  <a:pt x="1417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446531" y="49164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135" y="0"/>
                </a:moveTo>
                <a:lnTo>
                  <a:pt x="3670" y="0"/>
                </a:lnTo>
                <a:lnTo>
                  <a:pt x="0" y="4533"/>
                </a:lnTo>
                <a:lnTo>
                  <a:pt x="0" y="11531"/>
                </a:lnTo>
                <a:lnTo>
                  <a:pt x="812" y="13804"/>
                </a:lnTo>
                <a:lnTo>
                  <a:pt x="2590" y="15697"/>
                </a:lnTo>
                <a:lnTo>
                  <a:pt x="8521" y="21323"/>
                </a:lnTo>
                <a:lnTo>
                  <a:pt x="18275" y="17183"/>
                </a:lnTo>
                <a:lnTo>
                  <a:pt x="18275" y="8890"/>
                </a:lnTo>
                <a:lnTo>
                  <a:pt x="18275" y="3848"/>
                </a:lnTo>
                <a:lnTo>
                  <a:pt x="141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847356" y="3293364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313" y="0"/>
                </a:moveTo>
                <a:lnTo>
                  <a:pt x="5740" y="0"/>
                </a:lnTo>
                <a:lnTo>
                  <a:pt x="0" y="7112"/>
                </a:lnTo>
                <a:lnTo>
                  <a:pt x="0" y="17906"/>
                </a:lnTo>
                <a:lnTo>
                  <a:pt x="1295" y="21462"/>
                </a:lnTo>
                <a:lnTo>
                  <a:pt x="4165" y="24384"/>
                </a:lnTo>
                <a:lnTo>
                  <a:pt x="11926" y="28442"/>
                </a:lnTo>
                <a:lnTo>
                  <a:pt x="20012" y="27511"/>
                </a:lnTo>
                <a:lnTo>
                  <a:pt x="26368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3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278636" y="40965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225" y="0"/>
                </a:moveTo>
                <a:lnTo>
                  <a:pt x="6350" y="0"/>
                </a:lnTo>
                <a:lnTo>
                  <a:pt x="0" y="6362"/>
                </a:lnTo>
                <a:lnTo>
                  <a:pt x="0" y="22567"/>
                </a:lnTo>
                <a:lnTo>
                  <a:pt x="6350" y="28930"/>
                </a:lnTo>
                <a:lnTo>
                  <a:pt x="22225" y="28930"/>
                </a:lnTo>
                <a:lnTo>
                  <a:pt x="28955" y="22567"/>
                </a:lnTo>
                <a:lnTo>
                  <a:pt x="28955" y="14465"/>
                </a:lnTo>
                <a:lnTo>
                  <a:pt x="28955" y="6362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426732" y="2069592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555" y="0"/>
                </a:moveTo>
                <a:lnTo>
                  <a:pt x="5842" y="0"/>
                </a:lnTo>
                <a:lnTo>
                  <a:pt x="0" y="7112"/>
                </a:lnTo>
                <a:lnTo>
                  <a:pt x="0" y="17906"/>
                </a:lnTo>
                <a:lnTo>
                  <a:pt x="1333" y="21462"/>
                </a:lnTo>
                <a:lnTo>
                  <a:pt x="4330" y="24383"/>
                </a:lnTo>
                <a:lnTo>
                  <a:pt x="11964" y="28442"/>
                </a:lnTo>
                <a:lnTo>
                  <a:pt x="20004" y="27511"/>
                </a:lnTo>
                <a:lnTo>
                  <a:pt x="26360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55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937272" y="375208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700" y="22098"/>
                </a:lnTo>
                <a:lnTo>
                  <a:pt x="0" y="44196"/>
                </a:lnTo>
                <a:lnTo>
                  <a:pt x="22097" y="27812"/>
                </a:lnTo>
                <a:lnTo>
                  <a:pt x="31999" y="27812"/>
                </a:lnTo>
                <a:lnTo>
                  <a:pt x="27749" y="22098"/>
                </a:lnTo>
                <a:lnTo>
                  <a:pt x="31716" y="16764"/>
                </a:lnTo>
                <a:lnTo>
                  <a:pt x="22097" y="16764"/>
                </a:lnTo>
                <a:lnTo>
                  <a:pt x="0" y="0"/>
                </a:lnTo>
                <a:close/>
              </a:path>
              <a:path w="44450" h="44450">
                <a:moveTo>
                  <a:pt x="31999" y="27812"/>
                </a:moveTo>
                <a:lnTo>
                  <a:pt x="22097" y="27812"/>
                </a:lnTo>
                <a:lnTo>
                  <a:pt x="44183" y="44196"/>
                </a:lnTo>
                <a:lnTo>
                  <a:pt x="31999" y="27812"/>
                </a:lnTo>
                <a:close/>
              </a:path>
              <a:path w="44450" h="44450">
                <a:moveTo>
                  <a:pt x="44183" y="0"/>
                </a:moveTo>
                <a:lnTo>
                  <a:pt x="22097" y="16764"/>
                </a:lnTo>
                <a:lnTo>
                  <a:pt x="31716" y="16764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5" name="bg object 3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2324" y="1935479"/>
            <a:ext cx="85318" cy="85343"/>
          </a:xfrm>
          <a:prstGeom prst="rect">
            <a:avLst/>
          </a:prstGeom>
        </p:spPr>
      </p:pic>
      <p:sp>
        <p:nvSpPr>
          <p:cNvPr id="36" name="bg object 36"/>
          <p:cNvSpPr/>
          <p:nvPr/>
        </p:nvSpPr>
        <p:spPr>
          <a:xfrm>
            <a:off x="1144536" y="231495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035" y="0"/>
                </a:moveTo>
                <a:lnTo>
                  <a:pt x="22644" y="22606"/>
                </a:lnTo>
                <a:lnTo>
                  <a:pt x="0" y="25781"/>
                </a:lnTo>
                <a:lnTo>
                  <a:pt x="22644" y="29210"/>
                </a:lnTo>
                <a:lnTo>
                  <a:pt x="26035" y="51816"/>
                </a:lnTo>
                <a:lnTo>
                  <a:pt x="29159" y="29210"/>
                </a:lnTo>
                <a:lnTo>
                  <a:pt x="51803" y="25781"/>
                </a:lnTo>
                <a:lnTo>
                  <a:pt x="29159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998232" y="294284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02" y="0"/>
                </a:moveTo>
                <a:lnTo>
                  <a:pt x="16738" y="12573"/>
                </a:lnTo>
                <a:lnTo>
                  <a:pt x="0" y="0"/>
                </a:lnTo>
                <a:lnTo>
                  <a:pt x="12560" y="16763"/>
                </a:lnTo>
                <a:lnTo>
                  <a:pt x="0" y="33528"/>
                </a:lnTo>
                <a:lnTo>
                  <a:pt x="16738" y="20955"/>
                </a:lnTo>
                <a:lnTo>
                  <a:pt x="33502" y="33528"/>
                </a:lnTo>
                <a:lnTo>
                  <a:pt x="20942" y="16763"/>
                </a:lnTo>
                <a:lnTo>
                  <a:pt x="3350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774191" y="227076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7"/>
                </a:lnTo>
                <a:lnTo>
                  <a:pt x="0" y="44195"/>
                </a:lnTo>
                <a:lnTo>
                  <a:pt x="21945" y="27558"/>
                </a:lnTo>
                <a:lnTo>
                  <a:pt x="31734" y="27558"/>
                </a:lnTo>
                <a:lnTo>
                  <a:pt x="27647" y="22097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8"/>
                </a:moveTo>
                <a:lnTo>
                  <a:pt x="21945" y="27558"/>
                </a:lnTo>
                <a:lnTo>
                  <a:pt x="44183" y="44195"/>
                </a:lnTo>
                <a:lnTo>
                  <a:pt x="31734" y="27558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2022348" y="308914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494"/>
                </a:lnTo>
                <a:lnTo>
                  <a:pt x="0" y="47243"/>
                </a:lnTo>
                <a:lnTo>
                  <a:pt x="23621" y="29463"/>
                </a:lnTo>
                <a:lnTo>
                  <a:pt x="34027" y="29463"/>
                </a:lnTo>
                <a:lnTo>
                  <a:pt x="29590" y="23494"/>
                </a:lnTo>
                <a:lnTo>
                  <a:pt x="33884" y="17779"/>
                </a:lnTo>
                <a:lnTo>
                  <a:pt x="23621" y="17779"/>
                </a:lnTo>
                <a:lnTo>
                  <a:pt x="0" y="0"/>
                </a:lnTo>
                <a:close/>
              </a:path>
              <a:path w="47625" h="47625">
                <a:moveTo>
                  <a:pt x="34027" y="29463"/>
                </a:moveTo>
                <a:lnTo>
                  <a:pt x="23621" y="29463"/>
                </a:lnTo>
                <a:lnTo>
                  <a:pt x="47243" y="47243"/>
                </a:lnTo>
                <a:lnTo>
                  <a:pt x="34027" y="29463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79"/>
                </a:lnTo>
                <a:lnTo>
                  <a:pt x="33884" y="17779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1487424" y="1880883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0638" y="0"/>
                </a:moveTo>
                <a:lnTo>
                  <a:pt x="3682" y="3923"/>
                </a:lnTo>
                <a:lnTo>
                  <a:pt x="1142" y="6590"/>
                </a:lnTo>
                <a:lnTo>
                  <a:pt x="0" y="9892"/>
                </a:lnTo>
                <a:lnTo>
                  <a:pt x="0" y="20306"/>
                </a:lnTo>
                <a:lnTo>
                  <a:pt x="5206" y="27164"/>
                </a:lnTo>
                <a:lnTo>
                  <a:pt x="20192" y="27164"/>
                </a:lnTo>
                <a:lnTo>
                  <a:pt x="25907" y="21068"/>
                </a:lnTo>
                <a:lnTo>
                  <a:pt x="25907" y="13448"/>
                </a:lnTo>
                <a:lnTo>
                  <a:pt x="23596" y="5584"/>
                </a:lnTo>
                <a:lnTo>
                  <a:pt x="17891" y="827"/>
                </a:lnTo>
                <a:lnTo>
                  <a:pt x="106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2270760" y="35311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225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605"/>
                </a:lnTo>
                <a:lnTo>
                  <a:pt x="6350" y="28955"/>
                </a:lnTo>
                <a:lnTo>
                  <a:pt x="22225" y="28955"/>
                </a:lnTo>
                <a:lnTo>
                  <a:pt x="28956" y="22605"/>
                </a:lnTo>
                <a:lnTo>
                  <a:pt x="28956" y="14477"/>
                </a:lnTo>
                <a:lnTo>
                  <a:pt x="28956" y="6349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818400" y="2664094"/>
            <a:ext cx="29209" cy="27305"/>
          </a:xfrm>
          <a:custGeom>
            <a:avLst/>
            <a:gdLst/>
            <a:ahLst/>
            <a:cxnLst/>
            <a:rect l="l" t="t" r="r" b="b"/>
            <a:pathLst>
              <a:path w="29209" h="27305">
                <a:moveTo>
                  <a:pt x="11999" y="0"/>
                </a:moveTo>
                <a:lnTo>
                  <a:pt x="4216" y="3794"/>
                </a:lnTo>
                <a:lnTo>
                  <a:pt x="1308" y="6588"/>
                </a:lnTo>
                <a:lnTo>
                  <a:pt x="0" y="10017"/>
                </a:lnTo>
                <a:lnTo>
                  <a:pt x="0" y="20558"/>
                </a:lnTo>
                <a:lnTo>
                  <a:pt x="5727" y="27289"/>
                </a:lnTo>
                <a:lnTo>
                  <a:pt x="22529" y="27289"/>
                </a:lnTo>
                <a:lnTo>
                  <a:pt x="28930" y="20939"/>
                </a:lnTo>
                <a:lnTo>
                  <a:pt x="28930" y="13573"/>
                </a:lnTo>
                <a:lnTo>
                  <a:pt x="26376" y="5651"/>
                </a:lnTo>
                <a:lnTo>
                  <a:pt x="20059" y="873"/>
                </a:lnTo>
                <a:lnTo>
                  <a:pt x="1199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3" name="bg object 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93564" y="3785615"/>
            <a:ext cx="85344" cy="83820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58740" y="2796539"/>
            <a:ext cx="85344" cy="85343"/>
          </a:xfrm>
          <a:prstGeom prst="rect">
            <a:avLst/>
          </a:prstGeom>
        </p:spPr>
      </p:pic>
      <p:sp>
        <p:nvSpPr>
          <p:cNvPr id="45" name="bg object 45"/>
          <p:cNvSpPr/>
          <p:nvPr/>
        </p:nvSpPr>
        <p:spPr>
          <a:xfrm>
            <a:off x="6300215" y="364083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6" y="22605"/>
                </a:lnTo>
                <a:lnTo>
                  <a:pt x="0" y="26034"/>
                </a:lnTo>
                <a:lnTo>
                  <a:pt x="22606" y="29209"/>
                </a:lnTo>
                <a:lnTo>
                  <a:pt x="26035" y="51815"/>
                </a:lnTo>
                <a:lnTo>
                  <a:pt x="29210" y="29209"/>
                </a:lnTo>
                <a:lnTo>
                  <a:pt x="51816" y="26034"/>
                </a:lnTo>
                <a:lnTo>
                  <a:pt x="29210" y="22605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bg object 46"/>
          <p:cNvSpPr/>
          <p:nvPr/>
        </p:nvSpPr>
        <p:spPr>
          <a:xfrm>
            <a:off x="2624327" y="3785615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939" y="0"/>
                </a:moveTo>
                <a:lnTo>
                  <a:pt x="17399" y="18034"/>
                </a:lnTo>
                <a:lnTo>
                  <a:pt x="0" y="20574"/>
                </a:lnTo>
                <a:lnTo>
                  <a:pt x="17399" y="23114"/>
                </a:lnTo>
                <a:lnTo>
                  <a:pt x="19939" y="41148"/>
                </a:lnTo>
                <a:lnTo>
                  <a:pt x="22479" y="23114"/>
                </a:lnTo>
                <a:lnTo>
                  <a:pt x="39624" y="20574"/>
                </a:lnTo>
                <a:lnTo>
                  <a:pt x="22479" y="18034"/>
                </a:lnTo>
                <a:lnTo>
                  <a:pt x="1993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7" name="bg object 4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27776" y="3299459"/>
            <a:ext cx="83820" cy="85343"/>
          </a:xfrm>
          <a:prstGeom prst="rect">
            <a:avLst/>
          </a:prstGeom>
        </p:spPr>
      </p:pic>
      <p:sp>
        <p:nvSpPr>
          <p:cNvPr id="48" name="bg object 48"/>
          <p:cNvSpPr/>
          <p:nvPr/>
        </p:nvSpPr>
        <p:spPr>
          <a:xfrm>
            <a:off x="3950208" y="3886212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2" y="16738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38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3816096" y="280263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8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bg object 50"/>
          <p:cNvSpPr/>
          <p:nvPr/>
        </p:nvSpPr>
        <p:spPr>
          <a:xfrm>
            <a:off x="5562600" y="3002279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1811" y="15875"/>
                </a:lnTo>
                <a:lnTo>
                  <a:pt x="0" y="32003"/>
                </a:lnTo>
                <a:lnTo>
                  <a:pt x="15875" y="19938"/>
                </a:lnTo>
                <a:lnTo>
                  <a:pt x="22978" y="19938"/>
                </a:lnTo>
                <a:lnTo>
                  <a:pt x="19938" y="15875"/>
                </a:lnTo>
                <a:lnTo>
                  <a:pt x="22834" y="12064"/>
                </a:lnTo>
                <a:lnTo>
                  <a:pt x="15875" y="12064"/>
                </a:lnTo>
                <a:lnTo>
                  <a:pt x="0" y="0"/>
                </a:lnTo>
                <a:close/>
              </a:path>
              <a:path w="32385" h="32385">
                <a:moveTo>
                  <a:pt x="22978" y="19938"/>
                </a:moveTo>
                <a:lnTo>
                  <a:pt x="15875" y="19938"/>
                </a:lnTo>
                <a:lnTo>
                  <a:pt x="32003" y="32003"/>
                </a:lnTo>
                <a:lnTo>
                  <a:pt x="22978" y="19938"/>
                </a:lnTo>
                <a:close/>
              </a:path>
              <a:path w="32385" h="32385">
                <a:moveTo>
                  <a:pt x="32003" y="0"/>
                </a:moveTo>
                <a:lnTo>
                  <a:pt x="15875" y="12064"/>
                </a:lnTo>
                <a:lnTo>
                  <a:pt x="22834" y="12064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bg object 51"/>
          <p:cNvSpPr/>
          <p:nvPr/>
        </p:nvSpPr>
        <p:spPr>
          <a:xfrm>
            <a:off x="4645152" y="27965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4"/>
                </a:lnTo>
                <a:lnTo>
                  <a:pt x="27432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1"/>
                </a:lnTo>
                <a:lnTo>
                  <a:pt x="27432" y="20701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2" y="34162"/>
                </a:lnTo>
                <a:lnTo>
                  <a:pt x="54863" y="54864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2" y="20701"/>
                </a:lnTo>
                <a:lnTo>
                  <a:pt x="39242" y="20701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bg object 52"/>
          <p:cNvSpPr/>
          <p:nvPr/>
        </p:nvSpPr>
        <p:spPr>
          <a:xfrm>
            <a:off x="3995928" y="257708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2"/>
                </a:lnTo>
                <a:lnTo>
                  <a:pt x="0" y="47243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4" y="47243"/>
                </a:lnTo>
                <a:lnTo>
                  <a:pt x="33956" y="29591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bg object 53"/>
          <p:cNvSpPr/>
          <p:nvPr/>
        </p:nvSpPr>
        <p:spPr>
          <a:xfrm>
            <a:off x="4421123" y="3988320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3" y="0"/>
                </a:lnTo>
                <a:lnTo>
                  <a:pt x="0" y="5461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8" y="1206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bg object 54"/>
          <p:cNvSpPr/>
          <p:nvPr/>
        </p:nvSpPr>
        <p:spPr>
          <a:xfrm>
            <a:off x="5061203" y="2560320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430" y="0"/>
                </a:moveTo>
                <a:lnTo>
                  <a:pt x="4445" y="0"/>
                </a:lnTo>
                <a:lnTo>
                  <a:pt x="0" y="3429"/>
                </a:lnTo>
                <a:lnTo>
                  <a:pt x="0" y="12954"/>
                </a:lnTo>
                <a:lnTo>
                  <a:pt x="4191" y="16763"/>
                </a:lnTo>
                <a:lnTo>
                  <a:pt x="9144" y="16763"/>
                </a:lnTo>
                <a:lnTo>
                  <a:pt x="17145" y="16763"/>
                </a:lnTo>
                <a:lnTo>
                  <a:pt x="21336" y="7619"/>
                </a:lnTo>
                <a:lnTo>
                  <a:pt x="15748" y="2540"/>
                </a:lnTo>
                <a:lnTo>
                  <a:pt x="13843" y="762"/>
                </a:lnTo>
                <a:lnTo>
                  <a:pt x="114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bg object 55"/>
          <p:cNvSpPr/>
          <p:nvPr/>
        </p:nvSpPr>
        <p:spPr>
          <a:xfrm>
            <a:off x="6278879" y="283006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4">
                <a:moveTo>
                  <a:pt x="11557" y="0"/>
                </a:moveTo>
                <a:lnTo>
                  <a:pt x="4572" y="0"/>
                </a:lnTo>
                <a:lnTo>
                  <a:pt x="0" y="3682"/>
                </a:lnTo>
                <a:lnTo>
                  <a:pt x="0" y="14096"/>
                </a:lnTo>
                <a:lnTo>
                  <a:pt x="3810" y="18287"/>
                </a:lnTo>
                <a:lnTo>
                  <a:pt x="8890" y="18287"/>
                </a:lnTo>
                <a:lnTo>
                  <a:pt x="17145" y="18287"/>
                </a:lnTo>
                <a:lnTo>
                  <a:pt x="21336" y="8508"/>
                </a:lnTo>
                <a:lnTo>
                  <a:pt x="15748" y="2539"/>
                </a:lnTo>
                <a:lnTo>
                  <a:pt x="13843" y="762"/>
                </a:lnTo>
                <a:lnTo>
                  <a:pt x="1155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bg object 56"/>
          <p:cNvSpPr/>
          <p:nvPr/>
        </p:nvSpPr>
        <p:spPr>
          <a:xfrm>
            <a:off x="4655820" y="3230879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17906" y="0"/>
                </a:moveTo>
                <a:lnTo>
                  <a:pt x="7112" y="0"/>
                </a:lnTo>
                <a:lnTo>
                  <a:pt x="0" y="5461"/>
                </a:lnTo>
                <a:lnTo>
                  <a:pt x="0" y="21208"/>
                </a:lnTo>
                <a:lnTo>
                  <a:pt x="6350" y="27431"/>
                </a:lnTo>
                <a:lnTo>
                  <a:pt x="14350" y="27431"/>
                </a:lnTo>
                <a:lnTo>
                  <a:pt x="22508" y="24993"/>
                </a:lnTo>
                <a:lnTo>
                  <a:pt x="27511" y="18970"/>
                </a:lnTo>
                <a:lnTo>
                  <a:pt x="28442" y="11304"/>
                </a:lnTo>
                <a:lnTo>
                  <a:pt x="24383" y="3937"/>
                </a:lnTo>
                <a:lnTo>
                  <a:pt x="21462" y="1269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bg object 57"/>
          <p:cNvSpPr/>
          <p:nvPr/>
        </p:nvSpPr>
        <p:spPr>
          <a:xfrm>
            <a:off x="5458967" y="366217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606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224"/>
                </a:lnTo>
                <a:lnTo>
                  <a:pt x="6350" y="28955"/>
                </a:lnTo>
                <a:lnTo>
                  <a:pt x="14478" y="28955"/>
                </a:lnTo>
                <a:lnTo>
                  <a:pt x="22606" y="28955"/>
                </a:lnTo>
                <a:lnTo>
                  <a:pt x="28956" y="22224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bg object 58"/>
          <p:cNvSpPr/>
          <p:nvPr/>
        </p:nvSpPr>
        <p:spPr>
          <a:xfrm>
            <a:off x="3238500" y="262432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4" y="4318"/>
                </a:lnTo>
                <a:lnTo>
                  <a:pt x="21462" y="1397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bg object 59"/>
          <p:cNvSpPr/>
          <p:nvPr/>
        </p:nvSpPr>
        <p:spPr>
          <a:xfrm>
            <a:off x="5114544" y="3319271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763" y="22859"/>
                </a:lnTo>
                <a:lnTo>
                  <a:pt x="0" y="45719"/>
                </a:lnTo>
                <a:lnTo>
                  <a:pt x="22097" y="28701"/>
                </a:lnTo>
                <a:lnTo>
                  <a:pt x="31999" y="28701"/>
                </a:lnTo>
                <a:lnTo>
                  <a:pt x="27812" y="22859"/>
                </a:lnTo>
                <a:lnTo>
                  <a:pt x="31817" y="17271"/>
                </a:lnTo>
                <a:lnTo>
                  <a:pt x="22097" y="17271"/>
                </a:lnTo>
                <a:lnTo>
                  <a:pt x="0" y="0"/>
                </a:lnTo>
                <a:close/>
              </a:path>
              <a:path w="44450" h="45720">
                <a:moveTo>
                  <a:pt x="31999" y="28701"/>
                </a:moveTo>
                <a:lnTo>
                  <a:pt x="22097" y="28701"/>
                </a:lnTo>
                <a:lnTo>
                  <a:pt x="44195" y="45719"/>
                </a:lnTo>
                <a:lnTo>
                  <a:pt x="31999" y="28701"/>
                </a:lnTo>
                <a:close/>
              </a:path>
              <a:path w="44450" h="45720">
                <a:moveTo>
                  <a:pt x="44195" y="0"/>
                </a:moveTo>
                <a:lnTo>
                  <a:pt x="22097" y="17271"/>
                </a:lnTo>
                <a:lnTo>
                  <a:pt x="31817" y="1727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bg object 6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7935" y="3355847"/>
            <a:ext cx="85343" cy="85343"/>
          </a:xfrm>
          <a:prstGeom prst="rect">
            <a:avLst/>
          </a:prstGeom>
        </p:spPr>
      </p:pic>
      <p:sp>
        <p:nvSpPr>
          <p:cNvPr id="61" name="bg object 61"/>
          <p:cNvSpPr/>
          <p:nvPr/>
        </p:nvSpPr>
        <p:spPr>
          <a:xfrm>
            <a:off x="3677411" y="352805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05"/>
                </a:lnTo>
                <a:lnTo>
                  <a:pt x="0" y="26034"/>
                </a:lnTo>
                <a:lnTo>
                  <a:pt x="22605" y="29209"/>
                </a:lnTo>
                <a:lnTo>
                  <a:pt x="25780" y="51815"/>
                </a:lnTo>
                <a:lnTo>
                  <a:pt x="29210" y="29209"/>
                </a:lnTo>
                <a:lnTo>
                  <a:pt x="51815" y="26034"/>
                </a:lnTo>
                <a:lnTo>
                  <a:pt x="29210" y="22605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bg object 62"/>
          <p:cNvSpPr/>
          <p:nvPr/>
        </p:nvSpPr>
        <p:spPr>
          <a:xfrm>
            <a:off x="2388107" y="328422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685" y="0"/>
                </a:moveTo>
                <a:lnTo>
                  <a:pt x="17144" y="18033"/>
                </a:lnTo>
                <a:lnTo>
                  <a:pt x="0" y="20573"/>
                </a:lnTo>
                <a:lnTo>
                  <a:pt x="17144" y="23113"/>
                </a:lnTo>
                <a:lnTo>
                  <a:pt x="19685" y="41147"/>
                </a:lnTo>
                <a:lnTo>
                  <a:pt x="22225" y="23113"/>
                </a:lnTo>
                <a:lnTo>
                  <a:pt x="39624" y="20573"/>
                </a:lnTo>
                <a:lnTo>
                  <a:pt x="22225" y="18033"/>
                </a:lnTo>
                <a:lnTo>
                  <a:pt x="1968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bg object 63"/>
          <p:cNvSpPr/>
          <p:nvPr/>
        </p:nvSpPr>
        <p:spPr>
          <a:xfrm>
            <a:off x="4305300" y="33802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4"/>
                </a:lnTo>
                <a:lnTo>
                  <a:pt x="33527" y="35052"/>
                </a:lnTo>
                <a:lnTo>
                  <a:pt x="20954" y="17526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bg object 64"/>
          <p:cNvSpPr/>
          <p:nvPr/>
        </p:nvSpPr>
        <p:spPr>
          <a:xfrm>
            <a:off x="3634740" y="3157727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79" h="44450">
                <a:moveTo>
                  <a:pt x="30690" y="27686"/>
                </a:moveTo>
                <a:lnTo>
                  <a:pt x="21336" y="27686"/>
                </a:lnTo>
                <a:lnTo>
                  <a:pt x="42672" y="44196"/>
                </a:lnTo>
                <a:lnTo>
                  <a:pt x="30690" y="27686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bg object 65"/>
          <p:cNvSpPr/>
          <p:nvPr/>
        </p:nvSpPr>
        <p:spPr>
          <a:xfrm>
            <a:off x="2839211" y="32217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1"/>
                </a:lnTo>
                <a:lnTo>
                  <a:pt x="0" y="47243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1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3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bg object 66"/>
          <p:cNvSpPr/>
          <p:nvPr/>
        </p:nvSpPr>
        <p:spPr>
          <a:xfrm>
            <a:off x="3243339" y="386943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6"/>
                </a:lnTo>
                <a:lnTo>
                  <a:pt x="0" y="11265"/>
                </a:lnTo>
                <a:lnTo>
                  <a:pt x="827" y="18930"/>
                </a:lnTo>
                <a:lnTo>
                  <a:pt x="5584" y="24969"/>
                </a:lnTo>
                <a:lnTo>
                  <a:pt x="13448" y="27419"/>
                </a:lnTo>
                <a:lnTo>
                  <a:pt x="21068" y="27419"/>
                </a:lnTo>
                <a:lnTo>
                  <a:pt x="27164" y="21323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bg object 67"/>
          <p:cNvSpPr/>
          <p:nvPr/>
        </p:nvSpPr>
        <p:spPr>
          <a:xfrm>
            <a:off x="3151632" y="300380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6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bg object 68"/>
          <p:cNvSpPr/>
          <p:nvPr/>
        </p:nvSpPr>
        <p:spPr>
          <a:xfrm>
            <a:off x="4026550" y="320192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0558" y="0"/>
                </a:moveTo>
                <a:lnTo>
                  <a:pt x="10017" y="0"/>
                </a:lnTo>
                <a:lnTo>
                  <a:pt x="6588" y="1269"/>
                </a:lnTo>
                <a:lnTo>
                  <a:pt x="3794" y="4190"/>
                </a:lnTo>
                <a:lnTo>
                  <a:pt x="0" y="12025"/>
                </a:lnTo>
                <a:lnTo>
                  <a:pt x="873" y="20097"/>
                </a:lnTo>
                <a:lnTo>
                  <a:pt x="5651" y="26408"/>
                </a:lnTo>
                <a:lnTo>
                  <a:pt x="13573" y="28956"/>
                </a:lnTo>
                <a:lnTo>
                  <a:pt x="20939" y="28956"/>
                </a:lnTo>
                <a:lnTo>
                  <a:pt x="27289" y="22606"/>
                </a:lnTo>
                <a:lnTo>
                  <a:pt x="27289" y="5714"/>
                </a:lnTo>
                <a:lnTo>
                  <a:pt x="2055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bg object 69"/>
          <p:cNvSpPr/>
          <p:nvPr/>
        </p:nvSpPr>
        <p:spPr>
          <a:xfrm>
            <a:off x="5512308" y="22661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4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6034" y="51816"/>
                </a:lnTo>
                <a:lnTo>
                  <a:pt x="29209" y="29210"/>
                </a:lnTo>
                <a:lnTo>
                  <a:pt x="51815" y="26035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bg object 70"/>
          <p:cNvSpPr/>
          <p:nvPr/>
        </p:nvSpPr>
        <p:spPr>
          <a:xfrm>
            <a:off x="1836420" y="240944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3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8" y="23113"/>
                </a:lnTo>
                <a:lnTo>
                  <a:pt x="41148" y="20574"/>
                </a:lnTo>
                <a:lnTo>
                  <a:pt x="23368" y="18033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1" name="bg object 7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39867" y="1924811"/>
            <a:ext cx="85344" cy="83819"/>
          </a:xfrm>
          <a:prstGeom prst="rect">
            <a:avLst/>
          </a:prstGeom>
        </p:spPr>
      </p:pic>
      <p:sp>
        <p:nvSpPr>
          <p:cNvPr id="72" name="bg object 72"/>
          <p:cNvSpPr/>
          <p:nvPr/>
        </p:nvSpPr>
        <p:spPr>
          <a:xfrm>
            <a:off x="2755392" y="254660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27" y="0"/>
                </a:moveTo>
                <a:lnTo>
                  <a:pt x="16763" y="12572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7" y="33527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bg object 73"/>
          <p:cNvSpPr/>
          <p:nvPr/>
        </p:nvSpPr>
        <p:spPr>
          <a:xfrm>
            <a:off x="3029711" y="1426463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80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80" h="44450">
                <a:moveTo>
                  <a:pt x="30690" y="27686"/>
                </a:moveTo>
                <a:lnTo>
                  <a:pt x="21336" y="27686"/>
                </a:lnTo>
                <a:lnTo>
                  <a:pt x="42671" y="44196"/>
                </a:lnTo>
                <a:lnTo>
                  <a:pt x="30690" y="27686"/>
                </a:lnTo>
                <a:close/>
              </a:path>
              <a:path w="43180" h="44450">
                <a:moveTo>
                  <a:pt x="42671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bg object 74"/>
          <p:cNvSpPr/>
          <p:nvPr/>
        </p:nvSpPr>
        <p:spPr>
          <a:xfrm>
            <a:off x="4671059" y="1866900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0" y="0"/>
                </a:moveTo>
                <a:lnTo>
                  <a:pt x="11302" y="15112"/>
                </a:lnTo>
                <a:lnTo>
                  <a:pt x="0" y="30480"/>
                </a:lnTo>
                <a:lnTo>
                  <a:pt x="15112" y="18923"/>
                </a:lnTo>
                <a:lnTo>
                  <a:pt x="21788" y="18923"/>
                </a:lnTo>
                <a:lnTo>
                  <a:pt x="18923" y="15112"/>
                </a:lnTo>
                <a:lnTo>
                  <a:pt x="21642" y="11557"/>
                </a:lnTo>
                <a:lnTo>
                  <a:pt x="15112" y="11557"/>
                </a:lnTo>
                <a:lnTo>
                  <a:pt x="0" y="0"/>
                </a:lnTo>
                <a:close/>
              </a:path>
              <a:path w="30479" h="30480">
                <a:moveTo>
                  <a:pt x="21788" y="18923"/>
                </a:moveTo>
                <a:lnTo>
                  <a:pt x="15112" y="18923"/>
                </a:lnTo>
                <a:lnTo>
                  <a:pt x="30479" y="30480"/>
                </a:lnTo>
                <a:lnTo>
                  <a:pt x="21788" y="18923"/>
                </a:lnTo>
                <a:close/>
              </a:path>
              <a:path w="30479" h="30480">
                <a:moveTo>
                  <a:pt x="30479" y="0"/>
                </a:moveTo>
                <a:lnTo>
                  <a:pt x="15112" y="11557"/>
                </a:lnTo>
                <a:lnTo>
                  <a:pt x="21642" y="11557"/>
                </a:lnTo>
                <a:lnTo>
                  <a:pt x="3047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bg object 75"/>
          <p:cNvSpPr/>
          <p:nvPr/>
        </p:nvSpPr>
        <p:spPr>
          <a:xfrm>
            <a:off x="3857244" y="14218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bg object 76"/>
          <p:cNvSpPr/>
          <p:nvPr/>
        </p:nvSpPr>
        <p:spPr>
          <a:xfrm>
            <a:off x="3518915" y="241706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4" y="0"/>
                </a:lnTo>
                <a:lnTo>
                  <a:pt x="0" y="5461"/>
                </a:lnTo>
                <a:lnTo>
                  <a:pt x="0" y="21336"/>
                </a:lnTo>
                <a:lnTo>
                  <a:pt x="5842" y="27431"/>
                </a:lnTo>
                <a:lnTo>
                  <a:pt x="12954" y="27431"/>
                </a:lnTo>
                <a:lnTo>
                  <a:pt x="20490" y="24975"/>
                </a:lnTo>
                <a:lnTo>
                  <a:pt x="25050" y="18923"/>
                </a:lnTo>
                <a:lnTo>
                  <a:pt x="25848" y="11251"/>
                </a:lnTo>
                <a:lnTo>
                  <a:pt x="22098" y="3937"/>
                </a:lnTo>
                <a:lnTo>
                  <a:pt x="19558" y="1269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bg object 77"/>
          <p:cNvSpPr/>
          <p:nvPr/>
        </p:nvSpPr>
        <p:spPr>
          <a:xfrm>
            <a:off x="3867911" y="185470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714"/>
                </a:lnTo>
                <a:lnTo>
                  <a:pt x="0" y="22351"/>
                </a:lnTo>
                <a:lnTo>
                  <a:pt x="6350" y="28955"/>
                </a:lnTo>
                <a:lnTo>
                  <a:pt x="14350" y="28955"/>
                </a:lnTo>
                <a:lnTo>
                  <a:pt x="22508" y="26390"/>
                </a:lnTo>
                <a:lnTo>
                  <a:pt x="27511" y="20050"/>
                </a:lnTo>
                <a:lnTo>
                  <a:pt x="28442" y="11971"/>
                </a:lnTo>
                <a:lnTo>
                  <a:pt x="24384" y="4190"/>
                </a:lnTo>
                <a:lnTo>
                  <a:pt x="21462" y="1269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bg object 78"/>
          <p:cNvSpPr/>
          <p:nvPr/>
        </p:nvSpPr>
        <p:spPr>
          <a:xfrm>
            <a:off x="4672584" y="22875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5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bg object 79"/>
          <p:cNvSpPr/>
          <p:nvPr/>
        </p:nvSpPr>
        <p:spPr>
          <a:xfrm>
            <a:off x="2450592" y="124968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17906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3" y="4318"/>
                </a:lnTo>
                <a:lnTo>
                  <a:pt x="21462" y="1397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bg object 80"/>
          <p:cNvSpPr/>
          <p:nvPr/>
        </p:nvSpPr>
        <p:spPr>
          <a:xfrm>
            <a:off x="4326635" y="1944623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0" y="0"/>
                </a:moveTo>
                <a:lnTo>
                  <a:pt x="17272" y="22098"/>
                </a:lnTo>
                <a:lnTo>
                  <a:pt x="0" y="44195"/>
                </a:lnTo>
                <a:lnTo>
                  <a:pt x="22860" y="27812"/>
                </a:lnTo>
                <a:lnTo>
                  <a:pt x="33103" y="27812"/>
                </a:lnTo>
                <a:lnTo>
                  <a:pt x="28701" y="22098"/>
                </a:lnTo>
                <a:lnTo>
                  <a:pt x="32809" y="16763"/>
                </a:lnTo>
                <a:lnTo>
                  <a:pt x="22860" y="16763"/>
                </a:lnTo>
                <a:lnTo>
                  <a:pt x="0" y="0"/>
                </a:lnTo>
                <a:close/>
              </a:path>
              <a:path w="45720" h="44450">
                <a:moveTo>
                  <a:pt x="33103" y="27812"/>
                </a:moveTo>
                <a:lnTo>
                  <a:pt x="22860" y="27812"/>
                </a:lnTo>
                <a:lnTo>
                  <a:pt x="45719" y="44195"/>
                </a:lnTo>
                <a:lnTo>
                  <a:pt x="33103" y="27812"/>
                </a:lnTo>
                <a:close/>
              </a:path>
              <a:path w="45720" h="44450">
                <a:moveTo>
                  <a:pt x="45719" y="0"/>
                </a:moveTo>
                <a:lnTo>
                  <a:pt x="22860" y="16763"/>
                </a:lnTo>
                <a:lnTo>
                  <a:pt x="32809" y="1676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1" name="bg object 8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4683" y="1600200"/>
            <a:ext cx="85343" cy="85344"/>
          </a:xfrm>
          <a:prstGeom prst="rect">
            <a:avLst/>
          </a:prstGeom>
        </p:spPr>
      </p:pic>
      <p:sp>
        <p:nvSpPr>
          <p:cNvPr id="82" name="bg object 82"/>
          <p:cNvSpPr/>
          <p:nvPr/>
        </p:nvSpPr>
        <p:spPr>
          <a:xfrm>
            <a:off x="2891027" y="215341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5781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5781" y="51815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bg object 83"/>
          <p:cNvSpPr/>
          <p:nvPr/>
        </p:nvSpPr>
        <p:spPr>
          <a:xfrm>
            <a:off x="1600200" y="190957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6" y="0"/>
                </a:moveTo>
                <a:lnTo>
                  <a:pt x="17780" y="18033"/>
                </a:lnTo>
                <a:lnTo>
                  <a:pt x="0" y="20573"/>
                </a:lnTo>
                <a:lnTo>
                  <a:pt x="17780" y="23113"/>
                </a:lnTo>
                <a:lnTo>
                  <a:pt x="20446" y="41147"/>
                </a:lnTo>
                <a:lnTo>
                  <a:pt x="22987" y="23113"/>
                </a:lnTo>
                <a:lnTo>
                  <a:pt x="41148" y="20573"/>
                </a:lnTo>
                <a:lnTo>
                  <a:pt x="22987" y="18033"/>
                </a:lnTo>
                <a:lnTo>
                  <a:pt x="2044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bg object 84"/>
          <p:cNvSpPr/>
          <p:nvPr/>
        </p:nvSpPr>
        <p:spPr>
          <a:xfrm>
            <a:off x="3517391" y="2005583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3"/>
                </a:lnTo>
                <a:lnTo>
                  <a:pt x="33528" y="35052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bg object 85"/>
          <p:cNvSpPr/>
          <p:nvPr/>
        </p:nvSpPr>
        <p:spPr>
          <a:xfrm>
            <a:off x="2846832" y="178307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bg object 86"/>
          <p:cNvSpPr/>
          <p:nvPr/>
        </p:nvSpPr>
        <p:spPr>
          <a:xfrm>
            <a:off x="2052827" y="1845564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5" y="23622"/>
                </a:lnTo>
                <a:lnTo>
                  <a:pt x="0" y="47243"/>
                </a:lnTo>
                <a:lnTo>
                  <a:pt x="22733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733" y="17652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0"/>
                </a:moveTo>
                <a:lnTo>
                  <a:pt x="22733" y="29590"/>
                </a:lnTo>
                <a:lnTo>
                  <a:pt x="45720" y="47243"/>
                </a:lnTo>
                <a:lnTo>
                  <a:pt x="32907" y="29590"/>
                </a:lnTo>
                <a:close/>
              </a:path>
              <a:path w="45719" h="47625">
                <a:moveTo>
                  <a:pt x="45720" y="0"/>
                </a:moveTo>
                <a:lnTo>
                  <a:pt x="22733" y="17652"/>
                </a:lnTo>
                <a:lnTo>
                  <a:pt x="32907" y="17652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bg object 87"/>
          <p:cNvSpPr/>
          <p:nvPr/>
        </p:nvSpPr>
        <p:spPr>
          <a:xfrm>
            <a:off x="2429523" y="223875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5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7"/>
                </a:lnTo>
                <a:lnTo>
                  <a:pt x="0" y="11251"/>
                </a:lnTo>
                <a:lnTo>
                  <a:pt x="827" y="18923"/>
                </a:lnTo>
                <a:lnTo>
                  <a:pt x="5584" y="24975"/>
                </a:lnTo>
                <a:lnTo>
                  <a:pt x="13448" y="27431"/>
                </a:lnTo>
                <a:lnTo>
                  <a:pt x="21068" y="27431"/>
                </a:lnTo>
                <a:lnTo>
                  <a:pt x="27164" y="21336"/>
                </a:lnTo>
                <a:lnTo>
                  <a:pt x="27164" y="5461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bg object 88"/>
          <p:cNvSpPr/>
          <p:nvPr/>
        </p:nvSpPr>
        <p:spPr>
          <a:xfrm>
            <a:off x="3238871" y="1827276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1472" y="0"/>
                </a:moveTo>
                <a:lnTo>
                  <a:pt x="10550" y="0"/>
                </a:lnTo>
                <a:lnTo>
                  <a:pt x="6867" y="1270"/>
                </a:lnTo>
                <a:lnTo>
                  <a:pt x="3946" y="4063"/>
                </a:lnTo>
                <a:lnTo>
                  <a:pt x="0" y="11412"/>
                </a:lnTo>
                <a:lnTo>
                  <a:pt x="946" y="19034"/>
                </a:lnTo>
                <a:lnTo>
                  <a:pt x="5965" y="25013"/>
                </a:lnTo>
                <a:lnTo>
                  <a:pt x="14233" y="27432"/>
                </a:lnTo>
                <a:lnTo>
                  <a:pt x="21980" y="27432"/>
                </a:lnTo>
                <a:lnTo>
                  <a:pt x="28584" y="21336"/>
                </a:lnTo>
                <a:lnTo>
                  <a:pt x="28584" y="5461"/>
                </a:lnTo>
                <a:lnTo>
                  <a:pt x="214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9" name="bg object 8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83096" y="3290315"/>
            <a:ext cx="85344" cy="85343"/>
          </a:xfrm>
          <a:prstGeom prst="rect">
            <a:avLst/>
          </a:prstGeom>
        </p:spPr>
      </p:pic>
      <p:pic>
        <p:nvPicPr>
          <p:cNvPr id="90" name="bg object 9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472171" y="3555491"/>
            <a:ext cx="83820" cy="83820"/>
          </a:xfrm>
          <a:prstGeom prst="rect">
            <a:avLst/>
          </a:prstGeom>
        </p:spPr>
      </p:pic>
      <p:sp>
        <p:nvSpPr>
          <p:cNvPr id="91" name="bg object 91"/>
          <p:cNvSpPr/>
          <p:nvPr/>
        </p:nvSpPr>
        <p:spPr>
          <a:xfrm>
            <a:off x="6659880" y="46954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5780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bg object 92"/>
          <p:cNvSpPr/>
          <p:nvPr/>
        </p:nvSpPr>
        <p:spPr>
          <a:xfrm>
            <a:off x="8926068" y="4133100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437"/>
                </a:lnTo>
                <a:lnTo>
                  <a:pt x="0" y="19938"/>
                </a:lnTo>
                <a:lnTo>
                  <a:pt x="18033" y="22440"/>
                </a:lnTo>
                <a:lnTo>
                  <a:pt x="20574" y="39598"/>
                </a:lnTo>
                <a:lnTo>
                  <a:pt x="23113" y="22440"/>
                </a:lnTo>
                <a:lnTo>
                  <a:pt x="41148" y="19938"/>
                </a:lnTo>
                <a:lnTo>
                  <a:pt x="23113" y="17437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3" name="bg object 9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55992" y="4285500"/>
            <a:ext cx="85343" cy="85318"/>
          </a:xfrm>
          <a:prstGeom prst="rect">
            <a:avLst/>
          </a:prstGeom>
        </p:spPr>
      </p:pic>
      <p:sp>
        <p:nvSpPr>
          <p:cNvPr id="94" name="bg object 94"/>
          <p:cNvSpPr/>
          <p:nvPr/>
        </p:nvSpPr>
        <p:spPr>
          <a:xfrm>
            <a:off x="5900928" y="186537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33527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3" y="16763"/>
                </a:lnTo>
                <a:lnTo>
                  <a:pt x="0" y="33528"/>
                </a:lnTo>
                <a:lnTo>
                  <a:pt x="16763" y="20954"/>
                </a:lnTo>
                <a:lnTo>
                  <a:pt x="33527" y="33528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bg object 95"/>
          <p:cNvSpPr/>
          <p:nvPr/>
        </p:nvSpPr>
        <p:spPr>
          <a:xfrm>
            <a:off x="6701028" y="2849879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510" y="21336"/>
                </a:lnTo>
                <a:lnTo>
                  <a:pt x="0" y="42671"/>
                </a:lnTo>
                <a:lnTo>
                  <a:pt x="22225" y="26543"/>
                </a:lnTo>
                <a:lnTo>
                  <a:pt x="31715" y="26543"/>
                </a:lnTo>
                <a:lnTo>
                  <a:pt x="27686" y="21336"/>
                </a:lnTo>
                <a:lnTo>
                  <a:pt x="31715" y="16128"/>
                </a:lnTo>
                <a:lnTo>
                  <a:pt x="22225" y="16128"/>
                </a:lnTo>
                <a:lnTo>
                  <a:pt x="0" y="0"/>
                </a:lnTo>
                <a:close/>
              </a:path>
              <a:path w="44450" h="43180">
                <a:moveTo>
                  <a:pt x="31715" y="26543"/>
                </a:moveTo>
                <a:lnTo>
                  <a:pt x="22225" y="26543"/>
                </a:lnTo>
                <a:lnTo>
                  <a:pt x="44196" y="42671"/>
                </a:lnTo>
                <a:lnTo>
                  <a:pt x="31715" y="26543"/>
                </a:lnTo>
                <a:close/>
              </a:path>
              <a:path w="44450" h="43180">
                <a:moveTo>
                  <a:pt x="44196" y="0"/>
                </a:moveTo>
                <a:lnTo>
                  <a:pt x="22225" y="16128"/>
                </a:lnTo>
                <a:lnTo>
                  <a:pt x="31715" y="1612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bg object 96"/>
          <p:cNvSpPr/>
          <p:nvPr/>
        </p:nvSpPr>
        <p:spPr>
          <a:xfrm>
            <a:off x="7319771" y="395784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32003" y="0"/>
                </a:moveTo>
                <a:lnTo>
                  <a:pt x="16128" y="11810"/>
                </a:lnTo>
                <a:lnTo>
                  <a:pt x="0" y="0"/>
                </a:ln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32003" y="31978"/>
                </a:lnTo>
                <a:lnTo>
                  <a:pt x="19938" y="15836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bg object 97"/>
          <p:cNvSpPr/>
          <p:nvPr/>
        </p:nvSpPr>
        <p:spPr>
          <a:xfrm>
            <a:off x="8488680" y="39288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4" y="0"/>
                </a:moveTo>
                <a:lnTo>
                  <a:pt x="27431" y="20637"/>
                </a:lnTo>
                <a:lnTo>
                  <a:pt x="0" y="0"/>
                </a:lnTo>
                <a:lnTo>
                  <a:pt x="20700" y="27419"/>
                </a:lnTo>
                <a:lnTo>
                  <a:pt x="0" y="54838"/>
                </a:lnTo>
                <a:lnTo>
                  <a:pt x="27431" y="34201"/>
                </a:lnTo>
                <a:lnTo>
                  <a:pt x="54864" y="54838"/>
                </a:lnTo>
                <a:lnTo>
                  <a:pt x="34163" y="27419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bg object 98"/>
          <p:cNvSpPr/>
          <p:nvPr/>
        </p:nvSpPr>
        <p:spPr>
          <a:xfrm>
            <a:off x="8715756" y="3582923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987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987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bg object 99"/>
          <p:cNvSpPr/>
          <p:nvPr/>
        </p:nvSpPr>
        <p:spPr>
          <a:xfrm>
            <a:off x="6211823" y="2276855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700" y="0"/>
                </a:moveTo>
                <a:lnTo>
                  <a:pt x="5714" y="0"/>
                </a:lnTo>
                <a:lnTo>
                  <a:pt x="0" y="5842"/>
                </a:lnTo>
                <a:lnTo>
                  <a:pt x="0" y="12954"/>
                </a:lnTo>
                <a:lnTo>
                  <a:pt x="2311" y="20490"/>
                </a:lnTo>
                <a:lnTo>
                  <a:pt x="8016" y="25050"/>
                </a:lnTo>
                <a:lnTo>
                  <a:pt x="15269" y="25848"/>
                </a:lnTo>
                <a:lnTo>
                  <a:pt x="22225" y="22098"/>
                </a:lnTo>
                <a:lnTo>
                  <a:pt x="24764" y="19557"/>
                </a:lnTo>
                <a:lnTo>
                  <a:pt x="25908" y="16382"/>
                </a:lnTo>
                <a:lnTo>
                  <a:pt x="25908" y="660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bg object 100"/>
          <p:cNvSpPr/>
          <p:nvPr/>
        </p:nvSpPr>
        <p:spPr>
          <a:xfrm>
            <a:off x="8763000" y="43449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604" y="0"/>
                </a:moveTo>
                <a:lnTo>
                  <a:pt x="4064" y="0"/>
                </a:lnTo>
                <a:lnTo>
                  <a:pt x="0" y="4140"/>
                </a:lnTo>
                <a:lnTo>
                  <a:pt x="0" y="9182"/>
                </a:lnTo>
                <a:lnTo>
                  <a:pt x="0" y="17170"/>
                </a:lnTo>
                <a:lnTo>
                  <a:pt x="9905" y="21310"/>
                </a:lnTo>
                <a:lnTo>
                  <a:pt x="17399" y="13766"/>
                </a:lnTo>
                <a:lnTo>
                  <a:pt x="18288" y="11430"/>
                </a:lnTo>
                <a:lnTo>
                  <a:pt x="18288" y="4445"/>
                </a:lnTo>
                <a:lnTo>
                  <a:pt x="146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bg object 101"/>
          <p:cNvSpPr/>
          <p:nvPr/>
        </p:nvSpPr>
        <p:spPr>
          <a:xfrm>
            <a:off x="7505700" y="4675644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5" h="20320">
                <a:moveTo>
                  <a:pt x="13461" y="0"/>
                </a:moveTo>
                <a:lnTo>
                  <a:pt x="3809" y="0"/>
                </a:lnTo>
                <a:lnTo>
                  <a:pt x="0" y="3568"/>
                </a:lnTo>
                <a:lnTo>
                  <a:pt x="0" y="8254"/>
                </a:lnTo>
                <a:lnTo>
                  <a:pt x="0" y="15951"/>
                </a:lnTo>
                <a:lnTo>
                  <a:pt x="9017" y="19799"/>
                </a:lnTo>
                <a:lnTo>
                  <a:pt x="14350" y="14579"/>
                </a:lnTo>
                <a:lnTo>
                  <a:pt x="16001" y="12826"/>
                </a:lnTo>
                <a:lnTo>
                  <a:pt x="16764" y="10706"/>
                </a:lnTo>
                <a:lnTo>
                  <a:pt x="16764" y="4203"/>
                </a:lnTo>
                <a:lnTo>
                  <a:pt x="1346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bg object 102"/>
          <p:cNvSpPr/>
          <p:nvPr/>
        </p:nvSpPr>
        <p:spPr>
          <a:xfrm>
            <a:off x="7094219" y="3051048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24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14350"/>
                </a:lnTo>
                <a:lnTo>
                  <a:pt x="2565" y="22508"/>
                </a:lnTo>
                <a:lnTo>
                  <a:pt x="8905" y="27511"/>
                </a:lnTo>
                <a:lnTo>
                  <a:pt x="16984" y="28442"/>
                </a:lnTo>
                <a:lnTo>
                  <a:pt x="24764" y="24383"/>
                </a:lnTo>
                <a:lnTo>
                  <a:pt x="27685" y="21462"/>
                </a:lnTo>
                <a:lnTo>
                  <a:pt x="28955" y="17906"/>
                </a:lnTo>
                <a:lnTo>
                  <a:pt x="28955" y="7112"/>
                </a:lnTo>
                <a:lnTo>
                  <a:pt x="2324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bg object 103"/>
          <p:cNvSpPr/>
          <p:nvPr/>
        </p:nvSpPr>
        <p:spPr>
          <a:xfrm>
            <a:off x="7123176" y="426416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730" y="0"/>
                </a:lnTo>
                <a:lnTo>
                  <a:pt x="0" y="6032"/>
                </a:lnTo>
                <a:lnTo>
                  <a:pt x="0" y="13703"/>
                </a:lnTo>
                <a:lnTo>
                  <a:pt x="0" y="21374"/>
                </a:lnTo>
                <a:lnTo>
                  <a:pt x="6730" y="27406"/>
                </a:lnTo>
                <a:lnTo>
                  <a:pt x="22605" y="27406"/>
                </a:lnTo>
                <a:lnTo>
                  <a:pt x="28955" y="21374"/>
                </a:lnTo>
                <a:lnTo>
                  <a:pt x="28955" y="603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bg object 104"/>
          <p:cNvSpPr/>
          <p:nvPr/>
        </p:nvSpPr>
        <p:spPr>
          <a:xfrm>
            <a:off x="6989064" y="351129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7" y="27812"/>
                </a:lnTo>
                <a:lnTo>
                  <a:pt x="31767" y="27812"/>
                </a:lnTo>
                <a:lnTo>
                  <a:pt x="27431" y="22097"/>
                </a:lnTo>
                <a:lnTo>
                  <a:pt x="31478" y="16763"/>
                </a:lnTo>
                <a:lnTo>
                  <a:pt x="22097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7" y="27812"/>
                </a:lnTo>
                <a:lnTo>
                  <a:pt x="44195" y="44195"/>
                </a:lnTo>
                <a:lnTo>
                  <a:pt x="31767" y="27812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763"/>
                </a:lnTo>
                <a:lnTo>
                  <a:pt x="31478" y="16763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bg object 10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12864" y="1693164"/>
            <a:ext cx="85343" cy="85344"/>
          </a:xfrm>
          <a:prstGeom prst="rect">
            <a:avLst/>
          </a:prstGeom>
        </p:spPr>
      </p:pic>
      <p:sp>
        <p:nvSpPr>
          <p:cNvPr id="106" name="bg object 106"/>
          <p:cNvSpPr/>
          <p:nvPr/>
        </p:nvSpPr>
        <p:spPr>
          <a:xfrm>
            <a:off x="6772656" y="2074164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5781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6" y="25781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bg object 107"/>
          <p:cNvSpPr/>
          <p:nvPr/>
        </p:nvSpPr>
        <p:spPr>
          <a:xfrm>
            <a:off x="6626352" y="2409444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7" y="35051"/>
                </a:lnTo>
                <a:lnTo>
                  <a:pt x="20954" y="17525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bg object 108"/>
          <p:cNvSpPr/>
          <p:nvPr/>
        </p:nvSpPr>
        <p:spPr>
          <a:xfrm>
            <a:off x="7150607" y="20299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6" y="2209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bg object 109"/>
          <p:cNvSpPr/>
          <p:nvPr/>
        </p:nvSpPr>
        <p:spPr>
          <a:xfrm>
            <a:off x="5900928" y="2848355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19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732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732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bg object 110"/>
          <p:cNvSpPr/>
          <p:nvPr/>
        </p:nvSpPr>
        <p:spPr>
          <a:xfrm>
            <a:off x="8602980" y="42153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5" y="0"/>
                </a:moveTo>
                <a:lnTo>
                  <a:pt x="6730" y="0"/>
                </a:lnTo>
                <a:lnTo>
                  <a:pt x="0" y="6362"/>
                </a:lnTo>
                <a:lnTo>
                  <a:pt x="0" y="14465"/>
                </a:lnTo>
                <a:lnTo>
                  <a:pt x="0" y="22567"/>
                </a:lnTo>
                <a:lnTo>
                  <a:pt x="6730" y="28930"/>
                </a:lnTo>
                <a:lnTo>
                  <a:pt x="22605" y="28930"/>
                </a:lnTo>
                <a:lnTo>
                  <a:pt x="28955" y="22567"/>
                </a:lnTo>
                <a:lnTo>
                  <a:pt x="28955" y="636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bg object 111"/>
          <p:cNvSpPr/>
          <p:nvPr/>
        </p:nvSpPr>
        <p:spPr>
          <a:xfrm>
            <a:off x="7123176" y="2422007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16019" y="0"/>
                </a:moveTo>
                <a:lnTo>
                  <a:pt x="8397" y="946"/>
                </a:lnTo>
                <a:lnTo>
                  <a:pt x="2418" y="5965"/>
                </a:lnTo>
                <a:lnTo>
                  <a:pt x="0" y="14233"/>
                </a:lnTo>
                <a:lnTo>
                  <a:pt x="0" y="21980"/>
                </a:lnTo>
                <a:lnTo>
                  <a:pt x="6096" y="28584"/>
                </a:lnTo>
                <a:lnTo>
                  <a:pt x="21971" y="28584"/>
                </a:lnTo>
                <a:lnTo>
                  <a:pt x="27431" y="21472"/>
                </a:lnTo>
                <a:lnTo>
                  <a:pt x="27431" y="10550"/>
                </a:lnTo>
                <a:lnTo>
                  <a:pt x="26162" y="6867"/>
                </a:lnTo>
                <a:lnTo>
                  <a:pt x="23368" y="3946"/>
                </a:lnTo>
                <a:lnTo>
                  <a:pt x="160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2" name="bg object 11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67728" y="248411"/>
            <a:ext cx="85344" cy="83820"/>
          </a:xfrm>
          <a:prstGeom prst="rect">
            <a:avLst/>
          </a:prstGeom>
        </p:spPr>
      </p:pic>
      <p:sp>
        <p:nvSpPr>
          <p:cNvPr id="113" name="bg object 113"/>
          <p:cNvSpPr/>
          <p:nvPr/>
        </p:nvSpPr>
        <p:spPr>
          <a:xfrm>
            <a:off x="7499604" y="405755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930" y="0"/>
                </a:moveTo>
                <a:lnTo>
                  <a:pt x="8858" y="946"/>
                </a:lnTo>
                <a:lnTo>
                  <a:pt x="2547" y="5965"/>
                </a:lnTo>
                <a:lnTo>
                  <a:pt x="0" y="14233"/>
                </a:lnTo>
                <a:lnTo>
                  <a:pt x="0" y="21980"/>
                </a:lnTo>
                <a:lnTo>
                  <a:pt x="6350" y="28584"/>
                </a:lnTo>
                <a:lnTo>
                  <a:pt x="23241" y="28584"/>
                </a:lnTo>
                <a:lnTo>
                  <a:pt x="28955" y="21472"/>
                </a:lnTo>
                <a:lnTo>
                  <a:pt x="28955" y="10550"/>
                </a:lnTo>
                <a:lnTo>
                  <a:pt x="27686" y="6867"/>
                </a:lnTo>
                <a:lnTo>
                  <a:pt x="24765" y="3946"/>
                </a:lnTo>
                <a:lnTo>
                  <a:pt x="169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4" name="bg object 11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08376" y="4888991"/>
            <a:ext cx="85343" cy="85343"/>
          </a:xfrm>
          <a:prstGeom prst="rect">
            <a:avLst/>
          </a:prstGeom>
        </p:spPr>
      </p:pic>
      <p:pic>
        <p:nvPicPr>
          <p:cNvPr id="115" name="bg object 11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6636" y="4565916"/>
            <a:ext cx="83820" cy="85318"/>
          </a:xfrm>
          <a:prstGeom prst="rect">
            <a:avLst/>
          </a:prstGeom>
        </p:spPr>
      </p:pic>
      <p:sp>
        <p:nvSpPr>
          <p:cNvPr id="116" name="bg object 116"/>
          <p:cNvSpPr/>
          <p:nvPr/>
        </p:nvSpPr>
        <p:spPr>
          <a:xfrm>
            <a:off x="2798064" y="466039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781" y="0"/>
                </a:moveTo>
                <a:lnTo>
                  <a:pt x="22606" y="22644"/>
                </a:lnTo>
                <a:lnTo>
                  <a:pt x="0" y="25768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5768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bg object 117"/>
          <p:cNvSpPr/>
          <p:nvPr/>
        </p:nvSpPr>
        <p:spPr>
          <a:xfrm>
            <a:off x="6701028" y="483260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08"/>
                </a:lnTo>
                <a:lnTo>
                  <a:pt x="0" y="20561"/>
                </a:lnTo>
                <a:lnTo>
                  <a:pt x="17779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61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8" name="bg object 1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70703" y="4553711"/>
            <a:ext cx="83820" cy="83819"/>
          </a:xfrm>
          <a:prstGeom prst="rect">
            <a:avLst/>
          </a:prstGeom>
        </p:spPr>
      </p:pic>
      <p:sp>
        <p:nvSpPr>
          <p:cNvPr id="119" name="bg object 119"/>
          <p:cNvSpPr/>
          <p:nvPr/>
        </p:nvSpPr>
        <p:spPr>
          <a:xfrm>
            <a:off x="4267200" y="484480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3" y="16764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64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bg object 120"/>
          <p:cNvSpPr/>
          <p:nvPr/>
        </p:nvSpPr>
        <p:spPr>
          <a:xfrm>
            <a:off x="2439923" y="47015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8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5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bg object 121"/>
          <p:cNvSpPr/>
          <p:nvPr/>
        </p:nvSpPr>
        <p:spPr>
          <a:xfrm>
            <a:off x="306336" y="41361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103" y="16141"/>
                </a:lnTo>
                <a:lnTo>
                  <a:pt x="0" y="31978"/>
                </a:lnTo>
                <a:lnTo>
                  <a:pt x="16141" y="19875"/>
                </a:lnTo>
                <a:lnTo>
                  <a:pt x="22952" y="19875"/>
                </a:lnTo>
                <a:lnTo>
                  <a:pt x="20167" y="16141"/>
                </a:lnTo>
                <a:lnTo>
                  <a:pt x="23122" y="12103"/>
                </a:lnTo>
                <a:lnTo>
                  <a:pt x="16141" y="12103"/>
                </a:lnTo>
                <a:lnTo>
                  <a:pt x="0" y="0"/>
                </a:lnTo>
                <a:close/>
              </a:path>
              <a:path w="32385" h="32385">
                <a:moveTo>
                  <a:pt x="22952" y="19875"/>
                </a:moveTo>
                <a:lnTo>
                  <a:pt x="16141" y="19875"/>
                </a:lnTo>
                <a:lnTo>
                  <a:pt x="31978" y="31978"/>
                </a:lnTo>
                <a:lnTo>
                  <a:pt x="22952" y="19875"/>
                </a:lnTo>
                <a:close/>
              </a:path>
              <a:path w="32385" h="32385">
                <a:moveTo>
                  <a:pt x="31978" y="0"/>
                </a:moveTo>
                <a:lnTo>
                  <a:pt x="16141" y="12103"/>
                </a:lnTo>
                <a:lnTo>
                  <a:pt x="23122" y="12103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bg object 122"/>
          <p:cNvSpPr/>
          <p:nvPr/>
        </p:nvSpPr>
        <p:spPr>
          <a:xfrm>
            <a:off x="1193304" y="45811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0"/>
                </a:moveTo>
                <a:lnTo>
                  <a:pt x="20637" y="27419"/>
                </a:lnTo>
                <a:lnTo>
                  <a:pt x="0" y="54863"/>
                </a:lnTo>
                <a:lnTo>
                  <a:pt x="27419" y="34226"/>
                </a:lnTo>
                <a:lnTo>
                  <a:pt x="39319" y="34226"/>
                </a:lnTo>
                <a:lnTo>
                  <a:pt x="34201" y="27419"/>
                </a:lnTo>
                <a:lnTo>
                  <a:pt x="39305" y="20637"/>
                </a:lnTo>
                <a:lnTo>
                  <a:pt x="27419" y="20637"/>
                </a:lnTo>
                <a:lnTo>
                  <a:pt x="0" y="0"/>
                </a:lnTo>
                <a:close/>
              </a:path>
              <a:path w="55244" h="55245">
                <a:moveTo>
                  <a:pt x="39319" y="34226"/>
                </a:moveTo>
                <a:lnTo>
                  <a:pt x="27419" y="34226"/>
                </a:lnTo>
                <a:lnTo>
                  <a:pt x="54838" y="54863"/>
                </a:lnTo>
                <a:lnTo>
                  <a:pt x="39319" y="34226"/>
                </a:lnTo>
                <a:close/>
              </a:path>
              <a:path w="55244" h="55245">
                <a:moveTo>
                  <a:pt x="54838" y="0"/>
                </a:moveTo>
                <a:lnTo>
                  <a:pt x="27419" y="20637"/>
                </a:lnTo>
                <a:lnTo>
                  <a:pt x="39305" y="20637"/>
                </a:lnTo>
                <a:lnTo>
                  <a:pt x="548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bg object 123"/>
          <p:cNvSpPr/>
          <p:nvPr/>
        </p:nvSpPr>
        <p:spPr>
          <a:xfrm>
            <a:off x="1696211" y="40706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09"/>
                </a:lnTo>
                <a:lnTo>
                  <a:pt x="0" y="47231"/>
                </a:lnTo>
                <a:lnTo>
                  <a:pt x="23494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494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494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bg object 124"/>
          <p:cNvSpPr/>
          <p:nvPr/>
        </p:nvSpPr>
        <p:spPr>
          <a:xfrm>
            <a:off x="5510843" y="4594872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20006" y="0"/>
                </a:moveTo>
                <a:lnTo>
                  <a:pt x="12894" y="0"/>
                </a:lnTo>
                <a:lnTo>
                  <a:pt x="5357" y="2449"/>
                </a:lnTo>
                <a:lnTo>
                  <a:pt x="797" y="8493"/>
                </a:lnTo>
                <a:lnTo>
                  <a:pt x="0" y="16169"/>
                </a:lnTo>
                <a:lnTo>
                  <a:pt x="3750" y="23520"/>
                </a:lnTo>
                <a:lnTo>
                  <a:pt x="6290" y="26200"/>
                </a:lnTo>
                <a:lnTo>
                  <a:pt x="9465" y="27406"/>
                </a:lnTo>
                <a:lnTo>
                  <a:pt x="19244" y="27406"/>
                </a:lnTo>
                <a:lnTo>
                  <a:pt x="25848" y="21932"/>
                </a:lnTo>
                <a:lnTo>
                  <a:pt x="25848" y="6096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bg object 125"/>
          <p:cNvSpPr/>
          <p:nvPr/>
        </p:nvSpPr>
        <p:spPr>
          <a:xfrm>
            <a:off x="1743455" y="48021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4">
                <a:moveTo>
                  <a:pt x="16001" y="0"/>
                </a:moveTo>
                <a:lnTo>
                  <a:pt x="11302" y="0"/>
                </a:lnTo>
                <a:lnTo>
                  <a:pt x="3810" y="0"/>
                </a:lnTo>
                <a:lnTo>
                  <a:pt x="0" y="9944"/>
                </a:lnTo>
                <a:lnTo>
                  <a:pt x="6985" y="17411"/>
                </a:lnTo>
                <a:lnTo>
                  <a:pt x="9143" y="18262"/>
                </a:lnTo>
                <a:lnTo>
                  <a:pt x="15620" y="18262"/>
                </a:lnTo>
                <a:lnTo>
                  <a:pt x="19812" y="14605"/>
                </a:lnTo>
                <a:lnTo>
                  <a:pt x="19812" y="4089"/>
                </a:lnTo>
                <a:lnTo>
                  <a:pt x="1600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bg object 126"/>
          <p:cNvSpPr/>
          <p:nvPr/>
        </p:nvSpPr>
        <p:spPr>
          <a:xfrm>
            <a:off x="246888" y="4457712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6230" y="0"/>
                </a:moveTo>
                <a:lnTo>
                  <a:pt x="11544" y="0"/>
                </a:lnTo>
                <a:lnTo>
                  <a:pt x="3848" y="0"/>
                </a:lnTo>
                <a:lnTo>
                  <a:pt x="0" y="9753"/>
                </a:lnTo>
                <a:lnTo>
                  <a:pt x="5219" y="15684"/>
                </a:lnTo>
                <a:lnTo>
                  <a:pt x="6972" y="17462"/>
                </a:lnTo>
                <a:lnTo>
                  <a:pt x="9093" y="18275"/>
                </a:lnTo>
                <a:lnTo>
                  <a:pt x="15595" y="18275"/>
                </a:lnTo>
                <a:lnTo>
                  <a:pt x="19799" y="14605"/>
                </a:lnTo>
                <a:lnTo>
                  <a:pt x="19799" y="4140"/>
                </a:lnTo>
                <a:lnTo>
                  <a:pt x="162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bg object 127"/>
          <p:cNvSpPr/>
          <p:nvPr/>
        </p:nvSpPr>
        <p:spPr>
          <a:xfrm>
            <a:off x="3516171" y="4808220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1159" y="0"/>
                </a:moveTo>
                <a:lnTo>
                  <a:pt x="13412" y="0"/>
                </a:lnTo>
                <a:lnTo>
                  <a:pt x="5655" y="2574"/>
                </a:lnTo>
                <a:lnTo>
                  <a:pt x="887" y="8931"/>
                </a:lnTo>
                <a:lnTo>
                  <a:pt x="0" y="17016"/>
                </a:lnTo>
                <a:lnTo>
                  <a:pt x="3887" y="24777"/>
                </a:lnTo>
                <a:lnTo>
                  <a:pt x="6554" y="27647"/>
                </a:lnTo>
                <a:lnTo>
                  <a:pt x="9983" y="28943"/>
                </a:lnTo>
                <a:lnTo>
                  <a:pt x="20270" y="28943"/>
                </a:lnTo>
                <a:lnTo>
                  <a:pt x="27128" y="23202"/>
                </a:lnTo>
                <a:lnTo>
                  <a:pt x="27128" y="6629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bg object 128"/>
          <p:cNvSpPr/>
          <p:nvPr/>
        </p:nvSpPr>
        <p:spPr>
          <a:xfrm>
            <a:off x="2670048" y="4998732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9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9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bg object 129"/>
          <p:cNvSpPr/>
          <p:nvPr/>
        </p:nvSpPr>
        <p:spPr>
          <a:xfrm>
            <a:off x="2836467" y="4352544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10">
                <a:moveTo>
                  <a:pt x="21159" y="0"/>
                </a:moveTo>
                <a:lnTo>
                  <a:pt x="13412" y="0"/>
                </a:lnTo>
                <a:lnTo>
                  <a:pt x="5655" y="2583"/>
                </a:lnTo>
                <a:lnTo>
                  <a:pt x="887" y="8939"/>
                </a:lnTo>
                <a:lnTo>
                  <a:pt x="0" y="16978"/>
                </a:lnTo>
                <a:lnTo>
                  <a:pt x="3887" y="24612"/>
                </a:lnTo>
                <a:lnTo>
                  <a:pt x="6554" y="27609"/>
                </a:lnTo>
                <a:lnTo>
                  <a:pt x="9983" y="28943"/>
                </a:lnTo>
                <a:lnTo>
                  <a:pt x="20397" y="28943"/>
                </a:lnTo>
                <a:lnTo>
                  <a:pt x="27128" y="23101"/>
                </a:lnTo>
                <a:lnTo>
                  <a:pt x="27128" y="6388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bg object 130"/>
          <p:cNvSpPr/>
          <p:nvPr/>
        </p:nvSpPr>
        <p:spPr>
          <a:xfrm>
            <a:off x="234708" y="4838700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421" y="22847"/>
                </a:lnTo>
                <a:lnTo>
                  <a:pt x="0" y="45707"/>
                </a:lnTo>
                <a:lnTo>
                  <a:pt x="22097" y="28435"/>
                </a:lnTo>
                <a:lnTo>
                  <a:pt x="31555" y="28435"/>
                </a:lnTo>
                <a:lnTo>
                  <a:pt x="27470" y="22847"/>
                </a:lnTo>
                <a:lnTo>
                  <a:pt x="31752" y="16992"/>
                </a:lnTo>
                <a:lnTo>
                  <a:pt x="22097" y="16992"/>
                </a:lnTo>
                <a:lnTo>
                  <a:pt x="0" y="0"/>
                </a:lnTo>
                <a:close/>
              </a:path>
              <a:path w="44450" h="45720">
                <a:moveTo>
                  <a:pt x="31555" y="28435"/>
                </a:moveTo>
                <a:lnTo>
                  <a:pt x="22097" y="28435"/>
                </a:lnTo>
                <a:lnTo>
                  <a:pt x="44183" y="45707"/>
                </a:lnTo>
                <a:lnTo>
                  <a:pt x="31555" y="28435"/>
                </a:lnTo>
                <a:close/>
              </a:path>
              <a:path w="44450" h="45720">
                <a:moveTo>
                  <a:pt x="44183" y="0"/>
                </a:moveTo>
                <a:lnTo>
                  <a:pt x="22097" y="16992"/>
                </a:lnTo>
                <a:lnTo>
                  <a:pt x="31752" y="16992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1" name="bg object 1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299716" y="3712464"/>
            <a:ext cx="85343" cy="85344"/>
          </a:xfrm>
          <a:prstGeom prst="rect">
            <a:avLst/>
          </a:prstGeom>
        </p:spPr>
      </p:pic>
      <p:sp>
        <p:nvSpPr>
          <p:cNvPr id="132" name="bg object 132"/>
          <p:cNvSpPr/>
          <p:nvPr/>
        </p:nvSpPr>
        <p:spPr>
          <a:xfrm>
            <a:off x="1975104" y="37520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6034" y="0"/>
                </a:moveTo>
                <a:lnTo>
                  <a:pt x="22606" y="22606"/>
                </a:lnTo>
                <a:lnTo>
                  <a:pt x="0" y="25781"/>
                </a:lnTo>
                <a:lnTo>
                  <a:pt x="22606" y="29209"/>
                </a:lnTo>
                <a:lnTo>
                  <a:pt x="26034" y="51815"/>
                </a:lnTo>
                <a:lnTo>
                  <a:pt x="29209" y="29209"/>
                </a:lnTo>
                <a:lnTo>
                  <a:pt x="51815" y="25781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bg object 133"/>
          <p:cNvSpPr/>
          <p:nvPr/>
        </p:nvSpPr>
        <p:spPr>
          <a:xfrm>
            <a:off x="3227832" y="425805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61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7" y="20561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bg object 134"/>
          <p:cNvSpPr/>
          <p:nvPr/>
        </p:nvSpPr>
        <p:spPr>
          <a:xfrm>
            <a:off x="1481327" y="4341888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131"/>
                </a:lnTo>
                <a:lnTo>
                  <a:pt x="0" y="0"/>
                </a:lnTo>
                <a:lnTo>
                  <a:pt x="12572" y="17526"/>
                </a:lnTo>
                <a:lnTo>
                  <a:pt x="0" y="35026"/>
                </a:lnTo>
                <a:lnTo>
                  <a:pt x="16763" y="21894"/>
                </a:lnTo>
                <a:lnTo>
                  <a:pt x="33528" y="35026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bg object 135"/>
          <p:cNvSpPr/>
          <p:nvPr/>
        </p:nvSpPr>
        <p:spPr>
          <a:xfrm>
            <a:off x="1978151" y="45872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9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6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bg object 136"/>
          <p:cNvSpPr/>
          <p:nvPr/>
        </p:nvSpPr>
        <p:spPr>
          <a:xfrm>
            <a:off x="5871971" y="49682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09"/>
                </a:lnTo>
                <a:lnTo>
                  <a:pt x="0" y="47231"/>
                </a:lnTo>
                <a:lnTo>
                  <a:pt x="23749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749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bg object 137"/>
          <p:cNvSpPr/>
          <p:nvPr/>
        </p:nvSpPr>
        <p:spPr>
          <a:xfrm>
            <a:off x="5964935" y="4698504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13715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21932"/>
                </a:lnTo>
                <a:lnTo>
                  <a:pt x="6858" y="27406"/>
                </a:lnTo>
                <a:lnTo>
                  <a:pt x="17272" y="27406"/>
                </a:lnTo>
                <a:lnTo>
                  <a:pt x="20574" y="26200"/>
                </a:lnTo>
                <a:lnTo>
                  <a:pt x="23240" y="23520"/>
                </a:lnTo>
                <a:lnTo>
                  <a:pt x="27164" y="16169"/>
                </a:lnTo>
                <a:lnTo>
                  <a:pt x="26336" y="8493"/>
                </a:lnTo>
                <a:lnTo>
                  <a:pt x="21580" y="2449"/>
                </a:lnTo>
                <a:lnTo>
                  <a:pt x="1371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bg object 138"/>
          <p:cNvSpPr/>
          <p:nvPr/>
        </p:nvSpPr>
        <p:spPr>
          <a:xfrm>
            <a:off x="2447544" y="408128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8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6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6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bg object 139"/>
          <p:cNvSpPr/>
          <p:nvPr/>
        </p:nvSpPr>
        <p:spPr>
          <a:xfrm>
            <a:off x="2104644" y="420320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4350" y="0"/>
                </a:moveTo>
                <a:lnTo>
                  <a:pt x="6604" y="0"/>
                </a:lnTo>
                <a:lnTo>
                  <a:pt x="0" y="6057"/>
                </a:lnTo>
                <a:lnTo>
                  <a:pt x="0" y="21983"/>
                </a:lnTo>
                <a:lnTo>
                  <a:pt x="7112" y="27406"/>
                </a:lnTo>
                <a:lnTo>
                  <a:pt x="18033" y="27406"/>
                </a:lnTo>
                <a:lnTo>
                  <a:pt x="21717" y="26174"/>
                </a:lnTo>
                <a:lnTo>
                  <a:pt x="24637" y="23406"/>
                </a:lnTo>
                <a:lnTo>
                  <a:pt x="28584" y="16035"/>
                </a:lnTo>
                <a:lnTo>
                  <a:pt x="27638" y="8402"/>
                </a:lnTo>
                <a:lnTo>
                  <a:pt x="22619" y="2419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0" name="bg object 14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579620" y="4802123"/>
            <a:ext cx="85343" cy="85343"/>
          </a:xfrm>
          <a:prstGeom prst="rect">
            <a:avLst/>
          </a:prstGeom>
        </p:spPr>
      </p:pic>
      <p:pic>
        <p:nvPicPr>
          <p:cNvPr id="141" name="bg object 14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409688" y="4889004"/>
            <a:ext cx="85343" cy="85318"/>
          </a:xfrm>
          <a:prstGeom prst="rect">
            <a:avLst/>
          </a:prstGeom>
        </p:spPr>
      </p:pic>
      <p:sp>
        <p:nvSpPr>
          <p:cNvPr id="142" name="bg object 142"/>
          <p:cNvSpPr/>
          <p:nvPr/>
        </p:nvSpPr>
        <p:spPr>
          <a:xfrm>
            <a:off x="3208020" y="465888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1" y="0"/>
                </a:moveTo>
                <a:lnTo>
                  <a:pt x="22606" y="22644"/>
                </a:lnTo>
                <a:lnTo>
                  <a:pt x="0" y="26034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bg object 143"/>
          <p:cNvSpPr/>
          <p:nvPr/>
        </p:nvSpPr>
        <p:spPr>
          <a:xfrm>
            <a:off x="7912607" y="455066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80" y="18008"/>
                </a:lnTo>
                <a:lnTo>
                  <a:pt x="0" y="20586"/>
                </a:lnTo>
                <a:lnTo>
                  <a:pt x="17780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86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4" name="bg object 14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646932" y="4317491"/>
            <a:ext cx="85343" cy="83820"/>
          </a:xfrm>
          <a:prstGeom prst="rect">
            <a:avLst/>
          </a:prstGeom>
        </p:spPr>
      </p:pic>
      <p:sp>
        <p:nvSpPr>
          <p:cNvPr id="145" name="bg object 145"/>
          <p:cNvSpPr/>
          <p:nvPr/>
        </p:nvSpPr>
        <p:spPr>
          <a:xfrm>
            <a:off x="5574791" y="490424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2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2" y="33502"/>
                </a:lnTo>
                <a:lnTo>
                  <a:pt x="21844" y="16738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bg object 146"/>
          <p:cNvSpPr/>
          <p:nvPr/>
        </p:nvSpPr>
        <p:spPr>
          <a:xfrm>
            <a:off x="8793480" y="4895088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3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bg object 147"/>
          <p:cNvSpPr/>
          <p:nvPr/>
        </p:nvSpPr>
        <p:spPr>
          <a:xfrm>
            <a:off x="3965447" y="401880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23148" y="19875"/>
                </a:lnTo>
                <a:lnTo>
                  <a:pt x="20192" y="15836"/>
                </a:lnTo>
                <a:lnTo>
                  <a:pt x="22977" y="12103"/>
                </a:lnTo>
                <a:lnTo>
                  <a:pt x="16128" y="12103"/>
                </a:lnTo>
                <a:lnTo>
                  <a:pt x="0" y="0"/>
                </a:lnTo>
                <a:close/>
              </a:path>
              <a:path w="32385" h="32385">
                <a:moveTo>
                  <a:pt x="23148" y="19875"/>
                </a:moveTo>
                <a:lnTo>
                  <a:pt x="16128" y="19875"/>
                </a:lnTo>
                <a:lnTo>
                  <a:pt x="32003" y="31978"/>
                </a:lnTo>
                <a:lnTo>
                  <a:pt x="23148" y="19875"/>
                </a:lnTo>
                <a:close/>
              </a:path>
              <a:path w="32385" h="32385">
                <a:moveTo>
                  <a:pt x="32003" y="0"/>
                </a:moveTo>
                <a:lnTo>
                  <a:pt x="16128" y="12103"/>
                </a:lnTo>
                <a:lnTo>
                  <a:pt x="22977" y="12103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bg object 148"/>
          <p:cNvSpPr/>
          <p:nvPr/>
        </p:nvSpPr>
        <p:spPr>
          <a:xfrm>
            <a:off x="7953756" y="48889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700" y="27444"/>
                </a:lnTo>
                <a:lnTo>
                  <a:pt x="0" y="54864"/>
                </a:lnTo>
                <a:lnTo>
                  <a:pt x="27432" y="34226"/>
                </a:lnTo>
                <a:lnTo>
                  <a:pt x="39283" y="34226"/>
                </a:lnTo>
                <a:lnTo>
                  <a:pt x="34163" y="27444"/>
                </a:lnTo>
                <a:lnTo>
                  <a:pt x="39297" y="20637"/>
                </a:lnTo>
                <a:lnTo>
                  <a:pt x="27432" y="20637"/>
                </a:lnTo>
                <a:lnTo>
                  <a:pt x="0" y="0"/>
                </a:lnTo>
                <a:close/>
              </a:path>
              <a:path w="55245" h="55245">
                <a:moveTo>
                  <a:pt x="39283" y="34226"/>
                </a:moveTo>
                <a:lnTo>
                  <a:pt x="27432" y="34226"/>
                </a:lnTo>
                <a:lnTo>
                  <a:pt x="54864" y="54864"/>
                </a:lnTo>
                <a:lnTo>
                  <a:pt x="39283" y="34226"/>
                </a:lnTo>
                <a:close/>
              </a:path>
              <a:path w="55245" h="55245">
                <a:moveTo>
                  <a:pt x="54864" y="0"/>
                </a:moveTo>
                <a:lnTo>
                  <a:pt x="27432" y="20637"/>
                </a:lnTo>
                <a:lnTo>
                  <a:pt x="39297" y="20637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bg object 149"/>
          <p:cNvSpPr/>
          <p:nvPr/>
        </p:nvSpPr>
        <p:spPr>
          <a:xfrm>
            <a:off x="8308847" y="4669548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5" y="23622"/>
                </a:lnTo>
                <a:lnTo>
                  <a:pt x="0" y="47231"/>
                </a:lnTo>
                <a:lnTo>
                  <a:pt x="22732" y="29591"/>
                </a:lnTo>
                <a:lnTo>
                  <a:pt x="32909" y="29591"/>
                </a:lnTo>
                <a:lnTo>
                  <a:pt x="28575" y="23622"/>
                </a:lnTo>
                <a:lnTo>
                  <a:pt x="32916" y="17640"/>
                </a:lnTo>
                <a:lnTo>
                  <a:pt x="22732" y="17640"/>
                </a:lnTo>
                <a:lnTo>
                  <a:pt x="0" y="0"/>
                </a:lnTo>
                <a:close/>
              </a:path>
              <a:path w="45720" h="47625">
                <a:moveTo>
                  <a:pt x="32909" y="29591"/>
                </a:moveTo>
                <a:lnTo>
                  <a:pt x="22732" y="29591"/>
                </a:lnTo>
                <a:lnTo>
                  <a:pt x="45720" y="47231"/>
                </a:lnTo>
                <a:lnTo>
                  <a:pt x="32909" y="29591"/>
                </a:lnTo>
                <a:close/>
              </a:path>
              <a:path w="45720" h="47625">
                <a:moveTo>
                  <a:pt x="45720" y="0"/>
                </a:moveTo>
                <a:lnTo>
                  <a:pt x="22732" y="17640"/>
                </a:lnTo>
                <a:lnTo>
                  <a:pt x="32916" y="17640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bg object 150"/>
          <p:cNvSpPr/>
          <p:nvPr/>
        </p:nvSpPr>
        <p:spPr>
          <a:xfrm>
            <a:off x="5111763" y="5006352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06"/>
                </a:lnTo>
                <a:lnTo>
                  <a:pt x="3923" y="3886"/>
                </a:lnTo>
                <a:lnTo>
                  <a:pt x="0" y="11237"/>
                </a:lnTo>
                <a:lnTo>
                  <a:pt x="827" y="18913"/>
                </a:lnTo>
                <a:lnTo>
                  <a:pt x="5584" y="24954"/>
                </a:lnTo>
                <a:lnTo>
                  <a:pt x="13448" y="27404"/>
                </a:lnTo>
                <a:lnTo>
                  <a:pt x="21068" y="27404"/>
                </a:lnTo>
                <a:lnTo>
                  <a:pt x="27164" y="21311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bg object 151"/>
          <p:cNvSpPr/>
          <p:nvPr/>
        </p:nvSpPr>
        <p:spPr>
          <a:xfrm>
            <a:off x="7053071" y="4587252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4">
                <a:moveTo>
                  <a:pt x="16891" y="0"/>
                </a:moveTo>
                <a:lnTo>
                  <a:pt x="9905" y="0"/>
                </a:lnTo>
                <a:lnTo>
                  <a:pt x="7493" y="850"/>
                </a:lnTo>
                <a:lnTo>
                  <a:pt x="0" y="8318"/>
                </a:lnTo>
                <a:lnTo>
                  <a:pt x="4191" y="18262"/>
                </a:lnTo>
                <a:lnTo>
                  <a:pt x="12192" y="18262"/>
                </a:lnTo>
                <a:lnTo>
                  <a:pt x="17145" y="18262"/>
                </a:lnTo>
                <a:lnTo>
                  <a:pt x="21335" y="14173"/>
                </a:lnTo>
                <a:lnTo>
                  <a:pt x="21335" y="3657"/>
                </a:lnTo>
                <a:lnTo>
                  <a:pt x="1689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bg object 152"/>
          <p:cNvSpPr/>
          <p:nvPr/>
        </p:nvSpPr>
        <p:spPr>
          <a:xfrm>
            <a:off x="6568440" y="5003291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0" y="0"/>
                </a:moveTo>
                <a:lnTo>
                  <a:pt x="9143" y="0"/>
                </a:lnTo>
                <a:lnTo>
                  <a:pt x="6984" y="812"/>
                </a:lnTo>
                <a:lnTo>
                  <a:pt x="5206" y="2590"/>
                </a:lnTo>
                <a:lnTo>
                  <a:pt x="0" y="8521"/>
                </a:lnTo>
                <a:lnTo>
                  <a:pt x="3809" y="18271"/>
                </a:lnTo>
                <a:lnTo>
                  <a:pt x="11556" y="18271"/>
                </a:lnTo>
                <a:lnTo>
                  <a:pt x="16255" y="18271"/>
                </a:lnTo>
                <a:lnTo>
                  <a:pt x="19811" y="14137"/>
                </a:lnTo>
                <a:lnTo>
                  <a:pt x="19811" y="3670"/>
                </a:lnTo>
                <a:lnTo>
                  <a:pt x="156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bg object 153"/>
          <p:cNvSpPr/>
          <p:nvPr/>
        </p:nvSpPr>
        <p:spPr>
          <a:xfrm>
            <a:off x="4875789" y="424740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295"/>
                </a:lnTo>
                <a:lnTo>
                  <a:pt x="4058" y="4165"/>
                </a:lnTo>
                <a:lnTo>
                  <a:pt x="0" y="11926"/>
                </a:lnTo>
                <a:lnTo>
                  <a:pt x="930" y="20012"/>
                </a:lnTo>
                <a:lnTo>
                  <a:pt x="5933" y="26368"/>
                </a:lnTo>
                <a:lnTo>
                  <a:pt x="14091" y="28943"/>
                </a:lnTo>
                <a:lnTo>
                  <a:pt x="22092" y="28943"/>
                </a:lnTo>
                <a:lnTo>
                  <a:pt x="28442" y="22313"/>
                </a:lnTo>
                <a:lnTo>
                  <a:pt x="28442" y="5740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bg object 154"/>
          <p:cNvSpPr/>
          <p:nvPr/>
        </p:nvSpPr>
        <p:spPr>
          <a:xfrm>
            <a:off x="3846576" y="4636008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10">
                <a:moveTo>
                  <a:pt x="21336" y="0"/>
                </a:moveTo>
                <a:lnTo>
                  <a:pt x="6096" y="0"/>
                </a:lnTo>
                <a:lnTo>
                  <a:pt x="0" y="6362"/>
                </a:lnTo>
                <a:lnTo>
                  <a:pt x="0" y="22288"/>
                </a:lnTo>
                <a:lnTo>
                  <a:pt x="6096" y="28943"/>
                </a:lnTo>
                <a:lnTo>
                  <a:pt x="13715" y="28943"/>
                </a:lnTo>
                <a:lnTo>
                  <a:pt x="21336" y="28943"/>
                </a:lnTo>
                <a:lnTo>
                  <a:pt x="27432" y="22288"/>
                </a:lnTo>
                <a:lnTo>
                  <a:pt x="27432" y="6362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bg object 155"/>
          <p:cNvSpPr/>
          <p:nvPr/>
        </p:nvSpPr>
        <p:spPr>
          <a:xfrm>
            <a:off x="6293110" y="3642359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396"/>
                </a:lnTo>
                <a:lnTo>
                  <a:pt x="4058" y="4317"/>
                </a:lnTo>
                <a:lnTo>
                  <a:pt x="0" y="11971"/>
                </a:lnTo>
                <a:lnTo>
                  <a:pt x="930" y="20018"/>
                </a:lnTo>
                <a:lnTo>
                  <a:pt x="5933" y="26374"/>
                </a:lnTo>
                <a:lnTo>
                  <a:pt x="14091" y="28955"/>
                </a:lnTo>
                <a:lnTo>
                  <a:pt x="22092" y="28955"/>
                </a:lnTo>
                <a:lnTo>
                  <a:pt x="28442" y="22605"/>
                </a:lnTo>
                <a:lnTo>
                  <a:pt x="28442" y="5841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bg object 156"/>
          <p:cNvSpPr/>
          <p:nvPr/>
        </p:nvSpPr>
        <p:spPr>
          <a:xfrm>
            <a:off x="4399788" y="433731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7"/>
                </a:lnTo>
                <a:lnTo>
                  <a:pt x="0" y="44183"/>
                </a:lnTo>
                <a:lnTo>
                  <a:pt x="22098" y="27749"/>
                </a:lnTo>
                <a:lnTo>
                  <a:pt x="31721" y="27749"/>
                </a:lnTo>
                <a:lnTo>
                  <a:pt x="27432" y="22097"/>
                </a:lnTo>
                <a:lnTo>
                  <a:pt x="31526" y="16700"/>
                </a:lnTo>
                <a:lnTo>
                  <a:pt x="22098" y="16700"/>
                </a:lnTo>
                <a:lnTo>
                  <a:pt x="0" y="0"/>
                </a:lnTo>
                <a:close/>
              </a:path>
              <a:path w="44450" h="44450">
                <a:moveTo>
                  <a:pt x="31721" y="27749"/>
                </a:moveTo>
                <a:lnTo>
                  <a:pt x="22098" y="27749"/>
                </a:lnTo>
                <a:lnTo>
                  <a:pt x="44196" y="44183"/>
                </a:lnTo>
                <a:lnTo>
                  <a:pt x="31721" y="27749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00"/>
                </a:lnTo>
                <a:lnTo>
                  <a:pt x="31526" y="1670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7" name="bg object 15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176771" y="4372368"/>
            <a:ext cx="83819" cy="85318"/>
          </a:xfrm>
          <a:prstGeom prst="rect">
            <a:avLst/>
          </a:prstGeom>
        </p:spPr>
      </p:pic>
      <p:sp>
        <p:nvSpPr>
          <p:cNvPr id="158" name="bg object 158"/>
          <p:cNvSpPr/>
          <p:nvPr/>
        </p:nvSpPr>
        <p:spPr>
          <a:xfrm>
            <a:off x="5868923" y="4236732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6035" y="51803"/>
                </a:lnTo>
                <a:lnTo>
                  <a:pt x="29210" y="29159"/>
                </a:lnTo>
                <a:lnTo>
                  <a:pt x="51815" y="26034"/>
                </a:lnTo>
                <a:lnTo>
                  <a:pt x="29210" y="22644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bg object 159"/>
          <p:cNvSpPr/>
          <p:nvPr/>
        </p:nvSpPr>
        <p:spPr>
          <a:xfrm>
            <a:off x="7912607" y="413308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86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8" y="20586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bg object 160"/>
          <p:cNvSpPr/>
          <p:nvPr/>
        </p:nvSpPr>
        <p:spPr>
          <a:xfrm>
            <a:off x="5219700" y="4398276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1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1" y="33502"/>
                </a:lnTo>
                <a:lnTo>
                  <a:pt x="21844" y="16738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bg object 161"/>
          <p:cNvSpPr/>
          <p:nvPr/>
        </p:nvSpPr>
        <p:spPr>
          <a:xfrm>
            <a:off x="5833871" y="3878579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2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bg object 162"/>
          <p:cNvSpPr/>
          <p:nvPr/>
        </p:nvSpPr>
        <p:spPr>
          <a:xfrm>
            <a:off x="6672071" y="42382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1"/>
                </a:lnTo>
                <a:lnTo>
                  <a:pt x="0" y="47231"/>
                </a:lnTo>
                <a:lnTo>
                  <a:pt x="23749" y="29590"/>
                </a:lnTo>
                <a:lnTo>
                  <a:pt x="33959" y="29590"/>
                </a:lnTo>
                <a:lnTo>
                  <a:pt x="29463" y="23621"/>
                </a:lnTo>
                <a:lnTo>
                  <a:pt x="33966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59" y="29590"/>
                </a:moveTo>
                <a:lnTo>
                  <a:pt x="23749" y="29590"/>
                </a:lnTo>
                <a:lnTo>
                  <a:pt x="47244" y="47231"/>
                </a:lnTo>
                <a:lnTo>
                  <a:pt x="33959" y="29590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40"/>
                </a:lnTo>
                <a:lnTo>
                  <a:pt x="33966" y="17640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bg object 163"/>
          <p:cNvSpPr/>
          <p:nvPr/>
        </p:nvSpPr>
        <p:spPr>
          <a:xfrm>
            <a:off x="6289547" y="463754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2" y="0"/>
                </a:moveTo>
                <a:lnTo>
                  <a:pt x="6603" y="0"/>
                </a:lnTo>
                <a:lnTo>
                  <a:pt x="0" y="5460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7" y="1206"/>
                </a:lnTo>
                <a:lnTo>
                  <a:pt x="1638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bg object 164"/>
          <p:cNvSpPr/>
          <p:nvPr/>
        </p:nvSpPr>
        <p:spPr>
          <a:xfrm>
            <a:off x="6784847" y="3851147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350" y="0"/>
                </a:lnTo>
                <a:lnTo>
                  <a:pt x="0" y="5968"/>
                </a:lnTo>
                <a:lnTo>
                  <a:pt x="0" y="21081"/>
                </a:lnTo>
                <a:lnTo>
                  <a:pt x="6350" y="27419"/>
                </a:lnTo>
                <a:lnTo>
                  <a:pt x="14477" y="27419"/>
                </a:lnTo>
                <a:lnTo>
                  <a:pt x="22605" y="27419"/>
                </a:lnTo>
                <a:lnTo>
                  <a:pt x="28955" y="21081"/>
                </a:lnTo>
                <a:lnTo>
                  <a:pt x="28955" y="5968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bg object 165"/>
          <p:cNvSpPr/>
          <p:nvPr/>
        </p:nvSpPr>
        <p:spPr>
          <a:xfrm>
            <a:off x="5504688" y="4219968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8034" y="0"/>
                </a:moveTo>
                <a:lnTo>
                  <a:pt x="7112" y="0"/>
                </a:lnTo>
                <a:lnTo>
                  <a:pt x="0" y="5422"/>
                </a:lnTo>
                <a:lnTo>
                  <a:pt x="0" y="21348"/>
                </a:lnTo>
                <a:lnTo>
                  <a:pt x="6603" y="27406"/>
                </a:lnTo>
                <a:lnTo>
                  <a:pt x="14350" y="27406"/>
                </a:lnTo>
                <a:lnTo>
                  <a:pt x="22619" y="24987"/>
                </a:lnTo>
                <a:lnTo>
                  <a:pt x="27638" y="19003"/>
                </a:lnTo>
                <a:lnTo>
                  <a:pt x="28584" y="11370"/>
                </a:lnTo>
                <a:lnTo>
                  <a:pt x="24637" y="4000"/>
                </a:lnTo>
                <a:lnTo>
                  <a:pt x="21716" y="1231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bg object 166"/>
          <p:cNvSpPr/>
          <p:nvPr/>
        </p:nvSpPr>
        <p:spPr>
          <a:xfrm>
            <a:off x="1918716" y="14493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6" y="28955"/>
                </a:lnTo>
                <a:lnTo>
                  <a:pt x="28956" y="22225"/>
                </a:lnTo>
                <a:lnTo>
                  <a:pt x="28956" y="635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bg object 167"/>
          <p:cNvSpPr/>
          <p:nvPr/>
        </p:nvSpPr>
        <p:spPr>
          <a:xfrm>
            <a:off x="7321295" y="163372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113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350"/>
                </a:lnTo>
                <a:lnTo>
                  <a:pt x="2581" y="22508"/>
                </a:lnTo>
                <a:lnTo>
                  <a:pt x="8937" y="27511"/>
                </a:lnTo>
                <a:lnTo>
                  <a:pt x="16984" y="28442"/>
                </a:lnTo>
                <a:lnTo>
                  <a:pt x="24637" y="24384"/>
                </a:lnTo>
                <a:lnTo>
                  <a:pt x="27558" y="21462"/>
                </a:lnTo>
                <a:lnTo>
                  <a:pt x="28955" y="17907"/>
                </a:lnTo>
                <a:lnTo>
                  <a:pt x="28955" y="7112"/>
                </a:lnTo>
                <a:lnTo>
                  <a:pt x="23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bg object 168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bg object 169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bg object 170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bg object 171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bg object 172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bg object 173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bg object 174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bg object 175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6" name="bg object 17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77" name="bg object 177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bg object 178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bg object 179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bg object 180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bg object 181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bg object 182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bg object 183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bg object 184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bg object 185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bg object 186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bg object 187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8" name="bg object 18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189" name="bg object 18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190" name="bg object 19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pic>
        <p:nvPicPr>
          <p:cNvPr id="191" name="bg object 19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192" name="bg object 192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bg object 193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4" name="bg object 19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07148" y="854963"/>
            <a:ext cx="85318" cy="85344"/>
          </a:xfrm>
          <a:prstGeom prst="rect">
            <a:avLst/>
          </a:prstGeom>
        </p:spPr>
      </p:pic>
      <p:sp>
        <p:nvSpPr>
          <p:cNvPr id="195" name="bg object 195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bg object 196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bg object 197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bg object 198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bg object 199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bg object 200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bg object 201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bg object 202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bg object 203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bg object 204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5" name="bg object 20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206" name="bg object 206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bg object 207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bg object 208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bg object 209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bg object 210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bg object 211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bg object 212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bg object 213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bg object 214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bg object 215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bg object 216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7" name="bg object 21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218" name="bg object 21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219" name="bg object 219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bg object 220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bg object 221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bg object 222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bg object 223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bg object 224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bg object 225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bg object 226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bg object 227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bg object 228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bg object 229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0" name="bg object 23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231" name="bg object 231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bg object 232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bg object 233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bg object 234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bg object 235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bg object 236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bg object 237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bg object 238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bg object 239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0" name="bg object 24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241" name="bg object 241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bg object 242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bg object 243"/>
          <p:cNvSpPr/>
          <p:nvPr/>
        </p:nvSpPr>
        <p:spPr>
          <a:xfrm>
            <a:off x="7971218" y="227903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17938" y="0"/>
                </a:moveTo>
                <a:lnTo>
                  <a:pt x="6540" y="5840"/>
                </a:lnTo>
                <a:lnTo>
                  <a:pt x="0" y="16942"/>
                </a:lnTo>
                <a:lnTo>
                  <a:pt x="1079" y="30843"/>
                </a:lnTo>
                <a:lnTo>
                  <a:pt x="9868" y="41773"/>
                </a:lnTo>
                <a:lnTo>
                  <a:pt x="22240" y="45606"/>
                </a:lnTo>
                <a:lnTo>
                  <a:pt x="34637" y="42344"/>
                </a:lnTo>
                <a:lnTo>
                  <a:pt x="43497" y="31986"/>
                </a:lnTo>
                <a:lnTo>
                  <a:pt x="45416" y="23014"/>
                </a:lnTo>
                <a:lnTo>
                  <a:pt x="43799" y="14412"/>
                </a:lnTo>
                <a:lnTo>
                  <a:pt x="39014" y="7072"/>
                </a:lnTo>
                <a:lnTo>
                  <a:pt x="31432" y="1887"/>
                </a:lnTo>
                <a:lnTo>
                  <a:pt x="179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bg object 244"/>
          <p:cNvSpPr/>
          <p:nvPr/>
        </p:nvSpPr>
        <p:spPr>
          <a:xfrm>
            <a:off x="7354728" y="8265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7065" y="0"/>
                </a:moveTo>
                <a:lnTo>
                  <a:pt x="6032" y="5838"/>
                </a:lnTo>
                <a:lnTo>
                  <a:pt x="0" y="16629"/>
                </a:lnTo>
                <a:lnTo>
                  <a:pt x="1492" y="29968"/>
                </a:lnTo>
                <a:lnTo>
                  <a:pt x="9788" y="40511"/>
                </a:lnTo>
                <a:lnTo>
                  <a:pt x="21859" y="44017"/>
                </a:lnTo>
                <a:lnTo>
                  <a:pt x="33907" y="40594"/>
                </a:lnTo>
                <a:lnTo>
                  <a:pt x="42132" y="30349"/>
                </a:lnTo>
                <a:lnTo>
                  <a:pt x="44023" y="21522"/>
                </a:lnTo>
                <a:lnTo>
                  <a:pt x="42402" y="13267"/>
                </a:lnTo>
                <a:lnTo>
                  <a:pt x="37756" y="6346"/>
                </a:lnTo>
                <a:lnTo>
                  <a:pt x="30575" y="1520"/>
                </a:lnTo>
                <a:lnTo>
                  <a:pt x="170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bg object 245"/>
          <p:cNvSpPr/>
          <p:nvPr/>
        </p:nvSpPr>
        <p:spPr>
          <a:xfrm>
            <a:off x="7191841" y="164897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7029" y="0"/>
                </a:moveTo>
                <a:lnTo>
                  <a:pt x="6026" y="5838"/>
                </a:lnTo>
                <a:lnTo>
                  <a:pt x="0" y="16629"/>
                </a:lnTo>
                <a:lnTo>
                  <a:pt x="1438" y="29968"/>
                </a:lnTo>
                <a:lnTo>
                  <a:pt x="9737" y="40243"/>
                </a:lnTo>
                <a:lnTo>
                  <a:pt x="21536" y="43874"/>
                </a:lnTo>
                <a:lnTo>
                  <a:pt x="33478" y="40647"/>
                </a:lnTo>
                <a:lnTo>
                  <a:pt x="42205" y="30349"/>
                </a:lnTo>
                <a:lnTo>
                  <a:pt x="43916" y="21897"/>
                </a:lnTo>
                <a:lnTo>
                  <a:pt x="42269" y="13600"/>
                </a:lnTo>
                <a:lnTo>
                  <a:pt x="37669" y="6471"/>
                </a:lnTo>
                <a:lnTo>
                  <a:pt x="30521" y="1520"/>
                </a:lnTo>
                <a:lnTo>
                  <a:pt x="170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bg object 246"/>
          <p:cNvSpPr/>
          <p:nvPr/>
        </p:nvSpPr>
        <p:spPr>
          <a:xfrm>
            <a:off x="7134381" y="537600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17903" y="0"/>
                </a:moveTo>
                <a:lnTo>
                  <a:pt x="6463" y="6006"/>
                </a:lnTo>
                <a:lnTo>
                  <a:pt x="0" y="16942"/>
                </a:lnTo>
                <a:lnTo>
                  <a:pt x="1240" y="30343"/>
                </a:lnTo>
                <a:lnTo>
                  <a:pt x="10011" y="41273"/>
                </a:lnTo>
                <a:lnTo>
                  <a:pt x="22353" y="45106"/>
                </a:lnTo>
                <a:lnTo>
                  <a:pt x="34744" y="41844"/>
                </a:lnTo>
                <a:lnTo>
                  <a:pt x="43658" y="31486"/>
                </a:lnTo>
                <a:lnTo>
                  <a:pt x="45630" y="22461"/>
                </a:lnTo>
                <a:lnTo>
                  <a:pt x="44102" y="13674"/>
                </a:lnTo>
                <a:lnTo>
                  <a:pt x="39336" y="6268"/>
                </a:lnTo>
                <a:lnTo>
                  <a:pt x="31593" y="1387"/>
                </a:lnTo>
                <a:lnTo>
                  <a:pt x="179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bg object 247"/>
          <p:cNvSpPr/>
          <p:nvPr/>
        </p:nvSpPr>
        <p:spPr>
          <a:xfrm>
            <a:off x="7417548" y="1898776"/>
            <a:ext cx="7620" cy="8255"/>
          </a:xfrm>
          <a:custGeom>
            <a:avLst/>
            <a:gdLst/>
            <a:ahLst/>
            <a:cxnLst/>
            <a:rect l="l" t="t" r="r" b="b"/>
            <a:pathLst>
              <a:path w="7620" h="8255">
                <a:moveTo>
                  <a:pt x="2807" y="0"/>
                </a:moveTo>
                <a:lnTo>
                  <a:pt x="0" y="779"/>
                </a:lnTo>
                <a:lnTo>
                  <a:pt x="728" y="4714"/>
                </a:lnTo>
                <a:lnTo>
                  <a:pt x="3290" y="7911"/>
                </a:lnTo>
                <a:lnTo>
                  <a:pt x="5982" y="6477"/>
                </a:lnTo>
                <a:lnTo>
                  <a:pt x="7125" y="3937"/>
                </a:lnTo>
                <a:lnTo>
                  <a:pt x="5220" y="1143"/>
                </a:lnTo>
                <a:lnTo>
                  <a:pt x="280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bg object 248"/>
          <p:cNvSpPr/>
          <p:nvPr/>
        </p:nvSpPr>
        <p:spPr>
          <a:xfrm>
            <a:off x="7662211" y="1967738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19">
                <a:moveTo>
                  <a:pt x="2873" y="0"/>
                </a:moveTo>
                <a:lnTo>
                  <a:pt x="0" y="666"/>
                </a:lnTo>
                <a:lnTo>
                  <a:pt x="460" y="4476"/>
                </a:lnTo>
                <a:lnTo>
                  <a:pt x="2730" y="7572"/>
                </a:lnTo>
                <a:lnTo>
                  <a:pt x="5286" y="6095"/>
                </a:lnTo>
                <a:lnTo>
                  <a:pt x="6302" y="3556"/>
                </a:lnTo>
                <a:lnTo>
                  <a:pt x="5413" y="1143"/>
                </a:lnTo>
                <a:lnTo>
                  <a:pt x="28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bg object 249"/>
          <p:cNvSpPr/>
          <p:nvPr/>
        </p:nvSpPr>
        <p:spPr>
          <a:xfrm>
            <a:off x="7840980" y="242493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4191" y="0"/>
                </a:moveTo>
                <a:lnTo>
                  <a:pt x="1777" y="1016"/>
                </a:lnTo>
                <a:lnTo>
                  <a:pt x="762" y="3556"/>
                </a:lnTo>
                <a:lnTo>
                  <a:pt x="0" y="5206"/>
                </a:lnTo>
                <a:lnTo>
                  <a:pt x="635" y="8381"/>
                </a:lnTo>
                <a:lnTo>
                  <a:pt x="3175" y="9525"/>
                </a:lnTo>
                <a:lnTo>
                  <a:pt x="4825" y="10287"/>
                </a:lnTo>
                <a:lnTo>
                  <a:pt x="8381" y="8762"/>
                </a:lnTo>
                <a:lnTo>
                  <a:pt x="9144" y="7112"/>
                </a:lnTo>
                <a:lnTo>
                  <a:pt x="10287" y="4572"/>
                </a:lnTo>
                <a:lnTo>
                  <a:pt x="8381" y="1778"/>
                </a:lnTo>
                <a:lnTo>
                  <a:pt x="6730" y="1143"/>
                </a:lnTo>
                <a:lnTo>
                  <a:pt x="41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bg object 250"/>
          <p:cNvSpPr/>
          <p:nvPr/>
        </p:nvSpPr>
        <p:spPr>
          <a:xfrm>
            <a:off x="7472727" y="2335529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19">
                <a:moveTo>
                  <a:pt x="2873" y="0"/>
                </a:moveTo>
                <a:lnTo>
                  <a:pt x="0" y="646"/>
                </a:lnTo>
                <a:lnTo>
                  <a:pt x="460" y="4413"/>
                </a:lnTo>
                <a:lnTo>
                  <a:pt x="2730" y="7465"/>
                </a:lnTo>
                <a:lnTo>
                  <a:pt x="5286" y="5968"/>
                </a:lnTo>
                <a:lnTo>
                  <a:pt x="6302" y="3428"/>
                </a:lnTo>
                <a:lnTo>
                  <a:pt x="5413" y="1015"/>
                </a:lnTo>
                <a:lnTo>
                  <a:pt x="28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bg object 251"/>
          <p:cNvSpPr/>
          <p:nvPr/>
        </p:nvSpPr>
        <p:spPr>
          <a:xfrm>
            <a:off x="7604190" y="1744472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19">
                <a:moveTo>
                  <a:pt x="2855" y="0"/>
                </a:moveTo>
                <a:lnTo>
                  <a:pt x="0" y="646"/>
                </a:lnTo>
                <a:lnTo>
                  <a:pt x="490" y="4413"/>
                </a:lnTo>
                <a:lnTo>
                  <a:pt x="2766" y="7465"/>
                </a:lnTo>
                <a:lnTo>
                  <a:pt x="5268" y="5968"/>
                </a:lnTo>
                <a:lnTo>
                  <a:pt x="6411" y="3428"/>
                </a:lnTo>
                <a:lnTo>
                  <a:pt x="4633" y="762"/>
                </a:lnTo>
                <a:lnTo>
                  <a:pt x="28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bg object 252"/>
          <p:cNvSpPr/>
          <p:nvPr/>
        </p:nvSpPr>
        <p:spPr>
          <a:xfrm>
            <a:off x="6769481" y="1619377"/>
            <a:ext cx="13970" cy="14604"/>
          </a:xfrm>
          <a:custGeom>
            <a:avLst/>
            <a:gdLst/>
            <a:ahLst/>
            <a:cxnLst/>
            <a:rect l="l" t="t" r="r" b="b"/>
            <a:pathLst>
              <a:path w="13970" h="14605">
                <a:moveTo>
                  <a:pt x="5461" y="0"/>
                </a:moveTo>
                <a:lnTo>
                  <a:pt x="2921" y="5842"/>
                </a:lnTo>
                <a:lnTo>
                  <a:pt x="0" y="10540"/>
                </a:lnTo>
                <a:lnTo>
                  <a:pt x="8382" y="14224"/>
                </a:lnTo>
                <a:lnTo>
                  <a:pt x="11429" y="9525"/>
                </a:lnTo>
                <a:lnTo>
                  <a:pt x="13843" y="3556"/>
                </a:lnTo>
                <a:lnTo>
                  <a:pt x="54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bg object 253"/>
          <p:cNvSpPr/>
          <p:nvPr/>
        </p:nvSpPr>
        <p:spPr>
          <a:xfrm>
            <a:off x="7124192" y="1149603"/>
            <a:ext cx="13335" cy="14604"/>
          </a:xfrm>
          <a:custGeom>
            <a:avLst/>
            <a:gdLst/>
            <a:ahLst/>
            <a:cxnLst/>
            <a:rect l="l" t="t" r="r" b="b"/>
            <a:pathLst>
              <a:path w="13334" h="14605">
                <a:moveTo>
                  <a:pt x="4572" y="0"/>
                </a:moveTo>
                <a:lnTo>
                  <a:pt x="2158" y="5842"/>
                </a:lnTo>
                <a:lnTo>
                  <a:pt x="0" y="10922"/>
                </a:lnTo>
                <a:lnTo>
                  <a:pt x="8381" y="14478"/>
                </a:lnTo>
                <a:lnTo>
                  <a:pt x="10540" y="9525"/>
                </a:lnTo>
                <a:lnTo>
                  <a:pt x="13080" y="3556"/>
                </a:lnTo>
                <a:lnTo>
                  <a:pt x="45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bg object 254"/>
          <p:cNvSpPr/>
          <p:nvPr/>
        </p:nvSpPr>
        <p:spPr>
          <a:xfrm>
            <a:off x="7258462" y="1805051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19">
                <a:moveTo>
                  <a:pt x="3524" y="0"/>
                </a:moveTo>
                <a:lnTo>
                  <a:pt x="380" y="315"/>
                </a:lnTo>
                <a:lnTo>
                  <a:pt x="0" y="4143"/>
                </a:lnTo>
                <a:lnTo>
                  <a:pt x="1666" y="7518"/>
                </a:lnTo>
                <a:lnTo>
                  <a:pt x="4667" y="6476"/>
                </a:lnTo>
                <a:lnTo>
                  <a:pt x="5810" y="3937"/>
                </a:lnTo>
                <a:lnTo>
                  <a:pt x="5683" y="1904"/>
                </a:lnTo>
                <a:lnTo>
                  <a:pt x="35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bg object 255"/>
          <p:cNvSpPr/>
          <p:nvPr/>
        </p:nvSpPr>
        <p:spPr>
          <a:xfrm>
            <a:off x="7455789" y="16294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968" y="0"/>
                </a:moveTo>
                <a:lnTo>
                  <a:pt x="3555" y="1016"/>
                </a:lnTo>
                <a:lnTo>
                  <a:pt x="1904" y="2412"/>
                </a:lnTo>
                <a:lnTo>
                  <a:pt x="0" y="4572"/>
                </a:lnTo>
                <a:lnTo>
                  <a:pt x="634" y="7747"/>
                </a:lnTo>
                <a:lnTo>
                  <a:pt x="3175" y="8889"/>
                </a:lnTo>
                <a:lnTo>
                  <a:pt x="4444" y="10413"/>
                </a:lnTo>
                <a:lnTo>
                  <a:pt x="7746" y="9779"/>
                </a:lnTo>
                <a:lnTo>
                  <a:pt x="9270" y="8509"/>
                </a:lnTo>
                <a:lnTo>
                  <a:pt x="10413" y="5969"/>
                </a:lnTo>
                <a:lnTo>
                  <a:pt x="10667" y="3048"/>
                </a:lnTo>
                <a:lnTo>
                  <a:pt x="8127" y="2032"/>
                </a:lnTo>
                <a:lnTo>
                  <a:pt x="59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bg object 256"/>
          <p:cNvSpPr/>
          <p:nvPr/>
        </p:nvSpPr>
        <p:spPr>
          <a:xfrm>
            <a:off x="7560944" y="696087"/>
            <a:ext cx="13335" cy="12700"/>
          </a:xfrm>
          <a:custGeom>
            <a:avLst/>
            <a:gdLst/>
            <a:ahLst/>
            <a:cxnLst/>
            <a:rect l="l" t="t" r="r" b="b"/>
            <a:pathLst>
              <a:path w="13334" h="12700">
                <a:moveTo>
                  <a:pt x="5333" y="0"/>
                </a:moveTo>
                <a:lnTo>
                  <a:pt x="0" y="7620"/>
                </a:lnTo>
                <a:lnTo>
                  <a:pt x="4699" y="10667"/>
                </a:lnTo>
                <a:lnTo>
                  <a:pt x="6857" y="12573"/>
                </a:lnTo>
                <a:lnTo>
                  <a:pt x="10159" y="12064"/>
                </a:lnTo>
                <a:lnTo>
                  <a:pt x="11302" y="9525"/>
                </a:lnTo>
                <a:lnTo>
                  <a:pt x="12826" y="8127"/>
                </a:lnTo>
                <a:lnTo>
                  <a:pt x="12191" y="4952"/>
                </a:lnTo>
                <a:lnTo>
                  <a:pt x="10032" y="2921"/>
                </a:lnTo>
                <a:lnTo>
                  <a:pt x="53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bg object 257"/>
          <p:cNvSpPr/>
          <p:nvPr/>
        </p:nvSpPr>
        <p:spPr>
          <a:xfrm>
            <a:off x="7700565" y="333375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20">
                <a:moveTo>
                  <a:pt x="2873" y="0"/>
                </a:moveTo>
                <a:lnTo>
                  <a:pt x="0" y="664"/>
                </a:lnTo>
                <a:lnTo>
                  <a:pt x="460" y="4460"/>
                </a:lnTo>
                <a:lnTo>
                  <a:pt x="2730" y="7518"/>
                </a:lnTo>
                <a:lnTo>
                  <a:pt x="5286" y="5969"/>
                </a:lnTo>
                <a:lnTo>
                  <a:pt x="6048" y="4317"/>
                </a:lnTo>
                <a:lnTo>
                  <a:pt x="5413" y="1142"/>
                </a:lnTo>
                <a:lnTo>
                  <a:pt x="28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bg object 258"/>
          <p:cNvSpPr/>
          <p:nvPr/>
        </p:nvSpPr>
        <p:spPr>
          <a:xfrm>
            <a:off x="7555852" y="1970224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7913" y="0"/>
                </a:moveTo>
                <a:lnTo>
                  <a:pt x="2837" y="2704"/>
                </a:lnTo>
                <a:lnTo>
                  <a:pt x="0" y="7671"/>
                </a:lnTo>
                <a:lnTo>
                  <a:pt x="519" y="13769"/>
                </a:lnTo>
                <a:lnTo>
                  <a:pt x="3821" y="22278"/>
                </a:lnTo>
                <a:lnTo>
                  <a:pt x="15759" y="22405"/>
                </a:lnTo>
                <a:lnTo>
                  <a:pt x="19061" y="14785"/>
                </a:lnTo>
                <a:lnTo>
                  <a:pt x="21601" y="8816"/>
                </a:lnTo>
                <a:lnTo>
                  <a:pt x="19188" y="2847"/>
                </a:lnTo>
                <a:lnTo>
                  <a:pt x="14108" y="688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bg object 259"/>
          <p:cNvSpPr/>
          <p:nvPr/>
        </p:nvSpPr>
        <p:spPr>
          <a:xfrm>
            <a:off x="7318821" y="2373576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8163" y="0"/>
                </a:moveTo>
                <a:lnTo>
                  <a:pt x="2903" y="2609"/>
                </a:lnTo>
                <a:lnTo>
                  <a:pt x="0" y="7528"/>
                </a:lnTo>
                <a:lnTo>
                  <a:pt x="823" y="13769"/>
                </a:lnTo>
                <a:lnTo>
                  <a:pt x="4726" y="18575"/>
                </a:lnTo>
                <a:lnTo>
                  <a:pt x="10237" y="20214"/>
                </a:lnTo>
                <a:lnTo>
                  <a:pt x="15771" y="18663"/>
                </a:lnTo>
                <a:lnTo>
                  <a:pt x="19746" y="13896"/>
                </a:lnTo>
                <a:lnTo>
                  <a:pt x="21905" y="8816"/>
                </a:lnTo>
                <a:lnTo>
                  <a:pt x="19873" y="1958"/>
                </a:lnTo>
                <a:lnTo>
                  <a:pt x="14412" y="688"/>
                </a:lnTo>
                <a:lnTo>
                  <a:pt x="81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bg object 260"/>
          <p:cNvSpPr/>
          <p:nvPr/>
        </p:nvSpPr>
        <p:spPr>
          <a:xfrm>
            <a:off x="6783004" y="1743964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7965" y="0"/>
                </a:moveTo>
                <a:lnTo>
                  <a:pt x="2875" y="2698"/>
                </a:lnTo>
                <a:lnTo>
                  <a:pt x="0" y="7635"/>
                </a:lnTo>
                <a:lnTo>
                  <a:pt x="446" y="13715"/>
                </a:lnTo>
                <a:lnTo>
                  <a:pt x="4349" y="18522"/>
                </a:lnTo>
                <a:lnTo>
                  <a:pt x="9860" y="20161"/>
                </a:lnTo>
                <a:lnTo>
                  <a:pt x="15394" y="18609"/>
                </a:lnTo>
                <a:lnTo>
                  <a:pt x="19369" y="13843"/>
                </a:lnTo>
                <a:lnTo>
                  <a:pt x="21528" y="8762"/>
                </a:lnTo>
                <a:lnTo>
                  <a:pt x="19115" y="2794"/>
                </a:lnTo>
                <a:lnTo>
                  <a:pt x="14162" y="635"/>
                </a:lnTo>
                <a:lnTo>
                  <a:pt x="79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bg object 261"/>
          <p:cNvSpPr/>
          <p:nvPr/>
        </p:nvSpPr>
        <p:spPr>
          <a:xfrm>
            <a:off x="7105401" y="835070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8536" y="0"/>
                </a:moveTo>
                <a:lnTo>
                  <a:pt x="3089" y="2891"/>
                </a:lnTo>
                <a:lnTo>
                  <a:pt x="0" y="8092"/>
                </a:lnTo>
                <a:lnTo>
                  <a:pt x="375" y="14305"/>
                </a:lnTo>
                <a:lnTo>
                  <a:pt x="4774" y="19260"/>
                </a:lnTo>
                <a:lnTo>
                  <a:pt x="10519" y="20988"/>
                </a:lnTo>
                <a:lnTo>
                  <a:pt x="16144" y="19502"/>
                </a:lnTo>
                <a:lnTo>
                  <a:pt x="20187" y="14813"/>
                </a:lnTo>
                <a:lnTo>
                  <a:pt x="22727" y="8971"/>
                </a:lnTo>
                <a:lnTo>
                  <a:pt x="20314" y="2875"/>
                </a:lnTo>
                <a:lnTo>
                  <a:pt x="15234" y="716"/>
                </a:lnTo>
                <a:lnTo>
                  <a:pt x="85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bg object 262"/>
          <p:cNvSpPr/>
          <p:nvPr/>
        </p:nvSpPr>
        <p:spPr>
          <a:xfrm>
            <a:off x="6953122" y="1443283"/>
            <a:ext cx="19685" cy="20320"/>
          </a:xfrm>
          <a:custGeom>
            <a:avLst/>
            <a:gdLst/>
            <a:ahLst/>
            <a:cxnLst/>
            <a:rect l="l" t="t" r="r" b="b"/>
            <a:pathLst>
              <a:path w="19684" h="20319">
                <a:moveTo>
                  <a:pt x="5861" y="0"/>
                </a:moveTo>
                <a:lnTo>
                  <a:pt x="0" y="7056"/>
                </a:lnTo>
                <a:lnTo>
                  <a:pt x="504" y="14555"/>
                </a:lnTo>
                <a:lnTo>
                  <a:pt x="5746" y="19232"/>
                </a:lnTo>
                <a:lnTo>
                  <a:pt x="12751" y="19790"/>
                </a:lnTo>
                <a:lnTo>
                  <a:pt x="18542" y="14930"/>
                </a:lnTo>
                <a:lnTo>
                  <a:pt x="19538" y="5841"/>
                </a:lnTo>
                <a:lnTo>
                  <a:pt x="13843" y="230"/>
                </a:lnTo>
                <a:lnTo>
                  <a:pt x="58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bg object 263"/>
          <p:cNvSpPr/>
          <p:nvPr/>
        </p:nvSpPr>
        <p:spPr>
          <a:xfrm>
            <a:off x="7884191" y="211923"/>
            <a:ext cx="22225" cy="23495"/>
          </a:xfrm>
          <a:custGeom>
            <a:avLst/>
            <a:gdLst/>
            <a:ahLst/>
            <a:cxnLst/>
            <a:rect l="l" t="t" r="r" b="b"/>
            <a:pathLst>
              <a:path w="22225" h="23495">
                <a:moveTo>
                  <a:pt x="8318" y="0"/>
                </a:moveTo>
                <a:lnTo>
                  <a:pt x="3016" y="2706"/>
                </a:lnTo>
                <a:lnTo>
                  <a:pt x="0" y="7889"/>
                </a:lnTo>
                <a:lnTo>
                  <a:pt x="603" y="14644"/>
                </a:lnTo>
                <a:lnTo>
                  <a:pt x="4032" y="23026"/>
                </a:lnTo>
                <a:lnTo>
                  <a:pt x="15970" y="23153"/>
                </a:lnTo>
                <a:lnTo>
                  <a:pt x="19526" y="14771"/>
                </a:lnTo>
                <a:lnTo>
                  <a:pt x="22066" y="8929"/>
                </a:lnTo>
                <a:lnTo>
                  <a:pt x="19653" y="2833"/>
                </a:lnTo>
                <a:lnTo>
                  <a:pt x="14573" y="674"/>
                </a:lnTo>
                <a:lnTo>
                  <a:pt x="8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bg object 264"/>
          <p:cNvSpPr/>
          <p:nvPr/>
        </p:nvSpPr>
        <p:spPr>
          <a:xfrm>
            <a:off x="7405671" y="1393455"/>
            <a:ext cx="22225" cy="23495"/>
          </a:xfrm>
          <a:custGeom>
            <a:avLst/>
            <a:gdLst/>
            <a:ahLst/>
            <a:cxnLst/>
            <a:rect l="l" t="t" r="r" b="b"/>
            <a:pathLst>
              <a:path w="22225" h="23494">
                <a:moveTo>
                  <a:pt x="8175" y="0"/>
                </a:moveTo>
                <a:lnTo>
                  <a:pt x="2968" y="3004"/>
                </a:lnTo>
                <a:lnTo>
                  <a:pt x="0" y="8247"/>
                </a:lnTo>
                <a:lnTo>
                  <a:pt x="460" y="14466"/>
                </a:lnTo>
                <a:lnTo>
                  <a:pt x="3762" y="22848"/>
                </a:lnTo>
                <a:lnTo>
                  <a:pt x="15700" y="22975"/>
                </a:lnTo>
                <a:lnTo>
                  <a:pt x="19383" y="14593"/>
                </a:lnTo>
                <a:lnTo>
                  <a:pt x="21923" y="8751"/>
                </a:lnTo>
                <a:lnTo>
                  <a:pt x="19510" y="2655"/>
                </a:lnTo>
                <a:lnTo>
                  <a:pt x="14430" y="496"/>
                </a:lnTo>
                <a:lnTo>
                  <a:pt x="81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bg object 265"/>
          <p:cNvSpPr/>
          <p:nvPr/>
        </p:nvSpPr>
        <p:spPr>
          <a:xfrm>
            <a:off x="7126599" y="1343185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6786" y="0"/>
                </a:moveTo>
                <a:lnTo>
                  <a:pt x="767" y="5300"/>
                </a:lnTo>
                <a:lnTo>
                  <a:pt x="0" y="13894"/>
                </a:lnTo>
                <a:lnTo>
                  <a:pt x="5863" y="19381"/>
                </a:lnTo>
                <a:lnTo>
                  <a:pt x="14037" y="19891"/>
                </a:lnTo>
                <a:lnTo>
                  <a:pt x="20198" y="13555"/>
                </a:lnTo>
                <a:lnTo>
                  <a:pt x="19395" y="5353"/>
                </a:lnTo>
                <a:lnTo>
                  <a:pt x="13960" y="426"/>
                </a:lnTo>
                <a:lnTo>
                  <a:pt x="6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bg object 266"/>
          <p:cNvSpPr/>
          <p:nvPr/>
        </p:nvSpPr>
        <p:spPr>
          <a:xfrm>
            <a:off x="6802052" y="193459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7913" y="0"/>
                </a:moveTo>
                <a:lnTo>
                  <a:pt x="2861" y="2712"/>
                </a:lnTo>
                <a:lnTo>
                  <a:pt x="0" y="7687"/>
                </a:lnTo>
                <a:lnTo>
                  <a:pt x="448" y="13841"/>
                </a:lnTo>
                <a:lnTo>
                  <a:pt x="3877" y="22223"/>
                </a:lnTo>
                <a:lnTo>
                  <a:pt x="15815" y="22350"/>
                </a:lnTo>
                <a:lnTo>
                  <a:pt x="19371" y="13968"/>
                </a:lnTo>
                <a:lnTo>
                  <a:pt x="21530" y="8888"/>
                </a:lnTo>
                <a:lnTo>
                  <a:pt x="19117" y="2792"/>
                </a:lnTo>
                <a:lnTo>
                  <a:pt x="14037" y="633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bg object 267"/>
          <p:cNvSpPr/>
          <p:nvPr/>
        </p:nvSpPr>
        <p:spPr>
          <a:xfrm>
            <a:off x="7470334" y="513246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7913" y="0"/>
                </a:moveTo>
                <a:lnTo>
                  <a:pt x="2694" y="2627"/>
                </a:lnTo>
                <a:lnTo>
                  <a:pt x="0" y="7635"/>
                </a:lnTo>
                <a:lnTo>
                  <a:pt x="948" y="13930"/>
                </a:lnTo>
                <a:lnTo>
                  <a:pt x="4780" y="18736"/>
                </a:lnTo>
                <a:lnTo>
                  <a:pt x="10267" y="20375"/>
                </a:lnTo>
                <a:lnTo>
                  <a:pt x="15825" y="18823"/>
                </a:lnTo>
                <a:lnTo>
                  <a:pt x="19871" y="14057"/>
                </a:lnTo>
                <a:lnTo>
                  <a:pt x="22030" y="8977"/>
                </a:lnTo>
                <a:lnTo>
                  <a:pt x="19617" y="3008"/>
                </a:lnTo>
                <a:lnTo>
                  <a:pt x="14537" y="849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bg object 268"/>
          <p:cNvSpPr/>
          <p:nvPr/>
        </p:nvSpPr>
        <p:spPr>
          <a:xfrm>
            <a:off x="6650640" y="1688544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7054" y="0"/>
                </a:moveTo>
                <a:lnTo>
                  <a:pt x="857" y="4619"/>
                </a:lnTo>
                <a:lnTo>
                  <a:pt x="0" y="13769"/>
                </a:lnTo>
                <a:lnTo>
                  <a:pt x="6000" y="19526"/>
                </a:lnTo>
                <a:lnTo>
                  <a:pt x="14287" y="19925"/>
                </a:lnTo>
                <a:lnTo>
                  <a:pt x="20288" y="13001"/>
                </a:lnTo>
                <a:lnTo>
                  <a:pt x="19448" y="5334"/>
                </a:lnTo>
                <a:lnTo>
                  <a:pt x="14144" y="619"/>
                </a:lnTo>
                <a:lnTo>
                  <a:pt x="705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bg object 269"/>
          <p:cNvSpPr/>
          <p:nvPr/>
        </p:nvSpPr>
        <p:spPr>
          <a:xfrm>
            <a:off x="7034910" y="965967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59">
                <a:moveTo>
                  <a:pt x="7588" y="0"/>
                </a:moveTo>
                <a:lnTo>
                  <a:pt x="2603" y="2740"/>
                </a:lnTo>
                <a:lnTo>
                  <a:pt x="0" y="7790"/>
                </a:lnTo>
                <a:lnTo>
                  <a:pt x="1016" y="14091"/>
                </a:lnTo>
                <a:lnTo>
                  <a:pt x="4318" y="22473"/>
                </a:lnTo>
                <a:lnTo>
                  <a:pt x="16256" y="22600"/>
                </a:lnTo>
                <a:lnTo>
                  <a:pt x="19812" y="14218"/>
                </a:lnTo>
                <a:lnTo>
                  <a:pt x="21971" y="9138"/>
                </a:lnTo>
                <a:lnTo>
                  <a:pt x="19558" y="3169"/>
                </a:lnTo>
                <a:lnTo>
                  <a:pt x="13716" y="629"/>
                </a:lnTo>
                <a:lnTo>
                  <a:pt x="75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bg object 270"/>
          <p:cNvSpPr/>
          <p:nvPr/>
        </p:nvSpPr>
        <p:spPr>
          <a:xfrm>
            <a:off x="7425735" y="1446978"/>
            <a:ext cx="22225" cy="23495"/>
          </a:xfrm>
          <a:custGeom>
            <a:avLst/>
            <a:gdLst/>
            <a:ahLst/>
            <a:cxnLst/>
            <a:rect l="l" t="t" r="r" b="b"/>
            <a:pathLst>
              <a:path w="22225" h="23494">
                <a:moveTo>
                  <a:pt x="8124" y="0"/>
                </a:moveTo>
                <a:lnTo>
                  <a:pt x="2954" y="2980"/>
                </a:lnTo>
                <a:lnTo>
                  <a:pt x="0" y="8247"/>
                </a:lnTo>
                <a:lnTo>
                  <a:pt x="462" y="14537"/>
                </a:lnTo>
                <a:lnTo>
                  <a:pt x="3764" y="22919"/>
                </a:lnTo>
                <a:lnTo>
                  <a:pt x="15702" y="23046"/>
                </a:lnTo>
                <a:lnTo>
                  <a:pt x="19258" y="14537"/>
                </a:lnTo>
                <a:lnTo>
                  <a:pt x="21798" y="8695"/>
                </a:lnTo>
                <a:lnTo>
                  <a:pt x="19385" y="2726"/>
                </a:lnTo>
                <a:lnTo>
                  <a:pt x="14305" y="567"/>
                </a:lnTo>
                <a:lnTo>
                  <a:pt x="81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bg object 271"/>
          <p:cNvSpPr/>
          <p:nvPr/>
        </p:nvSpPr>
        <p:spPr>
          <a:xfrm>
            <a:off x="7501550" y="927740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8020" y="0"/>
                </a:moveTo>
                <a:lnTo>
                  <a:pt x="2926" y="2740"/>
                </a:lnTo>
                <a:lnTo>
                  <a:pt x="0" y="7885"/>
                </a:lnTo>
                <a:lnTo>
                  <a:pt x="466" y="14091"/>
                </a:lnTo>
                <a:lnTo>
                  <a:pt x="4490" y="18956"/>
                </a:lnTo>
                <a:lnTo>
                  <a:pt x="10277" y="20726"/>
                </a:lnTo>
                <a:lnTo>
                  <a:pt x="16111" y="19305"/>
                </a:lnTo>
                <a:lnTo>
                  <a:pt x="20278" y="14599"/>
                </a:lnTo>
                <a:lnTo>
                  <a:pt x="22437" y="9646"/>
                </a:lnTo>
                <a:lnTo>
                  <a:pt x="19516" y="2407"/>
                </a:lnTo>
                <a:lnTo>
                  <a:pt x="14055" y="1010"/>
                </a:lnTo>
                <a:lnTo>
                  <a:pt x="802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bg object 272"/>
          <p:cNvSpPr/>
          <p:nvPr/>
        </p:nvSpPr>
        <p:spPr>
          <a:xfrm>
            <a:off x="7431085" y="118572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7965" y="0"/>
                </a:moveTo>
                <a:lnTo>
                  <a:pt x="2875" y="2674"/>
                </a:lnTo>
                <a:lnTo>
                  <a:pt x="0" y="7635"/>
                </a:lnTo>
                <a:lnTo>
                  <a:pt x="446" y="13787"/>
                </a:lnTo>
                <a:lnTo>
                  <a:pt x="4488" y="18581"/>
                </a:lnTo>
                <a:lnTo>
                  <a:pt x="10304" y="20327"/>
                </a:lnTo>
                <a:lnTo>
                  <a:pt x="16144" y="18930"/>
                </a:lnTo>
                <a:lnTo>
                  <a:pt x="20258" y="14295"/>
                </a:lnTo>
                <a:lnTo>
                  <a:pt x="22417" y="9215"/>
                </a:lnTo>
                <a:lnTo>
                  <a:pt x="20004" y="3246"/>
                </a:lnTo>
                <a:lnTo>
                  <a:pt x="14162" y="706"/>
                </a:lnTo>
                <a:lnTo>
                  <a:pt x="79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3" name="bg object 27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962775" y="1194435"/>
            <a:ext cx="81788" cy="81787"/>
          </a:xfrm>
          <a:prstGeom prst="rect">
            <a:avLst/>
          </a:prstGeom>
        </p:spPr>
      </p:pic>
      <p:pic>
        <p:nvPicPr>
          <p:cNvPr id="274" name="bg object 27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501381" y="225806"/>
            <a:ext cx="81661" cy="81788"/>
          </a:xfrm>
          <a:prstGeom prst="rect">
            <a:avLst/>
          </a:prstGeom>
        </p:spPr>
      </p:pic>
      <p:sp>
        <p:nvSpPr>
          <p:cNvPr id="275" name="bg object 275"/>
          <p:cNvSpPr/>
          <p:nvPr/>
        </p:nvSpPr>
        <p:spPr>
          <a:xfrm>
            <a:off x="7303134" y="486544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6074" y="0"/>
                </a:moveTo>
                <a:lnTo>
                  <a:pt x="13271" y="1865"/>
                </a:lnTo>
                <a:lnTo>
                  <a:pt x="3516" y="10159"/>
                </a:lnTo>
                <a:lnTo>
                  <a:pt x="0" y="23360"/>
                </a:lnTo>
                <a:lnTo>
                  <a:pt x="2141" y="32273"/>
                </a:lnTo>
                <a:lnTo>
                  <a:pt x="7318" y="39330"/>
                </a:lnTo>
                <a:lnTo>
                  <a:pt x="14805" y="43862"/>
                </a:lnTo>
                <a:lnTo>
                  <a:pt x="23875" y="45204"/>
                </a:lnTo>
                <a:lnTo>
                  <a:pt x="36859" y="41056"/>
                </a:lnTo>
                <a:lnTo>
                  <a:pt x="44592" y="30884"/>
                </a:lnTo>
                <a:lnTo>
                  <a:pt x="45682" y="18093"/>
                </a:lnTo>
                <a:lnTo>
                  <a:pt x="38735" y="6088"/>
                </a:lnTo>
                <a:lnTo>
                  <a:pt x="260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bg object 276"/>
          <p:cNvSpPr/>
          <p:nvPr/>
        </p:nvSpPr>
        <p:spPr>
          <a:xfrm>
            <a:off x="7346060" y="963005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20" h="46355">
                <a:moveTo>
                  <a:pt x="26021" y="0"/>
                </a:moveTo>
                <a:lnTo>
                  <a:pt x="13255" y="2194"/>
                </a:lnTo>
                <a:lnTo>
                  <a:pt x="3514" y="10771"/>
                </a:lnTo>
                <a:lnTo>
                  <a:pt x="0" y="24038"/>
                </a:lnTo>
                <a:lnTo>
                  <a:pt x="2141" y="32954"/>
                </a:lnTo>
                <a:lnTo>
                  <a:pt x="7318" y="40024"/>
                </a:lnTo>
                <a:lnTo>
                  <a:pt x="14805" y="44594"/>
                </a:lnTo>
                <a:lnTo>
                  <a:pt x="23875" y="46009"/>
                </a:lnTo>
                <a:lnTo>
                  <a:pt x="36732" y="41346"/>
                </a:lnTo>
                <a:lnTo>
                  <a:pt x="44243" y="30896"/>
                </a:lnTo>
                <a:lnTo>
                  <a:pt x="45253" y="17970"/>
                </a:lnTo>
                <a:lnTo>
                  <a:pt x="38608" y="5877"/>
                </a:lnTo>
                <a:lnTo>
                  <a:pt x="2602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bg object 277"/>
          <p:cNvSpPr/>
          <p:nvPr/>
        </p:nvSpPr>
        <p:spPr>
          <a:xfrm>
            <a:off x="7929753" y="2023993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1664" y="0"/>
                </a:moveTo>
                <a:lnTo>
                  <a:pt x="0" y="2037"/>
                </a:lnTo>
                <a:lnTo>
                  <a:pt x="126" y="4831"/>
                </a:lnTo>
                <a:lnTo>
                  <a:pt x="2921" y="6482"/>
                </a:lnTo>
                <a:lnTo>
                  <a:pt x="4825" y="6482"/>
                </a:lnTo>
                <a:lnTo>
                  <a:pt x="7090" y="4734"/>
                </a:lnTo>
                <a:lnTo>
                  <a:pt x="5032" y="1736"/>
                </a:lnTo>
                <a:lnTo>
                  <a:pt x="1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bg object 278"/>
          <p:cNvSpPr/>
          <p:nvPr/>
        </p:nvSpPr>
        <p:spPr>
          <a:xfrm>
            <a:off x="7398893" y="32461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7238" y="0"/>
                </a:moveTo>
                <a:lnTo>
                  <a:pt x="4445" y="126"/>
                </a:lnTo>
                <a:lnTo>
                  <a:pt x="2666" y="126"/>
                </a:lnTo>
                <a:lnTo>
                  <a:pt x="0" y="3048"/>
                </a:lnTo>
                <a:lnTo>
                  <a:pt x="126" y="4825"/>
                </a:lnTo>
                <a:lnTo>
                  <a:pt x="253" y="7620"/>
                </a:lnTo>
                <a:lnTo>
                  <a:pt x="3048" y="9398"/>
                </a:lnTo>
                <a:lnTo>
                  <a:pt x="4825" y="9271"/>
                </a:lnTo>
                <a:lnTo>
                  <a:pt x="7620" y="9143"/>
                </a:lnTo>
                <a:lnTo>
                  <a:pt x="9398" y="7238"/>
                </a:lnTo>
                <a:lnTo>
                  <a:pt x="9271" y="4445"/>
                </a:lnTo>
                <a:lnTo>
                  <a:pt x="9143" y="2666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bg object 279"/>
          <p:cNvSpPr/>
          <p:nvPr/>
        </p:nvSpPr>
        <p:spPr>
          <a:xfrm>
            <a:off x="7773543" y="247268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1664" y="0"/>
                </a:moveTo>
                <a:lnTo>
                  <a:pt x="0" y="2412"/>
                </a:lnTo>
                <a:lnTo>
                  <a:pt x="126" y="5206"/>
                </a:lnTo>
                <a:lnTo>
                  <a:pt x="2031" y="6984"/>
                </a:lnTo>
                <a:lnTo>
                  <a:pt x="4825" y="6857"/>
                </a:lnTo>
                <a:lnTo>
                  <a:pt x="7090" y="4984"/>
                </a:lnTo>
                <a:lnTo>
                  <a:pt x="5032" y="1777"/>
                </a:lnTo>
                <a:lnTo>
                  <a:pt x="1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bg object 280"/>
          <p:cNvSpPr/>
          <p:nvPr/>
        </p:nvSpPr>
        <p:spPr>
          <a:xfrm>
            <a:off x="8726169" y="2195829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3428" y="0"/>
                </a:moveTo>
                <a:lnTo>
                  <a:pt x="761" y="1905"/>
                </a:lnTo>
                <a:lnTo>
                  <a:pt x="0" y="3809"/>
                </a:lnTo>
                <a:lnTo>
                  <a:pt x="126" y="6476"/>
                </a:lnTo>
                <a:lnTo>
                  <a:pt x="1143" y="9270"/>
                </a:lnTo>
                <a:lnTo>
                  <a:pt x="3809" y="9143"/>
                </a:lnTo>
                <a:lnTo>
                  <a:pt x="6603" y="9906"/>
                </a:lnTo>
                <a:lnTo>
                  <a:pt x="8381" y="8000"/>
                </a:lnTo>
                <a:lnTo>
                  <a:pt x="9271" y="6095"/>
                </a:lnTo>
                <a:lnTo>
                  <a:pt x="10032" y="3301"/>
                </a:lnTo>
                <a:lnTo>
                  <a:pt x="8127" y="634"/>
                </a:lnTo>
                <a:lnTo>
                  <a:pt x="5333" y="762"/>
                </a:lnTo>
                <a:lnTo>
                  <a:pt x="34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bg object 281"/>
          <p:cNvSpPr/>
          <p:nvPr/>
        </p:nvSpPr>
        <p:spPr>
          <a:xfrm>
            <a:off x="8436356" y="2150181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1611" y="0"/>
                </a:moveTo>
                <a:lnTo>
                  <a:pt x="0" y="2468"/>
                </a:lnTo>
                <a:lnTo>
                  <a:pt x="126" y="4246"/>
                </a:lnTo>
                <a:lnTo>
                  <a:pt x="2032" y="6913"/>
                </a:lnTo>
                <a:lnTo>
                  <a:pt x="4825" y="6786"/>
                </a:lnTo>
                <a:lnTo>
                  <a:pt x="7072" y="4968"/>
                </a:lnTo>
                <a:lnTo>
                  <a:pt x="4984" y="1770"/>
                </a:lnTo>
                <a:lnTo>
                  <a:pt x="16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bg object 282"/>
          <p:cNvSpPr/>
          <p:nvPr/>
        </p:nvSpPr>
        <p:spPr>
          <a:xfrm>
            <a:off x="7879206" y="137112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1572" y="0"/>
                </a:moveTo>
                <a:lnTo>
                  <a:pt x="5905" y="936"/>
                </a:lnTo>
                <a:lnTo>
                  <a:pt x="1571" y="4730"/>
                </a:lnTo>
                <a:lnTo>
                  <a:pt x="0" y="10715"/>
                </a:lnTo>
                <a:lnTo>
                  <a:pt x="253" y="16176"/>
                </a:lnTo>
                <a:lnTo>
                  <a:pt x="5079" y="21510"/>
                </a:lnTo>
                <a:lnTo>
                  <a:pt x="10541" y="20367"/>
                </a:lnTo>
                <a:lnTo>
                  <a:pt x="16502" y="18286"/>
                </a:lnTo>
                <a:lnTo>
                  <a:pt x="20129" y="13620"/>
                </a:lnTo>
                <a:lnTo>
                  <a:pt x="20613" y="7883"/>
                </a:lnTo>
                <a:lnTo>
                  <a:pt x="17145" y="2587"/>
                </a:lnTo>
                <a:lnTo>
                  <a:pt x="115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bg object 283"/>
          <p:cNvSpPr/>
          <p:nvPr/>
        </p:nvSpPr>
        <p:spPr>
          <a:xfrm>
            <a:off x="7430516" y="105937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1822" y="0"/>
                </a:moveTo>
                <a:lnTo>
                  <a:pt x="5905" y="740"/>
                </a:lnTo>
                <a:lnTo>
                  <a:pt x="1512" y="4695"/>
                </a:lnTo>
                <a:lnTo>
                  <a:pt x="0" y="11233"/>
                </a:lnTo>
                <a:lnTo>
                  <a:pt x="253" y="16694"/>
                </a:lnTo>
                <a:lnTo>
                  <a:pt x="4952" y="21139"/>
                </a:lnTo>
                <a:lnTo>
                  <a:pt x="10413" y="20885"/>
                </a:lnTo>
                <a:lnTo>
                  <a:pt x="16817" y="18750"/>
                </a:lnTo>
                <a:lnTo>
                  <a:pt x="20494" y="14091"/>
                </a:lnTo>
                <a:lnTo>
                  <a:pt x="21004" y="8383"/>
                </a:lnTo>
                <a:lnTo>
                  <a:pt x="17906" y="3105"/>
                </a:lnTo>
                <a:lnTo>
                  <a:pt x="118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bg object 284"/>
          <p:cNvSpPr/>
          <p:nvPr/>
        </p:nvSpPr>
        <p:spPr>
          <a:xfrm>
            <a:off x="8107426" y="2008885"/>
            <a:ext cx="21590" cy="20955"/>
          </a:xfrm>
          <a:custGeom>
            <a:avLst/>
            <a:gdLst/>
            <a:ahLst/>
            <a:cxnLst/>
            <a:rect l="l" t="t" r="r" b="b"/>
            <a:pathLst>
              <a:path w="21590" h="20955">
                <a:moveTo>
                  <a:pt x="10541" y="0"/>
                </a:moveTo>
                <a:lnTo>
                  <a:pt x="3686" y="2543"/>
                </a:lnTo>
                <a:lnTo>
                  <a:pt x="0" y="9397"/>
                </a:lnTo>
                <a:lnTo>
                  <a:pt x="3544" y="18028"/>
                </a:lnTo>
                <a:lnTo>
                  <a:pt x="11398" y="20621"/>
                </a:lnTo>
                <a:lnTo>
                  <a:pt x="18823" y="17381"/>
                </a:lnTo>
                <a:lnTo>
                  <a:pt x="21081" y="8508"/>
                </a:lnTo>
                <a:lnTo>
                  <a:pt x="17395" y="1932"/>
                </a:lnTo>
                <a:lnTo>
                  <a:pt x="105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bg object 285"/>
          <p:cNvSpPr/>
          <p:nvPr/>
        </p:nvSpPr>
        <p:spPr>
          <a:xfrm>
            <a:off x="8306943" y="2329312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1447" y="0"/>
                </a:moveTo>
                <a:lnTo>
                  <a:pt x="5794" y="898"/>
                </a:lnTo>
                <a:lnTo>
                  <a:pt x="1498" y="4679"/>
                </a:lnTo>
                <a:lnTo>
                  <a:pt x="0" y="10662"/>
                </a:lnTo>
                <a:lnTo>
                  <a:pt x="253" y="17139"/>
                </a:lnTo>
                <a:lnTo>
                  <a:pt x="4952" y="21457"/>
                </a:lnTo>
                <a:lnTo>
                  <a:pt x="10540" y="21203"/>
                </a:lnTo>
                <a:lnTo>
                  <a:pt x="16482" y="19127"/>
                </a:lnTo>
                <a:lnTo>
                  <a:pt x="20065" y="14408"/>
                </a:lnTo>
                <a:lnTo>
                  <a:pt x="20506" y="8451"/>
                </a:lnTo>
                <a:lnTo>
                  <a:pt x="17017" y="2661"/>
                </a:lnTo>
                <a:lnTo>
                  <a:pt x="114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bg object 286"/>
          <p:cNvSpPr/>
          <p:nvPr/>
        </p:nvSpPr>
        <p:spPr>
          <a:xfrm>
            <a:off x="7921370" y="2179145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20" h="20955">
                <a:moveTo>
                  <a:pt x="11447" y="0"/>
                </a:moveTo>
                <a:lnTo>
                  <a:pt x="5794" y="936"/>
                </a:lnTo>
                <a:lnTo>
                  <a:pt x="1498" y="4730"/>
                </a:lnTo>
                <a:lnTo>
                  <a:pt x="0" y="10715"/>
                </a:lnTo>
                <a:lnTo>
                  <a:pt x="253" y="16176"/>
                </a:lnTo>
                <a:lnTo>
                  <a:pt x="4952" y="20621"/>
                </a:lnTo>
                <a:lnTo>
                  <a:pt x="10413" y="20367"/>
                </a:lnTo>
                <a:lnTo>
                  <a:pt x="16303" y="18303"/>
                </a:lnTo>
                <a:lnTo>
                  <a:pt x="19716" y="13668"/>
                </a:lnTo>
                <a:lnTo>
                  <a:pt x="20129" y="7937"/>
                </a:lnTo>
                <a:lnTo>
                  <a:pt x="17018" y="2587"/>
                </a:lnTo>
                <a:lnTo>
                  <a:pt x="114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bg object 287"/>
          <p:cNvSpPr/>
          <p:nvPr/>
        </p:nvSpPr>
        <p:spPr>
          <a:xfrm>
            <a:off x="8549258" y="1879044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4" h="20955">
                <a:moveTo>
                  <a:pt x="11519" y="0"/>
                </a:moveTo>
                <a:lnTo>
                  <a:pt x="5889" y="936"/>
                </a:lnTo>
                <a:lnTo>
                  <a:pt x="1569" y="4730"/>
                </a:lnTo>
                <a:lnTo>
                  <a:pt x="0" y="10715"/>
                </a:lnTo>
                <a:lnTo>
                  <a:pt x="254" y="16176"/>
                </a:lnTo>
                <a:lnTo>
                  <a:pt x="4952" y="20621"/>
                </a:lnTo>
                <a:lnTo>
                  <a:pt x="10541" y="20367"/>
                </a:lnTo>
                <a:lnTo>
                  <a:pt x="16857" y="18286"/>
                </a:lnTo>
                <a:lnTo>
                  <a:pt x="20399" y="13620"/>
                </a:lnTo>
                <a:lnTo>
                  <a:pt x="20631" y="7883"/>
                </a:lnTo>
                <a:lnTo>
                  <a:pt x="17018" y="2587"/>
                </a:lnTo>
                <a:lnTo>
                  <a:pt x="115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bg object 288"/>
          <p:cNvSpPr/>
          <p:nvPr/>
        </p:nvSpPr>
        <p:spPr>
          <a:xfrm>
            <a:off x="8570594" y="2102611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3052" y="0"/>
                </a:moveTo>
                <a:lnTo>
                  <a:pt x="40237" y="17470"/>
                </a:lnTo>
                <a:lnTo>
                  <a:pt x="31194" y="31845"/>
                </a:lnTo>
                <a:lnTo>
                  <a:pt x="17317" y="41790"/>
                </a:lnTo>
                <a:lnTo>
                  <a:pt x="0" y="45974"/>
                </a:lnTo>
                <a:lnTo>
                  <a:pt x="17627" y="48716"/>
                </a:lnTo>
                <a:lnTo>
                  <a:pt x="32337" y="57721"/>
                </a:lnTo>
                <a:lnTo>
                  <a:pt x="42594" y="71584"/>
                </a:lnTo>
                <a:lnTo>
                  <a:pt x="46862" y="88900"/>
                </a:lnTo>
                <a:lnTo>
                  <a:pt x="49645" y="71272"/>
                </a:lnTo>
                <a:lnTo>
                  <a:pt x="58547" y="56562"/>
                </a:lnTo>
                <a:lnTo>
                  <a:pt x="72116" y="46305"/>
                </a:lnTo>
                <a:lnTo>
                  <a:pt x="88900" y="42037"/>
                </a:lnTo>
                <a:lnTo>
                  <a:pt x="71806" y="39379"/>
                </a:lnTo>
                <a:lnTo>
                  <a:pt x="57404" y="30686"/>
                </a:lnTo>
                <a:lnTo>
                  <a:pt x="47287" y="17158"/>
                </a:lnTo>
                <a:lnTo>
                  <a:pt x="430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bg object 289"/>
          <p:cNvSpPr/>
          <p:nvPr/>
        </p:nvSpPr>
        <p:spPr>
          <a:xfrm>
            <a:off x="8882697" y="240984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17938" y="0"/>
                </a:moveTo>
                <a:lnTo>
                  <a:pt x="6540" y="5840"/>
                </a:lnTo>
                <a:lnTo>
                  <a:pt x="0" y="16942"/>
                </a:lnTo>
                <a:lnTo>
                  <a:pt x="1079" y="30843"/>
                </a:lnTo>
                <a:lnTo>
                  <a:pt x="9850" y="41719"/>
                </a:lnTo>
                <a:lnTo>
                  <a:pt x="22193" y="45559"/>
                </a:lnTo>
                <a:lnTo>
                  <a:pt x="34583" y="42326"/>
                </a:lnTo>
                <a:lnTo>
                  <a:pt x="43497" y="31986"/>
                </a:lnTo>
                <a:lnTo>
                  <a:pt x="45416" y="23014"/>
                </a:lnTo>
                <a:lnTo>
                  <a:pt x="43799" y="14412"/>
                </a:lnTo>
                <a:lnTo>
                  <a:pt x="39014" y="7072"/>
                </a:lnTo>
                <a:lnTo>
                  <a:pt x="31432" y="1887"/>
                </a:lnTo>
                <a:lnTo>
                  <a:pt x="179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bg object 290"/>
          <p:cNvSpPr/>
          <p:nvPr/>
        </p:nvSpPr>
        <p:spPr>
          <a:xfrm>
            <a:off x="9050972" y="196177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17843" y="0"/>
                </a:moveTo>
                <a:lnTo>
                  <a:pt x="6540" y="6155"/>
                </a:lnTo>
                <a:lnTo>
                  <a:pt x="0" y="17359"/>
                </a:lnTo>
                <a:lnTo>
                  <a:pt x="698" y="31111"/>
                </a:lnTo>
                <a:lnTo>
                  <a:pt x="9528" y="41868"/>
                </a:lnTo>
                <a:lnTo>
                  <a:pt x="22002" y="45446"/>
                </a:lnTo>
                <a:lnTo>
                  <a:pt x="34524" y="41951"/>
                </a:lnTo>
                <a:lnTo>
                  <a:pt x="43497" y="31492"/>
                </a:lnTo>
                <a:lnTo>
                  <a:pt x="45416" y="22520"/>
                </a:lnTo>
                <a:lnTo>
                  <a:pt x="43799" y="13918"/>
                </a:lnTo>
                <a:lnTo>
                  <a:pt x="39014" y="6578"/>
                </a:lnTo>
                <a:lnTo>
                  <a:pt x="31432" y="1393"/>
                </a:lnTo>
                <a:lnTo>
                  <a:pt x="178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bg object 291"/>
          <p:cNvSpPr/>
          <p:nvPr/>
        </p:nvSpPr>
        <p:spPr>
          <a:xfrm>
            <a:off x="8328973" y="2029586"/>
            <a:ext cx="7620" cy="8255"/>
          </a:xfrm>
          <a:custGeom>
            <a:avLst/>
            <a:gdLst/>
            <a:ahLst/>
            <a:cxnLst/>
            <a:rect l="l" t="t" r="r" b="b"/>
            <a:pathLst>
              <a:path w="7620" h="8255">
                <a:moveTo>
                  <a:pt x="2734" y="0"/>
                </a:moveTo>
                <a:lnTo>
                  <a:pt x="0" y="706"/>
                </a:lnTo>
                <a:lnTo>
                  <a:pt x="765" y="4603"/>
                </a:lnTo>
                <a:lnTo>
                  <a:pt x="3341" y="7786"/>
                </a:lnTo>
                <a:lnTo>
                  <a:pt x="6036" y="6350"/>
                </a:lnTo>
                <a:lnTo>
                  <a:pt x="7052" y="3810"/>
                </a:lnTo>
                <a:lnTo>
                  <a:pt x="5274" y="1143"/>
                </a:lnTo>
                <a:lnTo>
                  <a:pt x="27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bg object 292"/>
          <p:cNvSpPr/>
          <p:nvPr/>
        </p:nvSpPr>
        <p:spPr>
          <a:xfrm>
            <a:off x="8573581" y="2098548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19">
                <a:moveTo>
                  <a:pt x="2855" y="0"/>
                </a:moveTo>
                <a:lnTo>
                  <a:pt x="0" y="646"/>
                </a:lnTo>
                <a:lnTo>
                  <a:pt x="490" y="4413"/>
                </a:lnTo>
                <a:lnTo>
                  <a:pt x="2766" y="7465"/>
                </a:lnTo>
                <a:lnTo>
                  <a:pt x="5268" y="5968"/>
                </a:lnTo>
                <a:lnTo>
                  <a:pt x="6411" y="3428"/>
                </a:lnTo>
                <a:lnTo>
                  <a:pt x="5395" y="1015"/>
                </a:lnTo>
                <a:lnTo>
                  <a:pt x="28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bg object 293"/>
          <p:cNvSpPr/>
          <p:nvPr/>
        </p:nvSpPr>
        <p:spPr>
          <a:xfrm>
            <a:off x="9013672" y="797813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20">
                <a:moveTo>
                  <a:pt x="2819" y="0"/>
                </a:moveTo>
                <a:lnTo>
                  <a:pt x="0" y="595"/>
                </a:lnTo>
                <a:lnTo>
                  <a:pt x="549" y="4190"/>
                </a:lnTo>
                <a:lnTo>
                  <a:pt x="2837" y="7215"/>
                </a:lnTo>
                <a:lnTo>
                  <a:pt x="5232" y="6096"/>
                </a:lnTo>
                <a:lnTo>
                  <a:pt x="6375" y="3556"/>
                </a:lnTo>
                <a:lnTo>
                  <a:pt x="4470" y="762"/>
                </a:lnTo>
                <a:lnTo>
                  <a:pt x="28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bg object 294"/>
          <p:cNvSpPr/>
          <p:nvPr/>
        </p:nvSpPr>
        <p:spPr>
          <a:xfrm>
            <a:off x="8752458" y="2555748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4191" y="0"/>
                </a:moveTo>
                <a:lnTo>
                  <a:pt x="1777" y="888"/>
                </a:lnTo>
                <a:lnTo>
                  <a:pt x="635" y="3428"/>
                </a:lnTo>
                <a:lnTo>
                  <a:pt x="0" y="5206"/>
                </a:lnTo>
                <a:lnTo>
                  <a:pt x="635" y="8381"/>
                </a:lnTo>
                <a:lnTo>
                  <a:pt x="3048" y="9525"/>
                </a:lnTo>
                <a:lnTo>
                  <a:pt x="4825" y="10159"/>
                </a:lnTo>
                <a:lnTo>
                  <a:pt x="8382" y="8762"/>
                </a:lnTo>
                <a:lnTo>
                  <a:pt x="9144" y="7112"/>
                </a:lnTo>
                <a:lnTo>
                  <a:pt x="10160" y="4571"/>
                </a:lnTo>
                <a:lnTo>
                  <a:pt x="8382" y="1777"/>
                </a:lnTo>
                <a:lnTo>
                  <a:pt x="6731" y="1015"/>
                </a:lnTo>
                <a:lnTo>
                  <a:pt x="41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bg object 295"/>
          <p:cNvSpPr/>
          <p:nvPr/>
        </p:nvSpPr>
        <p:spPr>
          <a:xfrm>
            <a:off x="8384206" y="2466213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19">
                <a:moveTo>
                  <a:pt x="2873" y="0"/>
                </a:moveTo>
                <a:lnTo>
                  <a:pt x="0" y="720"/>
                </a:lnTo>
                <a:lnTo>
                  <a:pt x="460" y="4524"/>
                </a:lnTo>
                <a:lnTo>
                  <a:pt x="2730" y="7590"/>
                </a:lnTo>
                <a:lnTo>
                  <a:pt x="5286" y="6095"/>
                </a:lnTo>
                <a:lnTo>
                  <a:pt x="6302" y="3556"/>
                </a:lnTo>
                <a:lnTo>
                  <a:pt x="5413" y="1143"/>
                </a:lnTo>
                <a:lnTo>
                  <a:pt x="28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bg object 296"/>
          <p:cNvSpPr/>
          <p:nvPr/>
        </p:nvSpPr>
        <p:spPr>
          <a:xfrm>
            <a:off x="8515669" y="1875282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19">
                <a:moveTo>
                  <a:pt x="2855" y="0"/>
                </a:moveTo>
                <a:lnTo>
                  <a:pt x="0" y="646"/>
                </a:lnTo>
                <a:lnTo>
                  <a:pt x="490" y="4413"/>
                </a:lnTo>
                <a:lnTo>
                  <a:pt x="2766" y="7465"/>
                </a:lnTo>
                <a:lnTo>
                  <a:pt x="5268" y="5968"/>
                </a:lnTo>
                <a:lnTo>
                  <a:pt x="6411" y="3428"/>
                </a:lnTo>
                <a:lnTo>
                  <a:pt x="4633" y="634"/>
                </a:lnTo>
                <a:lnTo>
                  <a:pt x="28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bg object 297"/>
          <p:cNvSpPr/>
          <p:nvPr/>
        </p:nvSpPr>
        <p:spPr>
          <a:xfrm>
            <a:off x="8169941" y="1935860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19">
                <a:moveTo>
                  <a:pt x="3524" y="0"/>
                </a:moveTo>
                <a:lnTo>
                  <a:pt x="381" y="244"/>
                </a:lnTo>
                <a:lnTo>
                  <a:pt x="0" y="4048"/>
                </a:lnTo>
                <a:lnTo>
                  <a:pt x="1666" y="7447"/>
                </a:lnTo>
                <a:lnTo>
                  <a:pt x="4667" y="6476"/>
                </a:lnTo>
                <a:lnTo>
                  <a:pt x="5810" y="3937"/>
                </a:lnTo>
                <a:lnTo>
                  <a:pt x="5683" y="1905"/>
                </a:lnTo>
                <a:lnTo>
                  <a:pt x="35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bg object 298"/>
          <p:cNvSpPr/>
          <p:nvPr/>
        </p:nvSpPr>
        <p:spPr>
          <a:xfrm>
            <a:off x="8467332" y="2101034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7913" y="0"/>
                </a:moveTo>
                <a:lnTo>
                  <a:pt x="2837" y="2704"/>
                </a:lnTo>
                <a:lnTo>
                  <a:pt x="0" y="7671"/>
                </a:lnTo>
                <a:lnTo>
                  <a:pt x="519" y="13769"/>
                </a:lnTo>
                <a:lnTo>
                  <a:pt x="3821" y="22151"/>
                </a:lnTo>
                <a:lnTo>
                  <a:pt x="15759" y="22278"/>
                </a:lnTo>
                <a:lnTo>
                  <a:pt x="19061" y="14785"/>
                </a:lnTo>
                <a:lnTo>
                  <a:pt x="21474" y="8816"/>
                </a:lnTo>
                <a:lnTo>
                  <a:pt x="19061" y="2847"/>
                </a:lnTo>
                <a:lnTo>
                  <a:pt x="14108" y="688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bg object 299"/>
          <p:cNvSpPr/>
          <p:nvPr/>
        </p:nvSpPr>
        <p:spPr>
          <a:xfrm>
            <a:off x="8230300" y="2504332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8163" y="0"/>
                </a:moveTo>
                <a:lnTo>
                  <a:pt x="2903" y="2615"/>
                </a:lnTo>
                <a:lnTo>
                  <a:pt x="0" y="7564"/>
                </a:lnTo>
                <a:lnTo>
                  <a:pt x="823" y="13823"/>
                </a:lnTo>
                <a:lnTo>
                  <a:pt x="4252" y="22205"/>
                </a:lnTo>
                <a:lnTo>
                  <a:pt x="16190" y="22332"/>
                </a:lnTo>
                <a:lnTo>
                  <a:pt x="19746" y="13950"/>
                </a:lnTo>
                <a:lnTo>
                  <a:pt x="21905" y="8870"/>
                </a:lnTo>
                <a:lnTo>
                  <a:pt x="19873" y="2012"/>
                </a:lnTo>
                <a:lnTo>
                  <a:pt x="14412" y="742"/>
                </a:lnTo>
                <a:lnTo>
                  <a:pt x="81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bg object 300"/>
          <p:cNvSpPr/>
          <p:nvPr/>
        </p:nvSpPr>
        <p:spPr>
          <a:xfrm>
            <a:off x="8561371" y="199498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8175" y="0"/>
                </a:moveTo>
                <a:lnTo>
                  <a:pt x="2968" y="2966"/>
                </a:lnTo>
                <a:lnTo>
                  <a:pt x="0" y="8195"/>
                </a:lnTo>
                <a:lnTo>
                  <a:pt x="460" y="14412"/>
                </a:lnTo>
                <a:lnTo>
                  <a:pt x="4292" y="19218"/>
                </a:lnTo>
                <a:lnTo>
                  <a:pt x="9778" y="20857"/>
                </a:lnTo>
                <a:lnTo>
                  <a:pt x="15337" y="19305"/>
                </a:lnTo>
                <a:lnTo>
                  <a:pt x="19383" y="14539"/>
                </a:lnTo>
                <a:lnTo>
                  <a:pt x="21796" y="8697"/>
                </a:lnTo>
                <a:lnTo>
                  <a:pt x="19383" y="2728"/>
                </a:lnTo>
                <a:lnTo>
                  <a:pt x="14430" y="569"/>
                </a:lnTo>
                <a:lnTo>
                  <a:pt x="81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bg object 301"/>
          <p:cNvSpPr/>
          <p:nvPr/>
        </p:nvSpPr>
        <p:spPr>
          <a:xfrm>
            <a:off x="9034291" y="1867261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8310" y="0"/>
                </a:moveTo>
                <a:lnTo>
                  <a:pt x="2964" y="2591"/>
                </a:lnTo>
                <a:lnTo>
                  <a:pt x="0" y="7516"/>
                </a:lnTo>
                <a:lnTo>
                  <a:pt x="488" y="13608"/>
                </a:lnTo>
                <a:lnTo>
                  <a:pt x="4617" y="19063"/>
                </a:lnTo>
                <a:lnTo>
                  <a:pt x="10283" y="20958"/>
                </a:lnTo>
                <a:lnTo>
                  <a:pt x="15972" y="19305"/>
                </a:lnTo>
                <a:lnTo>
                  <a:pt x="20173" y="14116"/>
                </a:lnTo>
                <a:lnTo>
                  <a:pt x="22459" y="9036"/>
                </a:lnTo>
                <a:lnTo>
                  <a:pt x="20046" y="3067"/>
                </a:lnTo>
                <a:lnTo>
                  <a:pt x="14966" y="908"/>
                </a:lnTo>
                <a:lnTo>
                  <a:pt x="83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bg object 302"/>
          <p:cNvSpPr/>
          <p:nvPr/>
        </p:nvSpPr>
        <p:spPr>
          <a:xfrm>
            <a:off x="8795670" y="342679"/>
            <a:ext cx="22225" cy="23495"/>
          </a:xfrm>
          <a:custGeom>
            <a:avLst/>
            <a:gdLst/>
            <a:ahLst/>
            <a:cxnLst/>
            <a:rect l="l" t="t" r="r" b="b"/>
            <a:pathLst>
              <a:path w="22225" h="23495">
                <a:moveTo>
                  <a:pt x="8318" y="0"/>
                </a:moveTo>
                <a:lnTo>
                  <a:pt x="3016" y="2712"/>
                </a:lnTo>
                <a:lnTo>
                  <a:pt x="0" y="7925"/>
                </a:lnTo>
                <a:lnTo>
                  <a:pt x="603" y="14698"/>
                </a:lnTo>
                <a:lnTo>
                  <a:pt x="4032" y="23080"/>
                </a:lnTo>
                <a:lnTo>
                  <a:pt x="15970" y="23207"/>
                </a:lnTo>
                <a:lnTo>
                  <a:pt x="19526" y="14825"/>
                </a:lnTo>
                <a:lnTo>
                  <a:pt x="22066" y="8856"/>
                </a:lnTo>
                <a:lnTo>
                  <a:pt x="19653" y="2887"/>
                </a:lnTo>
                <a:lnTo>
                  <a:pt x="14573" y="728"/>
                </a:lnTo>
                <a:lnTo>
                  <a:pt x="8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bg object 303"/>
          <p:cNvSpPr/>
          <p:nvPr/>
        </p:nvSpPr>
        <p:spPr>
          <a:xfrm>
            <a:off x="9078146" y="64605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59">
                <a:moveTo>
                  <a:pt x="7913" y="0"/>
                </a:moveTo>
                <a:lnTo>
                  <a:pt x="2861" y="2712"/>
                </a:lnTo>
                <a:lnTo>
                  <a:pt x="0" y="7687"/>
                </a:lnTo>
                <a:lnTo>
                  <a:pt x="448" y="13841"/>
                </a:lnTo>
                <a:lnTo>
                  <a:pt x="3877" y="22223"/>
                </a:lnTo>
                <a:lnTo>
                  <a:pt x="15815" y="22350"/>
                </a:lnTo>
                <a:lnTo>
                  <a:pt x="19371" y="13968"/>
                </a:lnTo>
                <a:lnTo>
                  <a:pt x="21530" y="8888"/>
                </a:lnTo>
                <a:lnTo>
                  <a:pt x="19117" y="2792"/>
                </a:lnTo>
                <a:lnTo>
                  <a:pt x="14037" y="633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bg object 304"/>
          <p:cNvSpPr/>
          <p:nvPr/>
        </p:nvSpPr>
        <p:spPr>
          <a:xfrm>
            <a:off x="7713531" y="2065401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7913" y="0"/>
                </a:moveTo>
                <a:lnTo>
                  <a:pt x="2861" y="2698"/>
                </a:lnTo>
                <a:lnTo>
                  <a:pt x="0" y="7635"/>
                </a:lnTo>
                <a:lnTo>
                  <a:pt x="448" y="13715"/>
                </a:lnTo>
                <a:lnTo>
                  <a:pt x="4351" y="18522"/>
                </a:lnTo>
                <a:lnTo>
                  <a:pt x="9862" y="20161"/>
                </a:lnTo>
                <a:lnTo>
                  <a:pt x="15396" y="18609"/>
                </a:lnTo>
                <a:lnTo>
                  <a:pt x="19371" y="13842"/>
                </a:lnTo>
                <a:lnTo>
                  <a:pt x="21530" y="8889"/>
                </a:lnTo>
                <a:lnTo>
                  <a:pt x="19117" y="2793"/>
                </a:lnTo>
                <a:lnTo>
                  <a:pt x="14037" y="634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bg object 305"/>
          <p:cNvSpPr/>
          <p:nvPr/>
        </p:nvSpPr>
        <p:spPr>
          <a:xfrm>
            <a:off x="7562119" y="1819298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7000" y="0"/>
                </a:moveTo>
                <a:lnTo>
                  <a:pt x="857" y="4675"/>
                </a:lnTo>
                <a:lnTo>
                  <a:pt x="0" y="13823"/>
                </a:lnTo>
                <a:lnTo>
                  <a:pt x="6000" y="19565"/>
                </a:lnTo>
                <a:lnTo>
                  <a:pt x="14287" y="19927"/>
                </a:lnTo>
                <a:lnTo>
                  <a:pt x="20288" y="12930"/>
                </a:lnTo>
                <a:lnTo>
                  <a:pt x="19430" y="5318"/>
                </a:lnTo>
                <a:lnTo>
                  <a:pt x="14097" y="611"/>
                </a:lnTo>
                <a:lnTo>
                  <a:pt x="70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6" name="bg object 30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644383" y="293750"/>
            <a:ext cx="1343160" cy="1603248"/>
          </a:xfrm>
          <a:prstGeom prst="rect">
            <a:avLst/>
          </a:prstGeom>
        </p:spPr>
      </p:pic>
      <p:sp>
        <p:nvSpPr>
          <p:cNvPr id="307" name="bg object 307"/>
          <p:cNvSpPr/>
          <p:nvPr/>
        </p:nvSpPr>
        <p:spPr>
          <a:xfrm>
            <a:off x="1432752" y="4889474"/>
            <a:ext cx="46355" cy="45085"/>
          </a:xfrm>
          <a:custGeom>
            <a:avLst/>
            <a:gdLst/>
            <a:ahLst/>
            <a:cxnLst/>
            <a:rect l="l" t="t" r="r" b="b"/>
            <a:pathLst>
              <a:path w="46355" h="45085">
                <a:moveTo>
                  <a:pt x="24699" y="0"/>
                </a:moveTo>
                <a:lnTo>
                  <a:pt x="11275" y="2707"/>
                </a:lnTo>
                <a:lnTo>
                  <a:pt x="2458" y="11998"/>
                </a:lnTo>
                <a:lnTo>
                  <a:pt x="0" y="24628"/>
                </a:lnTo>
                <a:lnTo>
                  <a:pt x="5649" y="37350"/>
                </a:lnTo>
                <a:lnTo>
                  <a:pt x="17567" y="44730"/>
                </a:lnTo>
                <a:lnTo>
                  <a:pt x="30509" y="44251"/>
                </a:lnTo>
                <a:lnTo>
                  <a:pt x="41118" y="37073"/>
                </a:lnTo>
                <a:lnTo>
                  <a:pt x="46035" y="24358"/>
                </a:lnTo>
                <a:lnTo>
                  <a:pt x="44880" y="15269"/>
                </a:lnTo>
                <a:lnTo>
                  <a:pt x="40511" y="7693"/>
                </a:lnTo>
                <a:lnTo>
                  <a:pt x="33569" y="2359"/>
                </a:lnTo>
                <a:lnTo>
                  <a:pt x="246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bg object 308"/>
          <p:cNvSpPr/>
          <p:nvPr/>
        </p:nvSpPr>
        <p:spPr>
          <a:xfrm>
            <a:off x="1442144" y="4410379"/>
            <a:ext cx="46355" cy="45720"/>
          </a:xfrm>
          <a:custGeom>
            <a:avLst/>
            <a:gdLst/>
            <a:ahLst/>
            <a:cxnLst/>
            <a:rect l="l" t="t" r="r" b="b"/>
            <a:pathLst>
              <a:path w="46355" h="45720">
                <a:moveTo>
                  <a:pt x="24324" y="0"/>
                </a:moveTo>
                <a:lnTo>
                  <a:pt x="11025" y="3244"/>
                </a:lnTo>
                <a:lnTo>
                  <a:pt x="2416" y="12823"/>
                </a:lnTo>
                <a:lnTo>
                  <a:pt x="0" y="25560"/>
                </a:lnTo>
                <a:lnTo>
                  <a:pt x="5274" y="38277"/>
                </a:lnTo>
                <a:lnTo>
                  <a:pt x="17194" y="45509"/>
                </a:lnTo>
                <a:lnTo>
                  <a:pt x="30150" y="44716"/>
                </a:lnTo>
                <a:lnTo>
                  <a:pt x="40796" y="37227"/>
                </a:lnTo>
                <a:lnTo>
                  <a:pt x="45787" y="24371"/>
                </a:lnTo>
                <a:lnTo>
                  <a:pt x="44559" y="15275"/>
                </a:lnTo>
                <a:lnTo>
                  <a:pt x="40151" y="7694"/>
                </a:lnTo>
                <a:lnTo>
                  <a:pt x="33196" y="2359"/>
                </a:lnTo>
                <a:lnTo>
                  <a:pt x="243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bg object 309"/>
          <p:cNvSpPr/>
          <p:nvPr/>
        </p:nvSpPr>
        <p:spPr>
          <a:xfrm>
            <a:off x="367132" y="3725290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4">
                <a:moveTo>
                  <a:pt x="23811" y="0"/>
                </a:moveTo>
                <a:lnTo>
                  <a:pt x="10575" y="3107"/>
                </a:lnTo>
                <a:lnTo>
                  <a:pt x="2112" y="12287"/>
                </a:lnTo>
                <a:lnTo>
                  <a:pt x="0" y="24467"/>
                </a:lnTo>
                <a:lnTo>
                  <a:pt x="5816" y="36576"/>
                </a:lnTo>
                <a:lnTo>
                  <a:pt x="17180" y="43763"/>
                </a:lnTo>
                <a:lnTo>
                  <a:pt x="29749" y="43021"/>
                </a:lnTo>
                <a:lnTo>
                  <a:pt x="39984" y="35754"/>
                </a:lnTo>
                <a:lnTo>
                  <a:pt x="44347" y="23368"/>
                </a:lnTo>
                <a:lnTo>
                  <a:pt x="43160" y="14412"/>
                </a:lnTo>
                <a:lnTo>
                  <a:pt x="38851" y="7159"/>
                </a:lnTo>
                <a:lnTo>
                  <a:pt x="32156" y="2168"/>
                </a:lnTo>
                <a:lnTo>
                  <a:pt x="23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bg object 310"/>
          <p:cNvSpPr/>
          <p:nvPr/>
        </p:nvSpPr>
        <p:spPr>
          <a:xfrm>
            <a:off x="868345" y="4000131"/>
            <a:ext cx="46355" cy="45720"/>
          </a:xfrm>
          <a:custGeom>
            <a:avLst/>
            <a:gdLst/>
            <a:ahLst/>
            <a:cxnLst/>
            <a:rect l="l" t="t" r="r" b="b"/>
            <a:pathLst>
              <a:path w="46355" h="45720">
                <a:moveTo>
                  <a:pt x="24781" y="0"/>
                </a:moveTo>
                <a:lnTo>
                  <a:pt x="11007" y="3208"/>
                </a:lnTo>
                <a:lnTo>
                  <a:pt x="2248" y="12774"/>
                </a:lnTo>
                <a:lnTo>
                  <a:pt x="0" y="25519"/>
                </a:lnTo>
                <a:lnTo>
                  <a:pt x="5757" y="38265"/>
                </a:lnTo>
                <a:lnTo>
                  <a:pt x="17663" y="45502"/>
                </a:lnTo>
                <a:lnTo>
                  <a:pt x="30606" y="44708"/>
                </a:lnTo>
                <a:lnTo>
                  <a:pt x="41227" y="37216"/>
                </a:lnTo>
                <a:lnTo>
                  <a:pt x="46168" y="24358"/>
                </a:lnTo>
                <a:lnTo>
                  <a:pt x="44468" y="15234"/>
                </a:lnTo>
                <a:lnTo>
                  <a:pt x="39908" y="7645"/>
                </a:lnTo>
                <a:lnTo>
                  <a:pt x="33132" y="2323"/>
                </a:lnTo>
                <a:lnTo>
                  <a:pt x="247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bg object 311"/>
          <p:cNvSpPr/>
          <p:nvPr/>
        </p:nvSpPr>
        <p:spPr>
          <a:xfrm>
            <a:off x="487713" y="4555096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4">
                <a:moveTo>
                  <a:pt x="23817" y="0"/>
                </a:moveTo>
                <a:lnTo>
                  <a:pt x="10579" y="3088"/>
                </a:lnTo>
                <a:lnTo>
                  <a:pt x="2112" y="12258"/>
                </a:lnTo>
                <a:lnTo>
                  <a:pt x="0" y="24424"/>
                </a:lnTo>
                <a:lnTo>
                  <a:pt x="5821" y="36499"/>
                </a:lnTo>
                <a:lnTo>
                  <a:pt x="17077" y="43449"/>
                </a:lnTo>
                <a:lnTo>
                  <a:pt x="29432" y="42976"/>
                </a:lnTo>
                <a:lnTo>
                  <a:pt x="39627" y="35989"/>
                </a:lnTo>
                <a:lnTo>
                  <a:pt x="44403" y="23393"/>
                </a:lnTo>
                <a:lnTo>
                  <a:pt x="43185" y="14826"/>
                </a:lnTo>
                <a:lnTo>
                  <a:pt x="38858" y="7524"/>
                </a:lnTo>
                <a:lnTo>
                  <a:pt x="32157" y="2308"/>
                </a:lnTo>
                <a:lnTo>
                  <a:pt x="238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bg object 312"/>
          <p:cNvSpPr/>
          <p:nvPr/>
        </p:nvSpPr>
        <p:spPr>
          <a:xfrm>
            <a:off x="63139" y="3526028"/>
            <a:ext cx="46355" cy="45085"/>
          </a:xfrm>
          <a:custGeom>
            <a:avLst/>
            <a:gdLst/>
            <a:ahLst/>
            <a:cxnLst/>
            <a:rect l="l" t="t" r="r" b="b"/>
            <a:pathLst>
              <a:path w="46355" h="45085">
                <a:moveTo>
                  <a:pt x="24633" y="0"/>
                </a:moveTo>
                <a:lnTo>
                  <a:pt x="11244" y="3173"/>
                </a:lnTo>
                <a:lnTo>
                  <a:pt x="2446" y="12620"/>
                </a:lnTo>
                <a:lnTo>
                  <a:pt x="0" y="25092"/>
                </a:lnTo>
                <a:lnTo>
                  <a:pt x="5666" y="37338"/>
                </a:lnTo>
                <a:lnTo>
                  <a:pt x="17562" y="44723"/>
                </a:lnTo>
                <a:lnTo>
                  <a:pt x="30485" y="44227"/>
                </a:lnTo>
                <a:lnTo>
                  <a:pt x="41087" y="37016"/>
                </a:lnTo>
                <a:lnTo>
                  <a:pt x="46020" y="24257"/>
                </a:lnTo>
                <a:lnTo>
                  <a:pt x="44839" y="15091"/>
                </a:lnTo>
                <a:lnTo>
                  <a:pt x="40464" y="7318"/>
                </a:lnTo>
                <a:lnTo>
                  <a:pt x="33521" y="1950"/>
                </a:lnTo>
                <a:lnTo>
                  <a:pt x="246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bg object 313"/>
          <p:cNvSpPr/>
          <p:nvPr/>
        </p:nvSpPr>
        <p:spPr>
          <a:xfrm>
            <a:off x="778544" y="4723295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2340" y="0"/>
                </a:moveTo>
                <a:lnTo>
                  <a:pt x="0" y="1602"/>
                </a:lnTo>
                <a:lnTo>
                  <a:pt x="2018" y="5035"/>
                </a:lnTo>
                <a:lnTo>
                  <a:pt x="5496" y="7183"/>
                </a:lnTo>
                <a:lnTo>
                  <a:pt x="7534" y="4927"/>
                </a:lnTo>
                <a:lnTo>
                  <a:pt x="7712" y="2184"/>
                </a:lnTo>
                <a:lnTo>
                  <a:pt x="5083" y="177"/>
                </a:lnTo>
                <a:lnTo>
                  <a:pt x="23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bg object 314"/>
          <p:cNvSpPr/>
          <p:nvPr/>
        </p:nvSpPr>
        <p:spPr>
          <a:xfrm>
            <a:off x="1032152" y="4706721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20">
                <a:moveTo>
                  <a:pt x="2490" y="0"/>
                </a:moveTo>
                <a:lnTo>
                  <a:pt x="0" y="1585"/>
                </a:lnTo>
                <a:lnTo>
                  <a:pt x="1701" y="4994"/>
                </a:lnTo>
                <a:lnTo>
                  <a:pt x="4867" y="7122"/>
                </a:lnTo>
                <a:lnTo>
                  <a:pt x="6770" y="4864"/>
                </a:lnTo>
                <a:lnTo>
                  <a:pt x="6948" y="2120"/>
                </a:lnTo>
                <a:lnTo>
                  <a:pt x="5233" y="177"/>
                </a:lnTo>
                <a:lnTo>
                  <a:pt x="24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bg object 315"/>
          <p:cNvSpPr/>
          <p:nvPr/>
        </p:nvSpPr>
        <p:spPr>
          <a:xfrm>
            <a:off x="1013429" y="3333622"/>
            <a:ext cx="6985" cy="6985"/>
          </a:xfrm>
          <a:custGeom>
            <a:avLst/>
            <a:gdLst/>
            <a:ahLst/>
            <a:cxnLst/>
            <a:rect l="l" t="t" r="r" b="b"/>
            <a:pathLst>
              <a:path w="6984" h="6985">
                <a:moveTo>
                  <a:pt x="2481" y="0"/>
                </a:moveTo>
                <a:lnTo>
                  <a:pt x="0" y="1450"/>
                </a:lnTo>
                <a:lnTo>
                  <a:pt x="1715" y="4651"/>
                </a:lnTo>
                <a:lnTo>
                  <a:pt x="4880" y="6732"/>
                </a:lnTo>
                <a:lnTo>
                  <a:pt x="6749" y="4825"/>
                </a:lnTo>
                <a:lnTo>
                  <a:pt x="6926" y="2158"/>
                </a:lnTo>
                <a:lnTo>
                  <a:pt x="4310" y="126"/>
                </a:lnTo>
                <a:lnTo>
                  <a:pt x="24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bg object 316"/>
          <p:cNvSpPr/>
          <p:nvPr/>
        </p:nvSpPr>
        <p:spPr>
          <a:xfrm>
            <a:off x="1058817" y="4013822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20">
                <a:moveTo>
                  <a:pt x="2483" y="0"/>
                </a:moveTo>
                <a:lnTo>
                  <a:pt x="0" y="1586"/>
                </a:lnTo>
                <a:lnTo>
                  <a:pt x="1703" y="4999"/>
                </a:lnTo>
                <a:lnTo>
                  <a:pt x="4867" y="7127"/>
                </a:lnTo>
                <a:lnTo>
                  <a:pt x="6763" y="4864"/>
                </a:lnTo>
                <a:lnTo>
                  <a:pt x="6941" y="2120"/>
                </a:lnTo>
                <a:lnTo>
                  <a:pt x="5226" y="177"/>
                </a:lnTo>
                <a:lnTo>
                  <a:pt x="248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bg object 317"/>
          <p:cNvSpPr/>
          <p:nvPr/>
        </p:nvSpPr>
        <p:spPr>
          <a:xfrm>
            <a:off x="1354708" y="50777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2159" y="0"/>
                </a:moveTo>
                <a:lnTo>
                  <a:pt x="253" y="1711"/>
                </a:lnTo>
                <a:lnTo>
                  <a:pt x="127" y="4456"/>
                </a:lnTo>
                <a:lnTo>
                  <a:pt x="0" y="6286"/>
                </a:lnTo>
                <a:lnTo>
                  <a:pt x="1650" y="9150"/>
                </a:lnTo>
                <a:lnTo>
                  <a:pt x="6222" y="9447"/>
                </a:lnTo>
                <a:lnTo>
                  <a:pt x="9143" y="6880"/>
                </a:lnTo>
                <a:lnTo>
                  <a:pt x="9271" y="5050"/>
                </a:lnTo>
                <a:lnTo>
                  <a:pt x="9397" y="2306"/>
                </a:lnTo>
                <a:lnTo>
                  <a:pt x="6731" y="298"/>
                </a:lnTo>
                <a:lnTo>
                  <a:pt x="215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bg object 318"/>
          <p:cNvSpPr/>
          <p:nvPr/>
        </p:nvSpPr>
        <p:spPr>
          <a:xfrm>
            <a:off x="976107" y="5116600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20">
                <a:moveTo>
                  <a:pt x="2490" y="0"/>
                </a:moveTo>
                <a:lnTo>
                  <a:pt x="0" y="1589"/>
                </a:lnTo>
                <a:lnTo>
                  <a:pt x="1700" y="5001"/>
                </a:lnTo>
                <a:lnTo>
                  <a:pt x="4862" y="7131"/>
                </a:lnTo>
                <a:lnTo>
                  <a:pt x="6757" y="4871"/>
                </a:lnTo>
                <a:lnTo>
                  <a:pt x="6948" y="2125"/>
                </a:lnTo>
                <a:lnTo>
                  <a:pt x="5233" y="177"/>
                </a:lnTo>
                <a:lnTo>
                  <a:pt x="24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bg object 319"/>
          <p:cNvSpPr/>
          <p:nvPr/>
        </p:nvSpPr>
        <p:spPr>
          <a:xfrm>
            <a:off x="903088" y="4515484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20">
                <a:moveTo>
                  <a:pt x="2485" y="0"/>
                </a:moveTo>
                <a:lnTo>
                  <a:pt x="0" y="1585"/>
                </a:lnTo>
                <a:lnTo>
                  <a:pt x="1701" y="4994"/>
                </a:lnTo>
                <a:lnTo>
                  <a:pt x="4864" y="7122"/>
                </a:lnTo>
                <a:lnTo>
                  <a:pt x="6765" y="4864"/>
                </a:lnTo>
                <a:lnTo>
                  <a:pt x="6942" y="2120"/>
                </a:lnTo>
                <a:lnTo>
                  <a:pt x="4314" y="114"/>
                </a:lnTo>
                <a:lnTo>
                  <a:pt x="24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bg object 320"/>
          <p:cNvSpPr/>
          <p:nvPr/>
        </p:nvSpPr>
        <p:spPr>
          <a:xfrm>
            <a:off x="77555" y="4674933"/>
            <a:ext cx="11430" cy="12700"/>
          </a:xfrm>
          <a:custGeom>
            <a:avLst/>
            <a:gdLst/>
            <a:ahLst/>
            <a:cxnLst/>
            <a:rect l="l" t="t" r="r" b="b"/>
            <a:pathLst>
              <a:path w="11430" h="12700">
                <a:moveTo>
                  <a:pt x="1687" y="0"/>
                </a:moveTo>
                <a:lnTo>
                  <a:pt x="1271" y="6400"/>
                </a:lnTo>
                <a:lnTo>
                  <a:pt x="0" y="11836"/>
                </a:lnTo>
                <a:lnTo>
                  <a:pt x="9149" y="12433"/>
                </a:lnTo>
                <a:lnTo>
                  <a:pt x="10420" y="6997"/>
                </a:lnTo>
                <a:lnTo>
                  <a:pt x="10836" y="596"/>
                </a:lnTo>
                <a:lnTo>
                  <a:pt x="16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bg object 321"/>
          <p:cNvSpPr/>
          <p:nvPr/>
        </p:nvSpPr>
        <p:spPr>
          <a:xfrm>
            <a:off x="255511" y="4114012"/>
            <a:ext cx="10160" cy="12700"/>
          </a:xfrm>
          <a:custGeom>
            <a:avLst/>
            <a:gdLst/>
            <a:ahLst/>
            <a:cxnLst/>
            <a:rect l="l" t="t" r="r" b="b"/>
            <a:pathLst>
              <a:path w="10160" h="12700">
                <a:moveTo>
                  <a:pt x="774" y="0"/>
                </a:moveTo>
                <a:lnTo>
                  <a:pt x="0" y="11899"/>
                </a:lnTo>
                <a:lnTo>
                  <a:pt x="9143" y="12484"/>
                </a:lnTo>
                <a:lnTo>
                  <a:pt x="9499" y="6997"/>
                </a:lnTo>
                <a:lnTo>
                  <a:pt x="9918" y="596"/>
                </a:lnTo>
                <a:lnTo>
                  <a:pt x="7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bg object 322"/>
          <p:cNvSpPr/>
          <p:nvPr/>
        </p:nvSpPr>
        <p:spPr>
          <a:xfrm>
            <a:off x="597487" y="4687671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2866" y="0"/>
                </a:moveTo>
                <a:lnTo>
                  <a:pt x="0" y="1323"/>
                </a:lnTo>
                <a:lnTo>
                  <a:pt x="936" y="5045"/>
                </a:lnTo>
                <a:lnTo>
                  <a:pt x="3663" y="7675"/>
                </a:lnTo>
                <a:lnTo>
                  <a:pt x="6168" y="5727"/>
                </a:lnTo>
                <a:lnTo>
                  <a:pt x="6346" y="2984"/>
                </a:lnTo>
                <a:lnTo>
                  <a:pt x="5559" y="1092"/>
                </a:lnTo>
                <a:lnTo>
                  <a:pt x="28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bg object 323"/>
          <p:cNvSpPr/>
          <p:nvPr/>
        </p:nvSpPr>
        <p:spPr>
          <a:xfrm>
            <a:off x="1033970" y="3510534"/>
            <a:ext cx="12700" cy="14604"/>
          </a:xfrm>
          <a:custGeom>
            <a:avLst/>
            <a:gdLst/>
            <a:ahLst/>
            <a:cxnLst/>
            <a:rect l="l" t="t" r="r" b="b"/>
            <a:pathLst>
              <a:path w="12700" h="14604">
                <a:moveTo>
                  <a:pt x="3517" y="0"/>
                </a:moveTo>
                <a:lnTo>
                  <a:pt x="2247" y="5461"/>
                </a:lnTo>
                <a:lnTo>
                  <a:pt x="0" y="11684"/>
                </a:lnTo>
                <a:lnTo>
                  <a:pt x="9029" y="14097"/>
                </a:lnTo>
                <a:lnTo>
                  <a:pt x="11214" y="8763"/>
                </a:lnTo>
                <a:lnTo>
                  <a:pt x="12547" y="2413"/>
                </a:lnTo>
                <a:lnTo>
                  <a:pt x="35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bg object 324"/>
          <p:cNvSpPr/>
          <p:nvPr/>
        </p:nvSpPr>
        <p:spPr>
          <a:xfrm>
            <a:off x="237197" y="307276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4076" y="0"/>
                </a:moveTo>
                <a:lnTo>
                  <a:pt x="2120" y="1778"/>
                </a:lnTo>
                <a:lnTo>
                  <a:pt x="1092" y="3556"/>
                </a:lnTo>
                <a:lnTo>
                  <a:pt x="0" y="6223"/>
                </a:lnTo>
                <a:lnTo>
                  <a:pt x="1650" y="9017"/>
                </a:lnTo>
                <a:lnTo>
                  <a:pt x="4394" y="9271"/>
                </a:lnTo>
                <a:lnTo>
                  <a:pt x="6159" y="10287"/>
                </a:lnTo>
                <a:lnTo>
                  <a:pt x="9029" y="8636"/>
                </a:lnTo>
                <a:lnTo>
                  <a:pt x="10058" y="6858"/>
                </a:lnTo>
                <a:lnTo>
                  <a:pt x="10236" y="4064"/>
                </a:lnTo>
                <a:lnTo>
                  <a:pt x="9499" y="1270"/>
                </a:lnTo>
                <a:lnTo>
                  <a:pt x="6756" y="1143"/>
                </a:lnTo>
                <a:lnTo>
                  <a:pt x="40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bg object 325"/>
          <p:cNvSpPr/>
          <p:nvPr/>
        </p:nvSpPr>
        <p:spPr>
          <a:xfrm>
            <a:off x="515099" y="3540505"/>
            <a:ext cx="12700" cy="11430"/>
          </a:xfrm>
          <a:custGeom>
            <a:avLst/>
            <a:gdLst/>
            <a:ahLst/>
            <a:cxnLst/>
            <a:rect l="l" t="t" r="r" b="b"/>
            <a:pathLst>
              <a:path w="12700" h="11429">
                <a:moveTo>
                  <a:pt x="2425" y="0"/>
                </a:moveTo>
                <a:lnTo>
                  <a:pt x="0" y="9144"/>
                </a:lnTo>
                <a:lnTo>
                  <a:pt x="5486" y="10414"/>
                </a:lnTo>
                <a:lnTo>
                  <a:pt x="8166" y="11430"/>
                </a:lnTo>
                <a:lnTo>
                  <a:pt x="11036" y="9779"/>
                </a:lnTo>
                <a:lnTo>
                  <a:pt x="11214" y="7112"/>
                </a:lnTo>
                <a:lnTo>
                  <a:pt x="12242" y="5334"/>
                </a:lnTo>
                <a:lnTo>
                  <a:pt x="10591" y="2413"/>
                </a:lnTo>
                <a:lnTo>
                  <a:pt x="7912" y="1270"/>
                </a:lnTo>
                <a:lnTo>
                  <a:pt x="24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bg object 326"/>
          <p:cNvSpPr/>
          <p:nvPr/>
        </p:nvSpPr>
        <p:spPr>
          <a:xfrm>
            <a:off x="523497" y="3152901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19">
                <a:moveTo>
                  <a:pt x="2485" y="0"/>
                </a:moveTo>
                <a:lnTo>
                  <a:pt x="0" y="1575"/>
                </a:lnTo>
                <a:lnTo>
                  <a:pt x="1701" y="4984"/>
                </a:lnTo>
                <a:lnTo>
                  <a:pt x="4864" y="7108"/>
                </a:lnTo>
                <a:lnTo>
                  <a:pt x="6765" y="4825"/>
                </a:lnTo>
                <a:lnTo>
                  <a:pt x="6879" y="3048"/>
                </a:lnTo>
                <a:lnTo>
                  <a:pt x="5228" y="127"/>
                </a:lnTo>
                <a:lnTo>
                  <a:pt x="24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bg object 327"/>
          <p:cNvSpPr/>
          <p:nvPr/>
        </p:nvSpPr>
        <p:spPr>
          <a:xfrm>
            <a:off x="935075" y="4741379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20">
                <a:moveTo>
                  <a:pt x="10947" y="0"/>
                </a:moveTo>
                <a:lnTo>
                  <a:pt x="4922" y="1432"/>
                </a:lnTo>
                <a:lnTo>
                  <a:pt x="1041" y="5676"/>
                </a:lnTo>
                <a:lnTo>
                  <a:pt x="0" y="11312"/>
                </a:lnTo>
                <a:lnTo>
                  <a:pt x="2489" y="16916"/>
                </a:lnTo>
                <a:lnTo>
                  <a:pt x="7725" y="20127"/>
                </a:lnTo>
                <a:lnTo>
                  <a:pt x="13440" y="19923"/>
                </a:lnTo>
                <a:lnTo>
                  <a:pt x="18130" y="16894"/>
                </a:lnTo>
                <a:lnTo>
                  <a:pt x="20294" y="11633"/>
                </a:lnTo>
                <a:lnTo>
                  <a:pt x="20714" y="5232"/>
                </a:lnTo>
                <a:lnTo>
                  <a:pt x="16434" y="355"/>
                </a:lnTo>
                <a:lnTo>
                  <a:pt x="109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bg object 328"/>
          <p:cNvSpPr/>
          <p:nvPr/>
        </p:nvSpPr>
        <p:spPr>
          <a:xfrm>
            <a:off x="130931" y="4785639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20">
                <a:moveTo>
                  <a:pt x="10940" y="0"/>
                </a:moveTo>
                <a:lnTo>
                  <a:pt x="4920" y="1437"/>
                </a:lnTo>
                <a:lnTo>
                  <a:pt x="1041" y="5681"/>
                </a:lnTo>
                <a:lnTo>
                  <a:pt x="0" y="11313"/>
                </a:lnTo>
                <a:lnTo>
                  <a:pt x="2495" y="16916"/>
                </a:lnTo>
                <a:lnTo>
                  <a:pt x="7731" y="20112"/>
                </a:lnTo>
                <a:lnTo>
                  <a:pt x="13452" y="19808"/>
                </a:lnTo>
                <a:lnTo>
                  <a:pt x="18157" y="16509"/>
                </a:lnTo>
                <a:lnTo>
                  <a:pt x="20351" y="10718"/>
                </a:lnTo>
                <a:lnTo>
                  <a:pt x="20706" y="5232"/>
                </a:lnTo>
                <a:lnTo>
                  <a:pt x="16439" y="368"/>
                </a:lnTo>
                <a:lnTo>
                  <a:pt x="109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bg object 329"/>
          <p:cNvSpPr/>
          <p:nvPr/>
        </p:nvSpPr>
        <p:spPr>
          <a:xfrm>
            <a:off x="132052" y="3820921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89">
                <a:moveTo>
                  <a:pt x="11888" y="0"/>
                </a:moveTo>
                <a:lnTo>
                  <a:pt x="5332" y="1545"/>
                </a:lnTo>
                <a:lnTo>
                  <a:pt x="1162" y="6080"/>
                </a:lnTo>
                <a:lnTo>
                  <a:pt x="0" y="12019"/>
                </a:lnTo>
                <a:lnTo>
                  <a:pt x="2465" y="17779"/>
                </a:lnTo>
                <a:lnTo>
                  <a:pt x="8231" y="20986"/>
                </a:lnTo>
                <a:lnTo>
                  <a:pt x="14224" y="20669"/>
                </a:lnTo>
                <a:lnTo>
                  <a:pt x="19033" y="17351"/>
                </a:lnTo>
                <a:lnTo>
                  <a:pt x="21248" y="11556"/>
                </a:lnTo>
                <a:lnTo>
                  <a:pt x="21655" y="5206"/>
                </a:lnTo>
                <a:lnTo>
                  <a:pt x="17388" y="380"/>
                </a:lnTo>
                <a:lnTo>
                  <a:pt x="118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" name="bg object 330"/>
          <p:cNvSpPr/>
          <p:nvPr/>
        </p:nvSpPr>
        <p:spPr>
          <a:xfrm>
            <a:off x="988602" y="4609795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5" h="21589">
                <a:moveTo>
                  <a:pt x="10988" y="0"/>
                </a:moveTo>
                <a:lnTo>
                  <a:pt x="4960" y="1575"/>
                </a:lnTo>
                <a:lnTo>
                  <a:pt x="1062" y="6134"/>
                </a:lnTo>
                <a:lnTo>
                  <a:pt x="0" y="12083"/>
                </a:lnTo>
                <a:lnTo>
                  <a:pt x="2479" y="17830"/>
                </a:lnTo>
                <a:lnTo>
                  <a:pt x="7716" y="21027"/>
                </a:lnTo>
                <a:lnTo>
                  <a:pt x="13436" y="20723"/>
                </a:lnTo>
                <a:lnTo>
                  <a:pt x="18142" y="17423"/>
                </a:lnTo>
                <a:lnTo>
                  <a:pt x="20336" y="11633"/>
                </a:lnTo>
                <a:lnTo>
                  <a:pt x="20755" y="5232"/>
                </a:lnTo>
                <a:lnTo>
                  <a:pt x="16475" y="355"/>
                </a:lnTo>
                <a:lnTo>
                  <a:pt x="109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" name="bg object 331"/>
          <p:cNvSpPr/>
          <p:nvPr/>
        </p:nvSpPr>
        <p:spPr>
          <a:xfrm>
            <a:off x="1391727" y="4331868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11876" y="0"/>
                </a:moveTo>
                <a:lnTo>
                  <a:pt x="5282" y="1395"/>
                </a:lnTo>
                <a:lnTo>
                  <a:pt x="1129" y="5621"/>
                </a:lnTo>
                <a:lnTo>
                  <a:pt x="0" y="11249"/>
                </a:lnTo>
                <a:lnTo>
                  <a:pt x="2478" y="16852"/>
                </a:lnTo>
                <a:lnTo>
                  <a:pt x="8219" y="20598"/>
                </a:lnTo>
                <a:lnTo>
                  <a:pt x="14210" y="20481"/>
                </a:lnTo>
                <a:lnTo>
                  <a:pt x="19034" y="17017"/>
                </a:lnTo>
                <a:lnTo>
                  <a:pt x="21274" y="10718"/>
                </a:lnTo>
                <a:lnTo>
                  <a:pt x="21655" y="5232"/>
                </a:lnTo>
                <a:lnTo>
                  <a:pt x="17337" y="355"/>
                </a:lnTo>
                <a:lnTo>
                  <a:pt x="118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bg object 332"/>
          <p:cNvSpPr/>
          <p:nvPr/>
        </p:nvSpPr>
        <p:spPr>
          <a:xfrm>
            <a:off x="821639" y="3314604"/>
            <a:ext cx="21590" cy="20955"/>
          </a:xfrm>
          <a:custGeom>
            <a:avLst/>
            <a:gdLst/>
            <a:ahLst/>
            <a:cxnLst/>
            <a:rect l="l" t="t" r="r" b="b"/>
            <a:pathLst>
              <a:path w="21590" h="20954">
                <a:moveTo>
                  <a:pt x="10941" y="0"/>
                </a:moveTo>
                <a:lnTo>
                  <a:pt x="3216" y="2412"/>
                </a:lnTo>
                <a:lnTo>
                  <a:pt x="0" y="11017"/>
                </a:lnTo>
                <a:lnTo>
                  <a:pt x="2980" y="17914"/>
                </a:lnTo>
                <a:lnTo>
                  <a:pt x="9598" y="20573"/>
                </a:lnTo>
                <a:lnTo>
                  <a:pt x="16677" y="18803"/>
                </a:lnTo>
                <a:lnTo>
                  <a:pt x="21043" y="12414"/>
                </a:lnTo>
                <a:lnTo>
                  <a:pt x="18455" y="3444"/>
                </a:lnTo>
                <a:lnTo>
                  <a:pt x="109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bg object 333"/>
          <p:cNvSpPr/>
          <p:nvPr/>
        </p:nvSpPr>
        <p:spPr>
          <a:xfrm>
            <a:off x="190855" y="4445141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20" h="20954">
                <a:moveTo>
                  <a:pt x="10826" y="0"/>
                </a:moveTo>
                <a:lnTo>
                  <a:pt x="3202" y="2432"/>
                </a:lnTo>
                <a:lnTo>
                  <a:pt x="0" y="11009"/>
                </a:lnTo>
                <a:lnTo>
                  <a:pt x="2966" y="17925"/>
                </a:lnTo>
                <a:lnTo>
                  <a:pt x="9483" y="20588"/>
                </a:lnTo>
                <a:lnTo>
                  <a:pt x="16291" y="18788"/>
                </a:lnTo>
                <a:lnTo>
                  <a:pt x="20129" y="12317"/>
                </a:lnTo>
                <a:lnTo>
                  <a:pt x="18070" y="3399"/>
                </a:lnTo>
                <a:lnTo>
                  <a:pt x="108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bg object 334"/>
          <p:cNvSpPr/>
          <p:nvPr/>
        </p:nvSpPr>
        <p:spPr>
          <a:xfrm>
            <a:off x="658571" y="2973832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353" y="0"/>
                </a:moveTo>
                <a:lnTo>
                  <a:pt x="5203" y="1476"/>
                </a:lnTo>
                <a:lnTo>
                  <a:pt x="1102" y="5810"/>
                </a:lnTo>
                <a:lnTo>
                  <a:pt x="0" y="11715"/>
                </a:lnTo>
                <a:lnTo>
                  <a:pt x="2844" y="17906"/>
                </a:lnTo>
                <a:lnTo>
                  <a:pt x="8080" y="21060"/>
                </a:lnTo>
                <a:lnTo>
                  <a:pt x="13801" y="20748"/>
                </a:lnTo>
                <a:lnTo>
                  <a:pt x="18506" y="17460"/>
                </a:lnTo>
                <a:lnTo>
                  <a:pt x="20700" y="11684"/>
                </a:lnTo>
                <a:lnTo>
                  <a:pt x="21119" y="5334"/>
                </a:lnTo>
                <a:lnTo>
                  <a:pt x="16839" y="381"/>
                </a:lnTo>
                <a:lnTo>
                  <a:pt x="113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" name="bg object 335"/>
          <p:cNvSpPr/>
          <p:nvPr/>
        </p:nvSpPr>
        <p:spPr>
          <a:xfrm>
            <a:off x="1029741" y="4093325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19" h="20954">
                <a:moveTo>
                  <a:pt x="10779" y="0"/>
                </a:moveTo>
                <a:lnTo>
                  <a:pt x="3166" y="2260"/>
                </a:lnTo>
                <a:lnTo>
                  <a:pt x="0" y="10323"/>
                </a:lnTo>
                <a:lnTo>
                  <a:pt x="2930" y="17748"/>
                </a:lnTo>
                <a:lnTo>
                  <a:pt x="9436" y="20583"/>
                </a:lnTo>
                <a:lnTo>
                  <a:pt x="16255" y="18615"/>
                </a:lnTo>
                <a:lnTo>
                  <a:pt x="20129" y="11631"/>
                </a:lnTo>
                <a:lnTo>
                  <a:pt x="18034" y="3227"/>
                </a:lnTo>
                <a:lnTo>
                  <a:pt x="107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6" name="bg object 336"/>
          <p:cNvSpPr/>
          <p:nvPr/>
        </p:nvSpPr>
        <p:spPr>
          <a:xfrm>
            <a:off x="601392" y="4247362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0988" y="0"/>
                </a:moveTo>
                <a:lnTo>
                  <a:pt x="4960" y="1573"/>
                </a:lnTo>
                <a:lnTo>
                  <a:pt x="1062" y="6127"/>
                </a:lnTo>
                <a:lnTo>
                  <a:pt x="0" y="12072"/>
                </a:lnTo>
                <a:lnTo>
                  <a:pt x="2479" y="17818"/>
                </a:lnTo>
                <a:lnTo>
                  <a:pt x="7716" y="21014"/>
                </a:lnTo>
                <a:lnTo>
                  <a:pt x="13438" y="20712"/>
                </a:lnTo>
                <a:lnTo>
                  <a:pt x="18147" y="17416"/>
                </a:lnTo>
                <a:lnTo>
                  <a:pt x="20348" y="11633"/>
                </a:lnTo>
                <a:lnTo>
                  <a:pt x="20755" y="5232"/>
                </a:lnTo>
                <a:lnTo>
                  <a:pt x="16487" y="355"/>
                </a:lnTo>
                <a:lnTo>
                  <a:pt x="109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7" name="bg object 337"/>
          <p:cNvSpPr/>
          <p:nvPr/>
        </p:nvSpPr>
        <p:spPr>
          <a:xfrm>
            <a:off x="321246" y="4293053"/>
            <a:ext cx="21590" cy="20955"/>
          </a:xfrm>
          <a:custGeom>
            <a:avLst/>
            <a:gdLst/>
            <a:ahLst/>
            <a:cxnLst/>
            <a:rect l="l" t="t" r="r" b="b"/>
            <a:pathLst>
              <a:path w="21589" h="20954">
                <a:moveTo>
                  <a:pt x="10798" y="0"/>
                </a:moveTo>
                <a:lnTo>
                  <a:pt x="3881" y="1960"/>
                </a:lnTo>
                <a:lnTo>
                  <a:pt x="0" y="8943"/>
                </a:lnTo>
                <a:lnTo>
                  <a:pt x="2109" y="17348"/>
                </a:lnTo>
                <a:lnTo>
                  <a:pt x="9464" y="20583"/>
                </a:lnTo>
                <a:lnTo>
                  <a:pt x="17348" y="18341"/>
                </a:lnTo>
                <a:lnTo>
                  <a:pt x="21043" y="10315"/>
                </a:lnTo>
                <a:lnTo>
                  <a:pt x="17577" y="2853"/>
                </a:lnTo>
                <a:lnTo>
                  <a:pt x="107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8" name="bg object 338"/>
          <p:cNvSpPr/>
          <p:nvPr/>
        </p:nvSpPr>
        <p:spPr>
          <a:xfrm>
            <a:off x="1025976" y="3165855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19">
                <a:moveTo>
                  <a:pt x="10940" y="0"/>
                </a:moveTo>
                <a:lnTo>
                  <a:pt x="4920" y="1478"/>
                </a:lnTo>
                <a:lnTo>
                  <a:pt x="1041" y="5730"/>
                </a:lnTo>
                <a:lnTo>
                  <a:pt x="0" y="11340"/>
                </a:lnTo>
                <a:lnTo>
                  <a:pt x="2495" y="16891"/>
                </a:lnTo>
                <a:lnTo>
                  <a:pt x="7724" y="20117"/>
                </a:lnTo>
                <a:lnTo>
                  <a:pt x="13442" y="19843"/>
                </a:lnTo>
                <a:lnTo>
                  <a:pt x="18150" y="16569"/>
                </a:lnTo>
                <a:lnTo>
                  <a:pt x="20351" y="10794"/>
                </a:lnTo>
                <a:lnTo>
                  <a:pt x="20706" y="5206"/>
                </a:lnTo>
                <a:lnTo>
                  <a:pt x="16427" y="381"/>
                </a:lnTo>
                <a:lnTo>
                  <a:pt x="109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bg object 339"/>
          <p:cNvSpPr/>
          <p:nvPr/>
        </p:nvSpPr>
        <p:spPr>
          <a:xfrm>
            <a:off x="212457" y="4959083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4" h="20320">
                <a:moveTo>
                  <a:pt x="10947" y="0"/>
                </a:moveTo>
                <a:lnTo>
                  <a:pt x="4922" y="1437"/>
                </a:lnTo>
                <a:lnTo>
                  <a:pt x="1041" y="5681"/>
                </a:lnTo>
                <a:lnTo>
                  <a:pt x="0" y="11313"/>
                </a:lnTo>
                <a:lnTo>
                  <a:pt x="2489" y="16916"/>
                </a:lnTo>
                <a:lnTo>
                  <a:pt x="7726" y="20112"/>
                </a:lnTo>
                <a:lnTo>
                  <a:pt x="13448" y="19808"/>
                </a:lnTo>
                <a:lnTo>
                  <a:pt x="18157" y="16509"/>
                </a:lnTo>
                <a:lnTo>
                  <a:pt x="20358" y="10718"/>
                </a:lnTo>
                <a:lnTo>
                  <a:pt x="20714" y="5232"/>
                </a:lnTo>
                <a:lnTo>
                  <a:pt x="16434" y="368"/>
                </a:lnTo>
                <a:lnTo>
                  <a:pt x="109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0" name="bg object 340"/>
          <p:cNvSpPr/>
          <p:nvPr/>
        </p:nvSpPr>
        <p:spPr>
          <a:xfrm>
            <a:off x="368668" y="3396107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89" h="20320">
                <a:moveTo>
                  <a:pt x="11455" y="0"/>
                </a:moveTo>
                <a:lnTo>
                  <a:pt x="4920" y="1406"/>
                </a:lnTo>
                <a:lnTo>
                  <a:pt x="869" y="5635"/>
                </a:lnTo>
                <a:lnTo>
                  <a:pt x="0" y="11269"/>
                </a:lnTo>
                <a:lnTo>
                  <a:pt x="3009" y="16891"/>
                </a:lnTo>
                <a:lnTo>
                  <a:pt x="8246" y="20117"/>
                </a:lnTo>
                <a:lnTo>
                  <a:pt x="13966" y="19843"/>
                </a:lnTo>
                <a:lnTo>
                  <a:pt x="18672" y="16569"/>
                </a:lnTo>
                <a:lnTo>
                  <a:pt x="20865" y="10795"/>
                </a:lnTo>
                <a:lnTo>
                  <a:pt x="21221" y="5207"/>
                </a:lnTo>
                <a:lnTo>
                  <a:pt x="16954" y="381"/>
                </a:lnTo>
                <a:lnTo>
                  <a:pt x="114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1" name="bg object 341"/>
          <p:cNvSpPr/>
          <p:nvPr/>
        </p:nvSpPr>
        <p:spPr>
          <a:xfrm>
            <a:off x="0" y="4778044"/>
            <a:ext cx="8890" cy="19685"/>
          </a:xfrm>
          <a:custGeom>
            <a:avLst/>
            <a:gdLst/>
            <a:ahLst/>
            <a:cxnLst/>
            <a:rect l="l" t="t" r="r" b="b"/>
            <a:pathLst>
              <a:path w="8890" h="19685">
                <a:moveTo>
                  <a:pt x="0" y="0"/>
                </a:moveTo>
                <a:lnTo>
                  <a:pt x="0" y="19191"/>
                </a:lnTo>
                <a:lnTo>
                  <a:pt x="5210" y="17609"/>
                </a:lnTo>
                <a:lnTo>
                  <a:pt x="8553" y="9042"/>
                </a:lnTo>
                <a:lnTo>
                  <a:pt x="5185" y="2103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2" name="bg object 342"/>
          <p:cNvSpPr/>
          <p:nvPr/>
        </p:nvSpPr>
        <p:spPr>
          <a:xfrm>
            <a:off x="109111" y="3968229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89" h="20320">
                <a:moveTo>
                  <a:pt x="10556" y="0"/>
                </a:moveTo>
                <a:lnTo>
                  <a:pt x="4548" y="1431"/>
                </a:lnTo>
                <a:lnTo>
                  <a:pt x="769" y="5678"/>
                </a:lnTo>
                <a:lnTo>
                  <a:pt x="0" y="11328"/>
                </a:lnTo>
                <a:lnTo>
                  <a:pt x="3021" y="16967"/>
                </a:lnTo>
                <a:lnTo>
                  <a:pt x="8255" y="20163"/>
                </a:lnTo>
                <a:lnTo>
                  <a:pt x="13975" y="19859"/>
                </a:lnTo>
                <a:lnTo>
                  <a:pt x="18684" y="16560"/>
                </a:lnTo>
                <a:lnTo>
                  <a:pt x="20885" y="10769"/>
                </a:lnTo>
                <a:lnTo>
                  <a:pt x="21241" y="5283"/>
                </a:lnTo>
                <a:lnTo>
                  <a:pt x="16961" y="419"/>
                </a:lnTo>
                <a:lnTo>
                  <a:pt x="1055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3" name="bg object 343"/>
          <p:cNvSpPr/>
          <p:nvPr/>
        </p:nvSpPr>
        <p:spPr>
          <a:xfrm>
            <a:off x="638113" y="4291152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0996" y="0"/>
                </a:moveTo>
                <a:lnTo>
                  <a:pt x="4960" y="1573"/>
                </a:lnTo>
                <a:lnTo>
                  <a:pt x="1059" y="6127"/>
                </a:lnTo>
                <a:lnTo>
                  <a:pt x="0" y="12072"/>
                </a:lnTo>
                <a:lnTo>
                  <a:pt x="2487" y="17818"/>
                </a:lnTo>
                <a:lnTo>
                  <a:pt x="7716" y="21021"/>
                </a:lnTo>
                <a:lnTo>
                  <a:pt x="13434" y="20721"/>
                </a:lnTo>
                <a:lnTo>
                  <a:pt x="18142" y="17423"/>
                </a:lnTo>
                <a:lnTo>
                  <a:pt x="20343" y="11633"/>
                </a:lnTo>
                <a:lnTo>
                  <a:pt x="20762" y="5232"/>
                </a:lnTo>
                <a:lnTo>
                  <a:pt x="16482" y="355"/>
                </a:lnTo>
                <a:lnTo>
                  <a:pt x="109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4" name="bg object 344"/>
          <p:cNvSpPr/>
          <p:nvPr/>
        </p:nvSpPr>
        <p:spPr>
          <a:xfrm>
            <a:off x="536419" y="3776345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16538" y="0"/>
                </a:moveTo>
                <a:lnTo>
                  <a:pt x="10988" y="507"/>
                </a:lnTo>
                <a:lnTo>
                  <a:pt x="4960" y="1557"/>
                </a:lnTo>
                <a:lnTo>
                  <a:pt x="1062" y="5857"/>
                </a:lnTo>
                <a:lnTo>
                  <a:pt x="0" y="11705"/>
                </a:lnTo>
                <a:lnTo>
                  <a:pt x="2479" y="17398"/>
                </a:lnTo>
                <a:lnTo>
                  <a:pt x="7889" y="20625"/>
                </a:lnTo>
                <a:lnTo>
                  <a:pt x="13940" y="20351"/>
                </a:lnTo>
                <a:lnTo>
                  <a:pt x="18969" y="17077"/>
                </a:lnTo>
                <a:lnTo>
                  <a:pt x="21313" y="11302"/>
                </a:lnTo>
                <a:lnTo>
                  <a:pt x="21669" y="5841"/>
                </a:lnTo>
                <a:lnTo>
                  <a:pt x="165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5" name="bg object 345"/>
          <p:cNvSpPr/>
          <p:nvPr/>
        </p:nvSpPr>
        <p:spPr>
          <a:xfrm>
            <a:off x="555910" y="4043235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0992" y="0"/>
                </a:moveTo>
                <a:lnTo>
                  <a:pt x="4937" y="1430"/>
                </a:lnTo>
                <a:lnTo>
                  <a:pt x="1043" y="5670"/>
                </a:lnTo>
                <a:lnTo>
                  <a:pt x="0" y="11301"/>
                </a:lnTo>
                <a:lnTo>
                  <a:pt x="2496" y="16903"/>
                </a:lnTo>
                <a:lnTo>
                  <a:pt x="7905" y="20115"/>
                </a:lnTo>
                <a:lnTo>
                  <a:pt x="13954" y="19834"/>
                </a:lnTo>
                <a:lnTo>
                  <a:pt x="18980" y="16557"/>
                </a:lnTo>
                <a:lnTo>
                  <a:pt x="21317" y="10782"/>
                </a:lnTo>
                <a:lnTo>
                  <a:pt x="21673" y="5295"/>
                </a:lnTo>
                <a:lnTo>
                  <a:pt x="17405" y="419"/>
                </a:lnTo>
                <a:lnTo>
                  <a:pt x="109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6" name="bg object 34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060577" y="4266666"/>
            <a:ext cx="88747" cy="88760"/>
          </a:xfrm>
          <a:prstGeom prst="rect">
            <a:avLst/>
          </a:prstGeom>
        </p:spPr>
      </p:pic>
      <p:pic>
        <p:nvPicPr>
          <p:cNvPr id="347" name="bg object 34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22608" y="4192041"/>
            <a:ext cx="88745" cy="88747"/>
          </a:xfrm>
          <a:prstGeom prst="rect">
            <a:avLst/>
          </a:prstGeom>
        </p:spPr>
      </p:pic>
      <p:pic>
        <p:nvPicPr>
          <p:cNvPr id="348" name="bg object 34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07555" y="3099435"/>
            <a:ext cx="88747" cy="88772"/>
          </a:xfrm>
          <a:prstGeom prst="rect">
            <a:avLst/>
          </a:prstGeom>
        </p:spPr>
      </p:pic>
      <p:pic>
        <p:nvPicPr>
          <p:cNvPr id="349" name="bg object 34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63447" y="3621913"/>
            <a:ext cx="88747" cy="87884"/>
          </a:xfrm>
          <a:prstGeom prst="rect">
            <a:avLst/>
          </a:prstGeom>
        </p:spPr>
      </p:pic>
      <p:sp>
        <p:nvSpPr>
          <p:cNvPr id="350" name="bg object 350"/>
          <p:cNvSpPr/>
          <p:nvPr/>
        </p:nvSpPr>
        <p:spPr>
          <a:xfrm>
            <a:off x="2421858" y="3377977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26348" y="0"/>
                </a:moveTo>
                <a:lnTo>
                  <a:pt x="17176" y="603"/>
                </a:lnTo>
                <a:lnTo>
                  <a:pt x="5349" y="7449"/>
                </a:lnTo>
                <a:lnTo>
                  <a:pt x="0" y="19081"/>
                </a:lnTo>
                <a:lnTo>
                  <a:pt x="1746" y="31857"/>
                </a:lnTo>
                <a:lnTo>
                  <a:pt x="11207" y="42132"/>
                </a:lnTo>
                <a:lnTo>
                  <a:pt x="24812" y="45255"/>
                </a:lnTo>
                <a:lnTo>
                  <a:pt x="36893" y="40639"/>
                </a:lnTo>
                <a:lnTo>
                  <a:pt x="44640" y="30452"/>
                </a:lnTo>
                <a:lnTo>
                  <a:pt x="45243" y="16859"/>
                </a:lnTo>
                <a:lnTo>
                  <a:pt x="41215" y="8604"/>
                </a:lnTo>
                <a:lnTo>
                  <a:pt x="34639" y="2825"/>
                </a:lnTo>
                <a:lnTo>
                  <a:pt x="263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1" name="bg object 351"/>
          <p:cNvSpPr/>
          <p:nvPr/>
        </p:nvSpPr>
        <p:spPr>
          <a:xfrm>
            <a:off x="2277364" y="2921285"/>
            <a:ext cx="45085" cy="46355"/>
          </a:xfrm>
          <a:custGeom>
            <a:avLst/>
            <a:gdLst/>
            <a:ahLst/>
            <a:cxnLst/>
            <a:rect l="l" t="t" r="r" b="b"/>
            <a:pathLst>
              <a:path w="45085" h="46355">
                <a:moveTo>
                  <a:pt x="25808" y="0"/>
                </a:moveTo>
                <a:lnTo>
                  <a:pt x="16636" y="603"/>
                </a:lnTo>
                <a:lnTo>
                  <a:pt x="5080" y="7927"/>
                </a:lnTo>
                <a:lnTo>
                  <a:pt x="0" y="19764"/>
                </a:lnTo>
                <a:lnTo>
                  <a:pt x="1777" y="32625"/>
                </a:lnTo>
                <a:lnTo>
                  <a:pt x="10794" y="43021"/>
                </a:lnTo>
                <a:lnTo>
                  <a:pt x="24433" y="46059"/>
                </a:lnTo>
                <a:lnTo>
                  <a:pt x="36464" y="41132"/>
                </a:lnTo>
                <a:lnTo>
                  <a:pt x="44138" y="30608"/>
                </a:lnTo>
                <a:lnTo>
                  <a:pt x="44703" y="16859"/>
                </a:lnTo>
                <a:lnTo>
                  <a:pt x="40675" y="8604"/>
                </a:lnTo>
                <a:lnTo>
                  <a:pt x="34099" y="2825"/>
                </a:lnTo>
                <a:lnTo>
                  <a:pt x="258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" name="bg object 352"/>
          <p:cNvSpPr/>
          <p:nvPr/>
        </p:nvSpPr>
        <p:spPr>
          <a:xfrm>
            <a:off x="1038998" y="2617454"/>
            <a:ext cx="43815" cy="44450"/>
          </a:xfrm>
          <a:custGeom>
            <a:avLst/>
            <a:gdLst/>
            <a:ahLst/>
            <a:cxnLst/>
            <a:rect l="l" t="t" r="r" b="b"/>
            <a:pathLst>
              <a:path w="43815" h="44450">
                <a:moveTo>
                  <a:pt x="25222" y="0"/>
                </a:moveTo>
                <a:lnTo>
                  <a:pt x="16625" y="650"/>
                </a:lnTo>
                <a:lnTo>
                  <a:pt x="5075" y="7816"/>
                </a:lnTo>
                <a:lnTo>
                  <a:pt x="0" y="19208"/>
                </a:lnTo>
                <a:lnTo>
                  <a:pt x="1904" y="31386"/>
                </a:lnTo>
                <a:lnTo>
                  <a:pt x="11291" y="40909"/>
                </a:lnTo>
                <a:lnTo>
                  <a:pt x="24360" y="44130"/>
                </a:lnTo>
                <a:lnTo>
                  <a:pt x="36028" y="39433"/>
                </a:lnTo>
                <a:lnTo>
                  <a:pt x="43395" y="29283"/>
                </a:lnTo>
                <a:lnTo>
                  <a:pt x="43562" y="16144"/>
                </a:lnTo>
                <a:lnTo>
                  <a:pt x="39573" y="8080"/>
                </a:lnTo>
                <a:lnTo>
                  <a:pt x="33166" y="2587"/>
                </a:lnTo>
                <a:lnTo>
                  <a:pt x="252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" name="bg object 353"/>
          <p:cNvSpPr/>
          <p:nvPr/>
        </p:nvSpPr>
        <p:spPr>
          <a:xfrm>
            <a:off x="1602136" y="2716829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19" h="46355">
                <a:moveTo>
                  <a:pt x="25911" y="0"/>
                </a:moveTo>
                <a:lnTo>
                  <a:pt x="17240" y="462"/>
                </a:lnTo>
                <a:lnTo>
                  <a:pt x="5238" y="7927"/>
                </a:lnTo>
                <a:lnTo>
                  <a:pt x="0" y="19798"/>
                </a:lnTo>
                <a:lnTo>
                  <a:pt x="1952" y="32573"/>
                </a:lnTo>
                <a:lnTo>
                  <a:pt x="11525" y="42753"/>
                </a:lnTo>
                <a:lnTo>
                  <a:pt x="25090" y="45809"/>
                </a:lnTo>
                <a:lnTo>
                  <a:pt x="37083" y="40911"/>
                </a:lnTo>
                <a:lnTo>
                  <a:pt x="44743" y="30394"/>
                </a:lnTo>
                <a:lnTo>
                  <a:pt x="45307" y="16591"/>
                </a:lnTo>
                <a:lnTo>
                  <a:pt x="40778" y="8552"/>
                </a:lnTo>
                <a:lnTo>
                  <a:pt x="34035" y="2859"/>
                </a:lnTo>
                <a:lnTo>
                  <a:pt x="259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" name="bg object 354"/>
          <p:cNvSpPr/>
          <p:nvPr/>
        </p:nvSpPr>
        <p:spPr>
          <a:xfrm>
            <a:off x="1419320" y="3364775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5269" y="0"/>
                </a:moveTo>
                <a:lnTo>
                  <a:pt x="16668" y="470"/>
                </a:lnTo>
                <a:lnTo>
                  <a:pt x="5083" y="7637"/>
                </a:lnTo>
                <a:lnTo>
                  <a:pt x="0" y="19044"/>
                </a:lnTo>
                <a:lnTo>
                  <a:pt x="1916" y="31259"/>
                </a:lnTo>
                <a:lnTo>
                  <a:pt x="11334" y="40856"/>
                </a:lnTo>
                <a:lnTo>
                  <a:pt x="24179" y="43791"/>
                </a:lnTo>
                <a:lnTo>
                  <a:pt x="35702" y="39379"/>
                </a:lnTo>
                <a:lnTo>
                  <a:pt x="43106" y="29515"/>
                </a:lnTo>
                <a:lnTo>
                  <a:pt x="43592" y="16091"/>
                </a:lnTo>
                <a:lnTo>
                  <a:pt x="39707" y="8346"/>
                </a:lnTo>
                <a:lnTo>
                  <a:pt x="33273" y="2803"/>
                </a:lnTo>
                <a:lnTo>
                  <a:pt x="252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bg object 355"/>
          <p:cNvSpPr/>
          <p:nvPr/>
        </p:nvSpPr>
        <p:spPr>
          <a:xfrm>
            <a:off x="687604" y="2525557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25992" y="0"/>
                </a:moveTo>
                <a:lnTo>
                  <a:pt x="16940" y="980"/>
                </a:lnTo>
                <a:lnTo>
                  <a:pt x="5295" y="8306"/>
                </a:lnTo>
                <a:lnTo>
                  <a:pt x="0" y="20062"/>
                </a:lnTo>
                <a:lnTo>
                  <a:pt x="1679" y="32627"/>
                </a:lnTo>
                <a:lnTo>
                  <a:pt x="10958" y="42382"/>
                </a:lnTo>
                <a:lnTo>
                  <a:pt x="24593" y="45577"/>
                </a:lnTo>
                <a:lnTo>
                  <a:pt x="36679" y="40985"/>
                </a:lnTo>
                <a:lnTo>
                  <a:pt x="44416" y="30773"/>
                </a:lnTo>
                <a:lnTo>
                  <a:pt x="45007" y="17109"/>
                </a:lnTo>
                <a:lnTo>
                  <a:pt x="40934" y="8802"/>
                </a:lnTo>
                <a:lnTo>
                  <a:pt x="34293" y="2853"/>
                </a:lnTo>
                <a:lnTo>
                  <a:pt x="259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" name="bg object 356"/>
          <p:cNvSpPr/>
          <p:nvPr/>
        </p:nvSpPr>
        <p:spPr>
          <a:xfrm>
            <a:off x="1743259" y="3437509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4387" y="0"/>
                </a:moveTo>
                <a:lnTo>
                  <a:pt x="1720" y="635"/>
                </a:lnTo>
                <a:lnTo>
                  <a:pt x="0" y="2915"/>
                </a:lnTo>
                <a:lnTo>
                  <a:pt x="3006" y="5540"/>
                </a:lnTo>
                <a:lnTo>
                  <a:pt x="6988" y="6475"/>
                </a:lnTo>
                <a:lnTo>
                  <a:pt x="8197" y="3683"/>
                </a:lnTo>
                <a:lnTo>
                  <a:pt x="7562" y="1016"/>
                </a:lnTo>
                <a:lnTo>
                  <a:pt x="43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bg object 357"/>
          <p:cNvSpPr/>
          <p:nvPr/>
        </p:nvSpPr>
        <p:spPr>
          <a:xfrm>
            <a:off x="1978197" y="3340353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4526" y="0"/>
                </a:moveTo>
                <a:lnTo>
                  <a:pt x="1859" y="762"/>
                </a:lnTo>
                <a:lnTo>
                  <a:pt x="0" y="3061"/>
                </a:lnTo>
                <a:lnTo>
                  <a:pt x="2700" y="5730"/>
                </a:lnTo>
                <a:lnTo>
                  <a:pt x="6377" y="6709"/>
                </a:lnTo>
                <a:lnTo>
                  <a:pt x="7447" y="3937"/>
                </a:lnTo>
                <a:lnTo>
                  <a:pt x="6685" y="1270"/>
                </a:lnTo>
                <a:lnTo>
                  <a:pt x="45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" name="bg object 358"/>
          <p:cNvSpPr/>
          <p:nvPr/>
        </p:nvSpPr>
        <p:spPr>
          <a:xfrm>
            <a:off x="1520019" y="2046223"/>
            <a:ext cx="7620" cy="6350"/>
          </a:xfrm>
          <a:custGeom>
            <a:avLst/>
            <a:gdLst/>
            <a:ahLst/>
            <a:cxnLst/>
            <a:rect l="l" t="t" r="r" b="b"/>
            <a:pathLst>
              <a:path w="7619" h="6350">
                <a:moveTo>
                  <a:pt x="3599" y="0"/>
                </a:moveTo>
                <a:lnTo>
                  <a:pt x="1821" y="381"/>
                </a:lnTo>
                <a:lnTo>
                  <a:pt x="0" y="2575"/>
                </a:lnTo>
                <a:lnTo>
                  <a:pt x="2678" y="5079"/>
                </a:lnTo>
                <a:lnTo>
                  <a:pt x="6357" y="6060"/>
                </a:lnTo>
                <a:lnTo>
                  <a:pt x="7536" y="3682"/>
                </a:lnTo>
                <a:lnTo>
                  <a:pt x="6774" y="1015"/>
                </a:lnTo>
                <a:lnTo>
                  <a:pt x="35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" name="bg object 359"/>
          <p:cNvSpPr/>
          <p:nvPr/>
        </p:nvSpPr>
        <p:spPr>
          <a:xfrm>
            <a:off x="1781220" y="2675635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4526" y="0"/>
                </a:moveTo>
                <a:lnTo>
                  <a:pt x="1859" y="634"/>
                </a:lnTo>
                <a:lnTo>
                  <a:pt x="0" y="2936"/>
                </a:lnTo>
                <a:lnTo>
                  <a:pt x="2700" y="5619"/>
                </a:lnTo>
                <a:lnTo>
                  <a:pt x="6377" y="6635"/>
                </a:lnTo>
                <a:lnTo>
                  <a:pt x="7447" y="3937"/>
                </a:lnTo>
                <a:lnTo>
                  <a:pt x="6685" y="1269"/>
                </a:lnTo>
                <a:lnTo>
                  <a:pt x="45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0" name="bg object 360"/>
          <p:cNvSpPr/>
          <p:nvPr/>
        </p:nvSpPr>
        <p:spPr>
          <a:xfrm>
            <a:off x="2402967" y="3587877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60" h="10160">
                <a:moveTo>
                  <a:pt x="5714" y="0"/>
                </a:moveTo>
                <a:lnTo>
                  <a:pt x="1269" y="1270"/>
                </a:lnTo>
                <a:lnTo>
                  <a:pt x="0" y="3429"/>
                </a:lnTo>
                <a:lnTo>
                  <a:pt x="634" y="6096"/>
                </a:lnTo>
                <a:lnTo>
                  <a:pt x="1143" y="7874"/>
                </a:lnTo>
                <a:lnTo>
                  <a:pt x="3682" y="10033"/>
                </a:lnTo>
                <a:lnTo>
                  <a:pt x="6350" y="9398"/>
                </a:lnTo>
                <a:lnTo>
                  <a:pt x="8127" y="8890"/>
                </a:lnTo>
                <a:lnTo>
                  <a:pt x="10032" y="5588"/>
                </a:lnTo>
                <a:lnTo>
                  <a:pt x="9525" y="3810"/>
                </a:lnTo>
                <a:lnTo>
                  <a:pt x="8889" y="1143"/>
                </a:lnTo>
                <a:lnTo>
                  <a:pt x="57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" name="bg object 361"/>
          <p:cNvSpPr/>
          <p:nvPr/>
        </p:nvSpPr>
        <p:spPr>
          <a:xfrm>
            <a:off x="2056556" y="3746500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4526" y="0"/>
                </a:moveTo>
                <a:lnTo>
                  <a:pt x="1859" y="762"/>
                </a:lnTo>
                <a:lnTo>
                  <a:pt x="0" y="3063"/>
                </a:lnTo>
                <a:lnTo>
                  <a:pt x="2700" y="5746"/>
                </a:lnTo>
                <a:lnTo>
                  <a:pt x="6377" y="6762"/>
                </a:lnTo>
                <a:lnTo>
                  <a:pt x="7447" y="4063"/>
                </a:lnTo>
                <a:lnTo>
                  <a:pt x="6812" y="1396"/>
                </a:lnTo>
                <a:lnTo>
                  <a:pt x="45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2" name="bg object 362"/>
          <p:cNvSpPr/>
          <p:nvPr/>
        </p:nvSpPr>
        <p:spPr>
          <a:xfrm>
            <a:off x="1794555" y="3200907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3637" y="0"/>
                </a:moveTo>
                <a:lnTo>
                  <a:pt x="1859" y="508"/>
                </a:lnTo>
                <a:lnTo>
                  <a:pt x="0" y="2807"/>
                </a:lnTo>
                <a:lnTo>
                  <a:pt x="2700" y="5476"/>
                </a:lnTo>
                <a:lnTo>
                  <a:pt x="6377" y="6455"/>
                </a:lnTo>
                <a:lnTo>
                  <a:pt x="7447" y="3683"/>
                </a:lnTo>
                <a:lnTo>
                  <a:pt x="6812" y="1016"/>
                </a:lnTo>
                <a:lnTo>
                  <a:pt x="36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3" name="bg object 363"/>
          <p:cNvSpPr/>
          <p:nvPr/>
        </p:nvSpPr>
        <p:spPr>
          <a:xfrm>
            <a:off x="1064971" y="3615054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4">
                <a:moveTo>
                  <a:pt x="8864" y="0"/>
                </a:moveTo>
                <a:lnTo>
                  <a:pt x="0" y="2413"/>
                </a:lnTo>
                <a:lnTo>
                  <a:pt x="1663" y="8509"/>
                </a:lnTo>
                <a:lnTo>
                  <a:pt x="2197" y="14097"/>
                </a:lnTo>
                <a:lnTo>
                  <a:pt x="11061" y="11684"/>
                </a:lnTo>
                <a:lnTo>
                  <a:pt x="10515" y="6223"/>
                </a:lnTo>
                <a:lnTo>
                  <a:pt x="88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4" name="bg object 364"/>
          <p:cNvSpPr/>
          <p:nvPr/>
        </p:nvSpPr>
        <p:spPr>
          <a:xfrm>
            <a:off x="1052741" y="3027045"/>
            <a:ext cx="12065" cy="13970"/>
          </a:xfrm>
          <a:custGeom>
            <a:avLst/>
            <a:gdLst/>
            <a:ahLst/>
            <a:cxnLst/>
            <a:rect l="l" t="t" r="r" b="b"/>
            <a:pathLst>
              <a:path w="12065" h="13969">
                <a:moveTo>
                  <a:pt x="8864" y="0"/>
                </a:moveTo>
                <a:lnTo>
                  <a:pt x="0" y="2286"/>
                </a:lnTo>
                <a:lnTo>
                  <a:pt x="3086" y="13843"/>
                </a:lnTo>
                <a:lnTo>
                  <a:pt x="11937" y="11430"/>
                </a:lnTo>
                <a:lnTo>
                  <a:pt x="10515" y="6223"/>
                </a:lnTo>
                <a:lnTo>
                  <a:pt x="88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5" name="bg object 365"/>
          <p:cNvSpPr/>
          <p:nvPr/>
        </p:nvSpPr>
        <p:spPr>
          <a:xfrm>
            <a:off x="1560292" y="3462401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2315" y="0"/>
                </a:moveTo>
                <a:lnTo>
                  <a:pt x="0" y="2103"/>
                </a:lnTo>
                <a:lnTo>
                  <a:pt x="2077" y="5302"/>
                </a:lnTo>
                <a:lnTo>
                  <a:pt x="5512" y="6929"/>
                </a:lnTo>
                <a:lnTo>
                  <a:pt x="7268" y="4318"/>
                </a:lnTo>
                <a:lnTo>
                  <a:pt x="6633" y="1650"/>
                </a:lnTo>
                <a:lnTo>
                  <a:pt x="5236" y="126"/>
                </a:lnTo>
                <a:lnTo>
                  <a:pt x="23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6" name="bg object 366"/>
          <p:cNvSpPr/>
          <p:nvPr/>
        </p:nvSpPr>
        <p:spPr>
          <a:xfrm>
            <a:off x="1599057" y="2206625"/>
            <a:ext cx="10160" cy="13335"/>
          </a:xfrm>
          <a:custGeom>
            <a:avLst/>
            <a:gdLst/>
            <a:ahLst/>
            <a:cxnLst/>
            <a:rect l="l" t="t" r="r" b="b"/>
            <a:pathLst>
              <a:path w="10159" h="13335">
                <a:moveTo>
                  <a:pt x="9398" y="0"/>
                </a:moveTo>
                <a:lnTo>
                  <a:pt x="0" y="635"/>
                </a:lnTo>
                <a:lnTo>
                  <a:pt x="508" y="6223"/>
                </a:lnTo>
                <a:lnTo>
                  <a:pt x="381" y="12826"/>
                </a:lnTo>
                <a:lnTo>
                  <a:pt x="9779" y="12318"/>
                </a:lnTo>
                <a:lnTo>
                  <a:pt x="10159" y="6476"/>
                </a:lnTo>
                <a:lnTo>
                  <a:pt x="9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7" name="bg object 367"/>
          <p:cNvSpPr/>
          <p:nvPr/>
        </p:nvSpPr>
        <p:spPr>
          <a:xfrm>
            <a:off x="702703" y="2047494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7429" y="0"/>
                </a:moveTo>
                <a:lnTo>
                  <a:pt x="4775" y="762"/>
                </a:lnTo>
                <a:lnTo>
                  <a:pt x="1879" y="635"/>
                </a:lnTo>
                <a:lnTo>
                  <a:pt x="584" y="2793"/>
                </a:lnTo>
                <a:lnTo>
                  <a:pt x="177" y="4825"/>
                </a:lnTo>
                <a:lnTo>
                  <a:pt x="0" y="7747"/>
                </a:lnTo>
                <a:lnTo>
                  <a:pt x="2476" y="9906"/>
                </a:lnTo>
                <a:lnTo>
                  <a:pt x="5130" y="9143"/>
                </a:lnTo>
                <a:lnTo>
                  <a:pt x="7150" y="9651"/>
                </a:lnTo>
                <a:lnTo>
                  <a:pt x="9321" y="7112"/>
                </a:lnTo>
                <a:lnTo>
                  <a:pt x="9740" y="5080"/>
                </a:lnTo>
                <a:lnTo>
                  <a:pt x="9029" y="2412"/>
                </a:lnTo>
                <a:lnTo>
                  <a:pt x="7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" name="bg object 368"/>
          <p:cNvSpPr/>
          <p:nvPr/>
        </p:nvSpPr>
        <p:spPr>
          <a:xfrm>
            <a:off x="1116241" y="2401951"/>
            <a:ext cx="11430" cy="10160"/>
          </a:xfrm>
          <a:custGeom>
            <a:avLst/>
            <a:gdLst/>
            <a:ahLst/>
            <a:cxnLst/>
            <a:rect l="l" t="t" r="r" b="b"/>
            <a:pathLst>
              <a:path w="11430" h="10160">
                <a:moveTo>
                  <a:pt x="5600" y="0"/>
                </a:moveTo>
                <a:lnTo>
                  <a:pt x="0" y="507"/>
                </a:lnTo>
                <a:lnTo>
                  <a:pt x="596" y="9906"/>
                </a:lnTo>
                <a:lnTo>
                  <a:pt x="6210" y="9271"/>
                </a:lnTo>
                <a:lnTo>
                  <a:pt x="9093" y="9525"/>
                </a:lnTo>
                <a:lnTo>
                  <a:pt x="11277" y="6985"/>
                </a:lnTo>
                <a:lnTo>
                  <a:pt x="10566" y="4318"/>
                </a:lnTo>
                <a:lnTo>
                  <a:pt x="10985" y="2286"/>
                </a:lnTo>
                <a:lnTo>
                  <a:pt x="8496" y="126"/>
                </a:lnTo>
                <a:lnTo>
                  <a:pt x="56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9" name="bg object 369"/>
          <p:cNvSpPr/>
          <p:nvPr/>
        </p:nvSpPr>
        <p:spPr>
          <a:xfrm>
            <a:off x="998064" y="2031873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4498" y="0"/>
                </a:moveTo>
                <a:lnTo>
                  <a:pt x="1844" y="762"/>
                </a:lnTo>
                <a:lnTo>
                  <a:pt x="0" y="3061"/>
                </a:lnTo>
                <a:lnTo>
                  <a:pt x="2708" y="5730"/>
                </a:lnTo>
                <a:lnTo>
                  <a:pt x="6388" y="6709"/>
                </a:lnTo>
                <a:lnTo>
                  <a:pt x="7458" y="3937"/>
                </a:lnTo>
                <a:lnTo>
                  <a:pt x="6988" y="2158"/>
                </a:lnTo>
                <a:lnTo>
                  <a:pt x="44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" name="bg object 370"/>
          <p:cNvSpPr/>
          <p:nvPr/>
        </p:nvSpPr>
        <p:spPr>
          <a:xfrm>
            <a:off x="1899650" y="3400933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2842" y="0"/>
                </a:moveTo>
                <a:lnTo>
                  <a:pt x="7508" y="1397"/>
                </a:lnTo>
                <a:lnTo>
                  <a:pt x="2307" y="4708"/>
                </a:lnTo>
                <a:lnTo>
                  <a:pt x="0" y="9985"/>
                </a:lnTo>
                <a:lnTo>
                  <a:pt x="811" y="15666"/>
                </a:lnTo>
                <a:lnTo>
                  <a:pt x="4968" y="20193"/>
                </a:lnTo>
                <a:lnTo>
                  <a:pt x="10957" y="21506"/>
                </a:lnTo>
                <a:lnTo>
                  <a:pt x="16303" y="19462"/>
                </a:lnTo>
                <a:lnTo>
                  <a:pt x="19792" y="15085"/>
                </a:lnTo>
                <a:lnTo>
                  <a:pt x="20208" y="9398"/>
                </a:lnTo>
                <a:lnTo>
                  <a:pt x="18430" y="3175"/>
                </a:lnTo>
                <a:lnTo>
                  <a:pt x="12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1" name="bg object 371"/>
          <p:cNvSpPr/>
          <p:nvPr/>
        </p:nvSpPr>
        <p:spPr>
          <a:xfrm>
            <a:off x="1962642" y="3863340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2969" y="0"/>
                </a:moveTo>
                <a:lnTo>
                  <a:pt x="7889" y="2413"/>
                </a:lnTo>
                <a:lnTo>
                  <a:pt x="2510" y="5690"/>
                </a:lnTo>
                <a:lnTo>
                  <a:pt x="0" y="10995"/>
                </a:lnTo>
                <a:lnTo>
                  <a:pt x="799" y="16675"/>
                </a:lnTo>
                <a:lnTo>
                  <a:pt x="5349" y="21082"/>
                </a:lnTo>
                <a:lnTo>
                  <a:pt x="11332" y="22435"/>
                </a:lnTo>
                <a:lnTo>
                  <a:pt x="16637" y="20318"/>
                </a:lnTo>
                <a:lnTo>
                  <a:pt x="20012" y="15693"/>
                </a:lnTo>
                <a:lnTo>
                  <a:pt x="20208" y="9525"/>
                </a:lnTo>
                <a:lnTo>
                  <a:pt x="18811" y="4191"/>
                </a:lnTo>
                <a:lnTo>
                  <a:pt x="129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" name="bg object 372"/>
          <p:cNvSpPr/>
          <p:nvPr/>
        </p:nvSpPr>
        <p:spPr>
          <a:xfrm>
            <a:off x="1152245" y="3700779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2865" y="0"/>
                </a:moveTo>
                <a:lnTo>
                  <a:pt x="7556" y="1397"/>
                </a:lnTo>
                <a:lnTo>
                  <a:pt x="2313" y="4706"/>
                </a:lnTo>
                <a:lnTo>
                  <a:pt x="0" y="9969"/>
                </a:lnTo>
                <a:lnTo>
                  <a:pt x="819" y="15613"/>
                </a:lnTo>
                <a:lnTo>
                  <a:pt x="4978" y="20066"/>
                </a:lnTo>
                <a:lnTo>
                  <a:pt x="10960" y="21439"/>
                </a:lnTo>
                <a:lnTo>
                  <a:pt x="16279" y="19335"/>
                </a:lnTo>
                <a:lnTo>
                  <a:pt x="19682" y="14708"/>
                </a:lnTo>
                <a:lnTo>
                  <a:pt x="19913" y="8509"/>
                </a:lnTo>
                <a:lnTo>
                  <a:pt x="18491" y="3175"/>
                </a:lnTo>
                <a:lnTo>
                  <a:pt x="128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" name="bg object 373"/>
          <p:cNvSpPr/>
          <p:nvPr/>
        </p:nvSpPr>
        <p:spPr>
          <a:xfrm>
            <a:off x="844121" y="2786379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13535" y="0"/>
                </a:moveTo>
                <a:lnTo>
                  <a:pt x="8213" y="1396"/>
                </a:lnTo>
                <a:lnTo>
                  <a:pt x="2494" y="4992"/>
                </a:lnTo>
                <a:lnTo>
                  <a:pt x="0" y="10636"/>
                </a:lnTo>
                <a:lnTo>
                  <a:pt x="805" y="16613"/>
                </a:lnTo>
                <a:lnTo>
                  <a:pt x="4987" y="21208"/>
                </a:lnTo>
                <a:lnTo>
                  <a:pt x="11483" y="22435"/>
                </a:lnTo>
                <a:lnTo>
                  <a:pt x="17065" y="20256"/>
                </a:lnTo>
                <a:lnTo>
                  <a:pt x="20561" y="15601"/>
                </a:lnTo>
                <a:lnTo>
                  <a:pt x="20799" y="9397"/>
                </a:lnTo>
                <a:lnTo>
                  <a:pt x="19148" y="3301"/>
                </a:lnTo>
                <a:lnTo>
                  <a:pt x="135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4" name="bg object 374"/>
          <p:cNvSpPr/>
          <p:nvPr/>
        </p:nvSpPr>
        <p:spPr>
          <a:xfrm>
            <a:off x="1908301" y="3259073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2699" y="0"/>
                </a:moveTo>
                <a:lnTo>
                  <a:pt x="7492" y="1524"/>
                </a:lnTo>
                <a:lnTo>
                  <a:pt x="2258" y="4901"/>
                </a:lnTo>
                <a:lnTo>
                  <a:pt x="0" y="10445"/>
                </a:lnTo>
                <a:lnTo>
                  <a:pt x="885" y="16418"/>
                </a:lnTo>
                <a:lnTo>
                  <a:pt x="5079" y="21081"/>
                </a:lnTo>
                <a:lnTo>
                  <a:pt x="11064" y="22437"/>
                </a:lnTo>
                <a:lnTo>
                  <a:pt x="16382" y="20304"/>
                </a:lnTo>
                <a:lnTo>
                  <a:pt x="19796" y="15670"/>
                </a:lnTo>
                <a:lnTo>
                  <a:pt x="20065" y="9525"/>
                </a:lnTo>
                <a:lnTo>
                  <a:pt x="18414" y="3301"/>
                </a:lnTo>
                <a:lnTo>
                  <a:pt x="126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5" name="bg object 375"/>
          <p:cNvSpPr/>
          <p:nvPr/>
        </p:nvSpPr>
        <p:spPr>
          <a:xfrm>
            <a:off x="2200878" y="286626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3620" y="0"/>
                </a:moveTo>
                <a:lnTo>
                  <a:pt x="8286" y="1524"/>
                </a:lnTo>
                <a:lnTo>
                  <a:pt x="2571" y="4909"/>
                </a:lnTo>
                <a:lnTo>
                  <a:pt x="0" y="10223"/>
                </a:lnTo>
                <a:lnTo>
                  <a:pt x="714" y="15918"/>
                </a:lnTo>
                <a:lnTo>
                  <a:pt x="4857" y="20447"/>
                </a:lnTo>
                <a:lnTo>
                  <a:pt x="11499" y="22173"/>
                </a:lnTo>
                <a:lnTo>
                  <a:pt x="17129" y="20161"/>
                </a:lnTo>
                <a:lnTo>
                  <a:pt x="20591" y="15339"/>
                </a:lnTo>
                <a:lnTo>
                  <a:pt x="20732" y="8636"/>
                </a:lnTo>
                <a:lnTo>
                  <a:pt x="19208" y="3301"/>
                </a:lnTo>
                <a:lnTo>
                  <a:pt x="1362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6" name="bg object 376"/>
          <p:cNvSpPr/>
          <p:nvPr/>
        </p:nvSpPr>
        <p:spPr>
          <a:xfrm>
            <a:off x="1335277" y="2087419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19">
                <a:moveTo>
                  <a:pt x="6889" y="0"/>
                </a:moveTo>
                <a:lnTo>
                  <a:pt x="337" y="4764"/>
                </a:lnTo>
                <a:lnTo>
                  <a:pt x="0" y="13922"/>
                </a:lnTo>
                <a:lnTo>
                  <a:pt x="5087" y="19534"/>
                </a:lnTo>
                <a:lnTo>
                  <a:pt x="12223" y="19954"/>
                </a:lnTo>
                <a:lnTo>
                  <a:pt x="18359" y="15994"/>
                </a:lnTo>
                <a:lnTo>
                  <a:pt x="20446" y="8461"/>
                </a:lnTo>
                <a:lnTo>
                  <a:pt x="15109" y="831"/>
                </a:lnTo>
                <a:lnTo>
                  <a:pt x="688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7" name="bg object 377"/>
          <p:cNvSpPr/>
          <p:nvPr/>
        </p:nvSpPr>
        <p:spPr>
          <a:xfrm>
            <a:off x="1100518" y="3360499"/>
            <a:ext cx="19685" cy="20320"/>
          </a:xfrm>
          <a:custGeom>
            <a:avLst/>
            <a:gdLst/>
            <a:ahLst/>
            <a:cxnLst/>
            <a:rect l="l" t="t" r="r" b="b"/>
            <a:pathLst>
              <a:path w="19684" h="20320">
                <a:moveTo>
                  <a:pt x="6716" y="0"/>
                </a:moveTo>
                <a:lnTo>
                  <a:pt x="277" y="4736"/>
                </a:lnTo>
                <a:lnTo>
                  <a:pt x="0" y="13890"/>
                </a:lnTo>
                <a:lnTo>
                  <a:pt x="5024" y="19506"/>
                </a:lnTo>
                <a:lnTo>
                  <a:pt x="12050" y="19954"/>
                </a:lnTo>
                <a:lnTo>
                  <a:pt x="17921" y="16069"/>
                </a:lnTo>
                <a:lnTo>
                  <a:pt x="19481" y="8683"/>
                </a:lnTo>
                <a:lnTo>
                  <a:pt x="14667" y="906"/>
                </a:lnTo>
                <a:lnTo>
                  <a:pt x="67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8" name="bg object 378"/>
          <p:cNvSpPr/>
          <p:nvPr/>
        </p:nvSpPr>
        <p:spPr>
          <a:xfrm>
            <a:off x="1070971" y="1815464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13176" y="0"/>
                </a:moveTo>
                <a:lnTo>
                  <a:pt x="7854" y="1397"/>
                </a:lnTo>
                <a:lnTo>
                  <a:pt x="2492" y="4758"/>
                </a:lnTo>
                <a:lnTo>
                  <a:pt x="0" y="10191"/>
                </a:lnTo>
                <a:lnTo>
                  <a:pt x="850" y="16148"/>
                </a:lnTo>
                <a:lnTo>
                  <a:pt x="5518" y="21082"/>
                </a:lnTo>
                <a:lnTo>
                  <a:pt x="11500" y="22381"/>
                </a:lnTo>
                <a:lnTo>
                  <a:pt x="16819" y="20240"/>
                </a:lnTo>
                <a:lnTo>
                  <a:pt x="20221" y="15599"/>
                </a:lnTo>
                <a:lnTo>
                  <a:pt x="20453" y="9398"/>
                </a:lnTo>
                <a:lnTo>
                  <a:pt x="18789" y="3301"/>
                </a:lnTo>
                <a:lnTo>
                  <a:pt x="131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9" name="bg object 379"/>
          <p:cNvSpPr/>
          <p:nvPr/>
        </p:nvSpPr>
        <p:spPr>
          <a:xfrm>
            <a:off x="1781936" y="2758249"/>
            <a:ext cx="19685" cy="20320"/>
          </a:xfrm>
          <a:custGeom>
            <a:avLst/>
            <a:gdLst/>
            <a:ahLst/>
            <a:cxnLst/>
            <a:rect l="l" t="t" r="r" b="b"/>
            <a:pathLst>
              <a:path w="19685" h="20319">
                <a:moveTo>
                  <a:pt x="6921" y="0"/>
                </a:moveTo>
                <a:lnTo>
                  <a:pt x="412" y="4599"/>
                </a:lnTo>
                <a:lnTo>
                  <a:pt x="0" y="13271"/>
                </a:lnTo>
                <a:lnTo>
                  <a:pt x="5163" y="19369"/>
                </a:lnTo>
                <a:lnTo>
                  <a:pt x="12255" y="19954"/>
                </a:lnTo>
                <a:lnTo>
                  <a:pt x="18109" y="15896"/>
                </a:lnTo>
                <a:lnTo>
                  <a:pt x="19557" y="8064"/>
                </a:lnTo>
                <a:lnTo>
                  <a:pt x="14858" y="734"/>
                </a:lnTo>
                <a:lnTo>
                  <a:pt x="692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0" name="bg object 380"/>
          <p:cNvSpPr/>
          <p:nvPr/>
        </p:nvSpPr>
        <p:spPr>
          <a:xfrm>
            <a:off x="1425321" y="3039998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2826" y="0"/>
                </a:moveTo>
                <a:lnTo>
                  <a:pt x="7492" y="1524"/>
                </a:lnTo>
                <a:lnTo>
                  <a:pt x="2258" y="4901"/>
                </a:lnTo>
                <a:lnTo>
                  <a:pt x="0" y="10445"/>
                </a:lnTo>
                <a:lnTo>
                  <a:pt x="885" y="16418"/>
                </a:lnTo>
                <a:lnTo>
                  <a:pt x="5079" y="21081"/>
                </a:lnTo>
                <a:lnTo>
                  <a:pt x="11064" y="22437"/>
                </a:lnTo>
                <a:lnTo>
                  <a:pt x="16382" y="20304"/>
                </a:lnTo>
                <a:lnTo>
                  <a:pt x="19796" y="15670"/>
                </a:lnTo>
                <a:lnTo>
                  <a:pt x="20065" y="9525"/>
                </a:lnTo>
                <a:lnTo>
                  <a:pt x="18415" y="3301"/>
                </a:lnTo>
                <a:lnTo>
                  <a:pt x="128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1" name="bg object 381"/>
          <p:cNvSpPr/>
          <p:nvPr/>
        </p:nvSpPr>
        <p:spPr>
          <a:xfrm>
            <a:off x="1174559" y="3174634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19">
                <a:moveTo>
                  <a:pt x="7366" y="0"/>
                </a:moveTo>
                <a:lnTo>
                  <a:pt x="1443" y="4085"/>
                </a:lnTo>
                <a:lnTo>
                  <a:pt x="0" y="11922"/>
                </a:lnTo>
                <a:lnTo>
                  <a:pt x="4699" y="19248"/>
                </a:lnTo>
                <a:lnTo>
                  <a:pt x="12704" y="19954"/>
                </a:lnTo>
                <a:lnTo>
                  <a:pt x="19450" y="15279"/>
                </a:lnTo>
                <a:lnTo>
                  <a:pt x="20370" y="6461"/>
                </a:lnTo>
                <a:lnTo>
                  <a:pt x="14698" y="509"/>
                </a:lnTo>
                <a:lnTo>
                  <a:pt x="7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2" name="bg object 382"/>
          <p:cNvSpPr/>
          <p:nvPr/>
        </p:nvSpPr>
        <p:spPr>
          <a:xfrm>
            <a:off x="1480423" y="1879600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2842" y="0"/>
                </a:moveTo>
                <a:lnTo>
                  <a:pt x="7508" y="1397"/>
                </a:lnTo>
                <a:lnTo>
                  <a:pt x="2307" y="4708"/>
                </a:lnTo>
                <a:lnTo>
                  <a:pt x="0" y="9985"/>
                </a:lnTo>
                <a:lnTo>
                  <a:pt x="811" y="15666"/>
                </a:lnTo>
                <a:lnTo>
                  <a:pt x="4968" y="20193"/>
                </a:lnTo>
                <a:lnTo>
                  <a:pt x="10953" y="21492"/>
                </a:lnTo>
                <a:lnTo>
                  <a:pt x="16271" y="19351"/>
                </a:lnTo>
                <a:lnTo>
                  <a:pt x="19684" y="14710"/>
                </a:lnTo>
                <a:lnTo>
                  <a:pt x="19954" y="8509"/>
                </a:lnTo>
                <a:lnTo>
                  <a:pt x="18430" y="3301"/>
                </a:lnTo>
                <a:lnTo>
                  <a:pt x="12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3" name="bg object 383"/>
          <p:cNvSpPr/>
          <p:nvPr/>
        </p:nvSpPr>
        <p:spPr>
          <a:xfrm>
            <a:off x="1285097" y="3838828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2842" y="0"/>
                </a:moveTo>
                <a:lnTo>
                  <a:pt x="7508" y="1524"/>
                </a:lnTo>
                <a:lnTo>
                  <a:pt x="2307" y="4762"/>
                </a:lnTo>
                <a:lnTo>
                  <a:pt x="0" y="10001"/>
                </a:lnTo>
                <a:lnTo>
                  <a:pt x="811" y="15668"/>
                </a:lnTo>
                <a:lnTo>
                  <a:pt x="4968" y="20193"/>
                </a:lnTo>
                <a:lnTo>
                  <a:pt x="10953" y="21548"/>
                </a:lnTo>
                <a:lnTo>
                  <a:pt x="16271" y="19415"/>
                </a:lnTo>
                <a:lnTo>
                  <a:pt x="19684" y="14781"/>
                </a:lnTo>
                <a:lnTo>
                  <a:pt x="19954" y="8636"/>
                </a:lnTo>
                <a:lnTo>
                  <a:pt x="18430" y="3302"/>
                </a:lnTo>
                <a:lnTo>
                  <a:pt x="12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4" name="bg object 384"/>
          <p:cNvSpPr/>
          <p:nvPr/>
        </p:nvSpPr>
        <p:spPr>
          <a:xfrm>
            <a:off x="931570" y="2308351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5" h="21589">
                <a:moveTo>
                  <a:pt x="13538" y="0"/>
                </a:moveTo>
                <a:lnTo>
                  <a:pt x="8229" y="1397"/>
                </a:lnTo>
                <a:lnTo>
                  <a:pt x="2481" y="4851"/>
                </a:lnTo>
                <a:lnTo>
                  <a:pt x="0" y="10175"/>
                </a:lnTo>
                <a:lnTo>
                  <a:pt x="985" y="15809"/>
                </a:lnTo>
                <a:lnTo>
                  <a:pt x="5638" y="20193"/>
                </a:lnTo>
                <a:lnTo>
                  <a:pt x="11622" y="21492"/>
                </a:lnTo>
                <a:lnTo>
                  <a:pt x="16944" y="19351"/>
                </a:lnTo>
                <a:lnTo>
                  <a:pt x="20347" y="14710"/>
                </a:lnTo>
                <a:lnTo>
                  <a:pt x="20573" y="8509"/>
                </a:lnTo>
                <a:lnTo>
                  <a:pt x="19151" y="3175"/>
                </a:lnTo>
                <a:lnTo>
                  <a:pt x="135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5" name="bg object 385"/>
          <p:cNvSpPr/>
          <p:nvPr/>
        </p:nvSpPr>
        <p:spPr>
          <a:xfrm>
            <a:off x="1013625" y="3740403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20">
                <a:moveTo>
                  <a:pt x="7875" y="0"/>
                </a:moveTo>
                <a:lnTo>
                  <a:pt x="1948" y="3877"/>
                </a:lnTo>
                <a:lnTo>
                  <a:pt x="0" y="11303"/>
                </a:lnTo>
                <a:lnTo>
                  <a:pt x="4952" y="19093"/>
                </a:lnTo>
                <a:lnTo>
                  <a:pt x="13209" y="19907"/>
                </a:lnTo>
                <a:lnTo>
                  <a:pt x="19954" y="15053"/>
                </a:lnTo>
                <a:lnTo>
                  <a:pt x="20370" y="5842"/>
                </a:lnTo>
                <a:lnTo>
                  <a:pt x="14957" y="408"/>
                </a:lnTo>
                <a:lnTo>
                  <a:pt x="78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6" name="bg object 386"/>
          <p:cNvSpPr/>
          <p:nvPr/>
        </p:nvSpPr>
        <p:spPr>
          <a:xfrm>
            <a:off x="869153" y="2933445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5" h="21589">
                <a:moveTo>
                  <a:pt x="13649" y="0"/>
                </a:moveTo>
                <a:lnTo>
                  <a:pt x="7451" y="1651"/>
                </a:lnTo>
                <a:lnTo>
                  <a:pt x="2217" y="4958"/>
                </a:lnTo>
                <a:lnTo>
                  <a:pt x="0" y="10207"/>
                </a:lnTo>
                <a:lnTo>
                  <a:pt x="1083" y="15813"/>
                </a:lnTo>
                <a:lnTo>
                  <a:pt x="5749" y="20193"/>
                </a:lnTo>
                <a:lnTo>
                  <a:pt x="11732" y="21548"/>
                </a:lnTo>
                <a:lnTo>
                  <a:pt x="17051" y="19415"/>
                </a:lnTo>
                <a:lnTo>
                  <a:pt x="20453" y="14781"/>
                </a:lnTo>
                <a:lnTo>
                  <a:pt x="20685" y="8636"/>
                </a:lnTo>
                <a:lnTo>
                  <a:pt x="19262" y="3302"/>
                </a:lnTo>
                <a:lnTo>
                  <a:pt x="136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7" name="bg object 387"/>
          <p:cNvSpPr/>
          <p:nvPr/>
        </p:nvSpPr>
        <p:spPr>
          <a:xfrm>
            <a:off x="1474152" y="3069717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2763" y="0"/>
                </a:moveTo>
                <a:lnTo>
                  <a:pt x="7429" y="1396"/>
                </a:lnTo>
                <a:lnTo>
                  <a:pt x="2214" y="4847"/>
                </a:lnTo>
                <a:lnTo>
                  <a:pt x="0" y="10429"/>
                </a:lnTo>
                <a:lnTo>
                  <a:pt x="928" y="16416"/>
                </a:lnTo>
                <a:lnTo>
                  <a:pt x="5143" y="21081"/>
                </a:lnTo>
                <a:lnTo>
                  <a:pt x="11126" y="22437"/>
                </a:lnTo>
                <a:lnTo>
                  <a:pt x="16430" y="20304"/>
                </a:lnTo>
                <a:lnTo>
                  <a:pt x="19806" y="15670"/>
                </a:lnTo>
                <a:lnTo>
                  <a:pt x="20002" y="9525"/>
                </a:lnTo>
                <a:lnTo>
                  <a:pt x="18351" y="3301"/>
                </a:lnTo>
                <a:lnTo>
                  <a:pt x="127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8" name="bg object 388"/>
          <p:cNvSpPr/>
          <p:nvPr/>
        </p:nvSpPr>
        <p:spPr>
          <a:xfrm>
            <a:off x="1212651" y="261442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12771" y="0"/>
                </a:moveTo>
                <a:lnTo>
                  <a:pt x="7691" y="2285"/>
                </a:lnTo>
                <a:lnTo>
                  <a:pt x="2317" y="5222"/>
                </a:lnTo>
                <a:lnTo>
                  <a:pt x="0" y="10540"/>
                </a:lnTo>
                <a:lnTo>
                  <a:pt x="870" y="16430"/>
                </a:lnTo>
                <a:lnTo>
                  <a:pt x="5062" y="21081"/>
                </a:lnTo>
                <a:lnTo>
                  <a:pt x="11212" y="22342"/>
                </a:lnTo>
                <a:lnTo>
                  <a:pt x="16851" y="20113"/>
                </a:lnTo>
                <a:lnTo>
                  <a:pt x="20560" y="15384"/>
                </a:lnTo>
                <a:lnTo>
                  <a:pt x="20924" y="9143"/>
                </a:lnTo>
                <a:lnTo>
                  <a:pt x="19502" y="3936"/>
                </a:lnTo>
                <a:lnTo>
                  <a:pt x="127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9" name="bg object 389"/>
          <p:cNvSpPr/>
          <p:nvPr/>
        </p:nvSpPr>
        <p:spPr>
          <a:xfrm>
            <a:off x="1316608" y="2861055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3843" y="0"/>
                </a:moveTo>
                <a:lnTo>
                  <a:pt x="7620" y="1650"/>
                </a:lnTo>
                <a:lnTo>
                  <a:pt x="2345" y="4962"/>
                </a:lnTo>
                <a:lnTo>
                  <a:pt x="0" y="10239"/>
                </a:lnTo>
                <a:lnTo>
                  <a:pt x="797" y="15920"/>
                </a:lnTo>
                <a:lnTo>
                  <a:pt x="4953" y="20446"/>
                </a:lnTo>
                <a:lnTo>
                  <a:pt x="11148" y="21707"/>
                </a:lnTo>
                <a:lnTo>
                  <a:pt x="16795" y="19478"/>
                </a:lnTo>
                <a:lnTo>
                  <a:pt x="20490" y="14749"/>
                </a:lnTo>
                <a:lnTo>
                  <a:pt x="20828" y="8508"/>
                </a:lnTo>
                <a:lnTo>
                  <a:pt x="19431" y="3301"/>
                </a:lnTo>
                <a:lnTo>
                  <a:pt x="138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90" name="bg object 39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876679" y="2901060"/>
            <a:ext cx="85851" cy="85851"/>
          </a:xfrm>
          <a:prstGeom prst="rect">
            <a:avLst/>
          </a:prstGeom>
        </p:spPr>
      </p:pic>
      <p:sp>
        <p:nvSpPr>
          <p:cNvPr id="391" name="bg object 391"/>
          <p:cNvSpPr/>
          <p:nvPr/>
        </p:nvSpPr>
        <p:spPr>
          <a:xfrm>
            <a:off x="964615" y="3130804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59" h="86360">
                <a:moveTo>
                  <a:pt x="58793" y="53778"/>
                </a:moveTo>
                <a:lnTo>
                  <a:pt x="17741" y="53778"/>
                </a:lnTo>
                <a:lnTo>
                  <a:pt x="33950" y="59102"/>
                </a:lnTo>
                <a:lnTo>
                  <a:pt x="46877" y="70117"/>
                </a:lnTo>
                <a:lnTo>
                  <a:pt x="54775" y="85978"/>
                </a:lnTo>
                <a:lnTo>
                  <a:pt x="53700" y="68294"/>
                </a:lnTo>
                <a:lnTo>
                  <a:pt x="58793" y="53778"/>
                </a:lnTo>
                <a:close/>
              </a:path>
              <a:path w="86359" h="86360">
                <a:moveTo>
                  <a:pt x="31775" y="0"/>
                </a:moveTo>
                <a:lnTo>
                  <a:pt x="32871" y="17825"/>
                </a:lnTo>
                <a:lnTo>
                  <a:pt x="27251" y="34115"/>
                </a:lnTo>
                <a:lnTo>
                  <a:pt x="15948" y="47095"/>
                </a:lnTo>
                <a:lnTo>
                  <a:pt x="0" y="54990"/>
                </a:lnTo>
                <a:lnTo>
                  <a:pt x="17741" y="53778"/>
                </a:lnTo>
                <a:lnTo>
                  <a:pt x="58793" y="53778"/>
                </a:lnTo>
                <a:lnTo>
                  <a:pt x="59304" y="52324"/>
                </a:lnTo>
                <a:lnTo>
                  <a:pt x="70425" y="39687"/>
                </a:lnTo>
                <a:lnTo>
                  <a:pt x="83888" y="33004"/>
                </a:lnTo>
                <a:lnTo>
                  <a:pt x="68631" y="33004"/>
                </a:lnTo>
                <a:lnTo>
                  <a:pt x="52604" y="27336"/>
                </a:lnTo>
                <a:lnTo>
                  <a:pt x="39695" y="16001"/>
                </a:lnTo>
                <a:lnTo>
                  <a:pt x="31775" y="0"/>
                </a:lnTo>
                <a:close/>
              </a:path>
              <a:path w="86359" h="86360">
                <a:moveTo>
                  <a:pt x="85902" y="32003"/>
                </a:moveTo>
                <a:lnTo>
                  <a:pt x="68631" y="33004"/>
                </a:lnTo>
                <a:lnTo>
                  <a:pt x="83888" y="33004"/>
                </a:lnTo>
                <a:lnTo>
                  <a:pt x="85902" y="32003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92" name="bg object 39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89393" y="2037079"/>
            <a:ext cx="85902" cy="85851"/>
          </a:xfrm>
          <a:prstGeom prst="rect">
            <a:avLst/>
          </a:prstGeom>
        </p:spPr>
      </p:pic>
      <p:pic>
        <p:nvPicPr>
          <p:cNvPr id="393" name="bg object 39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388363" y="2385441"/>
            <a:ext cx="85979" cy="84962"/>
          </a:xfrm>
          <a:prstGeom prst="rect">
            <a:avLst/>
          </a:prstGeom>
        </p:spPr>
      </p:pic>
      <p:sp>
        <p:nvSpPr>
          <p:cNvPr id="394" name="bg object 394"/>
          <p:cNvSpPr/>
          <p:nvPr/>
        </p:nvSpPr>
        <p:spPr>
          <a:xfrm>
            <a:off x="1147089" y="3129914"/>
            <a:ext cx="357505" cy="501015"/>
          </a:xfrm>
          <a:custGeom>
            <a:avLst/>
            <a:gdLst/>
            <a:ahLst/>
            <a:cxnLst/>
            <a:rect l="l" t="t" r="r" b="b"/>
            <a:pathLst>
              <a:path w="357505" h="501014">
                <a:moveTo>
                  <a:pt x="0" y="0"/>
                </a:moveTo>
                <a:lnTo>
                  <a:pt x="76092" y="112322"/>
                </a:lnTo>
                <a:lnTo>
                  <a:pt x="149432" y="218662"/>
                </a:lnTo>
                <a:lnTo>
                  <a:pt x="247828" y="360131"/>
                </a:lnTo>
                <a:lnTo>
                  <a:pt x="289409" y="419012"/>
                </a:lnTo>
                <a:lnTo>
                  <a:pt x="298376" y="434371"/>
                </a:lnTo>
                <a:lnTo>
                  <a:pt x="306034" y="450445"/>
                </a:lnTo>
                <a:lnTo>
                  <a:pt x="312394" y="467233"/>
                </a:lnTo>
                <a:lnTo>
                  <a:pt x="314426" y="475361"/>
                </a:lnTo>
                <a:lnTo>
                  <a:pt x="317982" y="482727"/>
                </a:lnTo>
                <a:lnTo>
                  <a:pt x="322427" y="490093"/>
                </a:lnTo>
                <a:lnTo>
                  <a:pt x="327253" y="497205"/>
                </a:lnTo>
                <a:lnTo>
                  <a:pt x="335635" y="500888"/>
                </a:lnTo>
                <a:lnTo>
                  <a:pt x="344398" y="499618"/>
                </a:lnTo>
                <a:lnTo>
                  <a:pt x="351820" y="495133"/>
                </a:lnTo>
                <a:lnTo>
                  <a:pt x="356241" y="487267"/>
                </a:lnTo>
                <a:lnTo>
                  <a:pt x="357471" y="477829"/>
                </a:lnTo>
                <a:lnTo>
                  <a:pt x="355320" y="468630"/>
                </a:lnTo>
                <a:lnTo>
                  <a:pt x="350270" y="460672"/>
                </a:lnTo>
                <a:lnTo>
                  <a:pt x="343874" y="453834"/>
                </a:lnTo>
                <a:lnTo>
                  <a:pt x="336693" y="447663"/>
                </a:lnTo>
                <a:lnTo>
                  <a:pt x="329285" y="441706"/>
                </a:lnTo>
                <a:lnTo>
                  <a:pt x="321977" y="435371"/>
                </a:lnTo>
                <a:lnTo>
                  <a:pt x="315490" y="428275"/>
                </a:lnTo>
                <a:lnTo>
                  <a:pt x="310693" y="420274"/>
                </a:lnTo>
                <a:lnTo>
                  <a:pt x="308457" y="411226"/>
                </a:lnTo>
                <a:lnTo>
                  <a:pt x="308838" y="407416"/>
                </a:lnTo>
                <a:lnTo>
                  <a:pt x="308076" y="402844"/>
                </a:lnTo>
                <a:lnTo>
                  <a:pt x="306171" y="399415"/>
                </a:lnTo>
                <a:lnTo>
                  <a:pt x="304012" y="396748"/>
                </a:lnTo>
                <a:lnTo>
                  <a:pt x="301091" y="394208"/>
                </a:lnTo>
                <a:lnTo>
                  <a:pt x="297535" y="393065"/>
                </a:lnTo>
                <a:lnTo>
                  <a:pt x="288949" y="387445"/>
                </a:lnTo>
                <a:lnTo>
                  <a:pt x="248057" y="342980"/>
                </a:lnTo>
                <a:lnTo>
                  <a:pt x="197324" y="277923"/>
                </a:lnTo>
                <a:lnTo>
                  <a:pt x="167095" y="237186"/>
                </a:lnTo>
                <a:lnTo>
                  <a:pt x="134715" y="192596"/>
                </a:lnTo>
                <a:lnTo>
                  <a:pt x="100998" y="145367"/>
                </a:lnTo>
                <a:lnTo>
                  <a:pt x="66763" y="96716"/>
                </a:lnTo>
                <a:lnTo>
                  <a:pt x="32824" y="47855"/>
                </a:lnTo>
                <a:lnTo>
                  <a:pt x="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66670" y="1236979"/>
            <a:ext cx="5022215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6F8EC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6F8EC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D3DCFF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31A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02208" y="102565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824" y="0"/>
                </a:moveTo>
                <a:lnTo>
                  <a:pt x="17335" y="17145"/>
                </a:lnTo>
                <a:lnTo>
                  <a:pt x="0" y="19685"/>
                </a:lnTo>
                <a:lnTo>
                  <a:pt x="17335" y="22225"/>
                </a:lnTo>
                <a:lnTo>
                  <a:pt x="19824" y="39624"/>
                </a:lnTo>
                <a:lnTo>
                  <a:pt x="22288" y="22225"/>
                </a:lnTo>
                <a:lnTo>
                  <a:pt x="39623" y="19685"/>
                </a:lnTo>
                <a:lnTo>
                  <a:pt x="22288" y="17145"/>
                </a:lnTo>
                <a:lnTo>
                  <a:pt x="1982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016" y="3796284"/>
            <a:ext cx="85318" cy="85343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2080" y="3531108"/>
            <a:ext cx="85343" cy="85343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257312" y="493777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26784" y="0"/>
                </a:moveTo>
                <a:lnTo>
                  <a:pt x="23355" y="22644"/>
                </a:lnTo>
                <a:lnTo>
                  <a:pt x="0" y="26035"/>
                </a:lnTo>
                <a:lnTo>
                  <a:pt x="23355" y="29159"/>
                </a:lnTo>
                <a:lnTo>
                  <a:pt x="26784" y="51803"/>
                </a:lnTo>
                <a:lnTo>
                  <a:pt x="29959" y="29159"/>
                </a:lnTo>
                <a:lnTo>
                  <a:pt x="53327" y="26035"/>
                </a:lnTo>
                <a:lnTo>
                  <a:pt x="29959" y="22644"/>
                </a:lnTo>
                <a:lnTo>
                  <a:pt x="267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933955" y="3448811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399"/>
                </a:lnTo>
                <a:lnTo>
                  <a:pt x="0" y="19938"/>
                </a:lnTo>
                <a:lnTo>
                  <a:pt x="18033" y="22479"/>
                </a:lnTo>
                <a:lnTo>
                  <a:pt x="20574" y="39624"/>
                </a:lnTo>
                <a:lnTo>
                  <a:pt x="23113" y="22479"/>
                </a:lnTo>
                <a:lnTo>
                  <a:pt x="41148" y="19938"/>
                </a:lnTo>
                <a:lnTo>
                  <a:pt x="23113" y="1739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5924" y="4463808"/>
            <a:ext cx="85343" cy="85318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1502663" y="2587751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2" y="0"/>
                </a:moveTo>
                <a:lnTo>
                  <a:pt x="17526" y="12573"/>
                </a:lnTo>
                <a:lnTo>
                  <a:pt x="0" y="0"/>
                </a:lnTo>
                <a:lnTo>
                  <a:pt x="13208" y="16764"/>
                </a:lnTo>
                <a:lnTo>
                  <a:pt x="0" y="33528"/>
                </a:lnTo>
                <a:lnTo>
                  <a:pt x="17526" y="20955"/>
                </a:lnTo>
                <a:lnTo>
                  <a:pt x="35052" y="33528"/>
                </a:lnTo>
                <a:lnTo>
                  <a:pt x="21844" y="16764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419100" y="245363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8"/>
                </a:lnTo>
                <a:lnTo>
                  <a:pt x="0" y="44196"/>
                </a:lnTo>
                <a:lnTo>
                  <a:pt x="21945" y="27559"/>
                </a:lnTo>
                <a:lnTo>
                  <a:pt x="31734" y="27559"/>
                </a:lnTo>
                <a:lnTo>
                  <a:pt x="27647" y="22098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9"/>
                </a:moveTo>
                <a:lnTo>
                  <a:pt x="21945" y="27559"/>
                </a:lnTo>
                <a:lnTo>
                  <a:pt x="44183" y="44196"/>
                </a:lnTo>
                <a:lnTo>
                  <a:pt x="31734" y="27559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618756" y="420015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12103" y="15836"/>
                </a:lnTo>
                <a:lnTo>
                  <a:pt x="0" y="31978"/>
                </a:lnTo>
                <a:lnTo>
                  <a:pt x="15836" y="19875"/>
                </a:lnTo>
                <a:lnTo>
                  <a:pt x="22903" y="19875"/>
                </a:lnTo>
                <a:lnTo>
                  <a:pt x="19875" y="15836"/>
                </a:lnTo>
                <a:lnTo>
                  <a:pt x="22952" y="11810"/>
                </a:lnTo>
                <a:lnTo>
                  <a:pt x="15836" y="11810"/>
                </a:lnTo>
                <a:lnTo>
                  <a:pt x="0" y="0"/>
                </a:lnTo>
                <a:close/>
              </a:path>
              <a:path w="32384" h="32385">
                <a:moveTo>
                  <a:pt x="22903" y="19875"/>
                </a:moveTo>
                <a:lnTo>
                  <a:pt x="15836" y="19875"/>
                </a:lnTo>
                <a:lnTo>
                  <a:pt x="31978" y="31978"/>
                </a:lnTo>
                <a:lnTo>
                  <a:pt x="22903" y="19875"/>
                </a:lnTo>
                <a:close/>
              </a:path>
              <a:path w="32384" h="32385">
                <a:moveTo>
                  <a:pt x="31978" y="0"/>
                </a:moveTo>
                <a:lnTo>
                  <a:pt x="15836" y="11810"/>
                </a:lnTo>
                <a:lnTo>
                  <a:pt x="22952" y="11810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413004" y="32826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637" y="27431"/>
                </a:lnTo>
                <a:lnTo>
                  <a:pt x="0" y="54863"/>
                </a:lnTo>
                <a:lnTo>
                  <a:pt x="27444" y="34162"/>
                </a:lnTo>
                <a:lnTo>
                  <a:pt x="39290" y="34162"/>
                </a:lnTo>
                <a:lnTo>
                  <a:pt x="34226" y="27431"/>
                </a:lnTo>
                <a:lnTo>
                  <a:pt x="39290" y="20700"/>
                </a:lnTo>
                <a:lnTo>
                  <a:pt x="27444" y="20700"/>
                </a:lnTo>
                <a:lnTo>
                  <a:pt x="0" y="0"/>
                </a:lnTo>
                <a:close/>
              </a:path>
              <a:path w="55245" h="55245">
                <a:moveTo>
                  <a:pt x="39290" y="34162"/>
                </a:moveTo>
                <a:lnTo>
                  <a:pt x="27444" y="34162"/>
                </a:lnTo>
                <a:lnTo>
                  <a:pt x="54864" y="54863"/>
                </a:lnTo>
                <a:lnTo>
                  <a:pt x="39290" y="34162"/>
                </a:lnTo>
                <a:close/>
              </a:path>
              <a:path w="55245" h="55245">
                <a:moveTo>
                  <a:pt x="54864" y="0"/>
                </a:moveTo>
                <a:lnTo>
                  <a:pt x="27444" y="20700"/>
                </a:lnTo>
                <a:lnTo>
                  <a:pt x="39290" y="20700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95084" y="29352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40" y="23749"/>
                </a:lnTo>
                <a:lnTo>
                  <a:pt x="0" y="47243"/>
                </a:lnTo>
                <a:lnTo>
                  <a:pt x="23621" y="29463"/>
                </a:lnTo>
                <a:lnTo>
                  <a:pt x="33881" y="29463"/>
                </a:lnTo>
                <a:lnTo>
                  <a:pt x="29590" y="23749"/>
                </a:lnTo>
                <a:lnTo>
                  <a:pt x="34024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1" y="29463"/>
                </a:moveTo>
                <a:lnTo>
                  <a:pt x="23621" y="29463"/>
                </a:lnTo>
                <a:lnTo>
                  <a:pt x="47231" y="47243"/>
                </a:lnTo>
                <a:lnTo>
                  <a:pt x="33881" y="29463"/>
                </a:lnTo>
                <a:close/>
              </a:path>
              <a:path w="47625" h="47625">
                <a:moveTo>
                  <a:pt x="47231" y="0"/>
                </a:moveTo>
                <a:lnTo>
                  <a:pt x="23621" y="17780"/>
                </a:lnTo>
                <a:lnTo>
                  <a:pt x="34024" y="17780"/>
                </a:lnTo>
                <a:lnTo>
                  <a:pt x="4723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606296" y="305866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192" y="0"/>
                </a:moveTo>
                <a:lnTo>
                  <a:pt x="5206" y="0"/>
                </a:lnTo>
                <a:lnTo>
                  <a:pt x="0" y="6604"/>
                </a:lnTo>
                <a:lnTo>
                  <a:pt x="0" y="16382"/>
                </a:lnTo>
                <a:lnTo>
                  <a:pt x="1142" y="19557"/>
                </a:lnTo>
                <a:lnTo>
                  <a:pt x="3682" y="22098"/>
                </a:lnTo>
                <a:lnTo>
                  <a:pt x="10638" y="25848"/>
                </a:lnTo>
                <a:lnTo>
                  <a:pt x="17891" y="25050"/>
                </a:lnTo>
                <a:lnTo>
                  <a:pt x="23596" y="20490"/>
                </a:lnTo>
                <a:lnTo>
                  <a:pt x="25908" y="12954"/>
                </a:lnTo>
                <a:lnTo>
                  <a:pt x="25908" y="5842"/>
                </a:lnTo>
                <a:lnTo>
                  <a:pt x="2019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76796" y="3698747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4" h="20320">
                <a:moveTo>
                  <a:pt x="14173" y="0"/>
                </a:moveTo>
                <a:lnTo>
                  <a:pt x="3657" y="0"/>
                </a:lnTo>
                <a:lnTo>
                  <a:pt x="0" y="4190"/>
                </a:lnTo>
                <a:lnTo>
                  <a:pt x="0" y="10667"/>
                </a:lnTo>
                <a:lnTo>
                  <a:pt x="850" y="12826"/>
                </a:lnTo>
                <a:lnTo>
                  <a:pt x="8318" y="19811"/>
                </a:lnTo>
                <a:lnTo>
                  <a:pt x="18262" y="16001"/>
                </a:lnTo>
                <a:lnTo>
                  <a:pt x="18262" y="8508"/>
                </a:lnTo>
                <a:lnTo>
                  <a:pt x="18262" y="3809"/>
                </a:lnTo>
                <a:lnTo>
                  <a:pt x="1417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446531" y="49164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135" y="0"/>
                </a:moveTo>
                <a:lnTo>
                  <a:pt x="3670" y="0"/>
                </a:lnTo>
                <a:lnTo>
                  <a:pt x="0" y="4533"/>
                </a:lnTo>
                <a:lnTo>
                  <a:pt x="0" y="11531"/>
                </a:lnTo>
                <a:lnTo>
                  <a:pt x="812" y="13804"/>
                </a:lnTo>
                <a:lnTo>
                  <a:pt x="2590" y="15697"/>
                </a:lnTo>
                <a:lnTo>
                  <a:pt x="8521" y="21323"/>
                </a:lnTo>
                <a:lnTo>
                  <a:pt x="18275" y="17183"/>
                </a:lnTo>
                <a:lnTo>
                  <a:pt x="18275" y="8890"/>
                </a:lnTo>
                <a:lnTo>
                  <a:pt x="18275" y="3848"/>
                </a:lnTo>
                <a:lnTo>
                  <a:pt x="141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847356" y="3293364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313" y="0"/>
                </a:moveTo>
                <a:lnTo>
                  <a:pt x="5740" y="0"/>
                </a:lnTo>
                <a:lnTo>
                  <a:pt x="0" y="7112"/>
                </a:lnTo>
                <a:lnTo>
                  <a:pt x="0" y="17906"/>
                </a:lnTo>
                <a:lnTo>
                  <a:pt x="1295" y="21462"/>
                </a:lnTo>
                <a:lnTo>
                  <a:pt x="4165" y="24384"/>
                </a:lnTo>
                <a:lnTo>
                  <a:pt x="11926" y="28442"/>
                </a:lnTo>
                <a:lnTo>
                  <a:pt x="20012" y="27511"/>
                </a:lnTo>
                <a:lnTo>
                  <a:pt x="26368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3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278636" y="40965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225" y="0"/>
                </a:moveTo>
                <a:lnTo>
                  <a:pt x="6350" y="0"/>
                </a:lnTo>
                <a:lnTo>
                  <a:pt x="0" y="6362"/>
                </a:lnTo>
                <a:lnTo>
                  <a:pt x="0" y="22567"/>
                </a:lnTo>
                <a:lnTo>
                  <a:pt x="6350" y="28930"/>
                </a:lnTo>
                <a:lnTo>
                  <a:pt x="22225" y="28930"/>
                </a:lnTo>
                <a:lnTo>
                  <a:pt x="28955" y="22567"/>
                </a:lnTo>
                <a:lnTo>
                  <a:pt x="28955" y="14465"/>
                </a:lnTo>
                <a:lnTo>
                  <a:pt x="28955" y="6362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426732" y="2069592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555" y="0"/>
                </a:moveTo>
                <a:lnTo>
                  <a:pt x="5842" y="0"/>
                </a:lnTo>
                <a:lnTo>
                  <a:pt x="0" y="7112"/>
                </a:lnTo>
                <a:lnTo>
                  <a:pt x="0" y="17906"/>
                </a:lnTo>
                <a:lnTo>
                  <a:pt x="1333" y="21462"/>
                </a:lnTo>
                <a:lnTo>
                  <a:pt x="4330" y="24383"/>
                </a:lnTo>
                <a:lnTo>
                  <a:pt x="11964" y="28442"/>
                </a:lnTo>
                <a:lnTo>
                  <a:pt x="20004" y="27511"/>
                </a:lnTo>
                <a:lnTo>
                  <a:pt x="26360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55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937272" y="375208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700" y="22098"/>
                </a:lnTo>
                <a:lnTo>
                  <a:pt x="0" y="44196"/>
                </a:lnTo>
                <a:lnTo>
                  <a:pt x="22097" y="27812"/>
                </a:lnTo>
                <a:lnTo>
                  <a:pt x="31999" y="27812"/>
                </a:lnTo>
                <a:lnTo>
                  <a:pt x="27749" y="22098"/>
                </a:lnTo>
                <a:lnTo>
                  <a:pt x="31716" y="16764"/>
                </a:lnTo>
                <a:lnTo>
                  <a:pt x="22097" y="16764"/>
                </a:lnTo>
                <a:lnTo>
                  <a:pt x="0" y="0"/>
                </a:lnTo>
                <a:close/>
              </a:path>
              <a:path w="44450" h="44450">
                <a:moveTo>
                  <a:pt x="31999" y="27812"/>
                </a:moveTo>
                <a:lnTo>
                  <a:pt x="22097" y="27812"/>
                </a:lnTo>
                <a:lnTo>
                  <a:pt x="44183" y="44196"/>
                </a:lnTo>
                <a:lnTo>
                  <a:pt x="31999" y="27812"/>
                </a:lnTo>
                <a:close/>
              </a:path>
              <a:path w="44450" h="44450">
                <a:moveTo>
                  <a:pt x="44183" y="0"/>
                </a:moveTo>
                <a:lnTo>
                  <a:pt x="22097" y="16764"/>
                </a:lnTo>
                <a:lnTo>
                  <a:pt x="31716" y="16764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5" name="bg object 3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2324" y="1935479"/>
            <a:ext cx="85318" cy="85343"/>
          </a:xfrm>
          <a:prstGeom prst="rect">
            <a:avLst/>
          </a:prstGeom>
        </p:spPr>
      </p:pic>
      <p:sp>
        <p:nvSpPr>
          <p:cNvPr id="36" name="bg object 36"/>
          <p:cNvSpPr/>
          <p:nvPr/>
        </p:nvSpPr>
        <p:spPr>
          <a:xfrm>
            <a:off x="1144536" y="231495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035" y="0"/>
                </a:moveTo>
                <a:lnTo>
                  <a:pt x="22644" y="22606"/>
                </a:lnTo>
                <a:lnTo>
                  <a:pt x="0" y="25781"/>
                </a:lnTo>
                <a:lnTo>
                  <a:pt x="22644" y="29210"/>
                </a:lnTo>
                <a:lnTo>
                  <a:pt x="26035" y="51816"/>
                </a:lnTo>
                <a:lnTo>
                  <a:pt x="29159" y="29210"/>
                </a:lnTo>
                <a:lnTo>
                  <a:pt x="51803" y="25781"/>
                </a:lnTo>
                <a:lnTo>
                  <a:pt x="29159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998232" y="294284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02" y="0"/>
                </a:moveTo>
                <a:lnTo>
                  <a:pt x="16738" y="12573"/>
                </a:lnTo>
                <a:lnTo>
                  <a:pt x="0" y="0"/>
                </a:lnTo>
                <a:lnTo>
                  <a:pt x="12560" y="16763"/>
                </a:lnTo>
                <a:lnTo>
                  <a:pt x="0" y="33528"/>
                </a:lnTo>
                <a:lnTo>
                  <a:pt x="16738" y="20955"/>
                </a:lnTo>
                <a:lnTo>
                  <a:pt x="33502" y="33528"/>
                </a:lnTo>
                <a:lnTo>
                  <a:pt x="20942" y="16763"/>
                </a:lnTo>
                <a:lnTo>
                  <a:pt x="3350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774191" y="227076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7"/>
                </a:lnTo>
                <a:lnTo>
                  <a:pt x="0" y="44195"/>
                </a:lnTo>
                <a:lnTo>
                  <a:pt x="21945" y="27558"/>
                </a:lnTo>
                <a:lnTo>
                  <a:pt x="31734" y="27558"/>
                </a:lnTo>
                <a:lnTo>
                  <a:pt x="27647" y="22097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8"/>
                </a:moveTo>
                <a:lnTo>
                  <a:pt x="21945" y="27558"/>
                </a:lnTo>
                <a:lnTo>
                  <a:pt x="44183" y="44195"/>
                </a:lnTo>
                <a:lnTo>
                  <a:pt x="31734" y="27558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2022348" y="308914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494"/>
                </a:lnTo>
                <a:lnTo>
                  <a:pt x="0" y="47243"/>
                </a:lnTo>
                <a:lnTo>
                  <a:pt x="23621" y="29463"/>
                </a:lnTo>
                <a:lnTo>
                  <a:pt x="34027" y="29463"/>
                </a:lnTo>
                <a:lnTo>
                  <a:pt x="29590" y="23494"/>
                </a:lnTo>
                <a:lnTo>
                  <a:pt x="33884" y="17779"/>
                </a:lnTo>
                <a:lnTo>
                  <a:pt x="23621" y="17779"/>
                </a:lnTo>
                <a:lnTo>
                  <a:pt x="0" y="0"/>
                </a:lnTo>
                <a:close/>
              </a:path>
              <a:path w="47625" h="47625">
                <a:moveTo>
                  <a:pt x="34027" y="29463"/>
                </a:moveTo>
                <a:lnTo>
                  <a:pt x="23621" y="29463"/>
                </a:lnTo>
                <a:lnTo>
                  <a:pt x="47243" y="47243"/>
                </a:lnTo>
                <a:lnTo>
                  <a:pt x="34027" y="29463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79"/>
                </a:lnTo>
                <a:lnTo>
                  <a:pt x="33884" y="17779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1487424" y="1880883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0638" y="0"/>
                </a:moveTo>
                <a:lnTo>
                  <a:pt x="3682" y="3923"/>
                </a:lnTo>
                <a:lnTo>
                  <a:pt x="1142" y="6590"/>
                </a:lnTo>
                <a:lnTo>
                  <a:pt x="0" y="9892"/>
                </a:lnTo>
                <a:lnTo>
                  <a:pt x="0" y="20306"/>
                </a:lnTo>
                <a:lnTo>
                  <a:pt x="5206" y="27164"/>
                </a:lnTo>
                <a:lnTo>
                  <a:pt x="20192" y="27164"/>
                </a:lnTo>
                <a:lnTo>
                  <a:pt x="25907" y="21068"/>
                </a:lnTo>
                <a:lnTo>
                  <a:pt x="25907" y="13448"/>
                </a:lnTo>
                <a:lnTo>
                  <a:pt x="23596" y="5584"/>
                </a:lnTo>
                <a:lnTo>
                  <a:pt x="17891" y="827"/>
                </a:lnTo>
                <a:lnTo>
                  <a:pt x="106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2270760" y="35311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225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605"/>
                </a:lnTo>
                <a:lnTo>
                  <a:pt x="6350" y="28955"/>
                </a:lnTo>
                <a:lnTo>
                  <a:pt x="22225" y="28955"/>
                </a:lnTo>
                <a:lnTo>
                  <a:pt x="28956" y="22605"/>
                </a:lnTo>
                <a:lnTo>
                  <a:pt x="28956" y="14477"/>
                </a:lnTo>
                <a:lnTo>
                  <a:pt x="28956" y="6349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818400" y="2664094"/>
            <a:ext cx="29209" cy="27305"/>
          </a:xfrm>
          <a:custGeom>
            <a:avLst/>
            <a:gdLst/>
            <a:ahLst/>
            <a:cxnLst/>
            <a:rect l="l" t="t" r="r" b="b"/>
            <a:pathLst>
              <a:path w="29209" h="27305">
                <a:moveTo>
                  <a:pt x="11999" y="0"/>
                </a:moveTo>
                <a:lnTo>
                  <a:pt x="4216" y="3794"/>
                </a:lnTo>
                <a:lnTo>
                  <a:pt x="1308" y="6588"/>
                </a:lnTo>
                <a:lnTo>
                  <a:pt x="0" y="10017"/>
                </a:lnTo>
                <a:lnTo>
                  <a:pt x="0" y="20558"/>
                </a:lnTo>
                <a:lnTo>
                  <a:pt x="5727" y="27289"/>
                </a:lnTo>
                <a:lnTo>
                  <a:pt x="22529" y="27289"/>
                </a:lnTo>
                <a:lnTo>
                  <a:pt x="28930" y="20939"/>
                </a:lnTo>
                <a:lnTo>
                  <a:pt x="28930" y="13573"/>
                </a:lnTo>
                <a:lnTo>
                  <a:pt x="26376" y="5651"/>
                </a:lnTo>
                <a:lnTo>
                  <a:pt x="20059" y="873"/>
                </a:lnTo>
                <a:lnTo>
                  <a:pt x="1199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3" name="bg object 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93564" y="3785615"/>
            <a:ext cx="85344" cy="83820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58740" y="2796539"/>
            <a:ext cx="85344" cy="85343"/>
          </a:xfrm>
          <a:prstGeom prst="rect">
            <a:avLst/>
          </a:prstGeom>
        </p:spPr>
      </p:pic>
      <p:sp>
        <p:nvSpPr>
          <p:cNvPr id="45" name="bg object 45"/>
          <p:cNvSpPr/>
          <p:nvPr/>
        </p:nvSpPr>
        <p:spPr>
          <a:xfrm>
            <a:off x="6300215" y="364083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6" y="22605"/>
                </a:lnTo>
                <a:lnTo>
                  <a:pt x="0" y="26034"/>
                </a:lnTo>
                <a:lnTo>
                  <a:pt x="22606" y="29209"/>
                </a:lnTo>
                <a:lnTo>
                  <a:pt x="26035" y="51815"/>
                </a:lnTo>
                <a:lnTo>
                  <a:pt x="29210" y="29209"/>
                </a:lnTo>
                <a:lnTo>
                  <a:pt x="51816" y="26034"/>
                </a:lnTo>
                <a:lnTo>
                  <a:pt x="29210" y="22605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bg object 46"/>
          <p:cNvSpPr/>
          <p:nvPr/>
        </p:nvSpPr>
        <p:spPr>
          <a:xfrm>
            <a:off x="2624327" y="3785615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939" y="0"/>
                </a:moveTo>
                <a:lnTo>
                  <a:pt x="17399" y="18034"/>
                </a:lnTo>
                <a:lnTo>
                  <a:pt x="0" y="20574"/>
                </a:lnTo>
                <a:lnTo>
                  <a:pt x="17399" y="23114"/>
                </a:lnTo>
                <a:lnTo>
                  <a:pt x="19939" y="41148"/>
                </a:lnTo>
                <a:lnTo>
                  <a:pt x="22479" y="23114"/>
                </a:lnTo>
                <a:lnTo>
                  <a:pt x="39624" y="20574"/>
                </a:lnTo>
                <a:lnTo>
                  <a:pt x="22479" y="18034"/>
                </a:lnTo>
                <a:lnTo>
                  <a:pt x="1993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7" name="bg object 4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27776" y="3299459"/>
            <a:ext cx="83820" cy="85343"/>
          </a:xfrm>
          <a:prstGeom prst="rect">
            <a:avLst/>
          </a:prstGeom>
        </p:spPr>
      </p:pic>
      <p:sp>
        <p:nvSpPr>
          <p:cNvPr id="48" name="bg object 48"/>
          <p:cNvSpPr/>
          <p:nvPr/>
        </p:nvSpPr>
        <p:spPr>
          <a:xfrm>
            <a:off x="3950208" y="3886212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2" y="16738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38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3816096" y="280263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8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bg object 50"/>
          <p:cNvSpPr/>
          <p:nvPr/>
        </p:nvSpPr>
        <p:spPr>
          <a:xfrm>
            <a:off x="5562600" y="3002279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1811" y="15875"/>
                </a:lnTo>
                <a:lnTo>
                  <a:pt x="0" y="32003"/>
                </a:lnTo>
                <a:lnTo>
                  <a:pt x="15875" y="19938"/>
                </a:lnTo>
                <a:lnTo>
                  <a:pt x="22978" y="19938"/>
                </a:lnTo>
                <a:lnTo>
                  <a:pt x="19938" y="15875"/>
                </a:lnTo>
                <a:lnTo>
                  <a:pt x="22834" y="12064"/>
                </a:lnTo>
                <a:lnTo>
                  <a:pt x="15875" y="12064"/>
                </a:lnTo>
                <a:lnTo>
                  <a:pt x="0" y="0"/>
                </a:lnTo>
                <a:close/>
              </a:path>
              <a:path w="32385" h="32385">
                <a:moveTo>
                  <a:pt x="22978" y="19938"/>
                </a:moveTo>
                <a:lnTo>
                  <a:pt x="15875" y="19938"/>
                </a:lnTo>
                <a:lnTo>
                  <a:pt x="32003" y="32003"/>
                </a:lnTo>
                <a:lnTo>
                  <a:pt x="22978" y="19938"/>
                </a:lnTo>
                <a:close/>
              </a:path>
              <a:path w="32385" h="32385">
                <a:moveTo>
                  <a:pt x="32003" y="0"/>
                </a:moveTo>
                <a:lnTo>
                  <a:pt x="15875" y="12064"/>
                </a:lnTo>
                <a:lnTo>
                  <a:pt x="22834" y="12064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bg object 51"/>
          <p:cNvSpPr/>
          <p:nvPr/>
        </p:nvSpPr>
        <p:spPr>
          <a:xfrm>
            <a:off x="4645152" y="27965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4"/>
                </a:lnTo>
                <a:lnTo>
                  <a:pt x="27432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1"/>
                </a:lnTo>
                <a:lnTo>
                  <a:pt x="27432" y="20701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2" y="34162"/>
                </a:lnTo>
                <a:lnTo>
                  <a:pt x="54863" y="54864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2" y="20701"/>
                </a:lnTo>
                <a:lnTo>
                  <a:pt x="39242" y="20701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bg object 52"/>
          <p:cNvSpPr/>
          <p:nvPr/>
        </p:nvSpPr>
        <p:spPr>
          <a:xfrm>
            <a:off x="3995928" y="257708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2"/>
                </a:lnTo>
                <a:lnTo>
                  <a:pt x="0" y="47243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4" y="47243"/>
                </a:lnTo>
                <a:lnTo>
                  <a:pt x="33956" y="29591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bg object 53"/>
          <p:cNvSpPr/>
          <p:nvPr/>
        </p:nvSpPr>
        <p:spPr>
          <a:xfrm>
            <a:off x="4421123" y="3988320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3" y="0"/>
                </a:lnTo>
                <a:lnTo>
                  <a:pt x="0" y="5461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8" y="1206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bg object 54"/>
          <p:cNvSpPr/>
          <p:nvPr/>
        </p:nvSpPr>
        <p:spPr>
          <a:xfrm>
            <a:off x="5061203" y="2560320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430" y="0"/>
                </a:moveTo>
                <a:lnTo>
                  <a:pt x="4445" y="0"/>
                </a:lnTo>
                <a:lnTo>
                  <a:pt x="0" y="3429"/>
                </a:lnTo>
                <a:lnTo>
                  <a:pt x="0" y="12954"/>
                </a:lnTo>
                <a:lnTo>
                  <a:pt x="4191" y="16763"/>
                </a:lnTo>
                <a:lnTo>
                  <a:pt x="9144" y="16763"/>
                </a:lnTo>
                <a:lnTo>
                  <a:pt x="17145" y="16763"/>
                </a:lnTo>
                <a:lnTo>
                  <a:pt x="21336" y="7619"/>
                </a:lnTo>
                <a:lnTo>
                  <a:pt x="15748" y="2540"/>
                </a:lnTo>
                <a:lnTo>
                  <a:pt x="13843" y="762"/>
                </a:lnTo>
                <a:lnTo>
                  <a:pt x="114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bg object 55"/>
          <p:cNvSpPr/>
          <p:nvPr/>
        </p:nvSpPr>
        <p:spPr>
          <a:xfrm>
            <a:off x="6278879" y="283006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4">
                <a:moveTo>
                  <a:pt x="11557" y="0"/>
                </a:moveTo>
                <a:lnTo>
                  <a:pt x="4572" y="0"/>
                </a:lnTo>
                <a:lnTo>
                  <a:pt x="0" y="3682"/>
                </a:lnTo>
                <a:lnTo>
                  <a:pt x="0" y="14096"/>
                </a:lnTo>
                <a:lnTo>
                  <a:pt x="3810" y="18287"/>
                </a:lnTo>
                <a:lnTo>
                  <a:pt x="8890" y="18287"/>
                </a:lnTo>
                <a:lnTo>
                  <a:pt x="17145" y="18287"/>
                </a:lnTo>
                <a:lnTo>
                  <a:pt x="21336" y="8508"/>
                </a:lnTo>
                <a:lnTo>
                  <a:pt x="15748" y="2539"/>
                </a:lnTo>
                <a:lnTo>
                  <a:pt x="13843" y="762"/>
                </a:lnTo>
                <a:lnTo>
                  <a:pt x="1155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bg object 56"/>
          <p:cNvSpPr/>
          <p:nvPr/>
        </p:nvSpPr>
        <p:spPr>
          <a:xfrm>
            <a:off x="4655820" y="3230879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17906" y="0"/>
                </a:moveTo>
                <a:lnTo>
                  <a:pt x="7112" y="0"/>
                </a:lnTo>
                <a:lnTo>
                  <a:pt x="0" y="5461"/>
                </a:lnTo>
                <a:lnTo>
                  <a:pt x="0" y="21208"/>
                </a:lnTo>
                <a:lnTo>
                  <a:pt x="6350" y="27431"/>
                </a:lnTo>
                <a:lnTo>
                  <a:pt x="14350" y="27431"/>
                </a:lnTo>
                <a:lnTo>
                  <a:pt x="22508" y="24993"/>
                </a:lnTo>
                <a:lnTo>
                  <a:pt x="27511" y="18970"/>
                </a:lnTo>
                <a:lnTo>
                  <a:pt x="28442" y="11304"/>
                </a:lnTo>
                <a:lnTo>
                  <a:pt x="24383" y="3937"/>
                </a:lnTo>
                <a:lnTo>
                  <a:pt x="21462" y="1269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bg object 57"/>
          <p:cNvSpPr/>
          <p:nvPr/>
        </p:nvSpPr>
        <p:spPr>
          <a:xfrm>
            <a:off x="5458967" y="366217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606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224"/>
                </a:lnTo>
                <a:lnTo>
                  <a:pt x="6350" y="28955"/>
                </a:lnTo>
                <a:lnTo>
                  <a:pt x="14478" y="28955"/>
                </a:lnTo>
                <a:lnTo>
                  <a:pt x="22606" y="28955"/>
                </a:lnTo>
                <a:lnTo>
                  <a:pt x="28956" y="22224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bg object 58"/>
          <p:cNvSpPr/>
          <p:nvPr/>
        </p:nvSpPr>
        <p:spPr>
          <a:xfrm>
            <a:off x="3238500" y="262432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4" y="4318"/>
                </a:lnTo>
                <a:lnTo>
                  <a:pt x="21462" y="1397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bg object 59"/>
          <p:cNvSpPr/>
          <p:nvPr/>
        </p:nvSpPr>
        <p:spPr>
          <a:xfrm>
            <a:off x="5114544" y="3319271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763" y="22859"/>
                </a:lnTo>
                <a:lnTo>
                  <a:pt x="0" y="45719"/>
                </a:lnTo>
                <a:lnTo>
                  <a:pt x="22097" y="28701"/>
                </a:lnTo>
                <a:lnTo>
                  <a:pt x="31999" y="28701"/>
                </a:lnTo>
                <a:lnTo>
                  <a:pt x="27812" y="22859"/>
                </a:lnTo>
                <a:lnTo>
                  <a:pt x="31817" y="17271"/>
                </a:lnTo>
                <a:lnTo>
                  <a:pt x="22097" y="17271"/>
                </a:lnTo>
                <a:lnTo>
                  <a:pt x="0" y="0"/>
                </a:lnTo>
                <a:close/>
              </a:path>
              <a:path w="44450" h="45720">
                <a:moveTo>
                  <a:pt x="31999" y="28701"/>
                </a:moveTo>
                <a:lnTo>
                  <a:pt x="22097" y="28701"/>
                </a:lnTo>
                <a:lnTo>
                  <a:pt x="44195" y="45719"/>
                </a:lnTo>
                <a:lnTo>
                  <a:pt x="31999" y="28701"/>
                </a:lnTo>
                <a:close/>
              </a:path>
              <a:path w="44450" h="45720">
                <a:moveTo>
                  <a:pt x="44195" y="0"/>
                </a:moveTo>
                <a:lnTo>
                  <a:pt x="22097" y="17271"/>
                </a:lnTo>
                <a:lnTo>
                  <a:pt x="31817" y="1727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bg object 6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7935" y="3355847"/>
            <a:ext cx="85343" cy="85343"/>
          </a:xfrm>
          <a:prstGeom prst="rect">
            <a:avLst/>
          </a:prstGeom>
        </p:spPr>
      </p:pic>
      <p:sp>
        <p:nvSpPr>
          <p:cNvPr id="61" name="bg object 61"/>
          <p:cNvSpPr/>
          <p:nvPr/>
        </p:nvSpPr>
        <p:spPr>
          <a:xfrm>
            <a:off x="3677411" y="352805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05"/>
                </a:lnTo>
                <a:lnTo>
                  <a:pt x="0" y="26034"/>
                </a:lnTo>
                <a:lnTo>
                  <a:pt x="22605" y="29209"/>
                </a:lnTo>
                <a:lnTo>
                  <a:pt x="25780" y="51815"/>
                </a:lnTo>
                <a:lnTo>
                  <a:pt x="29210" y="29209"/>
                </a:lnTo>
                <a:lnTo>
                  <a:pt x="51815" y="26034"/>
                </a:lnTo>
                <a:lnTo>
                  <a:pt x="29210" y="22605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bg object 62"/>
          <p:cNvSpPr/>
          <p:nvPr/>
        </p:nvSpPr>
        <p:spPr>
          <a:xfrm>
            <a:off x="2388107" y="328422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685" y="0"/>
                </a:moveTo>
                <a:lnTo>
                  <a:pt x="17144" y="18033"/>
                </a:lnTo>
                <a:lnTo>
                  <a:pt x="0" y="20573"/>
                </a:lnTo>
                <a:lnTo>
                  <a:pt x="17144" y="23113"/>
                </a:lnTo>
                <a:lnTo>
                  <a:pt x="19685" y="41147"/>
                </a:lnTo>
                <a:lnTo>
                  <a:pt x="22225" y="23113"/>
                </a:lnTo>
                <a:lnTo>
                  <a:pt x="39624" y="20573"/>
                </a:lnTo>
                <a:lnTo>
                  <a:pt x="22225" y="18033"/>
                </a:lnTo>
                <a:lnTo>
                  <a:pt x="1968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bg object 63"/>
          <p:cNvSpPr/>
          <p:nvPr/>
        </p:nvSpPr>
        <p:spPr>
          <a:xfrm>
            <a:off x="4305300" y="33802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4"/>
                </a:lnTo>
                <a:lnTo>
                  <a:pt x="33527" y="35052"/>
                </a:lnTo>
                <a:lnTo>
                  <a:pt x="20954" y="17526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bg object 64"/>
          <p:cNvSpPr/>
          <p:nvPr/>
        </p:nvSpPr>
        <p:spPr>
          <a:xfrm>
            <a:off x="3634740" y="3157727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79" h="44450">
                <a:moveTo>
                  <a:pt x="30690" y="27686"/>
                </a:moveTo>
                <a:lnTo>
                  <a:pt x="21336" y="27686"/>
                </a:lnTo>
                <a:lnTo>
                  <a:pt x="42672" y="44196"/>
                </a:lnTo>
                <a:lnTo>
                  <a:pt x="30690" y="27686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bg object 65"/>
          <p:cNvSpPr/>
          <p:nvPr/>
        </p:nvSpPr>
        <p:spPr>
          <a:xfrm>
            <a:off x="2839211" y="32217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1"/>
                </a:lnTo>
                <a:lnTo>
                  <a:pt x="0" y="47243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1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3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bg object 66"/>
          <p:cNvSpPr/>
          <p:nvPr/>
        </p:nvSpPr>
        <p:spPr>
          <a:xfrm>
            <a:off x="3243339" y="386943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6"/>
                </a:lnTo>
                <a:lnTo>
                  <a:pt x="0" y="11265"/>
                </a:lnTo>
                <a:lnTo>
                  <a:pt x="827" y="18930"/>
                </a:lnTo>
                <a:lnTo>
                  <a:pt x="5584" y="24969"/>
                </a:lnTo>
                <a:lnTo>
                  <a:pt x="13448" y="27419"/>
                </a:lnTo>
                <a:lnTo>
                  <a:pt x="21068" y="27419"/>
                </a:lnTo>
                <a:lnTo>
                  <a:pt x="27164" y="21323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bg object 67"/>
          <p:cNvSpPr/>
          <p:nvPr/>
        </p:nvSpPr>
        <p:spPr>
          <a:xfrm>
            <a:off x="3151632" y="300380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6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bg object 68"/>
          <p:cNvSpPr/>
          <p:nvPr/>
        </p:nvSpPr>
        <p:spPr>
          <a:xfrm>
            <a:off x="4026550" y="320192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0558" y="0"/>
                </a:moveTo>
                <a:lnTo>
                  <a:pt x="10017" y="0"/>
                </a:lnTo>
                <a:lnTo>
                  <a:pt x="6588" y="1269"/>
                </a:lnTo>
                <a:lnTo>
                  <a:pt x="3794" y="4190"/>
                </a:lnTo>
                <a:lnTo>
                  <a:pt x="0" y="12025"/>
                </a:lnTo>
                <a:lnTo>
                  <a:pt x="873" y="20097"/>
                </a:lnTo>
                <a:lnTo>
                  <a:pt x="5651" y="26408"/>
                </a:lnTo>
                <a:lnTo>
                  <a:pt x="13573" y="28956"/>
                </a:lnTo>
                <a:lnTo>
                  <a:pt x="20939" y="28956"/>
                </a:lnTo>
                <a:lnTo>
                  <a:pt x="27289" y="22606"/>
                </a:lnTo>
                <a:lnTo>
                  <a:pt x="27289" y="5714"/>
                </a:lnTo>
                <a:lnTo>
                  <a:pt x="2055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bg object 69"/>
          <p:cNvSpPr/>
          <p:nvPr/>
        </p:nvSpPr>
        <p:spPr>
          <a:xfrm>
            <a:off x="5512308" y="22661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4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6034" y="51816"/>
                </a:lnTo>
                <a:lnTo>
                  <a:pt x="29209" y="29210"/>
                </a:lnTo>
                <a:lnTo>
                  <a:pt x="51815" y="26035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bg object 70"/>
          <p:cNvSpPr/>
          <p:nvPr/>
        </p:nvSpPr>
        <p:spPr>
          <a:xfrm>
            <a:off x="1836420" y="240944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3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8" y="23113"/>
                </a:lnTo>
                <a:lnTo>
                  <a:pt x="41148" y="20574"/>
                </a:lnTo>
                <a:lnTo>
                  <a:pt x="23368" y="18033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1" name="bg object 7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39867" y="1924811"/>
            <a:ext cx="85344" cy="83819"/>
          </a:xfrm>
          <a:prstGeom prst="rect">
            <a:avLst/>
          </a:prstGeom>
        </p:spPr>
      </p:pic>
      <p:sp>
        <p:nvSpPr>
          <p:cNvPr id="72" name="bg object 72"/>
          <p:cNvSpPr/>
          <p:nvPr/>
        </p:nvSpPr>
        <p:spPr>
          <a:xfrm>
            <a:off x="2755392" y="254660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27" y="0"/>
                </a:moveTo>
                <a:lnTo>
                  <a:pt x="16763" y="12572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7" y="33527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bg object 73"/>
          <p:cNvSpPr/>
          <p:nvPr/>
        </p:nvSpPr>
        <p:spPr>
          <a:xfrm>
            <a:off x="3029711" y="1426463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80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80" h="44450">
                <a:moveTo>
                  <a:pt x="30690" y="27686"/>
                </a:moveTo>
                <a:lnTo>
                  <a:pt x="21336" y="27686"/>
                </a:lnTo>
                <a:lnTo>
                  <a:pt x="42671" y="44196"/>
                </a:lnTo>
                <a:lnTo>
                  <a:pt x="30690" y="27686"/>
                </a:lnTo>
                <a:close/>
              </a:path>
              <a:path w="43180" h="44450">
                <a:moveTo>
                  <a:pt x="42671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bg object 74"/>
          <p:cNvSpPr/>
          <p:nvPr/>
        </p:nvSpPr>
        <p:spPr>
          <a:xfrm>
            <a:off x="4671059" y="1866900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0" y="0"/>
                </a:moveTo>
                <a:lnTo>
                  <a:pt x="11302" y="15112"/>
                </a:lnTo>
                <a:lnTo>
                  <a:pt x="0" y="30480"/>
                </a:lnTo>
                <a:lnTo>
                  <a:pt x="15112" y="18923"/>
                </a:lnTo>
                <a:lnTo>
                  <a:pt x="21788" y="18923"/>
                </a:lnTo>
                <a:lnTo>
                  <a:pt x="18923" y="15112"/>
                </a:lnTo>
                <a:lnTo>
                  <a:pt x="21642" y="11557"/>
                </a:lnTo>
                <a:lnTo>
                  <a:pt x="15112" y="11557"/>
                </a:lnTo>
                <a:lnTo>
                  <a:pt x="0" y="0"/>
                </a:lnTo>
                <a:close/>
              </a:path>
              <a:path w="30479" h="30480">
                <a:moveTo>
                  <a:pt x="21788" y="18923"/>
                </a:moveTo>
                <a:lnTo>
                  <a:pt x="15112" y="18923"/>
                </a:lnTo>
                <a:lnTo>
                  <a:pt x="30479" y="30480"/>
                </a:lnTo>
                <a:lnTo>
                  <a:pt x="21788" y="18923"/>
                </a:lnTo>
                <a:close/>
              </a:path>
              <a:path w="30479" h="30480">
                <a:moveTo>
                  <a:pt x="30479" y="0"/>
                </a:moveTo>
                <a:lnTo>
                  <a:pt x="15112" y="11557"/>
                </a:lnTo>
                <a:lnTo>
                  <a:pt x="21642" y="11557"/>
                </a:lnTo>
                <a:lnTo>
                  <a:pt x="3047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bg object 75"/>
          <p:cNvSpPr/>
          <p:nvPr/>
        </p:nvSpPr>
        <p:spPr>
          <a:xfrm>
            <a:off x="3857244" y="14218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bg object 76"/>
          <p:cNvSpPr/>
          <p:nvPr/>
        </p:nvSpPr>
        <p:spPr>
          <a:xfrm>
            <a:off x="3518915" y="241706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4" y="0"/>
                </a:lnTo>
                <a:lnTo>
                  <a:pt x="0" y="5461"/>
                </a:lnTo>
                <a:lnTo>
                  <a:pt x="0" y="21336"/>
                </a:lnTo>
                <a:lnTo>
                  <a:pt x="5842" y="27431"/>
                </a:lnTo>
                <a:lnTo>
                  <a:pt x="12954" y="27431"/>
                </a:lnTo>
                <a:lnTo>
                  <a:pt x="20490" y="24975"/>
                </a:lnTo>
                <a:lnTo>
                  <a:pt x="25050" y="18923"/>
                </a:lnTo>
                <a:lnTo>
                  <a:pt x="25848" y="11251"/>
                </a:lnTo>
                <a:lnTo>
                  <a:pt x="22098" y="3937"/>
                </a:lnTo>
                <a:lnTo>
                  <a:pt x="19558" y="1269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bg object 77"/>
          <p:cNvSpPr/>
          <p:nvPr/>
        </p:nvSpPr>
        <p:spPr>
          <a:xfrm>
            <a:off x="3867911" y="185470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714"/>
                </a:lnTo>
                <a:lnTo>
                  <a:pt x="0" y="22351"/>
                </a:lnTo>
                <a:lnTo>
                  <a:pt x="6350" y="28955"/>
                </a:lnTo>
                <a:lnTo>
                  <a:pt x="14350" y="28955"/>
                </a:lnTo>
                <a:lnTo>
                  <a:pt x="22508" y="26390"/>
                </a:lnTo>
                <a:lnTo>
                  <a:pt x="27511" y="20050"/>
                </a:lnTo>
                <a:lnTo>
                  <a:pt x="28442" y="11971"/>
                </a:lnTo>
                <a:lnTo>
                  <a:pt x="24384" y="4190"/>
                </a:lnTo>
                <a:lnTo>
                  <a:pt x="21462" y="1269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bg object 78"/>
          <p:cNvSpPr/>
          <p:nvPr/>
        </p:nvSpPr>
        <p:spPr>
          <a:xfrm>
            <a:off x="4672584" y="22875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5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bg object 79"/>
          <p:cNvSpPr/>
          <p:nvPr/>
        </p:nvSpPr>
        <p:spPr>
          <a:xfrm>
            <a:off x="2450592" y="124968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17906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3" y="4318"/>
                </a:lnTo>
                <a:lnTo>
                  <a:pt x="21462" y="1397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bg object 80"/>
          <p:cNvSpPr/>
          <p:nvPr/>
        </p:nvSpPr>
        <p:spPr>
          <a:xfrm>
            <a:off x="4326635" y="1944623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0" y="0"/>
                </a:moveTo>
                <a:lnTo>
                  <a:pt x="17272" y="22098"/>
                </a:lnTo>
                <a:lnTo>
                  <a:pt x="0" y="44195"/>
                </a:lnTo>
                <a:lnTo>
                  <a:pt x="22860" y="27812"/>
                </a:lnTo>
                <a:lnTo>
                  <a:pt x="33103" y="27812"/>
                </a:lnTo>
                <a:lnTo>
                  <a:pt x="28701" y="22098"/>
                </a:lnTo>
                <a:lnTo>
                  <a:pt x="32809" y="16763"/>
                </a:lnTo>
                <a:lnTo>
                  <a:pt x="22860" y="16763"/>
                </a:lnTo>
                <a:lnTo>
                  <a:pt x="0" y="0"/>
                </a:lnTo>
                <a:close/>
              </a:path>
              <a:path w="45720" h="44450">
                <a:moveTo>
                  <a:pt x="33103" y="27812"/>
                </a:moveTo>
                <a:lnTo>
                  <a:pt x="22860" y="27812"/>
                </a:lnTo>
                <a:lnTo>
                  <a:pt x="45719" y="44195"/>
                </a:lnTo>
                <a:lnTo>
                  <a:pt x="33103" y="27812"/>
                </a:lnTo>
                <a:close/>
              </a:path>
              <a:path w="45720" h="44450">
                <a:moveTo>
                  <a:pt x="45719" y="0"/>
                </a:moveTo>
                <a:lnTo>
                  <a:pt x="22860" y="16763"/>
                </a:lnTo>
                <a:lnTo>
                  <a:pt x="32809" y="1676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1" name="bg object 8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4683" y="1600200"/>
            <a:ext cx="85343" cy="85344"/>
          </a:xfrm>
          <a:prstGeom prst="rect">
            <a:avLst/>
          </a:prstGeom>
        </p:spPr>
      </p:pic>
      <p:sp>
        <p:nvSpPr>
          <p:cNvPr id="82" name="bg object 82"/>
          <p:cNvSpPr/>
          <p:nvPr/>
        </p:nvSpPr>
        <p:spPr>
          <a:xfrm>
            <a:off x="2891027" y="215341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5781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5781" y="51815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bg object 83"/>
          <p:cNvSpPr/>
          <p:nvPr/>
        </p:nvSpPr>
        <p:spPr>
          <a:xfrm>
            <a:off x="1600200" y="190957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6" y="0"/>
                </a:moveTo>
                <a:lnTo>
                  <a:pt x="17780" y="18033"/>
                </a:lnTo>
                <a:lnTo>
                  <a:pt x="0" y="20573"/>
                </a:lnTo>
                <a:lnTo>
                  <a:pt x="17780" y="23113"/>
                </a:lnTo>
                <a:lnTo>
                  <a:pt x="20446" y="41147"/>
                </a:lnTo>
                <a:lnTo>
                  <a:pt x="22987" y="23113"/>
                </a:lnTo>
                <a:lnTo>
                  <a:pt x="41148" y="20573"/>
                </a:lnTo>
                <a:lnTo>
                  <a:pt x="22987" y="18033"/>
                </a:lnTo>
                <a:lnTo>
                  <a:pt x="2044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bg object 84"/>
          <p:cNvSpPr/>
          <p:nvPr/>
        </p:nvSpPr>
        <p:spPr>
          <a:xfrm>
            <a:off x="3517391" y="2005583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3"/>
                </a:lnTo>
                <a:lnTo>
                  <a:pt x="33528" y="35052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bg object 85"/>
          <p:cNvSpPr/>
          <p:nvPr/>
        </p:nvSpPr>
        <p:spPr>
          <a:xfrm>
            <a:off x="2846832" y="178307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bg object 86"/>
          <p:cNvSpPr/>
          <p:nvPr/>
        </p:nvSpPr>
        <p:spPr>
          <a:xfrm>
            <a:off x="2052827" y="1845564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5" y="23622"/>
                </a:lnTo>
                <a:lnTo>
                  <a:pt x="0" y="47243"/>
                </a:lnTo>
                <a:lnTo>
                  <a:pt x="22733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733" y="17652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0"/>
                </a:moveTo>
                <a:lnTo>
                  <a:pt x="22733" y="29590"/>
                </a:lnTo>
                <a:lnTo>
                  <a:pt x="45720" y="47243"/>
                </a:lnTo>
                <a:lnTo>
                  <a:pt x="32907" y="29590"/>
                </a:lnTo>
                <a:close/>
              </a:path>
              <a:path w="45719" h="47625">
                <a:moveTo>
                  <a:pt x="45720" y="0"/>
                </a:moveTo>
                <a:lnTo>
                  <a:pt x="22733" y="17652"/>
                </a:lnTo>
                <a:lnTo>
                  <a:pt x="32907" y="17652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bg object 87"/>
          <p:cNvSpPr/>
          <p:nvPr/>
        </p:nvSpPr>
        <p:spPr>
          <a:xfrm>
            <a:off x="2429523" y="223875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5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7"/>
                </a:lnTo>
                <a:lnTo>
                  <a:pt x="0" y="11251"/>
                </a:lnTo>
                <a:lnTo>
                  <a:pt x="827" y="18923"/>
                </a:lnTo>
                <a:lnTo>
                  <a:pt x="5584" y="24975"/>
                </a:lnTo>
                <a:lnTo>
                  <a:pt x="13448" y="27431"/>
                </a:lnTo>
                <a:lnTo>
                  <a:pt x="21068" y="27431"/>
                </a:lnTo>
                <a:lnTo>
                  <a:pt x="27164" y="21336"/>
                </a:lnTo>
                <a:lnTo>
                  <a:pt x="27164" y="5461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bg object 88"/>
          <p:cNvSpPr/>
          <p:nvPr/>
        </p:nvSpPr>
        <p:spPr>
          <a:xfrm>
            <a:off x="3238871" y="1827276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1472" y="0"/>
                </a:moveTo>
                <a:lnTo>
                  <a:pt x="10550" y="0"/>
                </a:lnTo>
                <a:lnTo>
                  <a:pt x="6867" y="1270"/>
                </a:lnTo>
                <a:lnTo>
                  <a:pt x="3946" y="4063"/>
                </a:lnTo>
                <a:lnTo>
                  <a:pt x="0" y="11412"/>
                </a:lnTo>
                <a:lnTo>
                  <a:pt x="946" y="19034"/>
                </a:lnTo>
                <a:lnTo>
                  <a:pt x="5965" y="25013"/>
                </a:lnTo>
                <a:lnTo>
                  <a:pt x="14233" y="27432"/>
                </a:lnTo>
                <a:lnTo>
                  <a:pt x="21980" y="27432"/>
                </a:lnTo>
                <a:lnTo>
                  <a:pt x="28584" y="21336"/>
                </a:lnTo>
                <a:lnTo>
                  <a:pt x="28584" y="5461"/>
                </a:lnTo>
                <a:lnTo>
                  <a:pt x="214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9" name="bg object 8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83096" y="3290315"/>
            <a:ext cx="85344" cy="85343"/>
          </a:xfrm>
          <a:prstGeom prst="rect">
            <a:avLst/>
          </a:prstGeom>
        </p:spPr>
      </p:pic>
      <p:pic>
        <p:nvPicPr>
          <p:cNvPr id="90" name="bg object 9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472171" y="3555491"/>
            <a:ext cx="83820" cy="83820"/>
          </a:xfrm>
          <a:prstGeom prst="rect">
            <a:avLst/>
          </a:prstGeom>
        </p:spPr>
      </p:pic>
      <p:sp>
        <p:nvSpPr>
          <p:cNvPr id="91" name="bg object 91"/>
          <p:cNvSpPr/>
          <p:nvPr/>
        </p:nvSpPr>
        <p:spPr>
          <a:xfrm>
            <a:off x="6659880" y="46954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5780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bg object 92"/>
          <p:cNvSpPr/>
          <p:nvPr/>
        </p:nvSpPr>
        <p:spPr>
          <a:xfrm>
            <a:off x="8926068" y="4133100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437"/>
                </a:lnTo>
                <a:lnTo>
                  <a:pt x="0" y="19938"/>
                </a:lnTo>
                <a:lnTo>
                  <a:pt x="18033" y="22440"/>
                </a:lnTo>
                <a:lnTo>
                  <a:pt x="20574" y="39598"/>
                </a:lnTo>
                <a:lnTo>
                  <a:pt x="23113" y="22440"/>
                </a:lnTo>
                <a:lnTo>
                  <a:pt x="41148" y="19938"/>
                </a:lnTo>
                <a:lnTo>
                  <a:pt x="23113" y="17437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3" name="bg object 9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55992" y="4285500"/>
            <a:ext cx="85343" cy="85318"/>
          </a:xfrm>
          <a:prstGeom prst="rect">
            <a:avLst/>
          </a:prstGeom>
        </p:spPr>
      </p:pic>
      <p:sp>
        <p:nvSpPr>
          <p:cNvPr id="94" name="bg object 94"/>
          <p:cNvSpPr/>
          <p:nvPr/>
        </p:nvSpPr>
        <p:spPr>
          <a:xfrm>
            <a:off x="5900928" y="186537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33527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3" y="16763"/>
                </a:lnTo>
                <a:lnTo>
                  <a:pt x="0" y="33528"/>
                </a:lnTo>
                <a:lnTo>
                  <a:pt x="16763" y="20954"/>
                </a:lnTo>
                <a:lnTo>
                  <a:pt x="33527" y="33528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bg object 95"/>
          <p:cNvSpPr/>
          <p:nvPr/>
        </p:nvSpPr>
        <p:spPr>
          <a:xfrm>
            <a:off x="6701028" y="2849879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510" y="21336"/>
                </a:lnTo>
                <a:lnTo>
                  <a:pt x="0" y="42671"/>
                </a:lnTo>
                <a:lnTo>
                  <a:pt x="22225" y="26543"/>
                </a:lnTo>
                <a:lnTo>
                  <a:pt x="31715" y="26543"/>
                </a:lnTo>
                <a:lnTo>
                  <a:pt x="27686" y="21336"/>
                </a:lnTo>
                <a:lnTo>
                  <a:pt x="31715" y="16128"/>
                </a:lnTo>
                <a:lnTo>
                  <a:pt x="22225" y="16128"/>
                </a:lnTo>
                <a:lnTo>
                  <a:pt x="0" y="0"/>
                </a:lnTo>
                <a:close/>
              </a:path>
              <a:path w="44450" h="43180">
                <a:moveTo>
                  <a:pt x="31715" y="26543"/>
                </a:moveTo>
                <a:lnTo>
                  <a:pt x="22225" y="26543"/>
                </a:lnTo>
                <a:lnTo>
                  <a:pt x="44196" y="42671"/>
                </a:lnTo>
                <a:lnTo>
                  <a:pt x="31715" y="26543"/>
                </a:lnTo>
                <a:close/>
              </a:path>
              <a:path w="44450" h="43180">
                <a:moveTo>
                  <a:pt x="44196" y="0"/>
                </a:moveTo>
                <a:lnTo>
                  <a:pt x="22225" y="16128"/>
                </a:lnTo>
                <a:lnTo>
                  <a:pt x="31715" y="1612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bg object 96"/>
          <p:cNvSpPr/>
          <p:nvPr/>
        </p:nvSpPr>
        <p:spPr>
          <a:xfrm>
            <a:off x="7319771" y="395784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32003" y="0"/>
                </a:moveTo>
                <a:lnTo>
                  <a:pt x="16128" y="11810"/>
                </a:lnTo>
                <a:lnTo>
                  <a:pt x="0" y="0"/>
                </a:ln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32003" y="31978"/>
                </a:lnTo>
                <a:lnTo>
                  <a:pt x="19938" y="15836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bg object 97"/>
          <p:cNvSpPr/>
          <p:nvPr/>
        </p:nvSpPr>
        <p:spPr>
          <a:xfrm>
            <a:off x="8488680" y="39288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4" y="0"/>
                </a:moveTo>
                <a:lnTo>
                  <a:pt x="27431" y="20637"/>
                </a:lnTo>
                <a:lnTo>
                  <a:pt x="0" y="0"/>
                </a:lnTo>
                <a:lnTo>
                  <a:pt x="20700" y="27419"/>
                </a:lnTo>
                <a:lnTo>
                  <a:pt x="0" y="54838"/>
                </a:lnTo>
                <a:lnTo>
                  <a:pt x="27431" y="34201"/>
                </a:lnTo>
                <a:lnTo>
                  <a:pt x="54864" y="54838"/>
                </a:lnTo>
                <a:lnTo>
                  <a:pt x="34163" y="27419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bg object 98"/>
          <p:cNvSpPr/>
          <p:nvPr/>
        </p:nvSpPr>
        <p:spPr>
          <a:xfrm>
            <a:off x="8715756" y="3582923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987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987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bg object 99"/>
          <p:cNvSpPr/>
          <p:nvPr/>
        </p:nvSpPr>
        <p:spPr>
          <a:xfrm>
            <a:off x="6211823" y="2276855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700" y="0"/>
                </a:moveTo>
                <a:lnTo>
                  <a:pt x="5714" y="0"/>
                </a:lnTo>
                <a:lnTo>
                  <a:pt x="0" y="5842"/>
                </a:lnTo>
                <a:lnTo>
                  <a:pt x="0" y="12954"/>
                </a:lnTo>
                <a:lnTo>
                  <a:pt x="2311" y="20490"/>
                </a:lnTo>
                <a:lnTo>
                  <a:pt x="8016" y="25050"/>
                </a:lnTo>
                <a:lnTo>
                  <a:pt x="15269" y="25848"/>
                </a:lnTo>
                <a:lnTo>
                  <a:pt x="22225" y="22098"/>
                </a:lnTo>
                <a:lnTo>
                  <a:pt x="24764" y="19557"/>
                </a:lnTo>
                <a:lnTo>
                  <a:pt x="25908" y="16382"/>
                </a:lnTo>
                <a:lnTo>
                  <a:pt x="25908" y="660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bg object 100"/>
          <p:cNvSpPr/>
          <p:nvPr/>
        </p:nvSpPr>
        <p:spPr>
          <a:xfrm>
            <a:off x="8763000" y="43449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604" y="0"/>
                </a:moveTo>
                <a:lnTo>
                  <a:pt x="4064" y="0"/>
                </a:lnTo>
                <a:lnTo>
                  <a:pt x="0" y="4140"/>
                </a:lnTo>
                <a:lnTo>
                  <a:pt x="0" y="9182"/>
                </a:lnTo>
                <a:lnTo>
                  <a:pt x="0" y="17170"/>
                </a:lnTo>
                <a:lnTo>
                  <a:pt x="9905" y="21310"/>
                </a:lnTo>
                <a:lnTo>
                  <a:pt x="17399" y="13766"/>
                </a:lnTo>
                <a:lnTo>
                  <a:pt x="18288" y="11430"/>
                </a:lnTo>
                <a:lnTo>
                  <a:pt x="18288" y="4445"/>
                </a:lnTo>
                <a:lnTo>
                  <a:pt x="146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bg object 101"/>
          <p:cNvSpPr/>
          <p:nvPr/>
        </p:nvSpPr>
        <p:spPr>
          <a:xfrm>
            <a:off x="7505700" y="4675644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5" h="20320">
                <a:moveTo>
                  <a:pt x="13461" y="0"/>
                </a:moveTo>
                <a:lnTo>
                  <a:pt x="3809" y="0"/>
                </a:lnTo>
                <a:lnTo>
                  <a:pt x="0" y="3568"/>
                </a:lnTo>
                <a:lnTo>
                  <a:pt x="0" y="8254"/>
                </a:lnTo>
                <a:lnTo>
                  <a:pt x="0" y="15951"/>
                </a:lnTo>
                <a:lnTo>
                  <a:pt x="9017" y="19799"/>
                </a:lnTo>
                <a:lnTo>
                  <a:pt x="14350" y="14579"/>
                </a:lnTo>
                <a:lnTo>
                  <a:pt x="16001" y="12826"/>
                </a:lnTo>
                <a:lnTo>
                  <a:pt x="16764" y="10706"/>
                </a:lnTo>
                <a:lnTo>
                  <a:pt x="16764" y="4203"/>
                </a:lnTo>
                <a:lnTo>
                  <a:pt x="1346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bg object 102"/>
          <p:cNvSpPr/>
          <p:nvPr/>
        </p:nvSpPr>
        <p:spPr>
          <a:xfrm>
            <a:off x="7094219" y="3051048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24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14350"/>
                </a:lnTo>
                <a:lnTo>
                  <a:pt x="2565" y="22508"/>
                </a:lnTo>
                <a:lnTo>
                  <a:pt x="8905" y="27511"/>
                </a:lnTo>
                <a:lnTo>
                  <a:pt x="16984" y="28442"/>
                </a:lnTo>
                <a:lnTo>
                  <a:pt x="24764" y="24383"/>
                </a:lnTo>
                <a:lnTo>
                  <a:pt x="27685" y="21462"/>
                </a:lnTo>
                <a:lnTo>
                  <a:pt x="28955" y="17906"/>
                </a:lnTo>
                <a:lnTo>
                  <a:pt x="28955" y="7112"/>
                </a:lnTo>
                <a:lnTo>
                  <a:pt x="2324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bg object 103"/>
          <p:cNvSpPr/>
          <p:nvPr/>
        </p:nvSpPr>
        <p:spPr>
          <a:xfrm>
            <a:off x="7123176" y="426416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730" y="0"/>
                </a:lnTo>
                <a:lnTo>
                  <a:pt x="0" y="6032"/>
                </a:lnTo>
                <a:lnTo>
                  <a:pt x="0" y="13703"/>
                </a:lnTo>
                <a:lnTo>
                  <a:pt x="0" y="21374"/>
                </a:lnTo>
                <a:lnTo>
                  <a:pt x="6730" y="27406"/>
                </a:lnTo>
                <a:lnTo>
                  <a:pt x="22605" y="27406"/>
                </a:lnTo>
                <a:lnTo>
                  <a:pt x="28955" y="21374"/>
                </a:lnTo>
                <a:lnTo>
                  <a:pt x="28955" y="603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bg object 104"/>
          <p:cNvSpPr/>
          <p:nvPr/>
        </p:nvSpPr>
        <p:spPr>
          <a:xfrm>
            <a:off x="6989064" y="351129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7" y="27812"/>
                </a:lnTo>
                <a:lnTo>
                  <a:pt x="31767" y="27812"/>
                </a:lnTo>
                <a:lnTo>
                  <a:pt x="27431" y="22097"/>
                </a:lnTo>
                <a:lnTo>
                  <a:pt x="31478" y="16763"/>
                </a:lnTo>
                <a:lnTo>
                  <a:pt x="22097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7" y="27812"/>
                </a:lnTo>
                <a:lnTo>
                  <a:pt x="44195" y="44195"/>
                </a:lnTo>
                <a:lnTo>
                  <a:pt x="31767" y="27812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763"/>
                </a:lnTo>
                <a:lnTo>
                  <a:pt x="31478" y="16763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bg object 10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12864" y="1693164"/>
            <a:ext cx="85343" cy="85344"/>
          </a:xfrm>
          <a:prstGeom prst="rect">
            <a:avLst/>
          </a:prstGeom>
        </p:spPr>
      </p:pic>
      <p:sp>
        <p:nvSpPr>
          <p:cNvPr id="106" name="bg object 106"/>
          <p:cNvSpPr/>
          <p:nvPr/>
        </p:nvSpPr>
        <p:spPr>
          <a:xfrm>
            <a:off x="6772656" y="2074164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5781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6" y="25781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bg object 107"/>
          <p:cNvSpPr/>
          <p:nvPr/>
        </p:nvSpPr>
        <p:spPr>
          <a:xfrm>
            <a:off x="6626352" y="2409444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7" y="35051"/>
                </a:lnTo>
                <a:lnTo>
                  <a:pt x="20954" y="17525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bg object 108"/>
          <p:cNvSpPr/>
          <p:nvPr/>
        </p:nvSpPr>
        <p:spPr>
          <a:xfrm>
            <a:off x="7150607" y="20299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6" y="2209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bg object 109"/>
          <p:cNvSpPr/>
          <p:nvPr/>
        </p:nvSpPr>
        <p:spPr>
          <a:xfrm>
            <a:off x="5900928" y="2848355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19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732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732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bg object 110"/>
          <p:cNvSpPr/>
          <p:nvPr/>
        </p:nvSpPr>
        <p:spPr>
          <a:xfrm>
            <a:off x="8602980" y="42153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5" y="0"/>
                </a:moveTo>
                <a:lnTo>
                  <a:pt x="6730" y="0"/>
                </a:lnTo>
                <a:lnTo>
                  <a:pt x="0" y="6362"/>
                </a:lnTo>
                <a:lnTo>
                  <a:pt x="0" y="14465"/>
                </a:lnTo>
                <a:lnTo>
                  <a:pt x="0" y="22567"/>
                </a:lnTo>
                <a:lnTo>
                  <a:pt x="6730" y="28930"/>
                </a:lnTo>
                <a:lnTo>
                  <a:pt x="22605" y="28930"/>
                </a:lnTo>
                <a:lnTo>
                  <a:pt x="28955" y="22567"/>
                </a:lnTo>
                <a:lnTo>
                  <a:pt x="28955" y="636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bg object 111"/>
          <p:cNvSpPr/>
          <p:nvPr/>
        </p:nvSpPr>
        <p:spPr>
          <a:xfrm>
            <a:off x="7123176" y="2422007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16019" y="0"/>
                </a:moveTo>
                <a:lnTo>
                  <a:pt x="8397" y="946"/>
                </a:lnTo>
                <a:lnTo>
                  <a:pt x="2418" y="5965"/>
                </a:lnTo>
                <a:lnTo>
                  <a:pt x="0" y="14233"/>
                </a:lnTo>
                <a:lnTo>
                  <a:pt x="0" y="21980"/>
                </a:lnTo>
                <a:lnTo>
                  <a:pt x="6096" y="28584"/>
                </a:lnTo>
                <a:lnTo>
                  <a:pt x="21971" y="28584"/>
                </a:lnTo>
                <a:lnTo>
                  <a:pt x="27431" y="21472"/>
                </a:lnTo>
                <a:lnTo>
                  <a:pt x="27431" y="10550"/>
                </a:lnTo>
                <a:lnTo>
                  <a:pt x="26162" y="6867"/>
                </a:lnTo>
                <a:lnTo>
                  <a:pt x="23368" y="3946"/>
                </a:lnTo>
                <a:lnTo>
                  <a:pt x="160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2" name="bg object 11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67728" y="248411"/>
            <a:ext cx="85344" cy="83820"/>
          </a:xfrm>
          <a:prstGeom prst="rect">
            <a:avLst/>
          </a:prstGeom>
        </p:spPr>
      </p:pic>
      <p:sp>
        <p:nvSpPr>
          <p:cNvPr id="113" name="bg object 113"/>
          <p:cNvSpPr/>
          <p:nvPr/>
        </p:nvSpPr>
        <p:spPr>
          <a:xfrm>
            <a:off x="7499604" y="405755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930" y="0"/>
                </a:moveTo>
                <a:lnTo>
                  <a:pt x="8858" y="946"/>
                </a:lnTo>
                <a:lnTo>
                  <a:pt x="2547" y="5965"/>
                </a:lnTo>
                <a:lnTo>
                  <a:pt x="0" y="14233"/>
                </a:lnTo>
                <a:lnTo>
                  <a:pt x="0" y="21980"/>
                </a:lnTo>
                <a:lnTo>
                  <a:pt x="6350" y="28584"/>
                </a:lnTo>
                <a:lnTo>
                  <a:pt x="23241" y="28584"/>
                </a:lnTo>
                <a:lnTo>
                  <a:pt x="28955" y="21472"/>
                </a:lnTo>
                <a:lnTo>
                  <a:pt x="28955" y="10550"/>
                </a:lnTo>
                <a:lnTo>
                  <a:pt x="27686" y="6867"/>
                </a:lnTo>
                <a:lnTo>
                  <a:pt x="24765" y="3946"/>
                </a:lnTo>
                <a:lnTo>
                  <a:pt x="169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bg object 114"/>
          <p:cNvSpPr/>
          <p:nvPr/>
        </p:nvSpPr>
        <p:spPr>
          <a:xfrm>
            <a:off x="8851392" y="633983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79">
                <a:moveTo>
                  <a:pt x="44196" y="0"/>
                </a:moveTo>
                <a:lnTo>
                  <a:pt x="22225" y="16128"/>
                </a:lnTo>
                <a:lnTo>
                  <a:pt x="0" y="0"/>
                </a:lnTo>
                <a:lnTo>
                  <a:pt x="16509" y="21336"/>
                </a:lnTo>
                <a:lnTo>
                  <a:pt x="0" y="42671"/>
                </a:lnTo>
                <a:lnTo>
                  <a:pt x="22225" y="26542"/>
                </a:lnTo>
                <a:lnTo>
                  <a:pt x="44196" y="42671"/>
                </a:lnTo>
                <a:lnTo>
                  <a:pt x="27685" y="21336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5" name="bg object 1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08376" y="4888991"/>
            <a:ext cx="85343" cy="85343"/>
          </a:xfrm>
          <a:prstGeom prst="rect">
            <a:avLst/>
          </a:prstGeom>
        </p:spPr>
      </p:pic>
      <p:pic>
        <p:nvPicPr>
          <p:cNvPr id="116" name="bg object 1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6636" y="4565916"/>
            <a:ext cx="83820" cy="85318"/>
          </a:xfrm>
          <a:prstGeom prst="rect">
            <a:avLst/>
          </a:prstGeom>
        </p:spPr>
      </p:pic>
      <p:sp>
        <p:nvSpPr>
          <p:cNvPr id="117" name="bg object 117"/>
          <p:cNvSpPr/>
          <p:nvPr/>
        </p:nvSpPr>
        <p:spPr>
          <a:xfrm>
            <a:off x="2798064" y="466039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781" y="0"/>
                </a:moveTo>
                <a:lnTo>
                  <a:pt x="22606" y="22644"/>
                </a:lnTo>
                <a:lnTo>
                  <a:pt x="0" y="25768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5768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bg object 118"/>
          <p:cNvSpPr/>
          <p:nvPr/>
        </p:nvSpPr>
        <p:spPr>
          <a:xfrm>
            <a:off x="6701028" y="483260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08"/>
                </a:lnTo>
                <a:lnTo>
                  <a:pt x="0" y="20561"/>
                </a:lnTo>
                <a:lnTo>
                  <a:pt x="17779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61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9" name="bg object 1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70703" y="4553711"/>
            <a:ext cx="83820" cy="83819"/>
          </a:xfrm>
          <a:prstGeom prst="rect">
            <a:avLst/>
          </a:prstGeom>
        </p:spPr>
      </p:pic>
      <p:sp>
        <p:nvSpPr>
          <p:cNvPr id="120" name="bg object 120"/>
          <p:cNvSpPr/>
          <p:nvPr/>
        </p:nvSpPr>
        <p:spPr>
          <a:xfrm>
            <a:off x="4267200" y="484480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3" y="16764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64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bg object 121"/>
          <p:cNvSpPr/>
          <p:nvPr/>
        </p:nvSpPr>
        <p:spPr>
          <a:xfrm>
            <a:off x="2439923" y="47015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8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5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bg object 122"/>
          <p:cNvSpPr/>
          <p:nvPr/>
        </p:nvSpPr>
        <p:spPr>
          <a:xfrm>
            <a:off x="306336" y="41361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103" y="16141"/>
                </a:lnTo>
                <a:lnTo>
                  <a:pt x="0" y="31978"/>
                </a:lnTo>
                <a:lnTo>
                  <a:pt x="16141" y="19875"/>
                </a:lnTo>
                <a:lnTo>
                  <a:pt x="22952" y="19875"/>
                </a:lnTo>
                <a:lnTo>
                  <a:pt x="20167" y="16141"/>
                </a:lnTo>
                <a:lnTo>
                  <a:pt x="23122" y="12103"/>
                </a:lnTo>
                <a:lnTo>
                  <a:pt x="16141" y="12103"/>
                </a:lnTo>
                <a:lnTo>
                  <a:pt x="0" y="0"/>
                </a:lnTo>
                <a:close/>
              </a:path>
              <a:path w="32385" h="32385">
                <a:moveTo>
                  <a:pt x="22952" y="19875"/>
                </a:moveTo>
                <a:lnTo>
                  <a:pt x="16141" y="19875"/>
                </a:lnTo>
                <a:lnTo>
                  <a:pt x="31978" y="31978"/>
                </a:lnTo>
                <a:lnTo>
                  <a:pt x="22952" y="19875"/>
                </a:lnTo>
                <a:close/>
              </a:path>
              <a:path w="32385" h="32385">
                <a:moveTo>
                  <a:pt x="31978" y="0"/>
                </a:moveTo>
                <a:lnTo>
                  <a:pt x="16141" y="12103"/>
                </a:lnTo>
                <a:lnTo>
                  <a:pt x="23122" y="12103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bg object 123"/>
          <p:cNvSpPr/>
          <p:nvPr/>
        </p:nvSpPr>
        <p:spPr>
          <a:xfrm>
            <a:off x="1193304" y="45811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0"/>
                </a:moveTo>
                <a:lnTo>
                  <a:pt x="20637" y="27419"/>
                </a:lnTo>
                <a:lnTo>
                  <a:pt x="0" y="54863"/>
                </a:lnTo>
                <a:lnTo>
                  <a:pt x="27419" y="34226"/>
                </a:lnTo>
                <a:lnTo>
                  <a:pt x="39319" y="34226"/>
                </a:lnTo>
                <a:lnTo>
                  <a:pt x="34201" y="27419"/>
                </a:lnTo>
                <a:lnTo>
                  <a:pt x="39305" y="20637"/>
                </a:lnTo>
                <a:lnTo>
                  <a:pt x="27419" y="20637"/>
                </a:lnTo>
                <a:lnTo>
                  <a:pt x="0" y="0"/>
                </a:lnTo>
                <a:close/>
              </a:path>
              <a:path w="55244" h="55245">
                <a:moveTo>
                  <a:pt x="39319" y="34226"/>
                </a:moveTo>
                <a:lnTo>
                  <a:pt x="27419" y="34226"/>
                </a:lnTo>
                <a:lnTo>
                  <a:pt x="54838" y="54863"/>
                </a:lnTo>
                <a:lnTo>
                  <a:pt x="39319" y="34226"/>
                </a:lnTo>
                <a:close/>
              </a:path>
              <a:path w="55244" h="55245">
                <a:moveTo>
                  <a:pt x="54838" y="0"/>
                </a:moveTo>
                <a:lnTo>
                  <a:pt x="27419" y="20637"/>
                </a:lnTo>
                <a:lnTo>
                  <a:pt x="39305" y="20637"/>
                </a:lnTo>
                <a:lnTo>
                  <a:pt x="548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bg object 124"/>
          <p:cNvSpPr/>
          <p:nvPr/>
        </p:nvSpPr>
        <p:spPr>
          <a:xfrm>
            <a:off x="1696211" y="40706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09"/>
                </a:lnTo>
                <a:lnTo>
                  <a:pt x="0" y="47231"/>
                </a:lnTo>
                <a:lnTo>
                  <a:pt x="23494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494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494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bg object 125"/>
          <p:cNvSpPr/>
          <p:nvPr/>
        </p:nvSpPr>
        <p:spPr>
          <a:xfrm>
            <a:off x="5510843" y="4594872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20006" y="0"/>
                </a:moveTo>
                <a:lnTo>
                  <a:pt x="12894" y="0"/>
                </a:lnTo>
                <a:lnTo>
                  <a:pt x="5357" y="2449"/>
                </a:lnTo>
                <a:lnTo>
                  <a:pt x="797" y="8493"/>
                </a:lnTo>
                <a:lnTo>
                  <a:pt x="0" y="16169"/>
                </a:lnTo>
                <a:lnTo>
                  <a:pt x="3750" y="23520"/>
                </a:lnTo>
                <a:lnTo>
                  <a:pt x="6290" y="26200"/>
                </a:lnTo>
                <a:lnTo>
                  <a:pt x="9465" y="27406"/>
                </a:lnTo>
                <a:lnTo>
                  <a:pt x="19244" y="27406"/>
                </a:lnTo>
                <a:lnTo>
                  <a:pt x="25848" y="21932"/>
                </a:lnTo>
                <a:lnTo>
                  <a:pt x="25848" y="6096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bg object 126"/>
          <p:cNvSpPr/>
          <p:nvPr/>
        </p:nvSpPr>
        <p:spPr>
          <a:xfrm>
            <a:off x="1743455" y="48021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4">
                <a:moveTo>
                  <a:pt x="16001" y="0"/>
                </a:moveTo>
                <a:lnTo>
                  <a:pt x="11302" y="0"/>
                </a:lnTo>
                <a:lnTo>
                  <a:pt x="3810" y="0"/>
                </a:lnTo>
                <a:lnTo>
                  <a:pt x="0" y="9944"/>
                </a:lnTo>
                <a:lnTo>
                  <a:pt x="6985" y="17411"/>
                </a:lnTo>
                <a:lnTo>
                  <a:pt x="9143" y="18262"/>
                </a:lnTo>
                <a:lnTo>
                  <a:pt x="15620" y="18262"/>
                </a:lnTo>
                <a:lnTo>
                  <a:pt x="19812" y="14605"/>
                </a:lnTo>
                <a:lnTo>
                  <a:pt x="19812" y="4089"/>
                </a:lnTo>
                <a:lnTo>
                  <a:pt x="1600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bg object 127"/>
          <p:cNvSpPr/>
          <p:nvPr/>
        </p:nvSpPr>
        <p:spPr>
          <a:xfrm>
            <a:off x="246888" y="4457712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6230" y="0"/>
                </a:moveTo>
                <a:lnTo>
                  <a:pt x="11544" y="0"/>
                </a:lnTo>
                <a:lnTo>
                  <a:pt x="3848" y="0"/>
                </a:lnTo>
                <a:lnTo>
                  <a:pt x="0" y="9753"/>
                </a:lnTo>
                <a:lnTo>
                  <a:pt x="5219" y="15684"/>
                </a:lnTo>
                <a:lnTo>
                  <a:pt x="6972" y="17462"/>
                </a:lnTo>
                <a:lnTo>
                  <a:pt x="9093" y="18275"/>
                </a:lnTo>
                <a:lnTo>
                  <a:pt x="15595" y="18275"/>
                </a:lnTo>
                <a:lnTo>
                  <a:pt x="19799" y="14605"/>
                </a:lnTo>
                <a:lnTo>
                  <a:pt x="19799" y="4140"/>
                </a:lnTo>
                <a:lnTo>
                  <a:pt x="162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bg object 128"/>
          <p:cNvSpPr/>
          <p:nvPr/>
        </p:nvSpPr>
        <p:spPr>
          <a:xfrm>
            <a:off x="3516171" y="4808220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1159" y="0"/>
                </a:moveTo>
                <a:lnTo>
                  <a:pt x="13412" y="0"/>
                </a:lnTo>
                <a:lnTo>
                  <a:pt x="5655" y="2574"/>
                </a:lnTo>
                <a:lnTo>
                  <a:pt x="887" y="8931"/>
                </a:lnTo>
                <a:lnTo>
                  <a:pt x="0" y="17016"/>
                </a:lnTo>
                <a:lnTo>
                  <a:pt x="3887" y="24777"/>
                </a:lnTo>
                <a:lnTo>
                  <a:pt x="6554" y="27647"/>
                </a:lnTo>
                <a:lnTo>
                  <a:pt x="9983" y="28943"/>
                </a:lnTo>
                <a:lnTo>
                  <a:pt x="20270" y="28943"/>
                </a:lnTo>
                <a:lnTo>
                  <a:pt x="27128" y="23202"/>
                </a:lnTo>
                <a:lnTo>
                  <a:pt x="27128" y="6629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bg object 129"/>
          <p:cNvSpPr/>
          <p:nvPr/>
        </p:nvSpPr>
        <p:spPr>
          <a:xfrm>
            <a:off x="2670048" y="4998732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9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9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bg object 130"/>
          <p:cNvSpPr/>
          <p:nvPr/>
        </p:nvSpPr>
        <p:spPr>
          <a:xfrm>
            <a:off x="2836467" y="4352544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10">
                <a:moveTo>
                  <a:pt x="21159" y="0"/>
                </a:moveTo>
                <a:lnTo>
                  <a:pt x="13412" y="0"/>
                </a:lnTo>
                <a:lnTo>
                  <a:pt x="5655" y="2583"/>
                </a:lnTo>
                <a:lnTo>
                  <a:pt x="887" y="8939"/>
                </a:lnTo>
                <a:lnTo>
                  <a:pt x="0" y="16978"/>
                </a:lnTo>
                <a:lnTo>
                  <a:pt x="3887" y="24612"/>
                </a:lnTo>
                <a:lnTo>
                  <a:pt x="6554" y="27609"/>
                </a:lnTo>
                <a:lnTo>
                  <a:pt x="9983" y="28943"/>
                </a:lnTo>
                <a:lnTo>
                  <a:pt x="20397" y="28943"/>
                </a:lnTo>
                <a:lnTo>
                  <a:pt x="27128" y="23101"/>
                </a:lnTo>
                <a:lnTo>
                  <a:pt x="27128" y="6388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bg object 131"/>
          <p:cNvSpPr/>
          <p:nvPr/>
        </p:nvSpPr>
        <p:spPr>
          <a:xfrm>
            <a:off x="234708" y="4838700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421" y="22847"/>
                </a:lnTo>
                <a:lnTo>
                  <a:pt x="0" y="45707"/>
                </a:lnTo>
                <a:lnTo>
                  <a:pt x="22097" y="28435"/>
                </a:lnTo>
                <a:lnTo>
                  <a:pt x="31555" y="28435"/>
                </a:lnTo>
                <a:lnTo>
                  <a:pt x="27470" y="22847"/>
                </a:lnTo>
                <a:lnTo>
                  <a:pt x="31752" y="16992"/>
                </a:lnTo>
                <a:lnTo>
                  <a:pt x="22097" y="16992"/>
                </a:lnTo>
                <a:lnTo>
                  <a:pt x="0" y="0"/>
                </a:lnTo>
                <a:close/>
              </a:path>
              <a:path w="44450" h="45720">
                <a:moveTo>
                  <a:pt x="31555" y="28435"/>
                </a:moveTo>
                <a:lnTo>
                  <a:pt x="22097" y="28435"/>
                </a:lnTo>
                <a:lnTo>
                  <a:pt x="44183" y="45707"/>
                </a:lnTo>
                <a:lnTo>
                  <a:pt x="31555" y="28435"/>
                </a:lnTo>
                <a:close/>
              </a:path>
              <a:path w="44450" h="45720">
                <a:moveTo>
                  <a:pt x="44183" y="0"/>
                </a:moveTo>
                <a:lnTo>
                  <a:pt x="22097" y="16992"/>
                </a:lnTo>
                <a:lnTo>
                  <a:pt x="31752" y="16992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2" name="bg object 13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299716" y="3712464"/>
            <a:ext cx="85343" cy="85344"/>
          </a:xfrm>
          <a:prstGeom prst="rect">
            <a:avLst/>
          </a:prstGeom>
        </p:spPr>
      </p:pic>
      <p:sp>
        <p:nvSpPr>
          <p:cNvPr id="133" name="bg object 133"/>
          <p:cNvSpPr/>
          <p:nvPr/>
        </p:nvSpPr>
        <p:spPr>
          <a:xfrm>
            <a:off x="1975104" y="37520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6034" y="0"/>
                </a:moveTo>
                <a:lnTo>
                  <a:pt x="22606" y="22606"/>
                </a:lnTo>
                <a:lnTo>
                  <a:pt x="0" y="25781"/>
                </a:lnTo>
                <a:lnTo>
                  <a:pt x="22606" y="29209"/>
                </a:lnTo>
                <a:lnTo>
                  <a:pt x="26034" y="51815"/>
                </a:lnTo>
                <a:lnTo>
                  <a:pt x="29209" y="29209"/>
                </a:lnTo>
                <a:lnTo>
                  <a:pt x="51815" y="25781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bg object 134"/>
          <p:cNvSpPr/>
          <p:nvPr/>
        </p:nvSpPr>
        <p:spPr>
          <a:xfrm>
            <a:off x="3227832" y="425805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61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7" y="20561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bg object 135"/>
          <p:cNvSpPr/>
          <p:nvPr/>
        </p:nvSpPr>
        <p:spPr>
          <a:xfrm>
            <a:off x="1481327" y="4341888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131"/>
                </a:lnTo>
                <a:lnTo>
                  <a:pt x="0" y="0"/>
                </a:lnTo>
                <a:lnTo>
                  <a:pt x="12572" y="17526"/>
                </a:lnTo>
                <a:lnTo>
                  <a:pt x="0" y="35026"/>
                </a:lnTo>
                <a:lnTo>
                  <a:pt x="16763" y="21894"/>
                </a:lnTo>
                <a:lnTo>
                  <a:pt x="33528" y="35026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bg object 136"/>
          <p:cNvSpPr/>
          <p:nvPr/>
        </p:nvSpPr>
        <p:spPr>
          <a:xfrm>
            <a:off x="1978151" y="45872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9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6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bg object 137"/>
          <p:cNvSpPr/>
          <p:nvPr/>
        </p:nvSpPr>
        <p:spPr>
          <a:xfrm>
            <a:off x="5871971" y="49682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09"/>
                </a:lnTo>
                <a:lnTo>
                  <a:pt x="0" y="47231"/>
                </a:lnTo>
                <a:lnTo>
                  <a:pt x="23749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749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bg object 138"/>
          <p:cNvSpPr/>
          <p:nvPr/>
        </p:nvSpPr>
        <p:spPr>
          <a:xfrm>
            <a:off x="5964935" y="4698504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13715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21932"/>
                </a:lnTo>
                <a:lnTo>
                  <a:pt x="6858" y="27406"/>
                </a:lnTo>
                <a:lnTo>
                  <a:pt x="17272" y="27406"/>
                </a:lnTo>
                <a:lnTo>
                  <a:pt x="20574" y="26200"/>
                </a:lnTo>
                <a:lnTo>
                  <a:pt x="23240" y="23520"/>
                </a:lnTo>
                <a:lnTo>
                  <a:pt x="27164" y="16169"/>
                </a:lnTo>
                <a:lnTo>
                  <a:pt x="26336" y="8493"/>
                </a:lnTo>
                <a:lnTo>
                  <a:pt x="21580" y="2449"/>
                </a:lnTo>
                <a:lnTo>
                  <a:pt x="1371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bg object 139"/>
          <p:cNvSpPr/>
          <p:nvPr/>
        </p:nvSpPr>
        <p:spPr>
          <a:xfrm>
            <a:off x="2447544" y="408128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8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6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6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bg object 140"/>
          <p:cNvSpPr/>
          <p:nvPr/>
        </p:nvSpPr>
        <p:spPr>
          <a:xfrm>
            <a:off x="2104644" y="420320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4350" y="0"/>
                </a:moveTo>
                <a:lnTo>
                  <a:pt x="6604" y="0"/>
                </a:lnTo>
                <a:lnTo>
                  <a:pt x="0" y="6057"/>
                </a:lnTo>
                <a:lnTo>
                  <a:pt x="0" y="21983"/>
                </a:lnTo>
                <a:lnTo>
                  <a:pt x="7112" y="27406"/>
                </a:lnTo>
                <a:lnTo>
                  <a:pt x="18033" y="27406"/>
                </a:lnTo>
                <a:lnTo>
                  <a:pt x="21717" y="26174"/>
                </a:lnTo>
                <a:lnTo>
                  <a:pt x="24637" y="23406"/>
                </a:lnTo>
                <a:lnTo>
                  <a:pt x="28584" y="16035"/>
                </a:lnTo>
                <a:lnTo>
                  <a:pt x="27638" y="8402"/>
                </a:lnTo>
                <a:lnTo>
                  <a:pt x="22619" y="2419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1" name="bg object 14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579620" y="4802123"/>
            <a:ext cx="85343" cy="85343"/>
          </a:xfrm>
          <a:prstGeom prst="rect">
            <a:avLst/>
          </a:prstGeom>
        </p:spPr>
      </p:pic>
      <p:pic>
        <p:nvPicPr>
          <p:cNvPr id="142" name="bg object 14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409688" y="4889004"/>
            <a:ext cx="85343" cy="85318"/>
          </a:xfrm>
          <a:prstGeom prst="rect">
            <a:avLst/>
          </a:prstGeom>
        </p:spPr>
      </p:pic>
      <p:sp>
        <p:nvSpPr>
          <p:cNvPr id="143" name="bg object 143"/>
          <p:cNvSpPr/>
          <p:nvPr/>
        </p:nvSpPr>
        <p:spPr>
          <a:xfrm>
            <a:off x="3208020" y="465888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1" y="0"/>
                </a:moveTo>
                <a:lnTo>
                  <a:pt x="22606" y="22644"/>
                </a:lnTo>
                <a:lnTo>
                  <a:pt x="0" y="26034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bg object 144"/>
          <p:cNvSpPr/>
          <p:nvPr/>
        </p:nvSpPr>
        <p:spPr>
          <a:xfrm>
            <a:off x="7912607" y="455066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80" y="18008"/>
                </a:lnTo>
                <a:lnTo>
                  <a:pt x="0" y="20586"/>
                </a:lnTo>
                <a:lnTo>
                  <a:pt x="17780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86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5" name="bg object 14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646932" y="4317491"/>
            <a:ext cx="85343" cy="83820"/>
          </a:xfrm>
          <a:prstGeom prst="rect">
            <a:avLst/>
          </a:prstGeom>
        </p:spPr>
      </p:pic>
      <p:sp>
        <p:nvSpPr>
          <p:cNvPr id="146" name="bg object 146"/>
          <p:cNvSpPr/>
          <p:nvPr/>
        </p:nvSpPr>
        <p:spPr>
          <a:xfrm>
            <a:off x="5574791" y="490424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2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2" y="33502"/>
                </a:lnTo>
                <a:lnTo>
                  <a:pt x="21844" y="16738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bg object 147"/>
          <p:cNvSpPr/>
          <p:nvPr/>
        </p:nvSpPr>
        <p:spPr>
          <a:xfrm>
            <a:off x="8793480" y="4895088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3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bg object 148"/>
          <p:cNvSpPr/>
          <p:nvPr/>
        </p:nvSpPr>
        <p:spPr>
          <a:xfrm>
            <a:off x="3965447" y="401880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23148" y="19875"/>
                </a:lnTo>
                <a:lnTo>
                  <a:pt x="20192" y="15836"/>
                </a:lnTo>
                <a:lnTo>
                  <a:pt x="22977" y="12103"/>
                </a:lnTo>
                <a:lnTo>
                  <a:pt x="16128" y="12103"/>
                </a:lnTo>
                <a:lnTo>
                  <a:pt x="0" y="0"/>
                </a:lnTo>
                <a:close/>
              </a:path>
              <a:path w="32385" h="32385">
                <a:moveTo>
                  <a:pt x="23148" y="19875"/>
                </a:moveTo>
                <a:lnTo>
                  <a:pt x="16128" y="19875"/>
                </a:lnTo>
                <a:lnTo>
                  <a:pt x="32003" y="31978"/>
                </a:lnTo>
                <a:lnTo>
                  <a:pt x="23148" y="19875"/>
                </a:lnTo>
                <a:close/>
              </a:path>
              <a:path w="32385" h="32385">
                <a:moveTo>
                  <a:pt x="32003" y="0"/>
                </a:moveTo>
                <a:lnTo>
                  <a:pt x="16128" y="12103"/>
                </a:lnTo>
                <a:lnTo>
                  <a:pt x="22977" y="12103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bg object 149"/>
          <p:cNvSpPr/>
          <p:nvPr/>
        </p:nvSpPr>
        <p:spPr>
          <a:xfrm>
            <a:off x="7953756" y="48889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700" y="27444"/>
                </a:lnTo>
                <a:lnTo>
                  <a:pt x="0" y="54864"/>
                </a:lnTo>
                <a:lnTo>
                  <a:pt x="27432" y="34226"/>
                </a:lnTo>
                <a:lnTo>
                  <a:pt x="39283" y="34226"/>
                </a:lnTo>
                <a:lnTo>
                  <a:pt x="34163" y="27444"/>
                </a:lnTo>
                <a:lnTo>
                  <a:pt x="39297" y="20637"/>
                </a:lnTo>
                <a:lnTo>
                  <a:pt x="27432" y="20637"/>
                </a:lnTo>
                <a:lnTo>
                  <a:pt x="0" y="0"/>
                </a:lnTo>
                <a:close/>
              </a:path>
              <a:path w="55245" h="55245">
                <a:moveTo>
                  <a:pt x="39283" y="34226"/>
                </a:moveTo>
                <a:lnTo>
                  <a:pt x="27432" y="34226"/>
                </a:lnTo>
                <a:lnTo>
                  <a:pt x="54864" y="54864"/>
                </a:lnTo>
                <a:lnTo>
                  <a:pt x="39283" y="34226"/>
                </a:lnTo>
                <a:close/>
              </a:path>
              <a:path w="55245" h="55245">
                <a:moveTo>
                  <a:pt x="54864" y="0"/>
                </a:moveTo>
                <a:lnTo>
                  <a:pt x="27432" y="20637"/>
                </a:lnTo>
                <a:lnTo>
                  <a:pt x="39297" y="20637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bg object 150"/>
          <p:cNvSpPr/>
          <p:nvPr/>
        </p:nvSpPr>
        <p:spPr>
          <a:xfrm>
            <a:off x="8308847" y="4669548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5" y="23622"/>
                </a:lnTo>
                <a:lnTo>
                  <a:pt x="0" y="47231"/>
                </a:lnTo>
                <a:lnTo>
                  <a:pt x="22732" y="29591"/>
                </a:lnTo>
                <a:lnTo>
                  <a:pt x="32909" y="29591"/>
                </a:lnTo>
                <a:lnTo>
                  <a:pt x="28575" y="23622"/>
                </a:lnTo>
                <a:lnTo>
                  <a:pt x="32916" y="17640"/>
                </a:lnTo>
                <a:lnTo>
                  <a:pt x="22732" y="17640"/>
                </a:lnTo>
                <a:lnTo>
                  <a:pt x="0" y="0"/>
                </a:lnTo>
                <a:close/>
              </a:path>
              <a:path w="45720" h="47625">
                <a:moveTo>
                  <a:pt x="32909" y="29591"/>
                </a:moveTo>
                <a:lnTo>
                  <a:pt x="22732" y="29591"/>
                </a:lnTo>
                <a:lnTo>
                  <a:pt x="45720" y="47231"/>
                </a:lnTo>
                <a:lnTo>
                  <a:pt x="32909" y="29591"/>
                </a:lnTo>
                <a:close/>
              </a:path>
              <a:path w="45720" h="47625">
                <a:moveTo>
                  <a:pt x="45720" y="0"/>
                </a:moveTo>
                <a:lnTo>
                  <a:pt x="22732" y="17640"/>
                </a:lnTo>
                <a:lnTo>
                  <a:pt x="32916" y="17640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bg object 151"/>
          <p:cNvSpPr/>
          <p:nvPr/>
        </p:nvSpPr>
        <p:spPr>
          <a:xfrm>
            <a:off x="5111763" y="5006352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06"/>
                </a:lnTo>
                <a:lnTo>
                  <a:pt x="3923" y="3886"/>
                </a:lnTo>
                <a:lnTo>
                  <a:pt x="0" y="11237"/>
                </a:lnTo>
                <a:lnTo>
                  <a:pt x="827" y="18913"/>
                </a:lnTo>
                <a:lnTo>
                  <a:pt x="5584" y="24954"/>
                </a:lnTo>
                <a:lnTo>
                  <a:pt x="13448" y="27404"/>
                </a:lnTo>
                <a:lnTo>
                  <a:pt x="21068" y="27404"/>
                </a:lnTo>
                <a:lnTo>
                  <a:pt x="27164" y="21311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bg object 152"/>
          <p:cNvSpPr/>
          <p:nvPr/>
        </p:nvSpPr>
        <p:spPr>
          <a:xfrm>
            <a:off x="7053071" y="4587252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4">
                <a:moveTo>
                  <a:pt x="16891" y="0"/>
                </a:moveTo>
                <a:lnTo>
                  <a:pt x="9905" y="0"/>
                </a:lnTo>
                <a:lnTo>
                  <a:pt x="7493" y="850"/>
                </a:lnTo>
                <a:lnTo>
                  <a:pt x="0" y="8318"/>
                </a:lnTo>
                <a:lnTo>
                  <a:pt x="4191" y="18262"/>
                </a:lnTo>
                <a:lnTo>
                  <a:pt x="12192" y="18262"/>
                </a:lnTo>
                <a:lnTo>
                  <a:pt x="17145" y="18262"/>
                </a:lnTo>
                <a:lnTo>
                  <a:pt x="21335" y="14173"/>
                </a:lnTo>
                <a:lnTo>
                  <a:pt x="21335" y="3657"/>
                </a:lnTo>
                <a:lnTo>
                  <a:pt x="1689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bg object 153"/>
          <p:cNvSpPr/>
          <p:nvPr/>
        </p:nvSpPr>
        <p:spPr>
          <a:xfrm>
            <a:off x="6568440" y="5003291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0" y="0"/>
                </a:moveTo>
                <a:lnTo>
                  <a:pt x="9143" y="0"/>
                </a:lnTo>
                <a:lnTo>
                  <a:pt x="6984" y="812"/>
                </a:lnTo>
                <a:lnTo>
                  <a:pt x="5206" y="2590"/>
                </a:lnTo>
                <a:lnTo>
                  <a:pt x="0" y="8521"/>
                </a:lnTo>
                <a:lnTo>
                  <a:pt x="3809" y="18271"/>
                </a:lnTo>
                <a:lnTo>
                  <a:pt x="11556" y="18271"/>
                </a:lnTo>
                <a:lnTo>
                  <a:pt x="16255" y="18271"/>
                </a:lnTo>
                <a:lnTo>
                  <a:pt x="19811" y="14137"/>
                </a:lnTo>
                <a:lnTo>
                  <a:pt x="19811" y="3670"/>
                </a:lnTo>
                <a:lnTo>
                  <a:pt x="156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bg object 154"/>
          <p:cNvSpPr/>
          <p:nvPr/>
        </p:nvSpPr>
        <p:spPr>
          <a:xfrm>
            <a:off x="4875789" y="424740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295"/>
                </a:lnTo>
                <a:lnTo>
                  <a:pt x="4058" y="4165"/>
                </a:lnTo>
                <a:lnTo>
                  <a:pt x="0" y="11926"/>
                </a:lnTo>
                <a:lnTo>
                  <a:pt x="930" y="20012"/>
                </a:lnTo>
                <a:lnTo>
                  <a:pt x="5933" y="26368"/>
                </a:lnTo>
                <a:lnTo>
                  <a:pt x="14091" y="28943"/>
                </a:lnTo>
                <a:lnTo>
                  <a:pt x="22092" y="28943"/>
                </a:lnTo>
                <a:lnTo>
                  <a:pt x="28442" y="22313"/>
                </a:lnTo>
                <a:lnTo>
                  <a:pt x="28442" y="5740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bg object 155"/>
          <p:cNvSpPr/>
          <p:nvPr/>
        </p:nvSpPr>
        <p:spPr>
          <a:xfrm>
            <a:off x="3846576" y="4636008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10">
                <a:moveTo>
                  <a:pt x="21336" y="0"/>
                </a:moveTo>
                <a:lnTo>
                  <a:pt x="6096" y="0"/>
                </a:lnTo>
                <a:lnTo>
                  <a:pt x="0" y="6362"/>
                </a:lnTo>
                <a:lnTo>
                  <a:pt x="0" y="22288"/>
                </a:lnTo>
                <a:lnTo>
                  <a:pt x="6096" y="28943"/>
                </a:lnTo>
                <a:lnTo>
                  <a:pt x="13715" y="28943"/>
                </a:lnTo>
                <a:lnTo>
                  <a:pt x="21336" y="28943"/>
                </a:lnTo>
                <a:lnTo>
                  <a:pt x="27432" y="22288"/>
                </a:lnTo>
                <a:lnTo>
                  <a:pt x="27432" y="6362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bg object 156"/>
          <p:cNvSpPr/>
          <p:nvPr/>
        </p:nvSpPr>
        <p:spPr>
          <a:xfrm>
            <a:off x="6293110" y="3642359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396"/>
                </a:lnTo>
                <a:lnTo>
                  <a:pt x="4058" y="4317"/>
                </a:lnTo>
                <a:lnTo>
                  <a:pt x="0" y="11971"/>
                </a:lnTo>
                <a:lnTo>
                  <a:pt x="930" y="20018"/>
                </a:lnTo>
                <a:lnTo>
                  <a:pt x="5933" y="26374"/>
                </a:lnTo>
                <a:lnTo>
                  <a:pt x="14091" y="28955"/>
                </a:lnTo>
                <a:lnTo>
                  <a:pt x="22092" y="28955"/>
                </a:lnTo>
                <a:lnTo>
                  <a:pt x="28442" y="22605"/>
                </a:lnTo>
                <a:lnTo>
                  <a:pt x="28442" y="5841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bg object 157"/>
          <p:cNvSpPr/>
          <p:nvPr/>
        </p:nvSpPr>
        <p:spPr>
          <a:xfrm>
            <a:off x="4399788" y="433731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7"/>
                </a:lnTo>
                <a:lnTo>
                  <a:pt x="0" y="44183"/>
                </a:lnTo>
                <a:lnTo>
                  <a:pt x="22098" y="27749"/>
                </a:lnTo>
                <a:lnTo>
                  <a:pt x="31721" y="27749"/>
                </a:lnTo>
                <a:lnTo>
                  <a:pt x="27432" y="22097"/>
                </a:lnTo>
                <a:lnTo>
                  <a:pt x="31526" y="16700"/>
                </a:lnTo>
                <a:lnTo>
                  <a:pt x="22098" y="16700"/>
                </a:lnTo>
                <a:lnTo>
                  <a:pt x="0" y="0"/>
                </a:lnTo>
                <a:close/>
              </a:path>
              <a:path w="44450" h="44450">
                <a:moveTo>
                  <a:pt x="31721" y="27749"/>
                </a:moveTo>
                <a:lnTo>
                  <a:pt x="22098" y="27749"/>
                </a:lnTo>
                <a:lnTo>
                  <a:pt x="44196" y="44183"/>
                </a:lnTo>
                <a:lnTo>
                  <a:pt x="31721" y="27749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00"/>
                </a:lnTo>
                <a:lnTo>
                  <a:pt x="31526" y="1670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8" name="bg object 15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176771" y="4372368"/>
            <a:ext cx="83819" cy="85318"/>
          </a:xfrm>
          <a:prstGeom prst="rect">
            <a:avLst/>
          </a:prstGeom>
        </p:spPr>
      </p:pic>
      <p:sp>
        <p:nvSpPr>
          <p:cNvPr id="159" name="bg object 159"/>
          <p:cNvSpPr/>
          <p:nvPr/>
        </p:nvSpPr>
        <p:spPr>
          <a:xfrm>
            <a:off x="5868923" y="4236732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6035" y="51803"/>
                </a:lnTo>
                <a:lnTo>
                  <a:pt x="29210" y="29159"/>
                </a:lnTo>
                <a:lnTo>
                  <a:pt x="51815" y="26034"/>
                </a:lnTo>
                <a:lnTo>
                  <a:pt x="29210" y="22644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bg object 160"/>
          <p:cNvSpPr/>
          <p:nvPr/>
        </p:nvSpPr>
        <p:spPr>
          <a:xfrm>
            <a:off x="7912607" y="413308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86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8" y="20586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bg object 161"/>
          <p:cNvSpPr/>
          <p:nvPr/>
        </p:nvSpPr>
        <p:spPr>
          <a:xfrm>
            <a:off x="5219700" y="4398276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1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1" y="33502"/>
                </a:lnTo>
                <a:lnTo>
                  <a:pt x="21844" y="16738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bg object 162"/>
          <p:cNvSpPr/>
          <p:nvPr/>
        </p:nvSpPr>
        <p:spPr>
          <a:xfrm>
            <a:off x="5833871" y="3878579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2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bg object 163"/>
          <p:cNvSpPr/>
          <p:nvPr/>
        </p:nvSpPr>
        <p:spPr>
          <a:xfrm>
            <a:off x="6672071" y="42382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1"/>
                </a:lnTo>
                <a:lnTo>
                  <a:pt x="0" y="47231"/>
                </a:lnTo>
                <a:lnTo>
                  <a:pt x="23749" y="29590"/>
                </a:lnTo>
                <a:lnTo>
                  <a:pt x="33959" y="29590"/>
                </a:lnTo>
                <a:lnTo>
                  <a:pt x="29463" y="23621"/>
                </a:lnTo>
                <a:lnTo>
                  <a:pt x="33966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59" y="29590"/>
                </a:moveTo>
                <a:lnTo>
                  <a:pt x="23749" y="29590"/>
                </a:lnTo>
                <a:lnTo>
                  <a:pt x="47244" y="47231"/>
                </a:lnTo>
                <a:lnTo>
                  <a:pt x="33959" y="29590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40"/>
                </a:lnTo>
                <a:lnTo>
                  <a:pt x="33966" y="17640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bg object 164"/>
          <p:cNvSpPr/>
          <p:nvPr/>
        </p:nvSpPr>
        <p:spPr>
          <a:xfrm>
            <a:off x="6289547" y="463754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2" y="0"/>
                </a:moveTo>
                <a:lnTo>
                  <a:pt x="6603" y="0"/>
                </a:lnTo>
                <a:lnTo>
                  <a:pt x="0" y="5460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7" y="1206"/>
                </a:lnTo>
                <a:lnTo>
                  <a:pt x="1638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bg object 165"/>
          <p:cNvSpPr/>
          <p:nvPr/>
        </p:nvSpPr>
        <p:spPr>
          <a:xfrm>
            <a:off x="6784847" y="3851147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350" y="0"/>
                </a:lnTo>
                <a:lnTo>
                  <a:pt x="0" y="5968"/>
                </a:lnTo>
                <a:lnTo>
                  <a:pt x="0" y="21081"/>
                </a:lnTo>
                <a:lnTo>
                  <a:pt x="6350" y="27419"/>
                </a:lnTo>
                <a:lnTo>
                  <a:pt x="14477" y="27419"/>
                </a:lnTo>
                <a:lnTo>
                  <a:pt x="22605" y="27419"/>
                </a:lnTo>
                <a:lnTo>
                  <a:pt x="28955" y="21081"/>
                </a:lnTo>
                <a:lnTo>
                  <a:pt x="28955" y="5968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bg object 166"/>
          <p:cNvSpPr/>
          <p:nvPr/>
        </p:nvSpPr>
        <p:spPr>
          <a:xfrm>
            <a:off x="5504688" y="4219968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8034" y="0"/>
                </a:moveTo>
                <a:lnTo>
                  <a:pt x="7112" y="0"/>
                </a:lnTo>
                <a:lnTo>
                  <a:pt x="0" y="5422"/>
                </a:lnTo>
                <a:lnTo>
                  <a:pt x="0" y="21348"/>
                </a:lnTo>
                <a:lnTo>
                  <a:pt x="6603" y="27406"/>
                </a:lnTo>
                <a:lnTo>
                  <a:pt x="14350" y="27406"/>
                </a:lnTo>
                <a:lnTo>
                  <a:pt x="22619" y="24987"/>
                </a:lnTo>
                <a:lnTo>
                  <a:pt x="27638" y="19003"/>
                </a:lnTo>
                <a:lnTo>
                  <a:pt x="28584" y="11370"/>
                </a:lnTo>
                <a:lnTo>
                  <a:pt x="24637" y="4000"/>
                </a:lnTo>
                <a:lnTo>
                  <a:pt x="21716" y="1231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bg object 167"/>
          <p:cNvSpPr/>
          <p:nvPr/>
        </p:nvSpPr>
        <p:spPr>
          <a:xfrm>
            <a:off x="1918716" y="14493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6" y="28955"/>
                </a:lnTo>
                <a:lnTo>
                  <a:pt x="28956" y="22225"/>
                </a:lnTo>
                <a:lnTo>
                  <a:pt x="28956" y="635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bg object 168"/>
          <p:cNvSpPr/>
          <p:nvPr/>
        </p:nvSpPr>
        <p:spPr>
          <a:xfrm>
            <a:off x="7321295" y="163372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113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350"/>
                </a:lnTo>
                <a:lnTo>
                  <a:pt x="2581" y="22508"/>
                </a:lnTo>
                <a:lnTo>
                  <a:pt x="8937" y="27511"/>
                </a:lnTo>
                <a:lnTo>
                  <a:pt x="16984" y="28442"/>
                </a:lnTo>
                <a:lnTo>
                  <a:pt x="24637" y="24384"/>
                </a:lnTo>
                <a:lnTo>
                  <a:pt x="27558" y="21462"/>
                </a:lnTo>
                <a:lnTo>
                  <a:pt x="28955" y="17907"/>
                </a:lnTo>
                <a:lnTo>
                  <a:pt x="28955" y="7112"/>
                </a:lnTo>
                <a:lnTo>
                  <a:pt x="23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bg object 169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bg object 170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bg object 171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2" name="bg object 17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130540" y="550163"/>
            <a:ext cx="83819" cy="85344"/>
          </a:xfrm>
          <a:prstGeom prst="rect">
            <a:avLst/>
          </a:prstGeom>
        </p:spPr>
      </p:pic>
      <p:sp>
        <p:nvSpPr>
          <p:cNvPr id="173" name="bg object 173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bg object 174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bg object 175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bg object 176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bg object 177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bg object 178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bg object 179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bg object 180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bg object 181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bg object 182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bg object 183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bg object 184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5" name="bg object 18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86" name="bg object 186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bg object 187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bg object 188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bg object 189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bg object 190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bg object 191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bg object 192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bg object 193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4" name="bg object 19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195" name="bg object 195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bg object 196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bg object 197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8" name="bg object 19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199" name="bg object 19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200" name="bg object 20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pic>
        <p:nvPicPr>
          <p:cNvPr id="201" name="bg object 20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202" name="bg object 202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bg object 203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4" name="bg object 20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07148" y="854963"/>
            <a:ext cx="85318" cy="85344"/>
          </a:xfrm>
          <a:prstGeom prst="rect">
            <a:avLst/>
          </a:prstGeom>
        </p:spPr>
      </p:pic>
      <p:sp>
        <p:nvSpPr>
          <p:cNvPr id="205" name="bg object 205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bg object 206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bg object 207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bg object 208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bg object 209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bg object 210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bg object 211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bg object 212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bg object 213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bg object 214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5" name="bg object 21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216" name="bg object 216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bg object 217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bg object 218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bg object 219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bg object 220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bg object 221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bg object 222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bg object 223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bg object 224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bg object 225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bg object 226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7" name="bg object 22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228" name="bg object 22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229" name="bg object 229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bg object 230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bg object 231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bg object 232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bg object 233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bg object 234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bg object 235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bg object 236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bg object 237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bg object 238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bg object 239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0" name="bg object 24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241" name="bg object 241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bg object 242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bg object 243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bg object 244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bg object 245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bg object 246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bg object 247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bg object 248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bg object 249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0" name="bg object 25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251" name="bg object 251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bg object 252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bg object 253"/>
          <p:cNvSpPr/>
          <p:nvPr/>
        </p:nvSpPr>
        <p:spPr>
          <a:xfrm>
            <a:off x="8931179" y="2565296"/>
            <a:ext cx="33020" cy="35560"/>
          </a:xfrm>
          <a:custGeom>
            <a:avLst/>
            <a:gdLst/>
            <a:ahLst/>
            <a:cxnLst/>
            <a:rect l="l" t="t" r="r" b="b"/>
            <a:pathLst>
              <a:path w="33020" h="35560">
                <a:moveTo>
                  <a:pt x="15355" y="0"/>
                </a:moveTo>
                <a:lnTo>
                  <a:pt x="6318" y="2516"/>
                </a:lnTo>
                <a:lnTo>
                  <a:pt x="2004" y="7012"/>
                </a:lnTo>
                <a:lnTo>
                  <a:pt x="0" y="12961"/>
                </a:lnTo>
                <a:lnTo>
                  <a:pt x="424" y="19625"/>
                </a:lnTo>
                <a:lnTo>
                  <a:pt x="3397" y="26265"/>
                </a:lnTo>
                <a:lnTo>
                  <a:pt x="11390" y="33432"/>
                </a:lnTo>
                <a:lnTo>
                  <a:pt x="20574" y="34932"/>
                </a:lnTo>
                <a:lnTo>
                  <a:pt x="28471" y="31051"/>
                </a:lnTo>
                <a:lnTo>
                  <a:pt x="32607" y="22074"/>
                </a:lnTo>
                <a:lnTo>
                  <a:pt x="30857" y="11445"/>
                </a:lnTo>
                <a:lnTo>
                  <a:pt x="24320" y="3532"/>
                </a:lnTo>
                <a:lnTo>
                  <a:pt x="153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bg object 254"/>
          <p:cNvSpPr/>
          <p:nvPr/>
        </p:nvSpPr>
        <p:spPr>
          <a:xfrm>
            <a:off x="8733996" y="2237785"/>
            <a:ext cx="33020" cy="34925"/>
          </a:xfrm>
          <a:custGeom>
            <a:avLst/>
            <a:gdLst/>
            <a:ahLst/>
            <a:cxnLst/>
            <a:rect l="l" t="t" r="r" b="b"/>
            <a:pathLst>
              <a:path w="33020" h="34925">
                <a:moveTo>
                  <a:pt x="15509" y="0"/>
                </a:moveTo>
                <a:lnTo>
                  <a:pt x="6270" y="2113"/>
                </a:lnTo>
                <a:lnTo>
                  <a:pt x="1974" y="6611"/>
                </a:lnTo>
                <a:lnTo>
                  <a:pt x="0" y="12574"/>
                </a:lnTo>
                <a:lnTo>
                  <a:pt x="430" y="19276"/>
                </a:lnTo>
                <a:lnTo>
                  <a:pt x="3349" y="25989"/>
                </a:lnTo>
                <a:lnTo>
                  <a:pt x="11455" y="33236"/>
                </a:lnTo>
                <a:lnTo>
                  <a:pt x="20764" y="34911"/>
                </a:lnTo>
                <a:lnTo>
                  <a:pt x="28763" y="31204"/>
                </a:lnTo>
                <a:lnTo>
                  <a:pt x="32940" y="22306"/>
                </a:lnTo>
                <a:lnTo>
                  <a:pt x="30988" y="11775"/>
                </a:lnTo>
                <a:lnTo>
                  <a:pt x="24463" y="3780"/>
                </a:lnTo>
                <a:lnTo>
                  <a:pt x="1550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bg object 255"/>
          <p:cNvSpPr/>
          <p:nvPr/>
        </p:nvSpPr>
        <p:spPr>
          <a:xfrm>
            <a:off x="9098946" y="1412200"/>
            <a:ext cx="31750" cy="34290"/>
          </a:xfrm>
          <a:custGeom>
            <a:avLst/>
            <a:gdLst/>
            <a:ahLst/>
            <a:cxnLst/>
            <a:rect l="l" t="t" r="r" b="b"/>
            <a:pathLst>
              <a:path w="31750" h="34290">
                <a:moveTo>
                  <a:pt x="15156" y="0"/>
                </a:moveTo>
                <a:lnTo>
                  <a:pt x="6064" y="2198"/>
                </a:lnTo>
                <a:lnTo>
                  <a:pt x="1984" y="6449"/>
                </a:lnTo>
                <a:lnTo>
                  <a:pt x="0" y="12104"/>
                </a:lnTo>
                <a:lnTo>
                  <a:pt x="349" y="18522"/>
                </a:lnTo>
                <a:lnTo>
                  <a:pt x="3270" y="25058"/>
                </a:lnTo>
                <a:lnTo>
                  <a:pt x="10781" y="32164"/>
                </a:lnTo>
                <a:lnTo>
                  <a:pt x="19732" y="33805"/>
                </a:lnTo>
                <a:lnTo>
                  <a:pt x="27469" y="30184"/>
                </a:lnTo>
                <a:lnTo>
                  <a:pt x="31337" y="21502"/>
                </a:lnTo>
                <a:lnTo>
                  <a:pt x="29960" y="11271"/>
                </a:lnTo>
                <a:lnTo>
                  <a:pt x="23844" y="3563"/>
                </a:lnTo>
                <a:lnTo>
                  <a:pt x="1515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bg object 256"/>
          <p:cNvSpPr/>
          <p:nvPr/>
        </p:nvSpPr>
        <p:spPr>
          <a:xfrm>
            <a:off x="8910780" y="1766419"/>
            <a:ext cx="33020" cy="35560"/>
          </a:xfrm>
          <a:custGeom>
            <a:avLst/>
            <a:gdLst/>
            <a:ahLst/>
            <a:cxnLst/>
            <a:rect l="l" t="t" r="r" b="b"/>
            <a:pathLst>
              <a:path w="33020" h="35560">
                <a:moveTo>
                  <a:pt x="15361" y="0"/>
                </a:moveTo>
                <a:lnTo>
                  <a:pt x="5889" y="2309"/>
                </a:lnTo>
                <a:lnTo>
                  <a:pt x="1879" y="6645"/>
                </a:lnTo>
                <a:lnTo>
                  <a:pt x="0" y="12517"/>
                </a:lnTo>
                <a:lnTo>
                  <a:pt x="335" y="19222"/>
                </a:lnTo>
                <a:lnTo>
                  <a:pt x="2968" y="26058"/>
                </a:lnTo>
                <a:lnTo>
                  <a:pt x="11021" y="33379"/>
                </a:lnTo>
                <a:lnTo>
                  <a:pt x="20335" y="35091"/>
                </a:lnTo>
                <a:lnTo>
                  <a:pt x="28364" y="31398"/>
                </a:lnTo>
                <a:lnTo>
                  <a:pt x="32559" y="22502"/>
                </a:lnTo>
                <a:lnTo>
                  <a:pt x="30874" y="11811"/>
                </a:lnTo>
                <a:lnTo>
                  <a:pt x="24415" y="3738"/>
                </a:lnTo>
                <a:lnTo>
                  <a:pt x="153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bg object 257"/>
          <p:cNvSpPr/>
          <p:nvPr/>
        </p:nvSpPr>
        <p:spPr>
          <a:xfrm>
            <a:off x="9113646" y="2300351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5969" y="0"/>
                </a:moveTo>
                <a:lnTo>
                  <a:pt x="1777" y="2667"/>
                </a:lnTo>
                <a:lnTo>
                  <a:pt x="253" y="3682"/>
                </a:lnTo>
                <a:lnTo>
                  <a:pt x="0" y="5587"/>
                </a:lnTo>
                <a:lnTo>
                  <a:pt x="1270" y="7493"/>
                </a:lnTo>
                <a:lnTo>
                  <a:pt x="4445" y="12318"/>
                </a:lnTo>
                <a:lnTo>
                  <a:pt x="59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bg object 258"/>
          <p:cNvSpPr/>
          <p:nvPr/>
        </p:nvSpPr>
        <p:spPr>
          <a:xfrm>
            <a:off x="8575167" y="1345946"/>
            <a:ext cx="6350" cy="12065"/>
          </a:xfrm>
          <a:custGeom>
            <a:avLst/>
            <a:gdLst/>
            <a:ahLst/>
            <a:cxnLst/>
            <a:rect l="l" t="t" r="r" b="b"/>
            <a:pathLst>
              <a:path w="6350" h="12065">
                <a:moveTo>
                  <a:pt x="5968" y="0"/>
                </a:moveTo>
                <a:lnTo>
                  <a:pt x="761" y="3301"/>
                </a:lnTo>
                <a:lnTo>
                  <a:pt x="0" y="5587"/>
                </a:lnTo>
                <a:lnTo>
                  <a:pt x="1142" y="7492"/>
                </a:lnTo>
                <a:lnTo>
                  <a:pt x="3936" y="11683"/>
                </a:lnTo>
                <a:lnTo>
                  <a:pt x="59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bg object 259"/>
          <p:cNvSpPr/>
          <p:nvPr/>
        </p:nvSpPr>
        <p:spPr>
          <a:xfrm>
            <a:off x="8820404" y="1830577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5969" y="0"/>
                </a:moveTo>
                <a:lnTo>
                  <a:pt x="1904" y="2667"/>
                </a:lnTo>
                <a:lnTo>
                  <a:pt x="253" y="3683"/>
                </a:lnTo>
                <a:lnTo>
                  <a:pt x="0" y="5587"/>
                </a:lnTo>
                <a:lnTo>
                  <a:pt x="1270" y="7493"/>
                </a:lnTo>
                <a:lnTo>
                  <a:pt x="4445" y="12319"/>
                </a:lnTo>
                <a:lnTo>
                  <a:pt x="59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bg object 260"/>
          <p:cNvSpPr/>
          <p:nvPr/>
        </p:nvSpPr>
        <p:spPr>
          <a:xfrm>
            <a:off x="9069196" y="2664841"/>
            <a:ext cx="7620" cy="8255"/>
          </a:xfrm>
          <a:custGeom>
            <a:avLst/>
            <a:gdLst/>
            <a:ahLst/>
            <a:cxnLst/>
            <a:rect l="l" t="t" r="r" b="b"/>
            <a:pathLst>
              <a:path w="7620" h="8255">
                <a:moveTo>
                  <a:pt x="3301" y="0"/>
                </a:moveTo>
                <a:lnTo>
                  <a:pt x="1777" y="1015"/>
                </a:lnTo>
                <a:lnTo>
                  <a:pt x="761" y="1777"/>
                </a:lnTo>
                <a:lnTo>
                  <a:pt x="0" y="3936"/>
                </a:lnTo>
                <a:lnTo>
                  <a:pt x="1270" y="5841"/>
                </a:lnTo>
                <a:lnTo>
                  <a:pt x="2031" y="6984"/>
                </a:lnTo>
                <a:lnTo>
                  <a:pt x="4825" y="7873"/>
                </a:lnTo>
                <a:lnTo>
                  <a:pt x="5842" y="7111"/>
                </a:lnTo>
                <a:lnTo>
                  <a:pt x="7366" y="6095"/>
                </a:lnTo>
                <a:lnTo>
                  <a:pt x="7238" y="3682"/>
                </a:lnTo>
                <a:lnTo>
                  <a:pt x="6350" y="2412"/>
                </a:lnTo>
                <a:lnTo>
                  <a:pt x="5206" y="507"/>
                </a:lnTo>
                <a:lnTo>
                  <a:pt x="330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bg object 261"/>
          <p:cNvSpPr/>
          <p:nvPr/>
        </p:nvSpPr>
        <p:spPr>
          <a:xfrm>
            <a:off x="9113773" y="2125979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5969" y="0"/>
                </a:moveTo>
                <a:lnTo>
                  <a:pt x="1777" y="2667"/>
                </a:lnTo>
                <a:lnTo>
                  <a:pt x="761" y="3428"/>
                </a:lnTo>
                <a:lnTo>
                  <a:pt x="0" y="5587"/>
                </a:lnTo>
                <a:lnTo>
                  <a:pt x="1270" y="7493"/>
                </a:lnTo>
                <a:lnTo>
                  <a:pt x="4445" y="12318"/>
                </a:lnTo>
                <a:lnTo>
                  <a:pt x="59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bg object 262"/>
          <p:cNvSpPr/>
          <p:nvPr/>
        </p:nvSpPr>
        <p:spPr>
          <a:xfrm>
            <a:off x="8630539" y="1477899"/>
            <a:ext cx="11430" cy="12065"/>
          </a:xfrm>
          <a:custGeom>
            <a:avLst/>
            <a:gdLst/>
            <a:ahLst/>
            <a:cxnLst/>
            <a:rect l="l" t="t" r="r" b="b"/>
            <a:pathLst>
              <a:path w="11429" h="12065">
                <a:moveTo>
                  <a:pt x="4444" y="0"/>
                </a:moveTo>
                <a:lnTo>
                  <a:pt x="0" y="4572"/>
                </a:lnTo>
                <a:lnTo>
                  <a:pt x="3301" y="8509"/>
                </a:lnTo>
                <a:lnTo>
                  <a:pt x="6730" y="11556"/>
                </a:lnTo>
                <a:lnTo>
                  <a:pt x="11175" y="6858"/>
                </a:lnTo>
                <a:lnTo>
                  <a:pt x="7365" y="3301"/>
                </a:lnTo>
                <a:lnTo>
                  <a:pt x="44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bg object 263"/>
          <p:cNvSpPr/>
          <p:nvPr/>
        </p:nvSpPr>
        <p:spPr>
          <a:xfrm>
            <a:off x="8930005" y="914653"/>
            <a:ext cx="8255" cy="8255"/>
          </a:xfrm>
          <a:custGeom>
            <a:avLst/>
            <a:gdLst/>
            <a:ahLst/>
            <a:cxnLst/>
            <a:rect l="l" t="t" r="r" b="b"/>
            <a:pathLst>
              <a:path w="8254" h="8255">
                <a:moveTo>
                  <a:pt x="2667" y="0"/>
                </a:moveTo>
                <a:lnTo>
                  <a:pt x="1524" y="1650"/>
                </a:lnTo>
                <a:lnTo>
                  <a:pt x="0" y="2667"/>
                </a:lnTo>
                <a:lnTo>
                  <a:pt x="635" y="4953"/>
                </a:lnTo>
                <a:lnTo>
                  <a:pt x="1904" y="6731"/>
                </a:lnTo>
                <a:lnTo>
                  <a:pt x="3175" y="7620"/>
                </a:lnTo>
                <a:lnTo>
                  <a:pt x="5588" y="7874"/>
                </a:lnTo>
                <a:lnTo>
                  <a:pt x="6223" y="6476"/>
                </a:lnTo>
                <a:lnTo>
                  <a:pt x="7747" y="5461"/>
                </a:lnTo>
                <a:lnTo>
                  <a:pt x="7620" y="3048"/>
                </a:lnTo>
                <a:lnTo>
                  <a:pt x="5842" y="1524"/>
                </a:lnTo>
                <a:lnTo>
                  <a:pt x="4572" y="635"/>
                </a:lnTo>
                <a:lnTo>
                  <a:pt x="2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bg object 264"/>
          <p:cNvSpPr/>
          <p:nvPr/>
        </p:nvSpPr>
        <p:spPr>
          <a:xfrm>
            <a:off x="8951976" y="1328292"/>
            <a:ext cx="8890" cy="10160"/>
          </a:xfrm>
          <a:custGeom>
            <a:avLst/>
            <a:gdLst/>
            <a:ahLst/>
            <a:cxnLst/>
            <a:rect l="l" t="t" r="r" b="b"/>
            <a:pathLst>
              <a:path w="8890" h="10159">
                <a:moveTo>
                  <a:pt x="3809" y="0"/>
                </a:moveTo>
                <a:lnTo>
                  <a:pt x="1143" y="2667"/>
                </a:lnTo>
                <a:lnTo>
                  <a:pt x="0" y="4318"/>
                </a:lnTo>
                <a:lnTo>
                  <a:pt x="126" y="6858"/>
                </a:lnTo>
                <a:lnTo>
                  <a:pt x="1397" y="7620"/>
                </a:lnTo>
                <a:lnTo>
                  <a:pt x="2667" y="9525"/>
                </a:lnTo>
                <a:lnTo>
                  <a:pt x="4952" y="9779"/>
                </a:lnTo>
                <a:lnTo>
                  <a:pt x="6223" y="8128"/>
                </a:lnTo>
                <a:lnTo>
                  <a:pt x="8890" y="5461"/>
                </a:lnTo>
                <a:lnTo>
                  <a:pt x="380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bg object 265"/>
          <p:cNvSpPr/>
          <p:nvPr/>
        </p:nvSpPr>
        <p:spPr>
          <a:xfrm>
            <a:off x="8794115" y="1060577"/>
            <a:ext cx="5715" cy="12700"/>
          </a:xfrm>
          <a:custGeom>
            <a:avLst/>
            <a:gdLst/>
            <a:ahLst/>
            <a:cxnLst/>
            <a:rect l="l" t="t" r="r" b="b"/>
            <a:pathLst>
              <a:path w="5715" h="12700">
                <a:moveTo>
                  <a:pt x="5714" y="0"/>
                </a:moveTo>
                <a:lnTo>
                  <a:pt x="1524" y="2667"/>
                </a:lnTo>
                <a:lnTo>
                  <a:pt x="0" y="3683"/>
                </a:lnTo>
                <a:lnTo>
                  <a:pt x="126" y="6223"/>
                </a:lnTo>
                <a:lnTo>
                  <a:pt x="888" y="7493"/>
                </a:lnTo>
                <a:lnTo>
                  <a:pt x="4063" y="12319"/>
                </a:lnTo>
                <a:lnTo>
                  <a:pt x="57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bg object 266"/>
          <p:cNvSpPr/>
          <p:nvPr/>
        </p:nvSpPr>
        <p:spPr>
          <a:xfrm>
            <a:off x="9093834" y="2221229"/>
            <a:ext cx="17145" cy="20955"/>
          </a:xfrm>
          <a:custGeom>
            <a:avLst/>
            <a:gdLst/>
            <a:ahLst/>
            <a:cxnLst/>
            <a:rect l="l" t="t" r="r" b="b"/>
            <a:pathLst>
              <a:path w="17145" h="20955">
                <a:moveTo>
                  <a:pt x="8890" y="0"/>
                </a:moveTo>
                <a:lnTo>
                  <a:pt x="3683" y="3428"/>
                </a:lnTo>
                <a:lnTo>
                  <a:pt x="508" y="5461"/>
                </a:lnTo>
                <a:lnTo>
                  <a:pt x="0" y="10159"/>
                </a:lnTo>
                <a:lnTo>
                  <a:pt x="2794" y="14477"/>
                </a:lnTo>
                <a:lnTo>
                  <a:pt x="6731" y="20574"/>
                </a:lnTo>
                <a:lnTo>
                  <a:pt x="14986" y="19557"/>
                </a:lnTo>
                <a:lnTo>
                  <a:pt x="15875" y="12953"/>
                </a:lnTo>
                <a:lnTo>
                  <a:pt x="16637" y="6222"/>
                </a:lnTo>
                <a:lnTo>
                  <a:pt x="88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bg object 267"/>
          <p:cNvSpPr/>
          <p:nvPr/>
        </p:nvSpPr>
        <p:spPr>
          <a:xfrm>
            <a:off x="8742553" y="2161285"/>
            <a:ext cx="17145" cy="20955"/>
          </a:xfrm>
          <a:custGeom>
            <a:avLst/>
            <a:gdLst/>
            <a:ahLst/>
            <a:cxnLst/>
            <a:rect l="l" t="t" r="r" b="b"/>
            <a:pathLst>
              <a:path w="17145" h="20955">
                <a:moveTo>
                  <a:pt x="9398" y="0"/>
                </a:moveTo>
                <a:lnTo>
                  <a:pt x="635" y="5841"/>
                </a:lnTo>
                <a:lnTo>
                  <a:pt x="0" y="10540"/>
                </a:lnTo>
                <a:lnTo>
                  <a:pt x="2413" y="14224"/>
                </a:lnTo>
                <a:lnTo>
                  <a:pt x="6857" y="20955"/>
                </a:lnTo>
                <a:lnTo>
                  <a:pt x="15113" y="19938"/>
                </a:lnTo>
                <a:lnTo>
                  <a:pt x="16001" y="12318"/>
                </a:lnTo>
                <a:lnTo>
                  <a:pt x="16891" y="5587"/>
                </a:lnTo>
                <a:lnTo>
                  <a:pt x="9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bg object 268"/>
          <p:cNvSpPr/>
          <p:nvPr/>
        </p:nvSpPr>
        <p:spPr>
          <a:xfrm>
            <a:off x="8675102" y="1274556"/>
            <a:ext cx="15240" cy="15875"/>
          </a:xfrm>
          <a:custGeom>
            <a:avLst/>
            <a:gdLst/>
            <a:ahLst/>
            <a:cxnLst/>
            <a:rect l="l" t="t" r="r" b="b"/>
            <a:pathLst>
              <a:path w="15240" h="15875">
                <a:moveTo>
                  <a:pt x="8671" y="0"/>
                </a:moveTo>
                <a:lnTo>
                  <a:pt x="3109" y="873"/>
                </a:lnTo>
                <a:lnTo>
                  <a:pt x="0" y="5699"/>
                </a:lnTo>
                <a:lnTo>
                  <a:pt x="2045" y="12715"/>
                </a:lnTo>
                <a:lnTo>
                  <a:pt x="7197" y="15718"/>
                </a:lnTo>
                <a:lnTo>
                  <a:pt x="12110" y="14636"/>
                </a:lnTo>
                <a:lnTo>
                  <a:pt x="14976" y="10626"/>
                </a:lnTo>
                <a:lnTo>
                  <a:pt x="13983" y="4841"/>
                </a:lnTo>
                <a:lnTo>
                  <a:pt x="86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bg object 269"/>
          <p:cNvSpPr/>
          <p:nvPr/>
        </p:nvSpPr>
        <p:spPr>
          <a:xfrm>
            <a:off x="8634730" y="983361"/>
            <a:ext cx="17145" cy="20955"/>
          </a:xfrm>
          <a:custGeom>
            <a:avLst/>
            <a:gdLst/>
            <a:ahLst/>
            <a:cxnLst/>
            <a:rect l="l" t="t" r="r" b="b"/>
            <a:pathLst>
              <a:path w="17145" h="20955">
                <a:moveTo>
                  <a:pt x="8890" y="0"/>
                </a:moveTo>
                <a:lnTo>
                  <a:pt x="635" y="5461"/>
                </a:lnTo>
                <a:lnTo>
                  <a:pt x="0" y="10287"/>
                </a:lnTo>
                <a:lnTo>
                  <a:pt x="2794" y="14604"/>
                </a:lnTo>
                <a:lnTo>
                  <a:pt x="6858" y="20700"/>
                </a:lnTo>
                <a:lnTo>
                  <a:pt x="15113" y="19685"/>
                </a:lnTo>
                <a:lnTo>
                  <a:pt x="15875" y="12953"/>
                </a:lnTo>
                <a:lnTo>
                  <a:pt x="16891" y="5334"/>
                </a:lnTo>
                <a:lnTo>
                  <a:pt x="88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bg object 270"/>
          <p:cNvSpPr/>
          <p:nvPr/>
        </p:nvSpPr>
        <p:spPr>
          <a:xfrm>
            <a:off x="8863417" y="1880425"/>
            <a:ext cx="15240" cy="15875"/>
          </a:xfrm>
          <a:custGeom>
            <a:avLst/>
            <a:gdLst/>
            <a:ahLst/>
            <a:cxnLst/>
            <a:rect l="l" t="t" r="r" b="b"/>
            <a:pathLst>
              <a:path w="15240" h="15875">
                <a:moveTo>
                  <a:pt x="8429" y="0"/>
                </a:moveTo>
                <a:lnTo>
                  <a:pt x="3024" y="920"/>
                </a:lnTo>
                <a:lnTo>
                  <a:pt x="0" y="5508"/>
                </a:lnTo>
                <a:lnTo>
                  <a:pt x="2071" y="12001"/>
                </a:lnTo>
                <a:lnTo>
                  <a:pt x="7215" y="15563"/>
                </a:lnTo>
                <a:lnTo>
                  <a:pt x="12072" y="14684"/>
                </a:lnTo>
                <a:lnTo>
                  <a:pt x="14787" y="10590"/>
                </a:lnTo>
                <a:lnTo>
                  <a:pt x="13501" y="4508"/>
                </a:lnTo>
                <a:lnTo>
                  <a:pt x="8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bg object 271"/>
          <p:cNvSpPr/>
          <p:nvPr/>
        </p:nvSpPr>
        <p:spPr>
          <a:xfrm>
            <a:off x="8493632" y="1236217"/>
            <a:ext cx="16510" cy="20320"/>
          </a:xfrm>
          <a:custGeom>
            <a:avLst/>
            <a:gdLst/>
            <a:ahLst/>
            <a:cxnLst/>
            <a:rect l="l" t="t" r="r" b="b"/>
            <a:pathLst>
              <a:path w="16509" h="20319">
                <a:moveTo>
                  <a:pt x="8890" y="0"/>
                </a:moveTo>
                <a:lnTo>
                  <a:pt x="3683" y="3429"/>
                </a:lnTo>
                <a:lnTo>
                  <a:pt x="508" y="5461"/>
                </a:lnTo>
                <a:lnTo>
                  <a:pt x="0" y="10287"/>
                </a:lnTo>
                <a:lnTo>
                  <a:pt x="2413" y="13970"/>
                </a:lnTo>
                <a:lnTo>
                  <a:pt x="6350" y="20066"/>
                </a:lnTo>
                <a:lnTo>
                  <a:pt x="14605" y="19050"/>
                </a:lnTo>
                <a:lnTo>
                  <a:pt x="15494" y="12319"/>
                </a:lnTo>
                <a:lnTo>
                  <a:pt x="16256" y="5715"/>
                </a:lnTo>
                <a:lnTo>
                  <a:pt x="88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bg object 272"/>
          <p:cNvSpPr/>
          <p:nvPr/>
        </p:nvSpPr>
        <p:spPr>
          <a:xfrm>
            <a:off x="8975979" y="1179702"/>
            <a:ext cx="17145" cy="20955"/>
          </a:xfrm>
          <a:custGeom>
            <a:avLst/>
            <a:gdLst/>
            <a:ahLst/>
            <a:cxnLst/>
            <a:rect l="l" t="t" r="r" b="b"/>
            <a:pathLst>
              <a:path w="17145" h="20955">
                <a:moveTo>
                  <a:pt x="9398" y="0"/>
                </a:moveTo>
                <a:lnTo>
                  <a:pt x="3682" y="3810"/>
                </a:lnTo>
                <a:lnTo>
                  <a:pt x="507" y="5842"/>
                </a:lnTo>
                <a:lnTo>
                  <a:pt x="0" y="10668"/>
                </a:lnTo>
                <a:lnTo>
                  <a:pt x="2413" y="14224"/>
                </a:lnTo>
                <a:lnTo>
                  <a:pt x="6350" y="20447"/>
                </a:lnTo>
                <a:lnTo>
                  <a:pt x="14604" y="19431"/>
                </a:lnTo>
                <a:lnTo>
                  <a:pt x="15494" y="12700"/>
                </a:lnTo>
                <a:lnTo>
                  <a:pt x="16764" y="5714"/>
                </a:lnTo>
                <a:lnTo>
                  <a:pt x="9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bg object 273"/>
          <p:cNvSpPr/>
          <p:nvPr/>
        </p:nvSpPr>
        <p:spPr>
          <a:xfrm>
            <a:off x="9028430" y="1497202"/>
            <a:ext cx="17145" cy="20955"/>
          </a:xfrm>
          <a:custGeom>
            <a:avLst/>
            <a:gdLst/>
            <a:ahLst/>
            <a:cxnLst/>
            <a:rect l="l" t="t" r="r" b="b"/>
            <a:pathLst>
              <a:path w="17145" h="20955">
                <a:moveTo>
                  <a:pt x="9144" y="0"/>
                </a:moveTo>
                <a:lnTo>
                  <a:pt x="4318" y="4063"/>
                </a:lnTo>
                <a:lnTo>
                  <a:pt x="762" y="5461"/>
                </a:lnTo>
                <a:lnTo>
                  <a:pt x="0" y="11175"/>
                </a:lnTo>
                <a:lnTo>
                  <a:pt x="2413" y="14859"/>
                </a:lnTo>
                <a:lnTo>
                  <a:pt x="6476" y="20955"/>
                </a:lnTo>
                <a:lnTo>
                  <a:pt x="15240" y="19685"/>
                </a:lnTo>
                <a:lnTo>
                  <a:pt x="16128" y="12954"/>
                </a:lnTo>
                <a:lnTo>
                  <a:pt x="16891" y="6223"/>
                </a:lnTo>
                <a:lnTo>
                  <a:pt x="9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bg object 274"/>
          <p:cNvSpPr/>
          <p:nvPr/>
        </p:nvSpPr>
        <p:spPr>
          <a:xfrm>
            <a:off x="9123553" y="1688210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5" h="20319">
                <a:moveTo>
                  <a:pt x="9398" y="0"/>
                </a:moveTo>
                <a:lnTo>
                  <a:pt x="4191" y="3428"/>
                </a:lnTo>
                <a:lnTo>
                  <a:pt x="507" y="5714"/>
                </a:lnTo>
                <a:lnTo>
                  <a:pt x="0" y="10540"/>
                </a:lnTo>
                <a:lnTo>
                  <a:pt x="2413" y="14224"/>
                </a:lnTo>
                <a:lnTo>
                  <a:pt x="6350" y="20319"/>
                </a:lnTo>
                <a:lnTo>
                  <a:pt x="15113" y="18923"/>
                </a:lnTo>
                <a:lnTo>
                  <a:pt x="16001" y="12318"/>
                </a:lnTo>
                <a:lnTo>
                  <a:pt x="16764" y="5587"/>
                </a:lnTo>
                <a:lnTo>
                  <a:pt x="9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bg object 275"/>
          <p:cNvSpPr/>
          <p:nvPr/>
        </p:nvSpPr>
        <p:spPr>
          <a:xfrm>
            <a:off x="8890000" y="2022982"/>
            <a:ext cx="50800" cy="59690"/>
          </a:xfrm>
          <a:custGeom>
            <a:avLst/>
            <a:gdLst/>
            <a:ahLst/>
            <a:cxnLst/>
            <a:rect l="l" t="t" r="r" b="b"/>
            <a:pathLst>
              <a:path w="50800" h="59689">
                <a:moveTo>
                  <a:pt x="39040" y="41933"/>
                </a:moveTo>
                <a:lnTo>
                  <a:pt x="11420" y="41933"/>
                </a:lnTo>
                <a:lnTo>
                  <a:pt x="23733" y="43052"/>
                </a:lnTo>
                <a:lnTo>
                  <a:pt x="35450" y="49029"/>
                </a:lnTo>
                <a:lnTo>
                  <a:pt x="45084" y="59436"/>
                </a:lnTo>
                <a:lnTo>
                  <a:pt x="39379" y="46458"/>
                </a:lnTo>
                <a:lnTo>
                  <a:pt x="39040" y="41933"/>
                </a:lnTo>
                <a:close/>
              </a:path>
              <a:path w="50800" h="59689">
                <a:moveTo>
                  <a:pt x="6096" y="0"/>
                </a:moveTo>
                <a:lnTo>
                  <a:pt x="11501" y="12596"/>
                </a:lnTo>
                <a:lnTo>
                  <a:pt x="12192" y="25526"/>
                </a:lnTo>
                <a:lnTo>
                  <a:pt x="8310" y="37218"/>
                </a:lnTo>
                <a:lnTo>
                  <a:pt x="0" y="46100"/>
                </a:lnTo>
                <a:lnTo>
                  <a:pt x="11420" y="41933"/>
                </a:lnTo>
                <a:lnTo>
                  <a:pt x="39040" y="41933"/>
                </a:lnTo>
                <a:lnTo>
                  <a:pt x="38401" y="33432"/>
                </a:lnTo>
                <a:lnTo>
                  <a:pt x="42066" y="21788"/>
                </a:lnTo>
                <a:lnTo>
                  <a:pt x="46373" y="17162"/>
                </a:lnTo>
                <a:lnTo>
                  <a:pt x="39028" y="17162"/>
                </a:lnTo>
                <a:lnTo>
                  <a:pt x="27050" y="16144"/>
                </a:lnTo>
                <a:lnTo>
                  <a:pt x="15644" y="10292"/>
                </a:lnTo>
                <a:lnTo>
                  <a:pt x="6096" y="0"/>
                </a:lnTo>
                <a:close/>
              </a:path>
              <a:path w="50800" h="59689">
                <a:moveTo>
                  <a:pt x="50292" y="12954"/>
                </a:moveTo>
                <a:lnTo>
                  <a:pt x="39028" y="17162"/>
                </a:lnTo>
                <a:lnTo>
                  <a:pt x="46373" y="17162"/>
                </a:lnTo>
                <a:lnTo>
                  <a:pt x="50292" y="12954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bg object 276"/>
          <p:cNvSpPr/>
          <p:nvPr/>
        </p:nvSpPr>
        <p:spPr>
          <a:xfrm>
            <a:off x="8870442" y="970152"/>
            <a:ext cx="50800" cy="59690"/>
          </a:xfrm>
          <a:custGeom>
            <a:avLst/>
            <a:gdLst/>
            <a:ahLst/>
            <a:cxnLst/>
            <a:rect l="l" t="t" r="r" b="b"/>
            <a:pathLst>
              <a:path w="50800" h="59690">
                <a:moveTo>
                  <a:pt x="38907" y="42541"/>
                </a:moveTo>
                <a:lnTo>
                  <a:pt x="11360" y="42541"/>
                </a:lnTo>
                <a:lnTo>
                  <a:pt x="23542" y="43465"/>
                </a:lnTo>
                <a:lnTo>
                  <a:pt x="35129" y="49200"/>
                </a:lnTo>
                <a:lnTo>
                  <a:pt x="44703" y="59436"/>
                </a:lnTo>
                <a:lnTo>
                  <a:pt x="39131" y="46577"/>
                </a:lnTo>
                <a:lnTo>
                  <a:pt x="38907" y="42541"/>
                </a:lnTo>
                <a:close/>
              </a:path>
              <a:path w="50800" h="59690">
                <a:moveTo>
                  <a:pt x="5714" y="0"/>
                </a:moveTo>
                <a:lnTo>
                  <a:pt x="11340" y="12981"/>
                </a:lnTo>
                <a:lnTo>
                  <a:pt x="12144" y="26130"/>
                </a:lnTo>
                <a:lnTo>
                  <a:pt x="8304" y="37897"/>
                </a:lnTo>
                <a:lnTo>
                  <a:pt x="0" y="46736"/>
                </a:lnTo>
                <a:lnTo>
                  <a:pt x="11360" y="42541"/>
                </a:lnTo>
                <a:lnTo>
                  <a:pt x="38907" y="42541"/>
                </a:lnTo>
                <a:lnTo>
                  <a:pt x="38417" y="33718"/>
                </a:lnTo>
                <a:lnTo>
                  <a:pt x="42275" y="22288"/>
                </a:lnTo>
                <a:lnTo>
                  <a:pt x="46686" y="17645"/>
                </a:lnTo>
                <a:lnTo>
                  <a:pt x="39219" y="17645"/>
                </a:lnTo>
                <a:lnTo>
                  <a:pt x="27019" y="16383"/>
                </a:lnTo>
                <a:lnTo>
                  <a:pt x="15343" y="10358"/>
                </a:lnTo>
                <a:lnTo>
                  <a:pt x="5714" y="0"/>
                </a:lnTo>
                <a:close/>
              </a:path>
              <a:path w="50800" h="59690">
                <a:moveTo>
                  <a:pt x="50418" y="13716"/>
                </a:moveTo>
                <a:lnTo>
                  <a:pt x="39219" y="17645"/>
                </a:lnTo>
                <a:lnTo>
                  <a:pt x="46686" y="17645"/>
                </a:lnTo>
                <a:lnTo>
                  <a:pt x="50418" y="13716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bg object 277"/>
          <p:cNvSpPr/>
          <p:nvPr/>
        </p:nvSpPr>
        <p:spPr>
          <a:xfrm>
            <a:off x="8808339" y="1480692"/>
            <a:ext cx="50800" cy="59055"/>
          </a:xfrm>
          <a:custGeom>
            <a:avLst/>
            <a:gdLst/>
            <a:ahLst/>
            <a:cxnLst/>
            <a:rect l="l" t="t" r="r" b="b"/>
            <a:pathLst>
              <a:path w="50800" h="59055">
                <a:moveTo>
                  <a:pt x="38564" y="41763"/>
                </a:moveTo>
                <a:lnTo>
                  <a:pt x="11120" y="41763"/>
                </a:lnTo>
                <a:lnTo>
                  <a:pt x="23241" y="42926"/>
                </a:lnTo>
                <a:lnTo>
                  <a:pt x="34790" y="48756"/>
                </a:lnTo>
                <a:lnTo>
                  <a:pt x="44195" y="58801"/>
                </a:lnTo>
                <a:lnTo>
                  <a:pt x="38792" y="46132"/>
                </a:lnTo>
                <a:lnTo>
                  <a:pt x="38564" y="41763"/>
                </a:lnTo>
                <a:close/>
              </a:path>
              <a:path w="50800" h="59055">
                <a:moveTo>
                  <a:pt x="5714" y="0"/>
                </a:moveTo>
                <a:lnTo>
                  <a:pt x="11179" y="12555"/>
                </a:lnTo>
                <a:lnTo>
                  <a:pt x="12001" y="25384"/>
                </a:lnTo>
                <a:lnTo>
                  <a:pt x="8251" y="36951"/>
                </a:lnTo>
                <a:lnTo>
                  <a:pt x="0" y="45720"/>
                </a:lnTo>
                <a:lnTo>
                  <a:pt x="11120" y="41763"/>
                </a:lnTo>
                <a:lnTo>
                  <a:pt x="38564" y="41763"/>
                </a:lnTo>
                <a:lnTo>
                  <a:pt x="38115" y="33178"/>
                </a:lnTo>
                <a:lnTo>
                  <a:pt x="42035" y="21510"/>
                </a:lnTo>
                <a:lnTo>
                  <a:pt x="46512" y="16805"/>
                </a:lnTo>
                <a:lnTo>
                  <a:pt x="38951" y="16805"/>
                </a:lnTo>
                <a:lnTo>
                  <a:pt x="26685" y="15732"/>
                </a:lnTo>
                <a:lnTo>
                  <a:pt x="15111" y="9967"/>
                </a:lnTo>
                <a:lnTo>
                  <a:pt x="5714" y="0"/>
                </a:lnTo>
                <a:close/>
              </a:path>
              <a:path w="50800" h="59055">
                <a:moveTo>
                  <a:pt x="50418" y="12700"/>
                </a:moveTo>
                <a:lnTo>
                  <a:pt x="38951" y="16805"/>
                </a:lnTo>
                <a:lnTo>
                  <a:pt x="46512" y="16805"/>
                </a:lnTo>
                <a:lnTo>
                  <a:pt x="50418" y="1270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bg object 278"/>
          <p:cNvSpPr/>
          <p:nvPr/>
        </p:nvSpPr>
        <p:spPr>
          <a:xfrm>
            <a:off x="8785256" y="1124672"/>
            <a:ext cx="36830" cy="36195"/>
          </a:xfrm>
          <a:custGeom>
            <a:avLst/>
            <a:gdLst/>
            <a:ahLst/>
            <a:cxnLst/>
            <a:rect l="l" t="t" r="r" b="b"/>
            <a:pathLst>
              <a:path w="36829" h="36194">
                <a:moveTo>
                  <a:pt x="12057" y="0"/>
                </a:moveTo>
                <a:lnTo>
                  <a:pt x="3397" y="5627"/>
                </a:lnTo>
                <a:lnTo>
                  <a:pt x="281" y="11759"/>
                </a:lnTo>
                <a:lnTo>
                  <a:pt x="0" y="18581"/>
                </a:lnTo>
                <a:lnTo>
                  <a:pt x="2432" y="25308"/>
                </a:lnTo>
                <a:lnTo>
                  <a:pt x="7461" y="31154"/>
                </a:lnTo>
                <a:lnTo>
                  <a:pt x="17861" y="35843"/>
                </a:lnTo>
                <a:lnTo>
                  <a:pt x="27797" y="34282"/>
                </a:lnTo>
                <a:lnTo>
                  <a:pt x="34803" y="27600"/>
                </a:lnTo>
                <a:lnTo>
                  <a:pt x="36417" y="16930"/>
                </a:lnTo>
                <a:lnTo>
                  <a:pt x="31472" y="6556"/>
                </a:lnTo>
                <a:lnTo>
                  <a:pt x="22383" y="611"/>
                </a:lnTo>
                <a:lnTo>
                  <a:pt x="1205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bg object 279"/>
          <p:cNvSpPr/>
          <p:nvPr/>
        </p:nvSpPr>
        <p:spPr>
          <a:xfrm>
            <a:off x="8484536" y="853656"/>
            <a:ext cx="37465" cy="36195"/>
          </a:xfrm>
          <a:custGeom>
            <a:avLst/>
            <a:gdLst/>
            <a:ahLst/>
            <a:cxnLst/>
            <a:rect l="l" t="t" r="r" b="b"/>
            <a:pathLst>
              <a:path w="37465" h="36194">
                <a:moveTo>
                  <a:pt x="12390" y="0"/>
                </a:moveTo>
                <a:lnTo>
                  <a:pt x="3508" y="5244"/>
                </a:lnTo>
                <a:lnTo>
                  <a:pt x="319" y="11431"/>
                </a:lnTo>
                <a:lnTo>
                  <a:pt x="0" y="18262"/>
                </a:lnTo>
                <a:lnTo>
                  <a:pt x="2418" y="24997"/>
                </a:lnTo>
                <a:lnTo>
                  <a:pt x="7445" y="30898"/>
                </a:lnTo>
                <a:lnTo>
                  <a:pt x="17944" y="35647"/>
                </a:lnTo>
                <a:lnTo>
                  <a:pt x="28098" y="34216"/>
                </a:lnTo>
                <a:lnTo>
                  <a:pt x="35323" y="27666"/>
                </a:lnTo>
                <a:lnTo>
                  <a:pt x="37036" y="17055"/>
                </a:lnTo>
                <a:lnTo>
                  <a:pt x="31869" y="6941"/>
                </a:lnTo>
                <a:lnTo>
                  <a:pt x="22748" y="910"/>
                </a:lnTo>
                <a:lnTo>
                  <a:pt x="123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bg object 280"/>
          <p:cNvSpPr/>
          <p:nvPr/>
        </p:nvSpPr>
        <p:spPr>
          <a:xfrm>
            <a:off x="8528859" y="308161"/>
            <a:ext cx="36830" cy="36195"/>
          </a:xfrm>
          <a:custGeom>
            <a:avLst/>
            <a:gdLst/>
            <a:ahLst/>
            <a:cxnLst/>
            <a:rect l="l" t="t" r="r" b="b"/>
            <a:pathLst>
              <a:path w="36829" h="36195">
                <a:moveTo>
                  <a:pt x="12241" y="0"/>
                </a:moveTo>
                <a:lnTo>
                  <a:pt x="3127" y="5528"/>
                </a:lnTo>
                <a:lnTo>
                  <a:pt x="224" y="11376"/>
                </a:lnTo>
                <a:lnTo>
                  <a:pt x="0" y="18117"/>
                </a:lnTo>
                <a:lnTo>
                  <a:pt x="2323" y="24977"/>
                </a:lnTo>
                <a:lnTo>
                  <a:pt x="7064" y="31182"/>
                </a:lnTo>
                <a:lnTo>
                  <a:pt x="17563" y="35933"/>
                </a:lnTo>
                <a:lnTo>
                  <a:pt x="27717" y="34516"/>
                </a:lnTo>
                <a:lnTo>
                  <a:pt x="34942" y="28003"/>
                </a:lnTo>
                <a:lnTo>
                  <a:pt x="36655" y="17466"/>
                </a:lnTo>
                <a:lnTo>
                  <a:pt x="31755" y="6992"/>
                </a:lnTo>
                <a:lnTo>
                  <a:pt x="22701" y="829"/>
                </a:lnTo>
                <a:lnTo>
                  <a:pt x="122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bg object 281"/>
          <p:cNvSpPr/>
          <p:nvPr/>
        </p:nvSpPr>
        <p:spPr>
          <a:xfrm>
            <a:off x="9069673" y="422921"/>
            <a:ext cx="35560" cy="34925"/>
          </a:xfrm>
          <a:custGeom>
            <a:avLst/>
            <a:gdLst/>
            <a:ahLst/>
            <a:cxnLst/>
            <a:rect l="l" t="t" r="r" b="b"/>
            <a:pathLst>
              <a:path w="35559" h="34925">
                <a:moveTo>
                  <a:pt x="11991" y="0"/>
                </a:moveTo>
                <a:lnTo>
                  <a:pt x="3206" y="5322"/>
                </a:lnTo>
                <a:lnTo>
                  <a:pt x="281" y="11154"/>
                </a:lnTo>
                <a:lnTo>
                  <a:pt x="0" y="17783"/>
                </a:lnTo>
                <a:lnTo>
                  <a:pt x="2242" y="24342"/>
                </a:lnTo>
                <a:lnTo>
                  <a:pt x="6889" y="29960"/>
                </a:lnTo>
                <a:lnTo>
                  <a:pt x="17188" y="34665"/>
                </a:lnTo>
                <a:lnTo>
                  <a:pt x="26797" y="33214"/>
                </a:lnTo>
                <a:lnTo>
                  <a:pt x="33500" y="26834"/>
                </a:lnTo>
                <a:lnTo>
                  <a:pt x="35083" y="16752"/>
                </a:lnTo>
                <a:lnTo>
                  <a:pt x="30656" y="6643"/>
                </a:lnTo>
                <a:lnTo>
                  <a:pt x="22050" y="750"/>
                </a:lnTo>
                <a:lnTo>
                  <a:pt x="119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bg object 282"/>
          <p:cNvSpPr/>
          <p:nvPr/>
        </p:nvSpPr>
        <p:spPr>
          <a:xfrm>
            <a:off x="9035542" y="666115"/>
            <a:ext cx="6985" cy="13970"/>
          </a:xfrm>
          <a:custGeom>
            <a:avLst/>
            <a:gdLst/>
            <a:ahLst/>
            <a:cxnLst/>
            <a:rect l="l" t="t" r="r" b="b"/>
            <a:pathLst>
              <a:path w="6984" h="13970">
                <a:moveTo>
                  <a:pt x="4952" y="0"/>
                </a:moveTo>
                <a:lnTo>
                  <a:pt x="1524" y="4190"/>
                </a:lnTo>
                <a:lnTo>
                  <a:pt x="126" y="5714"/>
                </a:lnTo>
                <a:lnTo>
                  <a:pt x="0" y="8382"/>
                </a:lnTo>
                <a:lnTo>
                  <a:pt x="1777" y="9779"/>
                </a:lnTo>
                <a:lnTo>
                  <a:pt x="6603" y="13715"/>
                </a:lnTo>
                <a:lnTo>
                  <a:pt x="49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bg object 283"/>
          <p:cNvSpPr/>
          <p:nvPr/>
        </p:nvSpPr>
        <p:spPr>
          <a:xfrm>
            <a:off x="8893809" y="793115"/>
            <a:ext cx="6985" cy="13335"/>
          </a:xfrm>
          <a:custGeom>
            <a:avLst/>
            <a:gdLst/>
            <a:ahLst/>
            <a:cxnLst/>
            <a:rect l="l" t="t" r="r" b="b"/>
            <a:pathLst>
              <a:path w="6984" h="13334">
                <a:moveTo>
                  <a:pt x="4825" y="0"/>
                </a:moveTo>
                <a:lnTo>
                  <a:pt x="1270" y="4190"/>
                </a:lnTo>
                <a:lnTo>
                  <a:pt x="0" y="5842"/>
                </a:lnTo>
                <a:lnTo>
                  <a:pt x="381" y="7874"/>
                </a:lnTo>
                <a:lnTo>
                  <a:pt x="2159" y="9271"/>
                </a:lnTo>
                <a:lnTo>
                  <a:pt x="6858" y="13335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bg object 284"/>
          <p:cNvSpPr/>
          <p:nvPr/>
        </p:nvSpPr>
        <p:spPr>
          <a:xfrm>
            <a:off x="8056519" y="0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4444" y="0"/>
                </a:moveTo>
                <a:lnTo>
                  <a:pt x="0" y="0"/>
                </a:lnTo>
                <a:lnTo>
                  <a:pt x="740" y="635"/>
                </a:lnTo>
                <a:lnTo>
                  <a:pt x="4931" y="4063"/>
                </a:lnTo>
                <a:lnTo>
                  <a:pt x="44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bg object 285"/>
          <p:cNvSpPr/>
          <p:nvPr/>
        </p:nvSpPr>
        <p:spPr>
          <a:xfrm>
            <a:off x="8451850" y="407923"/>
            <a:ext cx="6985" cy="13335"/>
          </a:xfrm>
          <a:custGeom>
            <a:avLst/>
            <a:gdLst/>
            <a:ahLst/>
            <a:cxnLst/>
            <a:rect l="l" t="t" r="r" b="b"/>
            <a:pathLst>
              <a:path w="6984" h="13334">
                <a:moveTo>
                  <a:pt x="4825" y="0"/>
                </a:moveTo>
                <a:lnTo>
                  <a:pt x="1270" y="4190"/>
                </a:lnTo>
                <a:lnTo>
                  <a:pt x="0" y="5841"/>
                </a:lnTo>
                <a:lnTo>
                  <a:pt x="380" y="7874"/>
                </a:lnTo>
                <a:lnTo>
                  <a:pt x="2158" y="9398"/>
                </a:lnTo>
                <a:lnTo>
                  <a:pt x="6857" y="13335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bg object 286"/>
          <p:cNvSpPr/>
          <p:nvPr/>
        </p:nvSpPr>
        <p:spPr>
          <a:xfrm>
            <a:off x="8954896" y="1184655"/>
            <a:ext cx="8255" cy="8255"/>
          </a:xfrm>
          <a:custGeom>
            <a:avLst/>
            <a:gdLst/>
            <a:ahLst/>
            <a:cxnLst/>
            <a:rect l="l" t="t" r="r" b="b"/>
            <a:pathLst>
              <a:path w="8254" h="8255">
                <a:moveTo>
                  <a:pt x="4318" y="0"/>
                </a:moveTo>
                <a:lnTo>
                  <a:pt x="2285" y="127"/>
                </a:lnTo>
                <a:lnTo>
                  <a:pt x="1016" y="1651"/>
                </a:lnTo>
                <a:lnTo>
                  <a:pt x="126" y="2794"/>
                </a:lnTo>
                <a:lnTo>
                  <a:pt x="0" y="5334"/>
                </a:lnTo>
                <a:lnTo>
                  <a:pt x="1777" y="6858"/>
                </a:lnTo>
                <a:lnTo>
                  <a:pt x="2921" y="7747"/>
                </a:lnTo>
                <a:lnTo>
                  <a:pt x="6096" y="7747"/>
                </a:lnTo>
                <a:lnTo>
                  <a:pt x="6984" y="6604"/>
                </a:lnTo>
                <a:lnTo>
                  <a:pt x="8254" y="5080"/>
                </a:lnTo>
                <a:lnTo>
                  <a:pt x="7366" y="2540"/>
                </a:lnTo>
                <a:lnTo>
                  <a:pt x="6096" y="1524"/>
                </a:lnTo>
                <a:lnTo>
                  <a:pt x="4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bg object 287"/>
          <p:cNvSpPr/>
          <p:nvPr/>
        </p:nvSpPr>
        <p:spPr>
          <a:xfrm>
            <a:off x="8842882" y="613409"/>
            <a:ext cx="6985" cy="13335"/>
          </a:xfrm>
          <a:custGeom>
            <a:avLst/>
            <a:gdLst/>
            <a:ahLst/>
            <a:cxnLst/>
            <a:rect l="l" t="t" r="r" b="b"/>
            <a:pathLst>
              <a:path w="6984" h="13334">
                <a:moveTo>
                  <a:pt x="4572" y="0"/>
                </a:moveTo>
                <a:lnTo>
                  <a:pt x="1016" y="4190"/>
                </a:lnTo>
                <a:lnTo>
                  <a:pt x="126" y="5206"/>
                </a:lnTo>
                <a:lnTo>
                  <a:pt x="0" y="7747"/>
                </a:lnTo>
                <a:lnTo>
                  <a:pt x="1777" y="9270"/>
                </a:lnTo>
                <a:lnTo>
                  <a:pt x="6603" y="13207"/>
                </a:lnTo>
                <a:lnTo>
                  <a:pt x="45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bg object 288"/>
          <p:cNvSpPr/>
          <p:nvPr/>
        </p:nvSpPr>
        <p:spPr>
          <a:xfrm>
            <a:off x="8928354" y="36576"/>
            <a:ext cx="12065" cy="12065"/>
          </a:xfrm>
          <a:custGeom>
            <a:avLst/>
            <a:gdLst/>
            <a:ahLst/>
            <a:cxnLst/>
            <a:rect l="l" t="t" r="r" b="b"/>
            <a:pathLst>
              <a:path w="12065" h="12065">
                <a:moveTo>
                  <a:pt x="4318" y="0"/>
                </a:moveTo>
                <a:lnTo>
                  <a:pt x="0" y="5207"/>
                </a:lnTo>
                <a:lnTo>
                  <a:pt x="4191" y="8762"/>
                </a:lnTo>
                <a:lnTo>
                  <a:pt x="7747" y="11684"/>
                </a:lnTo>
                <a:lnTo>
                  <a:pt x="12065" y="6476"/>
                </a:lnTo>
                <a:lnTo>
                  <a:pt x="8509" y="3428"/>
                </a:lnTo>
                <a:lnTo>
                  <a:pt x="4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bg object 289"/>
          <p:cNvSpPr/>
          <p:nvPr/>
        </p:nvSpPr>
        <p:spPr>
          <a:xfrm>
            <a:off x="9107931" y="547877"/>
            <a:ext cx="8255" cy="12700"/>
          </a:xfrm>
          <a:custGeom>
            <a:avLst/>
            <a:gdLst/>
            <a:ahLst/>
            <a:cxnLst/>
            <a:rect l="l" t="t" r="r" b="b"/>
            <a:pathLst>
              <a:path w="8254" h="12700">
                <a:moveTo>
                  <a:pt x="3683" y="0"/>
                </a:moveTo>
                <a:lnTo>
                  <a:pt x="762" y="4699"/>
                </a:lnTo>
                <a:lnTo>
                  <a:pt x="0" y="6731"/>
                </a:lnTo>
                <a:lnTo>
                  <a:pt x="762" y="8255"/>
                </a:lnTo>
                <a:lnTo>
                  <a:pt x="2540" y="9779"/>
                </a:lnTo>
                <a:lnTo>
                  <a:pt x="8254" y="12700"/>
                </a:lnTo>
                <a:lnTo>
                  <a:pt x="368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bg object 290"/>
          <p:cNvSpPr/>
          <p:nvPr/>
        </p:nvSpPr>
        <p:spPr>
          <a:xfrm>
            <a:off x="8151368" y="109220"/>
            <a:ext cx="12700" cy="11430"/>
          </a:xfrm>
          <a:custGeom>
            <a:avLst/>
            <a:gdLst/>
            <a:ahLst/>
            <a:cxnLst/>
            <a:rect l="l" t="t" r="r" b="b"/>
            <a:pathLst>
              <a:path w="12700" h="11430">
                <a:moveTo>
                  <a:pt x="3175" y="0"/>
                </a:moveTo>
                <a:lnTo>
                  <a:pt x="0" y="6222"/>
                </a:lnTo>
                <a:lnTo>
                  <a:pt x="4572" y="9143"/>
                </a:lnTo>
                <a:lnTo>
                  <a:pt x="9016" y="11049"/>
                </a:lnTo>
                <a:lnTo>
                  <a:pt x="12318" y="4825"/>
                </a:lnTo>
                <a:lnTo>
                  <a:pt x="7238" y="2412"/>
                </a:lnTo>
                <a:lnTo>
                  <a:pt x="31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bg object 291"/>
          <p:cNvSpPr/>
          <p:nvPr/>
        </p:nvSpPr>
        <p:spPr>
          <a:xfrm>
            <a:off x="8959850" y="764286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90">
                <a:moveTo>
                  <a:pt x="7111" y="0"/>
                </a:moveTo>
                <a:lnTo>
                  <a:pt x="0" y="8509"/>
                </a:lnTo>
                <a:lnTo>
                  <a:pt x="889" y="13588"/>
                </a:lnTo>
                <a:lnTo>
                  <a:pt x="4952" y="17017"/>
                </a:lnTo>
                <a:lnTo>
                  <a:pt x="10414" y="21589"/>
                </a:lnTo>
                <a:lnTo>
                  <a:pt x="18669" y="17652"/>
                </a:lnTo>
                <a:lnTo>
                  <a:pt x="16382" y="3428"/>
                </a:lnTo>
                <a:lnTo>
                  <a:pt x="71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bg object 292"/>
          <p:cNvSpPr/>
          <p:nvPr/>
        </p:nvSpPr>
        <p:spPr>
          <a:xfrm>
            <a:off x="8850756" y="717295"/>
            <a:ext cx="19685" cy="22225"/>
          </a:xfrm>
          <a:custGeom>
            <a:avLst/>
            <a:gdLst/>
            <a:ahLst/>
            <a:cxnLst/>
            <a:rect l="l" t="t" r="r" b="b"/>
            <a:pathLst>
              <a:path w="19684" h="22225">
                <a:moveTo>
                  <a:pt x="7112" y="0"/>
                </a:moveTo>
                <a:lnTo>
                  <a:pt x="0" y="8508"/>
                </a:lnTo>
                <a:lnTo>
                  <a:pt x="889" y="13588"/>
                </a:lnTo>
                <a:lnTo>
                  <a:pt x="4952" y="17017"/>
                </a:lnTo>
                <a:lnTo>
                  <a:pt x="10922" y="21970"/>
                </a:lnTo>
                <a:lnTo>
                  <a:pt x="19176" y="18161"/>
                </a:lnTo>
                <a:lnTo>
                  <a:pt x="18161" y="11049"/>
                </a:lnTo>
                <a:lnTo>
                  <a:pt x="17018" y="3809"/>
                </a:lnTo>
                <a:lnTo>
                  <a:pt x="71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bg object 293"/>
          <p:cNvSpPr/>
          <p:nvPr/>
        </p:nvSpPr>
        <p:spPr>
          <a:xfrm>
            <a:off x="8469503" y="774065"/>
            <a:ext cx="19685" cy="22860"/>
          </a:xfrm>
          <a:custGeom>
            <a:avLst/>
            <a:gdLst/>
            <a:ahLst/>
            <a:cxnLst/>
            <a:rect l="l" t="t" r="r" b="b"/>
            <a:pathLst>
              <a:path w="19684" h="22859">
                <a:moveTo>
                  <a:pt x="7493" y="0"/>
                </a:moveTo>
                <a:lnTo>
                  <a:pt x="0" y="8889"/>
                </a:lnTo>
                <a:lnTo>
                  <a:pt x="762" y="13970"/>
                </a:lnTo>
                <a:lnTo>
                  <a:pt x="4318" y="17018"/>
                </a:lnTo>
                <a:lnTo>
                  <a:pt x="10922" y="22479"/>
                </a:lnTo>
                <a:lnTo>
                  <a:pt x="19176" y="18669"/>
                </a:lnTo>
                <a:lnTo>
                  <a:pt x="17906" y="10413"/>
                </a:lnTo>
                <a:lnTo>
                  <a:pt x="16764" y="3301"/>
                </a:lnTo>
                <a:lnTo>
                  <a:pt x="74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bg object 294"/>
          <p:cNvSpPr/>
          <p:nvPr/>
        </p:nvSpPr>
        <p:spPr>
          <a:xfrm>
            <a:off x="8511357" y="444023"/>
            <a:ext cx="17145" cy="16510"/>
          </a:xfrm>
          <a:custGeom>
            <a:avLst/>
            <a:gdLst/>
            <a:ahLst/>
            <a:cxnLst/>
            <a:rect l="l" t="t" r="r" b="b"/>
            <a:pathLst>
              <a:path w="17145" h="16509">
                <a:moveTo>
                  <a:pt x="7048" y="0"/>
                </a:moveTo>
                <a:lnTo>
                  <a:pt x="1738" y="2825"/>
                </a:lnTo>
                <a:lnTo>
                  <a:pt x="0" y="8604"/>
                </a:lnTo>
                <a:lnTo>
                  <a:pt x="4119" y="14573"/>
                </a:lnTo>
                <a:lnTo>
                  <a:pt x="10429" y="16480"/>
                </a:lnTo>
                <a:lnTo>
                  <a:pt x="15168" y="13922"/>
                </a:lnTo>
                <a:lnTo>
                  <a:pt x="16764" y="8768"/>
                </a:lnTo>
                <a:lnTo>
                  <a:pt x="13644" y="2889"/>
                </a:lnTo>
                <a:lnTo>
                  <a:pt x="7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bg object 295"/>
          <p:cNvSpPr/>
          <p:nvPr/>
        </p:nvSpPr>
        <p:spPr>
          <a:xfrm>
            <a:off x="8827769" y="299847"/>
            <a:ext cx="19685" cy="22225"/>
          </a:xfrm>
          <a:custGeom>
            <a:avLst/>
            <a:gdLst/>
            <a:ahLst/>
            <a:cxnLst/>
            <a:rect l="l" t="t" r="r" b="b"/>
            <a:pathLst>
              <a:path w="19684" h="22225">
                <a:moveTo>
                  <a:pt x="6984" y="0"/>
                </a:moveTo>
                <a:lnTo>
                  <a:pt x="2666" y="5333"/>
                </a:lnTo>
                <a:lnTo>
                  <a:pt x="0" y="8508"/>
                </a:lnTo>
                <a:lnTo>
                  <a:pt x="761" y="13588"/>
                </a:lnTo>
                <a:lnTo>
                  <a:pt x="4952" y="17017"/>
                </a:lnTo>
                <a:lnTo>
                  <a:pt x="10922" y="21970"/>
                </a:lnTo>
                <a:lnTo>
                  <a:pt x="19176" y="18161"/>
                </a:lnTo>
                <a:lnTo>
                  <a:pt x="16890" y="3810"/>
                </a:lnTo>
                <a:lnTo>
                  <a:pt x="69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bg object 296"/>
          <p:cNvSpPr/>
          <p:nvPr/>
        </p:nvSpPr>
        <p:spPr>
          <a:xfrm>
            <a:off x="9002291" y="177986"/>
            <a:ext cx="17145" cy="17145"/>
          </a:xfrm>
          <a:custGeom>
            <a:avLst/>
            <a:gdLst/>
            <a:ahLst/>
            <a:cxnLst/>
            <a:rect l="l" t="t" r="r" b="b"/>
            <a:pathLst>
              <a:path w="17145" h="17144">
                <a:moveTo>
                  <a:pt x="6556" y="0"/>
                </a:moveTo>
                <a:lnTo>
                  <a:pt x="1754" y="2575"/>
                </a:lnTo>
                <a:lnTo>
                  <a:pt x="0" y="7866"/>
                </a:lnTo>
                <a:lnTo>
                  <a:pt x="2770" y="14037"/>
                </a:lnTo>
                <a:lnTo>
                  <a:pt x="9679" y="16706"/>
                </a:lnTo>
                <a:lnTo>
                  <a:pt x="15184" y="13767"/>
                </a:lnTo>
                <a:lnTo>
                  <a:pt x="17021" y="7947"/>
                </a:lnTo>
                <a:lnTo>
                  <a:pt x="12930" y="1972"/>
                </a:lnTo>
                <a:lnTo>
                  <a:pt x="655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bg object 297"/>
          <p:cNvSpPr/>
          <p:nvPr/>
        </p:nvSpPr>
        <p:spPr>
          <a:xfrm>
            <a:off x="8835770" y="344931"/>
            <a:ext cx="19685" cy="22225"/>
          </a:xfrm>
          <a:custGeom>
            <a:avLst/>
            <a:gdLst/>
            <a:ahLst/>
            <a:cxnLst/>
            <a:rect l="l" t="t" r="r" b="b"/>
            <a:pathLst>
              <a:path w="19684" h="22225">
                <a:moveTo>
                  <a:pt x="6984" y="0"/>
                </a:moveTo>
                <a:lnTo>
                  <a:pt x="0" y="8381"/>
                </a:lnTo>
                <a:lnTo>
                  <a:pt x="761" y="13462"/>
                </a:lnTo>
                <a:lnTo>
                  <a:pt x="4952" y="17017"/>
                </a:lnTo>
                <a:lnTo>
                  <a:pt x="10922" y="21970"/>
                </a:lnTo>
                <a:lnTo>
                  <a:pt x="19176" y="18033"/>
                </a:lnTo>
                <a:lnTo>
                  <a:pt x="16890" y="3809"/>
                </a:lnTo>
                <a:lnTo>
                  <a:pt x="69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bg object 298"/>
          <p:cNvSpPr/>
          <p:nvPr/>
        </p:nvSpPr>
        <p:spPr>
          <a:xfrm>
            <a:off x="8570214" y="0"/>
            <a:ext cx="19685" cy="15875"/>
          </a:xfrm>
          <a:custGeom>
            <a:avLst/>
            <a:gdLst/>
            <a:ahLst/>
            <a:cxnLst/>
            <a:rect l="l" t="t" r="r" b="b"/>
            <a:pathLst>
              <a:path w="19684" h="15875">
                <a:moveTo>
                  <a:pt x="17380" y="0"/>
                </a:moveTo>
                <a:lnTo>
                  <a:pt x="1814" y="0"/>
                </a:lnTo>
                <a:lnTo>
                  <a:pt x="0" y="1524"/>
                </a:lnTo>
                <a:lnTo>
                  <a:pt x="888" y="7747"/>
                </a:lnTo>
                <a:lnTo>
                  <a:pt x="10413" y="15621"/>
                </a:lnTo>
                <a:lnTo>
                  <a:pt x="19176" y="11302"/>
                </a:lnTo>
                <a:lnTo>
                  <a:pt x="173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bg object 299"/>
          <p:cNvSpPr/>
          <p:nvPr/>
        </p:nvSpPr>
        <p:spPr>
          <a:xfrm>
            <a:off x="8724772" y="157606"/>
            <a:ext cx="19050" cy="22225"/>
          </a:xfrm>
          <a:custGeom>
            <a:avLst/>
            <a:gdLst/>
            <a:ahLst/>
            <a:cxnLst/>
            <a:rect l="l" t="t" r="r" b="b"/>
            <a:pathLst>
              <a:path w="19050" h="22225">
                <a:moveTo>
                  <a:pt x="7493" y="0"/>
                </a:moveTo>
                <a:lnTo>
                  <a:pt x="0" y="9016"/>
                </a:lnTo>
                <a:lnTo>
                  <a:pt x="761" y="14223"/>
                </a:lnTo>
                <a:lnTo>
                  <a:pt x="4318" y="17144"/>
                </a:lnTo>
                <a:lnTo>
                  <a:pt x="10286" y="22097"/>
                </a:lnTo>
                <a:lnTo>
                  <a:pt x="19050" y="17779"/>
                </a:lnTo>
                <a:lnTo>
                  <a:pt x="16763" y="3428"/>
                </a:lnTo>
                <a:lnTo>
                  <a:pt x="74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bg object 300"/>
          <p:cNvSpPr/>
          <p:nvPr/>
        </p:nvSpPr>
        <p:spPr>
          <a:xfrm>
            <a:off x="8585581" y="581279"/>
            <a:ext cx="57785" cy="51435"/>
          </a:xfrm>
          <a:custGeom>
            <a:avLst/>
            <a:gdLst/>
            <a:ahLst/>
            <a:cxnLst/>
            <a:rect l="l" t="t" r="r" b="b"/>
            <a:pathLst>
              <a:path w="57784" h="51434">
                <a:moveTo>
                  <a:pt x="0" y="1524"/>
                </a:moveTo>
                <a:lnTo>
                  <a:pt x="9308" y="12674"/>
                </a:lnTo>
                <a:lnTo>
                  <a:pt x="13795" y="25765"/>
                </a:lnTo>
                <a:lnTo>
                  <a:pt x="13162" y="39117"/>
                </a:lnTo>
                <a:lnTo>
                  <a:pt x="7112" y="51054"/>
                </a:lnTo>
                <a:lnTo>
                  <a:pt x="17744" y="42939"/>
                </a:lnTo>
                <a:lnTo>
                  <a:pt x="30829" y="39957"/>
                </a:lnTo>
                <a:lnTo>
                  <a:pt x="49567" y="39957"/>
                </a:lnTo>
                <a:lnTo>
                  <a:pt x="48029" y="38165"/>
                </a:lnTo>
                <a:lnTo>
                  <a:pt x="43179" y="25098"/>
                </a:lnTo>
                <a:lnTo>
                  <a:pt x="43568" y="11864"/>
                </a:lnTo>
                <a:lnTo>
                  <a:pt x="43954" y="11096"/>
                </a:lnTo>
                <a:lnTo>
                  <a:pt x="26336" y="11096"/>
                </a:lnTo>
                <a:lnTo>
                  <a:pt x="12828" y="8911"/>
                </a:lnTo>
                <a:lnTo>
                  <a:pt x="0" y="1524"/>
                </a:lnTo>
                <a:close/>
              </a:path>
              <a:path w="57784" h="51434">
                <a:moveTo>
                  <a:pt x="49567" y="39957"/>
                </a:moveTo>
                <a:lnTo>
                  <a:pt x="30829" y="39957"/>
                </a:lnTo>
                <a:lnTo>
                  <a:pt x="44723" y="42142"/>
                </a:lnTo>
                <a:lnTo>
                  <a:pt x="57785" y="49530"/>
                </a:lnTo>
                <a:lnTo>
                  <a:pt x="49567" y="39957"/>
                </a:lnTo>
                <a:close/>
              </a:path>
              <a:path w="57784" h="51434">
                <a:moveTo>
                  <a:pt x="49529" y="0"/>
                </a:moveTo>
                <a:lnTo>
                  <a:pt x="39058" y="8114"/>
                </a:lnTo>
                <a:lnTo>
                  <a:pt x="26336" y="11096"/>
                </a:lnTo>
                <a:lnTo>
                  <a:pt x="43954" y="11096"/>
                </a:lnTo>
                <a:lnTo>
                  <a:pt x="49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bg object 301"/>
          <p:cNvSpPr/>
          <p:nvPr/>
        </p:nvSpPr>
        <p:spPr>
          <a:xfrm>
            <a:off x="9025508" y="33782"/>
            <a:ext cx="57785" cy="51435"/>
          </a:xfrm>
          <a:custGeom>
            <a:avLst/>
            <a:gdLst/>
            <a:ahLst/>
            <a:cxnLst/>
            <a:rect l="l" t="t" r="r" b="b"/>
            <a:pathLst>
              <a:path w="57784" h="51435">
                <a:moveTo>
                  <a:pt x="0" y="1523"/>
                </a:moveTo>
                <a:lnTo>
                  <a:pt x="9683" y="12959"/>
                </a:lnTo>
                <a:lnTo>
                  <a:pt x="14414" y="26146"/>
                </a:lnTo>
                <a:lnTo>
                  <a:pt x="14001" y="39403"/>
                </a:lnTo>
                <a:lnTo>
                  <a:pt x="8255" y="51053"/>
                </a:lnTo>
                <a:lnTo>
                  <a:pt x="18512" y="43154"/>
                </a:lnTo>
                <a:lnTo>
                  <a:pt x="31257" y="40147"/>
                </a:lnTo>
                <a:lnTo>
                  <a:pt x="49923" y="40147"/>
                </a:lnTo>
                <a:lnTo>
                  <a:pt x="48261" y="38165"/>
                </a:lnTo>
                <a:lnTo>
                  <a:pt x="43799" y="25098"/>
                </a:lnTo>
                <a:lnTo>
                  <a:pt x="44551" y="11864"/>
                </a:lnTo>
                <a:lnTo>
                  <a:pt x="44947" y="11096"/>
                </a:lnTo>
                <a:lnTo>
                  <a:pt x="26955" y="11096"/>
                </a:lnTo>
                <a:lnTo>
                  <a:pt x="13061" y="8911"/>
                </a:lnTo>
                <a:lnTo>
                  <a:pt x="0" y="1523"/>
                </a:lnTo>
                <a:close/>
              </a:path>
              <a:path w="57784" h="51435">
                <a:moveTo>
                  <a:pt x="49923" y="40147"/>
                </a:moveTo>
                <a:lnTo>
                  <a:pt x="31257" y="40147"/>
                </a:lnTo>
                <a:lnTo>
                  <a:pt x="44884" y="42213"/>
                </a:lnTo>
                <a:lnTo>
                  <a:pt x="57785" y="49529"/>
                </a:lnTo>
                <a:lnTo>
                  <a:pt x="49923" y="40147"/>
                </a:lnTo>
                <a:close/>
              </a:path>
              <a:path w="57784" h="51435">
                <a:moveTo>
                  <a:pt x="50673" y="0"/>
                </a:moveTo>
                <a:lnTo>
                  <a:pt x="40040" y="8114"/>
                </a:lnTo>
                <a:lnTo>
                  <a:pt x="26955" y="11096"/>
                </a:lnTo>
                <a:lnTo>
                  <a:pt x="44947" y="11096"/>
                </a:lnTo>
                <a:lnTo>
                  <a:pt x="506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bg object 302"/>
          <p:cNvSpPr/>
          <p:nvPr/>
        </p:nvSpPr>
        <p:spPr>
          <a:xfrm>
            <a:off x="8340852" y="49530"/>
            <a:ext cx="57785" cy="51435"/>
          </a:xfrm>
          <a:custGeom>
            <a:avLst/>
            <a:gdLst/>
            <a:ahLst/>
            <a:cxnLst/>
            <a:rect l="l" t="t" r="r" b="b"/>
            <a:pathLst>
              <a:path w="57784" h="51435">
                <a:moveTo>
                  <a:pt x="0" y="2032"/>
                </a:moveTo>
                <a:lnTo>
                  <a:pt x="9388" y="13102"/>
                </a:lnTo>
                <a:lnTo>
                  <a:pt x="14049" y="26019"/>
                </a:lnTo>
                <a:lnTo>
                  <a:pt x="13590" y="39197"/>
                </a:lnTo>
                <a:lnTo>
                  <a:pt x="7620" y="51054"/>
                </a:lnTo>
                <a:lnTo>
                  <a:pt x="17968" y="43225"/>
                </a:lnTo>
                <a:lnTo>
                  <a:pt x="30876" y="40338"/>
                </a:lnTo>
                <a:lnTo>
                  <a:pt x="49587" y="40338"/>
                </a:lnTo>
                <a:lnTo>
                  <a:pt x="47948" y="38379"/>
                </a:lnTo>
                <a:lnTo>
                  <a:pt x="43418" y="25288"/>
                </a:lnTo>
                <a:lnTo>
                  <a:pt x="44007" y="11936"/>
                </a:lnTo>
                <a:lnTo>
                  <a:pt x="44399" y="11160"/>
                </a:lnTo>
                <a:lnTo>
                  <a:pt x="26400" y="11160"/>
                </a:lnTo>
                <a:lnTo>
                  <a:pt x="12694" y="9126"/>
                </a:lnTo>
                <a:lnTo>
                  <a:pt x="0" y="2032"/>
                </a:lnTo>
                <a:close/>
              </a:path>
              <a:path w="57784" h="51435">
                <a:moveTo>
                  <a:pt x="49587" y="40338"/>
                </a:moveTo>
                <a:lnTo>
                  <a:pt x="30876" y="40338"/>
                </a:lnTo>
                <a:lnTo>
                  <a:pt x="44571" y="42427"/>
                </a:lnTo>
                <a:lnTo>
                  <a:pt x="57276" y="49530"/>
                </a:lnTo>
                <a:lnTo>
                  <a:pt x="49587" y="40338"/>
                </a:lnTo>
                <a:close/>
              </a:path>
              <a:path w="57784" h="51435">
                <a:moveTo>
                  <a:pt x="50038" y="0"/>
                </a:moveTo>
                <a:lnTo>
                  <a:pt x="39415" y="8122"/>
                </a:lnTo>
                <a:lnTo>
                  <a:pt x="26400" y="11160"/>
                </a:lnTo>
                <a:lnTo>
                  <a:pt x="44399" y="11160"/>
                </a:lnTo>
                <a:lnTo>
                  <a:pt x="500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bg object 303"/>
          <p:cNvSpPr/>
          <p:nvPr/>
        </p:nvSpPr>
        <p:spPr>
          <a:xfrm>
            <a:off x="8056880" y="795244"/>
            <a:ext cx="32384" cy="31115"/>
          </a:xfrm>
          <a:custGeom>
            <a:avLst/>
            <a:gdLst/>
            <a:ahLst/>
            <a:cxnLst/>
            <a:rect l="l" t="t" r="r" b="b"/>
            <a:pathLst>
              <a:path w="32384" h="31115">
                <a:moveTo>
                  <a:pt x="15323" y="0"/>
                </a:moveTo>
                <a:lnTo>
                  <a:pt x="6508" y="1315"/>
                </a:lnTo>
                <a:lnTo>
                  <a:pt x="599" y="7131"/>
                </a:lnTo>
                <a:lnTo>
                  <a:pt x="0" y="16412"/>
                </a:lnTo>
                <a:lnTo>
                  <a:pt x="4716" y="25423"/>
                </a:lnTo>
                <a:lnTo>
                  <a:pt x="12969" y="30589"/>
                </a:lnTo>
                <a:lnTo>
                  <a:pt x="22199" y="31111"/>
                </a:lnTo>
                <a:lnTo>
                  <a:pt x="29845" y="26191"/>
                </a:lnTo>
                <a:lnTo>
                  <a:pt x="32156" y="20990"/>
                </a:lnTo>
                <a:lnTo>
                  <a:pt x="32051" y="15158"/>
                </a:lnTo>
                <a:lnTo>
                  <a:pt x="29541" y="9350"/>
                </a:lnTo>
                <a:lnTo>
                  <a:pt x="24638" y="4220"/>
                </a:lnTo>
                <a:lnTo>
                  <a:pt x="153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bg object 304"/>
          <p:cNvSpPr/>
          <p:nvPr/>
        </p:nvSpPr>
        <p:spPr>
          <a:xfrm>
            <a:off x="8108315" y="407592"/>
            <a:ext cx="34290" cy="32384"/>
          </a:xfrm>
          <a:custGeom>
            <a:avLst/>
            <a:gdLst/>
            <a:ahLst/>
            <a:cxnLst/>
            <a:rect l="l" t="t" r="r" b="b"/>
            <a:pathLst>
              <a:path w="34290" h="32384">
                <a:moveTo>
                  <a:pt x="16127" y="0"/>
                </a:moveTo>
                <a:lnTo>
                  <a:pt x="6969" y="1395"/>
                </a:lnTo>
                <a:lnTo>
                  <a:pt x="835" y="7338"/>
                </a:lnTo>
                <a:lnTo>
                  <a:pt x="0" y="16841"/>
                </a:lnTo>
                <a:lnTo>
                  <a:pt x="5242" y="26217"/>
                </a:lnTo>
                <a:lnTo>
                  <a:pt x="13938" y="31652"/>
                </a:lnTo>
                <a:lnTo>
                  <a:pt x="23538" y="32254"/>
                </a:lnTo>
                <a:lnTo>
                  <a:pt x="31495" y="27128"/>
                </a:lnTo>
                <a:lnTo>
                  <a:pt x="33714" y="21840"/>
                </a:lnTo>
                <a:lnTo>
                  <a:pt x="33432" y="15777"/>
                </a:lnTo>
                <a:lnTo>
                  <a:pt x="30817" y="9644"/>
                </a:lnTo>
                <a:lnTo>
                  <a:pt x="26034" y="4141"/>
                </a:lnTo>
                <a:lnTo>
                  <a:pt x="1612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bg object 305"/>
          <p:cNvSpPr/>
          <p:nvPr/>
        </p:nvSpPr>
        <p:spPr>
          <a:xfrm>
            <a:off x="7608443" y="312515"/>
            <a:ext cx="32384" cy="31115"/>
          </a:xfrm>
          <a:custGeom>
            <a:avLst/>
            <a:gdLst/>
            <a:ahLst/>
            <a:cxnLst/>
            <a:rect l="l" t="t" r="r" b="b"/>
            <a:pathLst>
              <a:path w="32384" h="31114">
                <a:moveTo>
                  <a:pt x="15091" y="0"/>
                </a:moveTo>
                <a:lnTo>
                  <a:pt x="6429" y="1428"/>
                </a:lnTo>
                <a:lnTo>
                  <a:pt x="744" y="7238"/>
                </a:lnTo>
                <a:lnTo>
                  <a:pt x="0" y="16287"/>
                </a:lnTo>
                <a:lnTo>
                  <a:pt x="4770" y="25298"/>
                </a:lnTo>
                <a:lnTo>
                  <a:pt x="13017" y="30464"/>
                </a:lnTo>
                <a:lnTo>
                  <a:pt x="22217" y="30986"/>
                </a:lnTo>
                <a:lnTo>
                  <a:pt x="29845" y="26066"/>
                </a:lnTo>
                <a:lnTo>
                  <a:pt x="32140" y="20812"/>
                </a:lnTo>
                <a:lnTo>
                  <a:pt x="31924" y="14890"/>
                </a:lnTo>
                <a:lnTo>
                  <a:pt x="29398" y="9064"/>
                </a:lnTo>
                <a:lnTo>
                  <a:pt x="24764" y="4095"/>
                </a:lnTo>
                <a:lnTo>
                  <a:pt x="150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bg object 306"/>
          <p:cNvSpPr/>
          <p:nvPr/>
        </p:nvSpPr>
        <p:spPr>
          <a:xfrm>
            <a:off x="8044053" y="104494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4">
                <a:moveTo>
                  <a:pt x="15591" y="0"/>
                </a:moveTo>
                <a:lnTo>
                  <a:pt x="6651" y="1539"/>
                </a:lnTo>
                <a:lnTo>
                  <a:pt x="736" y="7651"/>
                </a:lnTo>
                <a:lnTo>
                  <a:pt x="0" y="17287"/>
                </a:lnTo>
                <a:lnTo>
                  <a:pt x="4929" y="26298"/>
                </a:lnTo>
                <a:lnTo>
                  <a:pt x="13525" y="31464"/>
                </a:lnTo>
                <a:lnTo>
                  <a:pt x="23074" y="31986"/>
                </a:lnTo>
                <a:lnTo>
                  <a:pt x="30861" y="27066"/>
                </a:lnTo>
                <a:lnTo>
                  <a:pt x="33508" y="21671"/>
                </a:lnTo>
                <a:lnTo>
                  <a:pt x="33274" y="15525"/>
                </a:lnTo>
                <a:lnTo>
                  <a:pt x="30468" y="9403"/>
                </a:lnTo>
                <a:lnTo>
                  <a:pt x="25400" y="4079"/>
                </a:lnTo>
                <a:lnTo>
                  <a:pt x="155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bg object 307"/>
          <p:cNvSpPr/>
          <p:nvPr/>
        </p:nvSpPr>
        <p:spPr>
          <a:xfrm>
            <a:off x="7648829" y="112013"/>
            <a:ext cx="6985" cy="12700"/>
          </a:xfrm>
          <a:custGeom>
            <a:avLst/>
            <a:gdLst/>
            <a:ahLst/>
            <a:cxnLst/>
            <a:rect l="l" t="t" r="r" b="b"/>
            <a:pathLst>
              <a:path w="6984" h="12700">
                <a:moveTo>
                  <a:pt x="0" y="0"/>
                </a:moveTo>
                <a:lnTo>
                  <a:pt x="2540" y="12319"/>
                </a:lnTo>
                <a:lnTo>
                  <a:pt x="5461" y="8509"/>
                </a:lnTo>
                <a:lnTo>
                  <a:pt x="6476" y="7112"/>
                </a:lnTo>
                <a:lnTo>
                  <a:pt x="6476" y="4825"/>
                </a:lnTo>
                <a:lnTo>
                  <a:pt x="4699" y="3428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bg object 308"/>
          <p:cNvSpPr/>
          <p:nvPr/>
        </p:nvSpPr>
        <p:spPr>
          <a:xfrm>
            <a:off x="7770057" y="0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90">
                <a:moveTo>
                  <a:pt x="3901" y="0"/>
                </a:moveTo>
                <a:lnTo>
                  <a:pt x="0" y="0"/>
                </a:lnTo>
                <a:lnTo>
                  <a:pt x="1961" y="8382"/>
                </a:lnTo>
                <a:lnTo>
                  <a:pt x="4882" y="4445"/>
                </a:lnTo>
                <a:lnTo>
                  <a:pt x="5898" y="3048"/>
                </a:lnTo>
                <a:lnTo>
                  <a:pt x="5517" y="1270"/>
                </a:lnTo>
                <a:lnTo>
                  <a:pt x="390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bg object 309"/>
          <p:cNvSpPr/>
          <p:nvPr/>
        </p:nvSpPr>
        <p:spPr>
          <a:xfrm>
            <a:off x="8590533" y="707008"/>
            <a:ext cx="6350" cy="12065"/>
          </a:xfrm>
          <a:custGeom>
            <a:avLst/>
            <a:gdLst/>
            <a:ahLst/>
            <a:cxnLst/>
            <a:rect l="l" t="t" r="r" b="b"/>
            <a:pathLst>
              <a:path w="6350" h="12065">
                <a:moveTo>
                  <a:pt x="0" y="0"/>
                </a:moveTo>
                <a:lnTo>
                  <a:pt x="2286" y="11556"/>
                </a:lnTo>
                <a:lnTo>
                  <a:pt x="5207" y="7746"/>
                </a:lnTo>
                <a:lnTo>
                  <a:pt x="5842" y="6730"/>
                </a:lnTo>
                <a:lnTo>
                  <a:pt x="5842" y="4444"/>
                </a:lnTo>
                <a:lnTo>
                  <a:pt x="4064" y="3175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bg object 310"/>
          <p:cNvSpPr/>
          <p:nvPr/>
        </p:nvSpPr>
        <p:spPr>
          <a:xfrm>
            <a:off x="8199119" y="337058"/>
            <a:ext cx="6985" cy="12065"/>
          </a:xfrm>
          <a:custGeom>
            <a:avLst/>
            <a:gdLst/>
            <a:ahLst/>
            <a:cxnLst/>
            <a:rect l="l" t="t" r="r" b="b"/>
            <a:pathLst>
              <a:path w="6984" h="12064">
                <a:moveTo>
                  <a:pt x="0" y="0"/>
                </a:moveTo>
                <a:lnTo>
                  <a:pt x="2794" y="11937"/>
                </a:lnTo>
                <a:lnTo>
                  <a:pt x="5714" y="8127"/>
                </a:lnTo>
                <a:lnTo>
                  <a:pt x="6857" y="6730"/>
                </a:lnTo>
                <a:lnTo>
                  <a:pt x="6350" y="4825"/>
                </a:lnTo>
                <a:lnTo>
                  <a:pt x="4572" y="3555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bg object 311"/>
          <p:cNvSpPr/>
          <p:nvPr/>
        </p:nvSpPr>
        <p:spPr>
          <a:xfrm>
            <a:off x="7828406" y="157353"/>
            <a:ext cx="6350" cy="12065"/>
          </a:xfrm>
          <a:custGeom>
            <a:avLst/>
            <a:gdLst/>
            <a:ahLst/>
            <a:cxnLst/>
            <a:rect l="l" t="t" r="r" b="b"/>
            <a:pathLst>
              <a:path w="6350" h="12064">
                <a:moveTo>
                  <a:pt x="0" y="0"/>
                </a:moveTo>
                <a:lnTo>
                  <a:pt x="2794" y="11937"/>
                </a:lnTo>
                <a:lnTo>
                  <a:pt x="5715" y="8127"/>
                </a:lnTo>
                <a:lnTo>
                  <a:pt x="6350" y="7112"/>
                </a:lnTo>
                <a:lnTo>
                  <a:pt x="6350" y="4825"/>
                </a:lnTo>
                <a:lnTo>
                  <a:pt x="4572" y="3556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bg object 312"/>
          <p:cNvSpPr/>
          <p:nvPr/>
        </p:nvSpPr>
        <p:spPr>
          <a:xfrm>
            <a:off x="7369682" y="479551"/>
            <a:ext cx="11430" cy="10160"/>
          </a:xfrm>
          <a:custGeom>
            <a:avLst/>
            <a:gdLst/>
            <a:ahLst/>
            <a:cxnLst/>
            <a:rect l="l" t="t" r="r" b="b"/>
            <a:pathLst>
              <a:path w="11429" h="10159">
                <a:moveTo>
                  <a:pt x="3556" y="0"/>
                </a:moveTo>
                <a:lnTo>
                  <a:pt x="0" y="4825"/>
                </a:lnTo>
                <a:lnTo>
                  <a:pt x="3810" y="6985"/>
                </a:lnTo>
                <a:lnTo>
                  <a:pt x="7874" y="10033"/>
                </a:lnTo>
                <a:lnTo>
                  <a:pt x="11430" y="5207"/>
                </a:lnTo>
                <a:lnTo>
                  <a:pt x="7366" y="2159"/>
                </a:lnTo>
                <a:lnTo>
                  <a:pt x="355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bg object 313"/>
          <p:cNvSpPr/>
          <p:nvPr/>
        </p:nvSpPr>
        <p:spPr>
          <a:xfrm>
            <a:off x="7785861" y="678561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29" h="10795">
                <a:moveTo>
                  <a:pt x="3556" y="0"/>
                </a:moveTo>
                <a:lnTo>
                  <a:pt x="0" y="4825"/>
                </a:lnTo>
                <a:lnTo>
                  <a:pt x="3429" y="7492"/>
                </a:lnTo>
                <a:lnTo>
                  <a:pt x="7493" y="10540"/>
                </a:lnTo>
                <a:lnTo>
                  <a:pt x="11176" y="5714"/>
                </a:lnTo>
                <a:lnTo>
                  <a:pt x="7112" y="2666"/>
                </a:lnTo>
                <a:lnTo>
                  <a:pt x="355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bg object 314"/>
          <p:cNvSpPr/>
          <p:nvPr/>
        </p:nvSpPr>
        <p:spPr>
          <a:xfrm>
            <a:off x="7589646" y="220218"/>
            <a:ext cx="8255" cy="11430"/>
          </a:xfrm>
          <a:custGeom>
            <a:avLst/>
            <a:gdLst/>
            <a:ahLst/>
            <a:cxnLst/>
            <a:rect l="l" t="t" r="r" b="b"/>
            <a:pathLst>
              <a:path w="8254" h="11429">
                <a:moveTo>
                  <a:pt x="0" y="0"/>
                </a:moveTo>
                <a:lnTo>
                  <a:pt x="5079" y="11430"/>
                </a:lnTo>
                <a:lnTo>
                  <a:pt x="7366" y="7112"/>
                </a:lnTo>
                <a:lnTo>
                  <a:pt x="7874" y="5207"/>
                </a:lnTo>
                <a:lnTo>
                  <a:pt x="7111" y="3937"/>
                </a:lnTo>
                <a:lnTo>
                  <a:pt x="5333" y="2540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bg object 315"/>
          <p:cNvSpPr/>
          <p:nvPr/>
        </p:nvSpPr>
        <p:spPr>
          <a:xfrm>
            <a:off x="8489695" y="603884"/>
            <a:ext cx="11430" cy="10160"/>
          </a:xfrm>
          <a:custGeom>
            <a:avLst/>
            <a:gdLst/>
            <a:ahLst/>
            <a:cxnLst/>
            <a:rect l="l" t="t" r="r" b="b"/>
            <a:pathLst>
              <a:path w="11429" h="10159">
                <a:moveTo>
                  <a:pt x="2412" y="0"/>
                </a:moveTo>
                <a:lnTo>
                  <a:pt x="0" y="5714"/>
                </a:lnTo>
                <a:lnTo>
                  <a:pt x="4825" y="7747"/>
                </a:lnTo>
                <a:lnTo>
                  <a:pt x="8635" y="9905"/>
                </a:lnTo>
                <a:lnTo>
                  <a:pt x="11049" y="4317"/>
                </a:lnTo>
                <a:lnTo>
                  <a:pt x="6603" y="1650"/>
                </a:lnTo>
                <a:lnTo>
                  <a:pt x="2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bg object 316"/>
          <p:cNvSpPr/>
          <p:nvPr/>
        </p:nvSpPr>
        <p:spPr>
          <a:xfrm>
            <a:off x="8408923" y="1221232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4">
                <a:moveTo>
                  <a:pt x="3428" y="0"/>
                </a:moveTo>
                <a:lnTo>
                  <a:pt x="1270" y="507"/>
                </a:lnTo>
                <a:lnTo>
                  <a:pt x="1016" y="1904"/>
                </a:lnTo>
                <a:lnTo>
                  <a:pt x="0" y="3428"/>
                </a:lnTo>
                <a:lnTo>
                  <a:pt x="1016" y="5587"/>
                </a:lnTo>
                <a:lnTo>
                  <a:pt x="3048" y="6476"/>
                </a:lnTo>
                <a:lnTo>
                  <a:pt x="4572" y="6857"/>
                </a:lnTo>
                <a:lnTo>
                  <a:pt x="6476" y="6857"/>
                </a:lnTo>
                <a:lnTo>
                  <a:pt x="6984" y="4952"/>
                </a:lnTo>
                <a:lnTo>
                  <a:pt x="8127" y="3428"/>
                </a:lnTo>
                <a:lnTo>
                  <a:pt x="6730" y="1650"/>
                </a:lnTo>
                <a:lnTo>
                  <a:pt x="4952" y="380"/>
                </a:lnTo>
                <a:lnTo>
                  <a:pt x="34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bg object 317"/>
          <p:cNvSpPr/>
          <p:nvPr/>
        </p:nvSpPr>
        <p:spPr>
          <a:xfrm>
            <a:off x="8246998" y="844422"/>
            <a:ext cx="8890" cy="9525"/>
          </a:xfrm>
          <a:custGeom>
            <a:avLst/>
            <a:gdLst/>
            <a:ahLst/>
            <a:cxnLst/>
            <a:rect l="l" t="t" r="r" b="b"/>
            <a:pathLst>
              <a:path w="8890" h="9525">
                <a:moveTo>
                  <a:pt x="4318" y="0"/>
                </a:moveTo>
                <a:lnTo>
                  <a:pt x="2031" y="635"/>
                </a:lnTo>
                <a:lnTo>
                  <a:pt x="1524" y="2412"/>
                </a:lnTo>
                <a:lnTo>
                  <a:pt x="0" y="5841"/>
                </a:lnTo>
                <a:lnTo>
                  <a:pt x="6476" y="9271"/>
                </a:lnTo>
                <a:lnTo>
                  <a:pt x="8127" y="5841"/>
                </a:lnTo>
                <a:lnTo>
                  <a:pt x="8635" y="4063"/>
                </a:lnTo>
                <a:lnTo>
                  <a:pt x="7620" y="1777"/>
                </a:lnTo>
                <a:lnTo>
                  <a:pt x="6096" y="1397"/>
                </a:lnTo>
                <a:lnTo>
                  <a:pt x="4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bg object 318"/>
          <p:cNvSpPr/>
          <p:nvPr/>
        </p:nvSpPr>
        <p:spPr>
          <a:xfrm>
            <a:off x="8485505" y="1039367"/>
            <a:ext cx="6985" cy="12065"/>
          </a:xfrm>
          <a:custGeom>
            <a:avLst/>
            <a:gdLst/>
            <a:ahLst/>
            <a:cxnLst/>
            <a:rect l="l" t="t" r="r" b="b"/>
            <a:pathLst>
              <a:path w="6984" h="12065">
                <a:moveTo>
                  <a:pt x="0" y="0"/>
                </a:moveTo>
                <a:lnTo>
                  <a:pt x="2794" y="11937"/>
                </a:lnTo>
                <a:lnTo>
                  <a:pt x="5715" y="8001"/>
                </a:lnTo>
                <a:lnTo>
                  <a:pt x="6730" y="6604"/>
                </a:lnTo>
                <a:lnTo>
                  <a:pt x="5842" y="4318"/>
                </a:lnTo>
                <a:lnTo>
                  <a:pt x="4572" y="3429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bg object 319"/>
          <p:cNvSpPr/>
          <p:nvPr/>
        </p:nvSpPr>
        <p:spPr>
          <a:xfrm>
            <a:off x="7699882" y="15875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7239" y="0"/>
                </a:moveTo>
                <a:lnTo>
                  <a:pt x="0" y="3555"/>
                </a:lnTo>
                <a:lnTo>
                  <a:pt x="3048" y="16383"/>
                </a:lnTo>
                <a:lnTo>
                  <a:pt x="11811" y="19176"/>
                </a:lnTo>
                <a:lnTo>
                  <a:pt x="15367" y="14350"/>
                </a:lnTo>
                <a:lnTo>
                  <a:pt x="17652" y="11557"/>
                </a:lnTo>
                <a:lnTo>
                  <a:pt x="16510" y="6985"/>
                </a:lnTo>
                <a:lnTo>
                  <a:pt x="12446" y="3937"/>
                </a:lnTo>
                <a:lnTo>
                  <a:pt x="72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bg object 320"/>
          <p:cNvSpPr/>
          <p:nvPr/>
        </p:nvSpPr>
        <p:spPr>
          <a:xfrm>
            <a:off x="7322566" y="387858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7238" y="0"/>
                </a:moveTo>
                <a:lnTo>
                  <a:pt x="0" y="3555"/>
                </a:lnTo>
                <a:lnTo>
                  <a:pt x="3048" y="16382"/>
                </a:lnTo>
                <a:lnTo>
                  <a:pt x="11810" y="19303"/>
                </a:lnTo>
                <a:lnTo>
                  <a:pt x="17525" y="11556"/>
                </a:lnTo>
                <a:lnTo>
                  <a:pt x="16509" y="6984"/>
                </a:lnTo>
                <a:lnTo>
                  <a:pt x="13080" y="4317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bg object 321"/>
          <p:cNvSpPr/>
          <p:nvPr/>
        </p:nvSpPr>
        <p:spPr>
          <a:xfrm>
            <a:off x="7905368" y="878966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7238" y="0"/>
                </a:moveTo>
                <a:lnTo>
                  <a:pt x="0" y="3556"/>
                </a:lnTo>
                <a:lnTo>
                  <a:pt x="1142" y="10413"/>
                </a:lnTo>
                <a:lnTo>
                  <a:pt x="2666" y="16891"/>
                </a:lnTo>
                <a:lnTo>
                  <a:pt x="11937" y="20193"/>
                </a:lnTo>
                <a:lnTo>
                  <a:pt x="18160" y="12065"/>
                </a:lnTo>
                <a:lnTo>
                  <a:pt x="17017" y="7366"/>
                </a:lnTo>
                <a:lnTo>
                  <a:pt x="12953" y="4318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bg object 322"/>
          <p:cNvSpPr/>
          <p:nvPr/>
        </p:nvSpPr>
        <p:spPr>
          <a:xfrm>
            <a:off x="7802118" y="56260"/>
            <a:ext cx="18415" cy="19685"/>
          </a:xfrm>
          <a:custGeom>
            <a:avLst/>
            <a:gdLst/>
            <a:ahLst/>
            <a:cxnLst/>
            <a:rect l="l" t="t" r="r" b="b"/>
            <a:pathLst>
              <a:path w="18415" h="19684">
                <a:moveTo>
                  <a:pt x="7238" y="0"/>
                </a:moveTo>
                <a:lnTo>
                  <a:pt x="0" y="3555"/>
                </a:lnTo>
                <a:lnTo>
                  <a:pt x="3048" y="16383"/>
                </a:lnTo>
                <a:lnTo>
                  <a:pt x="12318" y="19685"/>
                </a:lnTo>
                <a:lnTo>
                  <a:pt x="18160" y="12064"/>
                </a:lnTo>
                <a:lnTo>
                  <a:pt x="17145" y="7492"/>
                </a:lnTo>
                <a:lnTo>
                  <a:pt x="13080" y="4444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bg object 323"/>
          <p:cNvSpPr/>
          <p:nvPr/>
        </p:nvSpPr>
        <p:spPr>
          <a:xfrm>
            <a:off x="8146033" y="0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7239" y="0"/>
                </a:moveTo>
                <a:lnTo>
                  <a:pt x="0" y="3555"/>
                </a:lnTo>
                <a:lnTo>
                  <a:pt x="1777" y="10922"/>
                </a:lnTo>
                <a:lnTo>
                  <a:pt x="3301" y="17399"/>
                </a:lnTo>
                <a:lnTo>
                  <a:pt x="12065" y="20192"/>
                </a:lnTo>
                <a:lnTo>
                  <a:pt x="16001" y="14986"/>
                </a:lnTo>
                <a:lnTo>
                  <a:pt x="18161" y="12064"/>
                </a:lnTo>
                <a:lnTo>
                  <a:pt x="17145" y="7492"/>
                </a:lnTo>
                <a:lnTo>
                  <a:pt x="13589" y="4825"/>
                </a:lnTo>
                <a:lnTo>
                  <a:pt x="72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bg object 324"/>
          <p:cNvSpPr/>
          <p:nvPr/>
        </p:nvSpPr>
        <p:spPr>
          <a:xfrm>
            <a:off x="8513006" y="802016"/>
            <a:ext cx="15875" cy="15240"/>
          </a:xfrm>
          <a:custGeom>
            <a:avLst/>
            <a:gdLst/>
            <a:ahLst/>
            <a:cxnLst/>
            <a:rect l="l" t="t" r="r" b="b"/>
            <a:pathLst>
              <a:path w="15875" h="15240">
                <a:moveTo>
                  <a:pt x="5441" y="0"/>
                </a:moveTo>
                <a:lnTo>
                  <a:pt x="1279" y="2559"/>
                </a:lnTo>
                <a:lnTo>
                  <a:pt x="0" y="7167"/>
                </a:lnTo>
                <a:lnTo>
                  <a:pt x="2851" y="12180"/>
                </a:lnTo>
                <a:lnTo>
                  <a:pt x="9447" y="14972"/>
                </a:lnTo>
                <a:lnTo>
                  <a:pt x="14281" y="12418"/>
                </a:lnTo>
                <a:lnTo>
                  <a:pt x="15495" y="6983"/>
                </a:lnTo>
                <a:lnTo>
                  <a:pt x="11233" y="1131"/>
                </a:lnTo>
                <a:lnTo>
                  <a:pt x="54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bg object 325"/>
          <p:cNvSpPr/>
          <p:nvPr/>
        </p:nvSpPr>
        <p:spPr>
          <a:xfrm>
            <a:off x="7555420" y="534533"/>
            <a:ext cx="15875" cy="15240"/>
          </a:xfrm>
          <a:custGeom>
            <a:avLst/>
            <a:gdLst/>
            <a:ahLst/>
            <a:cxnLst/>
            <a:rect l="l" t="t" r="r" b="b"/>
            <a:pathLst>
              <a:path w="15875" h="15240">
                <a:moveTo>
                  <a:pt x="5286" y="0"/>
                </a:moveTo>
                <a:lnTo>
                  <a:pt x="1238" y="2438"/>
                </a:lnTo>
                <a:lnTo>
                  <a:pt x="0" y="6996"/>
                </a:lnTo>
                <a:lnTo>
                  <a:pt x="2857" y="11947"/>
                </a:lnTo>
                <a:lnTo>
                  <a:pt x="9447" y="14747"/>
                </a:lnTo>
                <a:lnTo>
                  <a:pt x="14239" y="12249"/>
                </a:lnTo>
                <a:lnTo>
                  <a:pt x="15341" y="6965"/>
                </a:lnTo>
                <a:lnTo>
                  <a:pt x="10858" y="1406"/>
                </a:lnTo>
                <a:lnTo>
                  <a:pt x="52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bg object 326"/>
          <p:cNvSpPr/>
          <p:nvPr/>
        </p:nvSpPr>
        <p:spPr>
          <a:xfrm>
            <a:off x="8646032" y="1053211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7239" y="0"/>
                </a:moveTo>
                <a:lnTo>
                  <a:pt x="0" y="3683"/>
                </a:lnTo>
                <a:lnTo>
                  <a:pt x="3301" y="17399"/>
                </a:lnTo>
                <a:lnTo>
                  <a:pt x="12319" y="19812"/>
                </a:lnTo>
                <a:lnTo>
                  <a:pt x="16001" y="14986"/>
                </a:lnTo>
                <a:lnTo>
                  <a:pt x="18161" y="12064"/>
                </a:lnTo>
                <a:lnTo>
                  <a:pt x="17145" y="7492"/>
                </a:lnTo>
                <a:lnTo>
                  <a:pt x="13081" y="4444"/>
                </a:lnTo>
                <a:lnTo>
                  <a:pt x="72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bg object 327"/>
          <p:cNvSpPr/>
          <p:nvPr/>
        </p:nvSpPr>
        <p:spPr>
          <a:xfrm>
            <a:off x="8133673" y="302599"/>
            <a:ext cx="15875" cy="15240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5234" y="0"/>
                </a:moveTo>
                <a:lnTo>
                  <a:pt x="1105" y="2343"/>
                </a:lnTo>
                <a:lnTo>
                  <a:pt x="0" y="6996"/>
                </a:lnTo>
                <a:lnTo>
                  <a:pt x="3216" y="12233"/>
                </a:lnTo>
                <a:lnTo>
                  <a:pt x="9447" y="14747"/>
                </a:lnTo>
                <a:lnTo>
                  <a:pt x="14106" y="12154"/>
                </a:lnTo>
                <a:lnTo>
                  <a:pt x="15289" y="6965"/>
                </a:lnTo>
                <a:lnTo>
                  <a:pt x="11090" y="1692"/>
                </a:lnTo>
                <a:lnTo>
                  <a:pt x="52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bg object 328"/>
          <p:cNvSpPr/>
          <p:nvPr/>
        </p:nvSpPr>
        <p:spPr>
          <a:xfrm>
            <a:off x="7852156" y="431291"/>
            <a:ext cx="18415" cy="19685"/>
          </a:xfrm>
          <a:custGeom>
            <a:avLst/>
            <a:gdLst/>
            <a:ahLst/>
            <a:cxnLst/>
            <a:rect l="l" t="t" r="r" b="b"/>
            <a:pathLst>
              <a:path w="18415" h="19684">
                <a:moveTo>
                  <a:pt x="7239" y="0"/>
                </a:moveTo>
                <a:lnTo>
                  <a:pt x="0" y="3556"/>
                </a:lnTo>
                <a:lnTo>
                  <a:pt x="1524" y="10033"/>
                </a:lnTo>
                <a:lnTo>
                  <a:pt x="2921" y="16383"/>
                </a:lnTo>
                <a:lnTo>
                  <a:pt x="12319" y="19685"/>
                </a:lnTo>
                <a:lnTo>
                  <a:pt x="16001" y="14986"/>
                </a:lnTo>
                <a:lnTo>
                  <a:pt x="18161" y="12065"/>
                </a:lnTo>
                <a:lnTo>
                  <a:pt x="17018" y="7493"/>
                </a:lnTo>
                <a:lnTo>
                  <a:pt x="12953" y="4445"/>
                </a:lnTo>
                <a:lnTo>
                  <a:pt x="72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bg object 329"/>
          <p:cNvSpPr/>
          <p:nvPr/>
        </p:nvSpPr>
        <p:spPr>
          <a:xfrm>
            <a:off x="7704018" y="547872"/>
            <a:ext cx="15875" cy="15240"/>
          </a:xfrm>
          <a:custGeom>
            <a:avLst/>
            <a:gdLst/>
            <a:ahLst/>
            <a:cxnLst/>
            <a:rect l="l" t="t" r="r" b="b"/>
            <a:pathLst>
              <a:path w="15875" h="15240">
                <a:moveTo>
                  <a:pt x="6048" y="0"/>
                </a:moveTo>
                <a:lnTo>
                  <a:pt x="1262" y="2720"/>
                </a:lnTo>
                <a:lnTo>
                  <a:pt x="0" y="7989"/>
                </a:lnTo>
                <a:lnTo>
                  <a:pt x="4119" y="13340"/>
                </a:lnTo>
                <a:lnTo>
                  <a:pt x="10054" y="15025"/>
                </a:lnTo>
                <a:lnTo>
                  <a:pt x="14263" y="12626"/>
                </a:lnTo>
                <a:lnTo>
                  <a:pt x="15495" y="7822"/>
                </a:lnTo>
                <a:lnTo>
                  <a:pt x="12501" y="2291"/>
                </a:lnTo>
                <a:lnTo>
                  <a:pt x="6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" name="bg object 330"/>
          <p:cNvSpPr/>
          <p:nvPr/>
        </p:nvSpPr>
        <p:spPr>
          <a:xfrm>
            <a:off x="8690736" y="775588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7239" y="0"/>
                </a:moveTo>
                <a:lnTo>
                  <a:pt x="0" y="3556"/>
                </a:lnTo>
                <a:lnTo>
                  <a:pt x="3048" y="16383"/>
                </a:lnTo>
                <a:lnTo>
                  <a:pt x="11811" y="19303"/>
                </a:lnTo>
                <a:lnTo>
                  <a:pt x="17526" y="11557"/>
                </a:lnTo>
                <a:lnTo>
                  <a:pt x="16510" y="6985"/>
                </a:lnTo>
                <a:lnTo>
                  <a:pt x="13081" y="4318"/>
                </a:lnTo>
                <a:lnTo>
                  <a:pt x="72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" name="bg object 331"/>
          <p:cNvSpPr/>
          <p:nvPr/>
        </p:nvSpPr>
        <p:spPr>
          <a:xfrm>
            <a:off x="7253351" y="259334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5">
                <a:moveTo>
                  <a:pt x="7366" y="0"/>
                </a:moveTo>
                <a:lnTo>
                  <a:pt x="0" y="3555"/>
                </a:lnTo>
                <a:lnTo>
                  <a:pt x="3048" y="16382"/>
                </a:lnTo>
                <a:lnTo>
                  <a:pt x="11810" y="19176"/>
                </a:lnTo>
                <a:lnTo>
                  <a:pt x="15494" y="14477"/>
                </a:lnTo>
                <a:lnTo>
                  <a:pt x="17652" y="11556"/>
                </a:lnTo>
                <a:lnTo>
                  <a:pt x="16509" y="6985"/>
                </a:lnTo>
                <a:lnTo>
                  <a:pt x="13080" y="4317"/>
                </a:lnTo>
                <a:lnTo>
                  <a:pt x="7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bg object 332"/>
          <p:cNvSpPr/>
          <p:nvPr/>
        </p:nvSpPr>
        <p:spPr>
          <a:xfrm>
            <a:off x="8265414" y="980313"/>
            <a:ext cx="17780" cy="20320"/>
          </a:xfrm>
          <a:custGeom>
            <a:avLst/>
            <a:gdLst/>
            <a:ahLst/>
            <a:cxnLst/>
            <a:rect l="l" t="t" r="r" b="b"/>
            <a:pathLst>
              <a:path w="17779" h="20319">
                <a:moveTo>
                  <a:pt x="7238" y="0"/>
                </a:moveTo>
                <a:lnTo>
                  <a:pt x="0" y="3556"/>
                </a:lnTo>
                <a:lnTo>
                  <a:pt x="1396" y="10033"/>
                </a:lnTo>
                <a:lnTo>
                  <a:pt x="2539" y="16890"/>
                </a:lnTo>
                <a:lnTo>
                  <a:pt x="11302" y="19812"/>
                </a:lnTo>
                <a:lnTo>
                  <a:pt x="17525" y="11684"/>
                </a:lnTo>
                <a:lnTo>
                  <a:pt x="16382" y="6985"/>
                </a:lnTo>
                <a:lnTo>
                  <a:pt x="12953" y="4445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bg object 333"/>
          <p:cNvSpPr/>
          <p:nvPr/>
        </p:nvSpPr>
        <p:spPr>
          <a:xfrm>
            <a:off x="7266199" y="464258"/>
            <a:ext cx="15875" cy="15240"/>
          </a:xfrm>
          <a:custGeom>
            <a:avLst/>
            <a:gdLst/>
            <a:ahLst/>
            <a:cxnLst/>
            <a:rect l="l" t="t" r="r" b="b"/>
            <a:pathLst>
              <a:path w="15875" h="15240">
                <a:moveTo>
                  <a:pt x="6155" y="0"/>
                </a:moveTo>
                <a:lnTo>
                  <a:pt x="1232" y="2672"/>
                </a:lnTo>
                <a:lnTo>
                  <a:pt x="0" y="8131"/>
                </a:lnTo>
                <a:lnTo>
                  <a:pt x="4423" y="13769"/>
                </a:lnTo>
                <a:lnTo>
                  <a:pt x="10161" y="14972"/>
                </a:lnTo>
                <a:lnTo>
                  <a:pt x="14233" y="12531"/>
                </a:lnTo>
                <a:lnTo>
                  <a:pt x="15495" y="7947"/>
                </a:lnTo>
                <a:lnTo>
                  <a:pt x="12805" y="2720"/>
                </a:lnTo>
                <a:lnTo>
                  <a:pt x="61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bg object 334"/>
          <p:cNvSpPr/>
          <p:nvPr/>
        </p:nvSpPr>
        <p:spPr>
          <a:xfrm>
            <a:off x="7806817" y="815594"/>
            <a:ext cx="17780" cy="20320"/>
          </a:xfrm>
          <a:custGeom>
            <a:avLst/>
            <a:gdLst/>
            <a:ahLst/>
            <a:cxnLst/>
            <a:rect l="l" t="t" r="r" b="b"/>
            <a:pathLst>
              <a:path w="17779" h="20319">
                <a:moveTo>
                  <a:pt x="7238" y="0"/>
                </a:moveTo>
                <a:lnTo>
                  <a:pt x="0" y="3555"/>
                </a:lnTo>
                <a:lnTo>
                  <a:pt x="1397" y="10032"/>
                </a:lnTo>
                <a:lnTo>
                  <a:pt x="2539" y="16890"/>
                </a:lnTo>
                <a:lnTo>
                  <a:pt x="11302" y="19811"/>
                </a:lnTo>
                <a:lnTo>
                  <a:pt x="14985" y="14985"/>
                </a:lnTo>
                <a:lnTo>
                  <a:pt x="17525" y="11556"/>
                </a:lnTo>
                <a:lnTo>
                  <a:pt x="16509" y="6984"/>
                </a:lnTo>
                <a:lnTo>
                  <a:pt x="12953" y="4444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" name="bg object 335"/>
          <p:cNvSpPr/>
          <p:nvPr/>
        </p:nvSpPr>
        <p:spPr>
          <a:xfrm>
            <a:off x="7841742" y="390906"/>
            <a:ext cx="18415" cy="19685"/>
          </a:xfrm>
          <a:custGeom>
            <a:avLst/>
            <a:gdLst/>
            <a:ahLst/>
            <a:cxnLst/>
            <a:rect l="l" t="t" r="r" b="b"/>
            <a:pathLst>
              <a:path w="18415" h="19684">
                <a:moveTo>
                  <a:pt x="7238" y="0"/>
                </a:moveTo>
                <a:lnTo>
                  <a:pt x="0" y="3556"/>
                </a:lnTo>
                <a:lnTo>
                  <a:pt x="1524" y="10033"/>
                </a:lnTo>
                <a:lnTo>
                  <a:pt x="2921" y="16510"/>
                </a:lnTo>
                <a:lnTo>
                  <a:pt x="12318" y="19685"/>
                </a:lnTo>
                <a:lnTo>
                  <a:pt x="15875" y="14986"/>
                </a:lnTo>
                <a:lnTo>
                  <a:pt x="18160" y="12065"/>
                </a:lnTo>
                <a:lnTo>
                  <a:pt x="17017" y="7493"/>
                </a:lnTo>
                <a:lnTo>
                  <a:pt x="12953" y="4445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6" name="bg object 336"/>
          <p:cNvSpPr/>
          <p:nvPr/>
        </p:nvSpPr>
        <p:spPr>
          <a:xfrm>
            <a:off x="8108442" y="703326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7619" y="0"/>
                </a:moveTo>
                <a:lnTo>
                  <a:pt x="0" y="4063"/>
                </a:lnTo>
                <a:lnTo>
                  <a:pt x="1397" y="10540"/>
                </a:lnTo>
                <a:lnTo>
                  <a:pt x="2921" y="17018"/>
                </a:lnTo>
                <a:lnTo>
                  <a:pt x="12318" y="20320"/>
                </a:lnTo>
                <a:lnTo>
                  <a:pt x="15366" y="14986"/>
                </a:lnTo>
                <a:lnTo>
                  <a:pt x="18160" y="12573"/>
                </a:lnTo>
                <a:lnTo>
                  <a:pt x="16890" y="7112"/>
                </a:lnTo>
                <a:lnTo>
                  <a:pt x="13334" y="4445"/>
                </a:lnTo>
                <a:lnTo>
                  <a:pt x="76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7" name="bg object 337"/>
          <p:cNvSpPr/>
          <p:nvPr/>
        </p:nvSpPr>
        <p:spPr>
          <a:xfrm>
            <a:off x="7956168" y="557783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7492" y="0"/>
                </a:moveTo>
                <a:lnTo>
                  <a:pt x="0" y="4063"/>
                </a:lnTo>
                <a:lnTo>
                  <a:pt x="1397" y="10540"/>
                </a:lnTo>
                <a:lnTo>
                  <a:pt x="2921" y="16890"/>
                </a:lnTo>
                <a:lnTo>
                  <a:pt x="11683" y="19812"/>
                </a:lnTo>
                <a:lnTo>
                  <a:pt x="17906" y="11683"/>
                </a:lnTo>
                <a:lnTo>
                  <a:pt x="16763" y="6985"/>
                </a:lnTo>
                <a:lnTo>
                  <a:pt x="13334" y="4444"/>
                </a:lnTo>
                <a:lnTo>
                  <a:pt x="74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8" name="bg object 338"/>
          <p:cNvSpPr/>
          <p:nvPr/>
        </p:nvSpPr>
        <p:spPr>
          <a:xfrm>
            <a:off x="8016113" y="148970"/>
            <a:ext cx="56515" cy="46990"/>
          </a:xfrm>
          <a:custGeom>
            <a:avLst/>
            <a:gdLst/>
            <a:ahLst/>
            <a:cxnLst/>
            <a:rect l="l" t="t" r="r" b="b"/>
            <a:pathLst>
              <a:path w="56515" h="46989">
                <a:moveTo>
                  <a:pt x="0" y="2031"/>
                </a:moveTo>
                <a:lnTo>
                  <a:pt x="9671" y="12138"/>
                </a:lnTo>
                <a:lnTo>
                  <a:pt x="14985" y="23828"/>
                </a:lnTo>
                <a:lnTo>
                  <a:pt x="15537" y="35732"/>
                </a:lnTo>
                <a:lnTo>
                  <a:pt x="10921" y="46481"/>
                </a:lnTo>
                <a:lnTo>
                  <a:pt x="19915" y="39038"/>
                </a:lnTo>
                <a:lnTo>
                  <a:pt x="31337" y="36179"/>
                </a:lnTo>
                <a:lnTo>
                  <a:pt x="48387" y="36179"/>
                </a:lnTo>
                <a:lnTo>
                  <a:pt x="46868" y="34557"/>
                </a:lnTo>
                <a:lnTo>
                  <a:pt x="41830" y="22844"/>
                </a:lnTo>
                <a:lnTo>
                  <a:pt x="41435" y="10820"/>
                </a:lnTo>
                <a:lnTo>
                  <a:pt x="41659" y="10302"/>
                </a:lnTo>
                <a:lnTo>
                  <a:pt x="25241" y="10302"/>
                </a:lnTo>
                <a:lnTo>
                  <a:pt x="12418" y="8518"/>
                </a:lnTo>
                <a:lnTo>
                  <a:pt x="0" y="2031"/>
                </a:lnTo>
                <a:close/>
              </a:path>
              <a:path w="56515" h="46989">
                <a:moveTo>
                  <a:pt x="48387" y="36179"/>
                </a:moveTo>
                <a:lnTo>
                  <a:pt x="31337" y="36179"/>
                </a:lnTo>
                <a:lnTo>
                  <a:pt x="43854" y="37963"/>
                </a:lnTo>
                <a:lnTo>
                  <a:pt x="56133" y="44450"/>
                </a:lnTo>
                <a:lnTo>
                  <a:pt x="48387" y="36179"/>
                </a:lnTo>
                <a:close/>
              </a:path>
              <a:path w="56515" h="46989">
                <a:moveTo>
                  <a:pt x="46100" y="0"/>
                </a:moveTo>
                <a:lnTo>
                  <a:pt x="36968" y="7443"/>
                </a:lnTo>
                <a:lnTo>
                  <a:pt x="25241" y="10302"/>
                </a:lnTo>
                <a:lnTo>
                  <a:pt x="41659" y="10302"/>
                </a:lnTo>
                <a:lnTo>
                  <a:pt x="461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bg object 339"/>
          <p:cNvSpPr/>
          <p:nvPr/>
        </p:nvSpPr>
        <p:spPr>
          <a:xfrm>
            <a:off x="7652639" y="646937"/>
            <a:ext cx="56515" cy="46990"/>
          </a:xfrm>
          <a:custGeom>
            <a:avLst/>
            <a:gdLst/>
            <a:ahLst/>
            <a:cxnLst/>
            <a:rect l="l" t="t" r="r" b="b"/>
            <a:pathLst>
              <a:path w="56515" h="46990">
                <a:moveTo>
                  <a:pt x="45211" y="0"/>
                </a:moveTo>
                <a:lnTo>
                  <a:pt x="36379" y="7229"/>
                </a:lnTo>
                <a:lnTo>
                  <a:pt x="24939" y="10112"/>
                </a:lnTo>
                <a:lnTo>
                  <a:pt x="12332" y="8447"/>
                </a:lnTo>
                <a:lnTo>
                  <a:pt x="0" y="2032"/>
                </a:lnTo>
                <a:lnTo>
                  <a:pt x="9532" y="12138"/>
                </a:lnTo>
                <a:lnTo>
                  <a:pt x="14541" y="23828"/>
                </a:lnTo>
                <a:lnTo>
                  <a:pt x="14787" y="35732"/>
                </a:lnTo>
                <a:lnTo>
                  <a:pt x="10032" y="46482"/>
                </a:lnTo>
                <a:lnTo>
                  <a:pt x="19165" y="39038"/>
                </a:lnTo>
                <a:lnTo>
                  <a:pt x="30892" y="36179"/>
                </a:lnTo>
                <a:lnTo>
                  <a:pt x="43715" y="37963"/>
                </a:lnTo>
                <a:lnTo>
                  <a:pt x="56133" y="44450"/>
                </a:lnTo>
                <a:lnTo>
                  <a:pt x="46515" y="34272"/>
                </a:lnTo>
                <a:lnTo>
                  <a:pt x="41290" y="22463"/>
                </a:lnTo>
                <a:lnTo>
                  <a:pt x="40757" y="10535"/>
                </a:lnTo>
                <a:lnTo>
                  <a:pt x="45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0" name="bg object 340"/>
          <p:cNvSpPr/>
          <p:nvPr/>
        </p:nvSpPr>
        <p:spPr>
          <a:xfrm>
            <a:off x="8392541" y="1113916"/>
            <a:ext cx="56515" cy="46990"/>
          </a:xfrm>
          <a:custGeom>
            <a:avLst/>
            <a:gdLst/>
            <a:ahLst/>
            <a:cxnLst/>
            <a:rect l="l" t="t" r="r" b="b"/>
            <a:pathLst>
              <a:path w="56515" h="46990">
                <a:moveTo>
                  <a:pt x="0" y="2540"/>
                </a:moveTo>
                <a:lnTo>
                  <a:pt x="9519" y="12638"/>
                </a:lnTo>
                <a:lnTo>
                  <a:pt x="14525" y="24272"/>
                </a:lnTo>
                <a:lnTo>
                  <a:pt x="14841" y="36026"/>
                </a:lnTo>
                <a:lnTo>
                  <a:pt x="10286" y="46482"/>
                </a:lnTo>
                <a:lnTo>
                  <a:pt x="19218" y="39332"/>
                </a:lnTo>
                <a:lnTo>
                  <a:pt x="30876" y="36623"/>
                </a:lnTo>
                <a:lnTo>
                  <a:pt x="48252" y="36623"/>
                </a:lnTo>
                <a:lnTo>
                  <a:pt x="46501" y="34772"/>
                </a:lnTo>
                <a:lnTo>
                  <a:pt x="41274" y="22907"/>
                </a:lnTo>
                <a:lnTo>
                  <a:pt x="40880" y="12638"/>
                </a:lnTo>
                <a:lnTo>
                  <a:pt x="40927" y="10556"/>
                </a:lnTo>
                <a:lnTo>
                  <a:pt x="24923" y="10556"/>
                </a:lnTo>
                <a:lnTo>
                  <a:pt x="12319" y="8947"/>
                </a:lnTo>
                <a:lnTo>
                  <a:pt x="0" y="2540"/>
                </a:lnTo>
                <a:close/>
              </a:path>
              <a:path w="56515" h="46990">
                <a:moveTo>
                  <a:pt x="48252" y="36623"/>
                </a:moveTo>
                <a:lnTo>
                  <a:pt x="30876" y="36623"/>
                </a:lnTo>
                <a:lnTo>
                  <a:pt x="43701" y="38463"/>
                </a:lnTo>
                <a:lnTo>
                  <a:pt x="56133" y="44958"/>
                </a:lnTo>
                <a:lnTo>
                  <a:pt x="48252" y="36623"/>
                </a:lnTo>
                <a:close/>
              </a:path>
              <a:path w="56515" h="46990">
                <a:moveTo>
                  <a:pt x="45465" y="0"/>
                </a:moveTo>
                <a:lnTo>
                  <a:pt x="36433" y="7522"/>
                </a:lnTo>
                <a:lnTo>
                  <a:pt x="24923" y="10556"/>
                </a:lnTo>
                <a:lnTo>
                  <a:pt x="40927" y="10556"/>
                </a:lnTo>
                <a:lnTo>
                  <a:pt x="454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1" name="bg object 341"/>
          <p:cNvSpPr/>
          <p:nvPr/>
        </p:nvSpPr>
        <p:spPr>
          <a:xfrm>
            <a:off x="8276843" y="623951"/>
            <a:ext cx="55880" cy="46990"/>
          </a:xfrm>
          <a:custGeom>
            <a:avLst/>
            <a:gdLst/>
            <a:ahLst/>
            <a:cxnLst/>
            <a:rect l="l" t="t" r="r" b="b"/>
            <a:pathLst>
              <a:path w="55879" h="46990">
                <a:moveTo>
                  <a:pt x="0" y="2032"/>
                </a:moveTo>
                <a:lnTo>
                  <a:pt x="9245" y="11924"/>
                </a:lnTo>
                <a:lnTo>
                  <a:pt x="14239" y="23637"/>
                </a:lnTo>
                <a:lnTo>
                  <a:pt x="14591" y="35661"/>
                </a:lnTo>
                <a:lnTo>
                  <a:pt x="9905" y="46482"/>
                </a:lnTo>
                <a:lnTo>
                  <a:pt x="19048" y="39032"/>
                </a:lnTo>
                <a:lnTo>
                  <a:pt x="30749" y="36131"/>
                </a:lnTo>
                <a:lnTo>
                  <a:pt x="48013" y="36131"/>
                </a:lnTo>
                <a:lnTo>
                  <a:pt x="46176" y="34182"/>
                </a:lnTo>
                <a:lnTo>
                  <a:pt x="41020" y="22606"/>
                </a:lnTo>
                <a:lnTo>
                  <a:pt x="40532" y="10743"/>
                </a:lnTo>
                <a:lnTo>
                  <a:pt x="40890" y="9921"/>
                </a:lnTo>
                <a:lnTo>
                  <a:pt x="24653" y="9921"/>
                </a:lnTo>
                <a:lnTo>
                  <a:pt x="12047" y="8233"/>
                </a:lnTo>
                <a:lnTo>
                  <a:pt x="0" y="2032"/>
                </a:lnTo>
                <a:close/>
              </a:path>
              <a:path w="55879" h="46990">
                <a:moveTo>
                  <a:pt x="48013" y="36131"/>
                </a:moveTo>
                <a:lnTo>
                  <a:pt x="30749" y="36131"/>
                </a:lnTo>
                <a:lnTo>
                  <a:pt x="43428" y="37802"/>
                </a:lnTo>
                <a:lnTo>
                  <a:pt x="55499" y="44069"/>
                </a:lnTo>
                <a:lnTo>
                  <a:pt x="48013" y="36131"/>
                </a:lnTo>
                <a:close/>
              </a:path>
              <a:path w="55879" h="46990">
                <a:moveTo>
                  <a:pt x="45211" y="0"/>
                </a:moveTo>
                <a:lnTo>
                  <a:pt x="36236" y="7157"/>
                </a:lnTo>
                <a:lnTo>
                  <a:pt x="24653" y="9921"/>
                </a:lnTo>
                <a:lnTo>
                  <a:pt x="40890" y="9921"/>
                </a:lnTo>
                <a:lnTo>
                  <a:pt x="45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2" name="bg object 342"/>
          <p:cNvSpPr/>
          <p:nvPr/>
        </p:nvSpPr>
        <p:spPr>
          <a:xfrm>
            <a:off x="8100590" y="259079"/>
            <a:ext cx="306070" cy="314325"/>
          </a:xfrm>
          <a:custGeom>
            <a:avLst/>
            <a:gdLst/>
            <a:ahLst/>
            <a:cxnLst/>
            <a:rect l="l" t="t" r="r" b="b"/>
            <a:pathLst>
              <a:path w="306070" h="314325">
                <a:moveTo>
                  <a:pt x="186033" y="59690"/>
                </a:moveTo>
                <a:lnTo>
                  <a:pt x="179048" y="59690"/>
                </a:lnTo>
                <a:lnTo>
                  <a:pt x="171281" y="60154"/>
                </a:lnTo>
                <a:lnTo>
                  <a:pt x="126708" y="73294"/>
                </a:lnTo>
                <a:lnTo>
                  <a:pt x="77402" y="105953"/>
                </a:lnTo>
                <a:lnTo>
                  <a:pt x="34242" y="164635"/>
                </a:lnTo>
                <a:lnTo>
                  <a:pt x="11961" y="208289"/>
                </a:lnTo>
                <a:lnTo>
                  <a:pt x="0" y="255529"/>
                </a:lnTo>
                <a:lnTo>
                  <a:pt x="1295" y="267700"/>
                </a:lnTo>
                <a:lnTo>
                  <a:pt x="21810" y="301226"/>
                </a:lnTo>
                <a:lnTo>
                  <a:pt x="67923" y="313817"/>
                </a:lnTo>
                <a:lnTo>
                  <a:pt x="69066" y="313944"/>
                </a:lnTo>
                <a:lnTo>
                  <a:pt x="71225" y="313944"/>
                </a:lnTo>
                <a:lnTo>
                  <a:pt x="83677" y="313269"/>
                </a:lnTo>
                <a:lnTo>
                  <a:pt x="130323" y="298549"/>
                </a:lnTo>
                <a:lnTo>
                  <a:pt x="140301" y="292989"/>
                </a:lnTo>
                <a:lnTo>
                  <a:pt x="67923" y="292989"/>
                </a:lnTo>
                <a:lnTo>
                  <a:pt x="63986" y="292227"/>
                </a:lnTo>
                <a:lnTo>
                  <a:pt x="60557" y="290195"/>
                </a:lnTo>
                <a:lnTo>
                  <a:pt x="56366" y="288036"/>
                </a:lnTo>
                <a:lnTo>
                  <a:pt x="53699" y="284861"/>
                </a:lnTo>
                <a:lnTo>
                  <a:pt x="50016" y="282702"/>
                </a:lnTo>
                <a:lnTo>
                  <a:pt x="42971" y="281041"/>
                </a:lnTo>
                <a:lnTo>
                  <a:pt x="35665" y="280463"/>
                </a:lnTo>
                <a:lnTo>
                  <a:pt x="28834" y="279290"/>
                </a:lnTo>
                <a:lnTo>
                  <a:pt x="23219" y="275844"/>
                </a:lnTo>
                <a:lnTo>
                  <a:pt x="19536" y="271145"/>
                </a:lnTo>
                <a:lnTo>
                  <a:pt x="18520" y="264795"/>
                </a:lnTo>
                <a:lnTo>
                  <a:pt x="19536" y="259587"/>
                </a:lnTo>
                <a:lnTo>
                  <a:pt x="31253" y="208522"/>
                </a:lnTo>
                <a:lnTo>
                  <a:pt x="54508" y="162623"/>
                </a:lnTo>
                <a:lnTo>
                  <a:pt x="88026" y="123678"/>
                </a:lnTo>
                <a:lnTo>
                  <a:pt x="130534" y="93472"/>
                </a:lnTo>
                <a:lnTo>
                  <a:pt x="169523" y="81915"/>
                </a:lnTo>
                <a:lnTo>
                  <a:pt x="216047" y="81915"/>
                </a:lnTo>
                <a:lnTo>
                  <a:pt x="212099" y="74481"/>
                </a:lnTo>
                <a:lnTo>
                  <a:pt x="198860" y="63881"/>
                </a:lnTo>
                <a:lnTo>
                  <a:pt x="192764" y="60833"/>
                </a:lnTo>
                <a:lnTo>
                  <a:pt x="186033" y="59690"/>
                </a:lnTo>
                <a:close/>
              </a:path>
              <a:path w="306070" h="314325">
                <a:moveTo>
                  <a:pt x="290077" y="21590"/>
                </a:moveTo>
                <a:lnTo>
                  <a:pt x="224387" y="21590"/>
                </a:lnTo>
                <a:lnTo>
                  <a:pt x="231310" y="21861"/>
                </a:lnTo>
                <a:lnTo>
                  <a:pt x="238150" y="22717"/>
                </a:lnTo>
                <a:lnTo>
                  <a:pt x="273948" y="45529"/>
                </a:lnTo>
                <a:lnTo>
                  <a:pt x="279886" y="73406"/>
                </a:lnTo>
                <a:lnTo>
                  <a:pt x="275599" y="88201"/>
                </a:lnTo>
                <a:lnTo>
                  <a:pt x="274921" y="95408"/>
                </a:lnTo>
                <a:lnTo>
                  <a:pt x="277219" y="101854"/>
                </a:lnTo>
                <a:lnTo>
                  <a:pt x="272490" y="112389"/>
                </a:lnTo>
                <a:lnTo>
                  <a:pt x="271583" y="123555"/>
                </a:lnTo>
                <a:lnTo>
                  <a:pt x="274415" y="134411"/>
                </a:lnTo>
                <a:lnTo>
                  <a:pt x="280902" y="144018"/>
                </a:lnTo>
                <a:lnTo>
                  <a:pt x="253418" y="183887"/>
                </a:lnTo>
                <a:lnTo>
                  <a:pt x="219314" y="218131"/>
                </a:lnTo>
                <a:lnTo>
                  <a:pt x="180016" y="246942"/>
                </a:lnTo>
                <a:lnTo>
                  <a:pt x="136951" y="270518"/>
                </a:lnTo>
                <a:lnTo>
                  <a:pt x="91545" y="289052"/>
                </a:lnTo>
                <a:lnTo>
                  <a:pt x="78591" y="292989"/>
                </a:lnTo>
                <a:lnTo>
                  <a:pt x="140301" y="292989"/>
                </a:lnTo>
                <a:lnTo>
                  <a:pt x="140757" y="292735"/>
                </a:lnTo>
                <a:lnTo>
                  <a:pt x="150810" y="286444"/>
                </a:lnTo>
                <a:lnTo>
                  <a:pt x="160506" y="279654"/>
                </a:lnTo>
                <a:lnTo>
                  <a:pt x="180236" y="266892"/>
                </a:lnTo>
                <a:lnTo>
                  <a:pt x="217745" y="238988"/>
                </a:lnTo>
                <a:lnTo>
                  <a:pt x="253537" y="206426"/>
                </a:lnTo>
                <a:lnTo>
                  <a:pt x="284736" y="166846"/>
                </a:lnTo>
                <a:lnTo>
                  <a:pt x="305556" y="125237"/>
                </a:lnTo>
                <a:lnTo>
                  <a:pt x="305812" y="115111"/>
                </a:lnTo>
                <a:lnTo>
                  <a:pt x="301984" y="106045"/>
                </a:lnTo>
                <a:lnTo>
                  <a:pt x="299317" y="103378"/>
                </a:lnTo>
                <a:lnTo>
                  <a:pt x="296650" y="100203"/>
                </a:lnTo>
                <a:lnTo>
                  <a:pt x="295126" y="96520"/>
                </a:lnTo>
                <a:lnTo>
                  <a:pt x="294110" y="91312"/>
                </a:lnTo>
                <a:lnTo>
                  <a:pt x="295126" y="86614"/>
                </a:lnTo>
                <a:lnTo>
                  <a:pt x="297158" y="81787"/>
                </a:lnTo>
                <a:lnTo>
                  <a:pt x="301085" y="64107"/>
                </a:lnTo>
                <a:lnTo>
                  <a:pt x="300285" y="46450"/>
                </a:lnTo>
                <a:lnTo>
                  <a:pt x="295032" y="29602"/>
                </a:lnTo>
                <a:lnTo>
                  <a:pt x="290077" y="21590"/>
                </a:lnTo>
                <a:close/>
              </a:path>
              <a:path w="306070" h="314325">
                <a:moveTo>
                  <a:pt x="122279" y="150875"/>
                </a:moveTo>
                <a:lnTo>
                  <a:pt x="116310" y="150875"/>
                </a:lnTo>
                <a:lnTo>
                  <a:pt x="111992" y="153162"/>
                </a:lnTo>
                <a:lnTo>
                  <a:pt x="85830" y="181483"/>
                </a:lnTo>
                <a:lnTo>
                  <a:pt x="83020" y="198246"/>
                </a:lnTo>
                <a:lnTo>
                  <a:pt x="84883" y="206593"/>
                </a:lnTo>
                <a:lnTo>
                  <a:pt x="112500" y="224790"/>
                </a:lnTo>
                <a:lnTo>
                  <a:pt x="114532" y="224790"/>
                </a:lnTo>
                <a:lnTo>
                  <a:pt x="116437" y="224662"/>
                </a:lnTo>
                <a:lnTo>
                  <a:pt x="118342" y="224155"/>
                </a:lnTo>
                <a:lnTo>
                  <a:pt x="126428" y="222218"/>
                </a:lnTo>
                <a:lnTo>
                  <a:pt x="134074" y="219424"/>
                </a:lnTo>
                <a:lnTo>
                  <a:pt x="141220" y="215725"/>
                </a:lnTo>
                <a:lnTo>
                  <a:pt x="147806" y="211074"/>
                </a:lnTo>
                <a:lnTo>
                  <a:pt x="149128" y="210058"/>
                </a:lnTo>
                <a:lnTo>
                  <a:pt x="116437" y="210058"/>
                </a:lnTo>
                <a:lnTo>
                  <a:pt x="115802" y="209931"/>
                </a:lnTo>
                <a:lnTo>
                  <a:pt x="105481" y="206890"/>
                </a:lnTo>
                <a:lnTo>
                  <a:pt x="97911" y="200088"/>
                </a:lnTo>
                <a:lnTo>
                  <a:pt x="93888" y="190714"/>
                </a:lnTo>
                <a:lnTo>
                  <a:pt x="94212" y="179959"/>
                </a:lnTo>
                <a:lnTo>
                  <a:pt x="97539" y="172533"/>
                </a:lnTo>
                <a:lnTo>
                  <a:pt x="102927" y="166846"/>
                </a:lnTo>
                <a:lnTo>
                  <a:pt x="109767" y="163206"/>
                </a:lnTo>
                <a:lnTo>
                  <a:pt x="117453" y="161925"/>
                </a:lnTo>
                <a:lnTo>
                  <a:pt x="155332" y="161925"/>
                </a:lnTo>
                <a:lnTo>
                  <a:pt x="157331" y="154050"/>
                </a:lnTo>
                <a:lnTo>
                  <a:pt x="157195" y="152527"/>
                </a:lnTo>
                <a:lnTo>
                  <a:pt x="125708" y="152527"/>
                </a:lnTo>
                <a:lnTo>
                  <a:pt x="124057" y="151257"/>
                </a:lnTo>
                <a:lnTo>
                  <a:pt x="122279" y="150875"/>
                </a:lnTo>
                <a:close/>
              </a:path>
              <a:path w="306070" h="314325">
                <a:moveTo>
                  <a:pt x="216047" y="81915"/>
                </a:moveTo>
                <a:lnTo>
                  <a:pt x="171809" y="81915"/>
                </a:lnTo>
                <a:lnTo>
                  <a:pt x="173968" y="82042"/>
                </a:lnTo>
                <a:lnTo>
                  <a:pt x="176254" y="82296"/>
                </a:lnTo>
                <a:lnTo>
                  <a:pt x="187739" y="86147"/>
                </a:lnTo>
                <a:lnTo>
                  <a:pt x="197653" y="93202"/>
                </a:lnTo>
                <a:lnTo>
                  <a:pt x="204614" y="102709"/>
                </a:lnTo>
                <a:lnTo>
                  <a:pt x="207242" y="113919"/>
                </a:lnTo>
                <a:lnTo>
                  <a:pt x="206283" y="120941"/>
                </a:lnTo>
                <a:lnTo>
                  <a:pt x="174841" y="166560"/>
                </a:lnTo>
                <a:lnTo>
                  <a:pt x="142814" y="198246"/>
                </a:lnTo>
                <a:lnTo>
                  <a:pt x="117707" y="210058"/>
                </a:lnTo>
                <a:lnTo>
                  <a:pt x="149128" y="210058"/>
                </a:lnTo>
                <a:lnTo>
                  <a:pt x="181461" y="181991"/>
                </a:lnTo>
                <a:lnTo>
                  <a:pt x="214197" y="141003"/>
                </a:lnTo>
                <a:lnTo>
                  <a:pt x="223148" y="107350"/>
                </a:lnTo>
                <a:lnTo>
                  <a:pt x="220196" y="89725"/>
                </a:lnTo>
                <a:lnTo>
                  <a:pt x="216047" y="81915"/>
                </a:lnTo>
                <a:close/>
              </a:path>
              <a:path w="306070" h="314325">
                <a:moveTo>
                  <a:pt x="155332" y="161925"/>
                </a:moveTo>
                <a:lnTo>
                  <a:pt x="120755" y="161925"/>
                </a:lnTo>
                <a:lnTo>
                  <a:pt x="124057" y="162560"/>
                </a:lnTo>
                <a:lnTo>
                  <a:pt x="127359" y="164084"/>
                </a:lnTo>
                <a:lnTo>
                  <a:pt x="122025" y="167767"/>
                </a:lnTo>
                <a:lnTo>
                  <a:pt x="116310" y="173100"/>
                </a:lnTo>
                <a:lnTo>
                  <a:pt x="118342" y="178816"/>
                </a:lnTo>
                <a:lnTo>
                  <a:pt x="119485" y="183007"/>
                </a:lnTo>
                <a:lnTo>
                  <a:pt x="123168" y="184785"/>
                </a:lnTo>
                <a:lnTo>
                  <a:pt x="131677" y="184785"/>
                </a:lnTo>
                <a:lnTo>
                  <a:pt x="155309" y="162018"/>
                </a:lnTo>
                <a:close/>
              </a:path>
              <a:path w="306070" h="314325">
                <a:moveTo>
                  <a:pt x="139932" y="130302"/>
                </a:moveTo>
                <a:lnTo>
                  <a:pt x="138789" y="130302"/>
                </a:lnTo>
                <a:lnTo>
                  <a:pt x="131387" y="132560"/>
                </a:lnTo>
                <a:lnTo>
                  <a:pt x="125866" y="138176"/>
                </a:lnTo>
                <a:lnTo>
                  <a:pt x="123537" y="145411"/>
                </a:lnTo>
                <a:lnTo>
                  <a:pt x="125708" y="152527"/>
                </a:lnTo>
                <a:lnTo>
                  <a:pt x="157195" y="152527"/>
                </a:lnTo>
                <a:lnTo>
                  <a:pt x="156594" y="145768"/>
                </a:lnTo>
                <a:lnTo>
                  <a:pt x="153156" y="138652"/>
                </a:lnTo>
                <a:lnTo>
                  <a:pt x="147454" y="133298"/>
                </a:lnTo>
                <a:lnTo>
                  <a:pt x="139932" y="130302"/>
                </a:lnTo>
                <a:close/>
              </a:path>
              <a:path w="306070" h="314325">
                <a:moveTo>
                  <a:pt x="72241" y="66421"/>
                </a:moveTo>
                <a:lnTo>
                  <a:pt x="70082" y="67691"/>
                </a:lnTo>
                <a:lnTo>
                  <a:pt x="68050" y="69342"/>
                </a:lnTo>
                <a:lnTo>
                  <a:pt x="66272" y="71247"/>
                </a:lnTo>
                <a:lnTo>
                  <a:pt x="24235" y="108712"/>
                </a:lnTo>
                <a:lnTo>
                  <a:pt x="36129" y="98210"/>
                </a:lnTo>
                <a:lnTo>
                  <a:pt x="60061" y="76922"/>
                </a:lnTo>
                <a:lnTo>
                  <a:pt x="72241" y="66421"/>
                </a:lnTo>
                <a:close/>
              </a:path>
              <a:path w="306070" h="314325">
                <a:moveTo>
                  <a:pt x="104633" y="62737"/>
                </a:moveTo>
                <a:lnTo>
                  <a:pt x="87100" y="62737"/>
                </a:lnTo>
                <a:lnTo>
                  <a:pt x="93069" y="66802"/>
                </a:lnTo>
                <a:lnTo>
                  <a:pt x="92053" y="72262"/>
                </a:lnTo>
                <a:lnTo>
                  <a:pt x="104633" y="62737"/>
                </a:lnTo>
                <a:close/>
              </a:path>
              <a:path w="306070" h="314325">
                <a:moveTo>
                  <a:pt x="260328" y="0"/>
                </a:moveTo>
                <a:lnTo>
                  <a:pt x="254740" y="0"/>
                </a:lnTo>
                <a:lnTo>
                  <a:pt x="252581" y="127"/>
                </a:lnTo>
                <a:lnTo>
                  <a:pt x="250422" y="635"/>
                </a:lnTo>
                <a:lnTo>
                  <a:pt x="229415" y="1682"/>
                </a:lnTo>
                <a:lnTo>
                  <a:pt x="187450" y="7350"/>
                </a:lnTo>
                <a:lnTo>
                  <a:pt x="140535" y="21093"/>
                </a:lnTo>
                <a:lnTo>
                  <a:pt x="93720" y="49295"/>
                </a:lnTo>
                <a:lnTo>
                  <a:pt x="72241" y="66421"/>
                </a:lnTo>
                <a:lnTo>
                  <a:pt x="74781" y="64897"/>
                </a:lnTo>
                <a:lnTo>
                  <a:pt x="77702" y="63627"/>
                </a:lnTo>
                <a:lnTo>
                  <a:pt x="80496" y="62865"/>
                </a:lnTo>
                <a:lnTo>
                  <a:pt x="80877" y="62737"/>
                </a:lnTo>
                <a:lnTo>
                  <a:pt x="104633" y="62737"/>
                </a:lnTo>
                <a:lnTo>
                  <a:pt x="136534" y="41576"/>
                </a:lnTo>
                <a:lnTo>
                  <a:pt x="187049" y="19050"/>
                </a:lnTo>
                <a:lnTo>
                  <a:pt x="188446" y="18796"/>
                </a:lnTo>
                <a:lnTo>
                  <a:pt x="288349" y="18796"/>
                </a:lnTo>
                <a:lnTo>
                  <a:pt x="285601" y="14350"/>
                </a:lnTo>
                <a:lnTo>
                  <a:pt x="280902" y="8000"/>
                </a:lnTo>
                <a:lnTo>
                  <a:pt x="274552" y="3175"/>
                </a:lnTo>
                <a:lnTo>
                  <a:pt x="267186" y="1143"/>
                </a:lnTo>
                <a:lnTo>
                  <a:pt x="263630" y="508"/>
                </a:lnTo>
                <a:lnTo>
                  <a:pt x="260328" y="0"/>
                </a:lnTo>
                <a:close/>
              </a:path>
              <a:path w="306070" h="314325">
                <a:moveTo>
                  <a:pt x="194542" y="25527"/>
                </a:moveTo>
                <a:lnTo>
                  <a:pt x="193526" y="25781"/>
                </a:lnTo>
                <a:lnTo>
                  <a:pt x="193145" y="25908"/>
                </a:lnTo>
                <a:lnTo>
                  <a:pt x="193907" y="25908"/>
                </a:lnTo>
                <a:lnTo>
                  <a:pt x="194161" y="25781"/>
                </a:lnTo>
                <a:lnTo>
                  <a:pt x="194542" y="25527"/>
                </a:lnTo>
                <a:close/>
              </a:path>
              <a:path w="306070" h="314325">
                <a:moveTo>
                  <a:pt x="288349" y="18796"/>
                </a:moveTo>
                <a:lnTo>
                  <a:pt x="191367" y="18796"/>
                </a:lnTo>
                <a:lnTo>
                  <a:pt x="192764" y="19050"/>
                </a:lnTo>
                <a:lnTo>
                  <a:pt x="194161" y="19558"/>
                </a:lnTo>
                <a:lnTo>
                  <a:pt x="196193" y="20828"/>
                </a:lnTo>
                <a:lnTo>
                  <a:pt x="195939" y="24384"/>
                </a:lnTo>
                <a:lnTo>
                  <a:pt x="194542" y="25527"/>
                </a:lnTo>
                <a:lnTo>
                  <a:pt x="201866" y="23947"/>
                </a:lnTo>
                <a:lnTo>
                  <a:pt x="209321" y="22701"/>
                </a:lnTo>
                <a:lnTo>
                  <a:pt x="216848" y="21883"/>
                </a:lnTo>
                <a:lnTo>
                  <a:pt x="224387" y="21590"/>
                </a:lnTo>
                <a:lnTo>
                  <a:pt x="290077" y="21590"/>
                </a:lnTo>
                <a:lnTo>
                  <a:pt x="288349" y="18796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6F8EC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31A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02208" y="102565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824" y="0"/>
                </a:moveTo>
                <a:lnTo>
                  <a:pt x="17335" y="17145"/>
                </a:lnTo>
                <a:lnTo>
                  <a:pt x="0" y="19685"/>
                </a:lnTo>
                <a:lnTo>
                  <a:pt x="17335" y="22225"/>
                </a:lnTo>
                <a:lnTo>
                  <a:pt x="19824" y="39624"/>
                </a:lnTo>
                <a:lnTo>
                  <a:pt x="22288" y="22225"/>
                </a:lnTo>
                <a:lnTo>
                  <a:pt x="39623" y="19685"/>
                </a:lnTo>
                <a:lnTo>
                  <a:pt x="22288" y="17145"/>
                </a:lnTo>
                <a:lnTo>
                  <a:pt x="1982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016" y="3796284"/>
            <a:ext cx="85318" cy="85343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2080" y="3531108"/>
            <a:ext cx="85343" cy="85343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257312" y="493777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26784" y="0"/>
                </a:moveTo>
                <a:lnTo>
                  <a:pt x="23355" y="22644"/>
                </a:lnTo>
                <a:lnTo>
                  <a:pt x="0" y="26035"/>
                </a:lnTo>
                <a:lnTo>
                  <a:pt x="23355" y="29159"/>
                </a:lnTo>
                <a:lnTo>
                  <a:pt x="26784" y="51803"/>
                </a:lnTo>
                <a:lnTo>
                  <a:pt x="29959" y="29159"/>
                </a:lnTo>
                <a:lnTo>
                  <a:pt x="53327" y="26035"/>
                </a:lnTo>
                <a:lnTo>
                  <a:pt x="29959" y="22644"/>
                </a:lnTo>
                <a:lnTo>
                  <a:pt x="267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933955" y="3448811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399"/>
                </a:lnTo>
                <a:lnTo>
                  <a:pt x="0" y="19938"/>
                </a:lnTo>
                <a:lnTo>
                  <a:pt x="18033" y="22479"/>
                </a:lnTo>
                <a:lnTo>
                  <a:pt x="20574" y="39624"/>
                </a:lnTo>
                <a:lnTo>
                  <a:pt x="23113" y="22479"/>
                </a:lnTo>
                <a:lnTo>
                  <a:pt x="41148" y="19938"/>
                </a:lnTo>
                <a:lnTo>
                  <a:pt x="23113" y="1739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5924" y="4463808"/>
            <a:ext cx="85343" cy="85318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1502663" y="2587751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2" y="0"/>
                </a:moveTo>
                <a:lnTo>
                  <a:pt x="17526" y="12573"/>
                </a:lnTo>
                <a:lnTo>
                  <a:pt x="0" y="0"/>
                </a:lnTo>
                <a:lnTo>
                  <a:pt x="13208" y="16764"/>
                </a:lnTo>
                <a:lnTo>
                  <a:pt x="0" y="33528"/>
                </a:lnTo>
                <a:lnTo>
                  <a:pt x="17526" y="20955"/>
                </a:lnTo>
                <a:lnTo>
                  <a:pt x="35052" y="33528"/>
                </a:lnTo>
                <a:lnTo>
                  <a:pt x="21844" y="16764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419100" y="245363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8"/>
                </a:lnTo>
                <a:lnTo>
                  <a:pt x="0" y="44196"/>
                </a:lnTo>
                <a:lnTo>
                  <a:pt x="21945" y="27559"/>
                </a:lnTo>
                <a:lnTo>
                  <a:pt x="31734" y="27559"/>
                </a:lnTo>
                <a:lnTo>
                  <a:pt x="27647" y="22098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9"/>
                </a:moveTo>
                <a:lnTo>
                  <a:pt x="21945" y="27559"/>
                </a:lnTo>
                <a:lnTo>
                  <a:pt x="44183" y="44196"/>
                </a:lnTo>
                <a:lnTo>
                  <a:pt x="31734" y="27559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618756" y="420015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12103" y="15836"/>
                </a:lnTo>
                <a:lnTo>
                  <a:pt x="0" y="31978"/>
                </a:lnTo>
                <a:lnTo>
                  <a:pt x="15836" y="19875"/>
                </a:lnTo>
                <a:lnTo>
                  <a:pt x="22903" y="19875"/>
                </a:lnTo>
                <a:lnTo>
                  <a:pt x="19875" y="15836"/>
                </a:lnTo>
                <a:lnTo>
                  <a:pt x="22952" y="11810"/>
                </a:lnTo>
                <a:lnTo>
                  <a:pt x="15836" y="11810"/>
                </a:lnTo>
                <a:lnTo>
                  <a:pt x="0" y="0"/>
                </a:lnTo>
                <a:close/>
              </a:path>
              <a:path w="32384" h="32385">
                <a:moveTo>
                  <a:pt x="22903" y="19875"/>
                </a:moveTo>
                <a:lnTo>
                  <a:pt x="15836" y="19875"/>
                </a:lnTo>
                <a:lnTo>
                  <a:pt x="31978" y="31978"/>
                </a:lnTo>
                <a:lnTo>
                  <a:pt x="22903" y="19875"/>
                </a:lnTo>
                <a:close/>
              </a:path>
              <a:path w="32384" h="32385">
                <a:moveTo>
                  <a:pt x="31978" y="0"/>
                </a:moveTo>
                <a:lnTo>
                  <a:pt x="15836" y="11810"/>
                </a:lnTo>
                <a:lnTo>
                  <a:pt x="22952" y="11810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413004" y="32826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637" y="27431"/>
                </a:lnTo>
                <a:lnTo>
                  <a:pt x="0" y="54863"/>
                </a:lnTo>
                <a:lnTo>
                  <a:pt x="27444" y="34162"/>
                </a:lnTo>
                <a:lnTo>
                  <a:pt x="39290" y="34162"/>
                </a:lnTo>
                <a:lnTo>
                  <a:pt x="34226" y="27431"/>
                </a:lnTo>
                <a:lnTo>
                  <a:pt x="39290" y="20700"/>
                </a:lnTo>
                <a:lnTo>
                  <a:pt x="27444" y="20700"/>
                </a:lnTo>
                <a:lnTo>
                  <a:pt x="0" y="0"/>
                </a:lnTo>
                <a:close/>
              </a:path>
              <a:path w="55245" h="55245">
                <a:moveTo>
                  <a:pt x="39290" y="34162"/>
                </a:moveTo>
                <a:lnTo>
                  <a:pt x="27444" y="34162"/>
                </a:lnTo>
                <a:lnTo>
                  <a:pt x="54864" y="54863"/>
                </a:lnTo>
                <a:lnTo>
                  <a:pt x="39290" y="34162"/>
                </a:lnTo>
                <a:close/>
              </a:path>
              <a:path w="55245" h="55245">
                <a:moveTo>
                  <a:pt x="54864" y="0"/>
                </a:moveTo>
                <a:lnTo>
                  <a:pt x="27444" y="20700"/>
                </a:lnTo>
                <a:lnTo>
                  <a:pt x="39290" y="20700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95084" y="29352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40" y="23749"/>
                </a:lnTo>
                <a:lnTo>
                  <a:pt x="0" y="47243"/>
                </a:lnTo>
                <a:lnTo>
                  <a:pt x="23621" y="29463"/>
                </a:lnTo>
                <a:lnTo>
                  <a:pt x="33881" y="29463"/>
                </a:lnTo>
                <a:lnTo>
                  <a:pt x="29590" y="23749"/>
                </a:lnTo>
                <a:lnTo>
                  <a:pt x="34024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1" y="29463"/>
                </a:moveTo>
                <a:lnTo>
                  <a:pt x="23621" y="29463"/>
                </a:lnTo>
                <a:lnTo>
                  <a:pt x="47231" y="47243"/>
                </a:lnTo>
                <a:lnTo>
                  <a:pt x="33881" y="29463"/>
                </a:lnTo>
                <a:close/>
              </a:path>
              <a:path w="47625" h="47625">
                <a:moveTo>
                  <a:pt x="47231" y="0"/>
                </a:moveTo>
                <a:lnTo>
                  <a:pt x="23621" y="17780"/>
                </a:lnTo>
                <a:lnTo>
                  <a:pt x="34024" y="17780"/>
                </a:lnTo>
                <a:lnTo>
                  <a:pt x="4723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606296" y="305866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192" y="0"/>
                </a:moveTo>
                <a:lnTo>
                  <a:pt x="5206" y="0"/>
                </a:lnTo>
                <a:lnTo>
                  <a:pt x="0" y="6604"/>
                </a:lnTo>
                <a:lnTo>
                  <a:pt x="0" y="16382"/>
                </a:lnTo>
                <a:lnTo>
                  <a:pt x="1142" y="19557"/>
                </a:lnTo>
                <a:lnTo>
                  <a:pt x="3682" y="22098"/>
                </a:lnTo>
                <a:lnTo>
                  <a:pt x="10638" y="25848"/>
                </a:lnTo>
                <a:lnTo>
                  <a:pt x="17891" y="25050"/>
                </a:lnTo>
                <a:lnTo>
                  <a:pt x="23596" y="20490"/>
                </a:lnTo>
                <a:lnTo>
                  <a:pt x="25908" y="12954"/>
                </a:lnTo>
                <a:lnTo>
                  <a:pt x="25908" y="5842"/>
                </a:lnTo>
                <a:lnTo>
                  <a:pt x="2019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76796" y="3698747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4" h="20320">
                <a:moveTo>
                  <a:pt x="14173" y="0"/>
                </a:moveTo>
                <a:lnTo>
                  <a:pt x="3657" y="0"/>
                </a:lnTo>
                <a:lnTo>
                  <a:pt x="0" y="4190"/>
                </a:lnTo>
                <a:lnTo>
                  <a:pt x="0" y="10667"/>
                </a:lnTo>
                <a:lnTo>
                  <a:pt x="850" y="12826"/>
                </a:lnTo>
                <a:lnTo>
                  <a:pt x="8318" y="19811"/>
                </a:lnTo>
                <a:lnTo>
                  <a:pt x="18262" y="16001"/>
                </a:lnTo>
                <a:lnTo>
                  <a:pt x="18262" y="8508"/>
                </a:lnTo>
                <a:lnTo>
                  <a:pt x="18262" y="3809"/>
                </a:lnTo>
                <a:lnTo>
                  <a:pt x="1417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446531" y="49164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135" y="0"/>
                </a:moveTo>
                <a:lnTo>
                  <a:pt x="3670" y="0"/>
                </a:lnTo>
                <a:lnTo>
                  <a:pt x="0" y="4533"/>
                </a:lnTo>
                <a:lnTo>
                  <a:pt x="0" y="11531"/>
                </a:lnTo>
                <a:lnTo>
                  <a:pt x="812" y="13804"/>
                </a:lnTo>
                <a:lnTo>
                  <a:pt x="2590" y="15697"/>
                </a:lnTo>
                <a:lnTo>
                  <a:pt x="8521" y="21323"/>
                </a:lnTo>
                <a:lnTo>
                  <a:pt x="18275" y="17183"/>
                </a:lnTo>
                <a:lnTo>
                  <a:pt x="18275" y="8890"/>
                </a:lnTo>
                <a:lnTo>
                  <a:pt x="18275" y="3848"/>
                </a:lnTo>
                <a:lnTo>
                  <a:pt x="141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847356" y="3293364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313" y="0"/>
                </a:moveTo>
                <a:lnTo>
                  <a:pt x="5740" y="0"/>
                </a:lnTo>
                <a:lnTo>
                  <a:pt x="0" y="7112"/>
                </a:lnTo>
                <a:lnTo>
                  <a:pt x="0" y="17906"/>
                </a:lnTo>
                <a:lnTo>
                  <a:pt x="1295" y="21462"/>
                </a:lnTo>
                <a:lnTo>
                  <a:pt x="4165" y="24384"/>
                </a:lnTo>
                <a:lnTo>
                  <a:pt x="11926" y="28442"/>
                </a:lnTo>
                <a:lnTo>
                  <a:pt x="20012" y="27511"/>
                </a:lnTo>
                <a:lnTo>
                  <a:pt x="26368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3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278636" y="40965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225" y="0"/>
                </a:moveTo>
                <a:lnTo>
                  <a:pt x="6350" y="0"/>
                </a:lnTo>
                <a:lnTo>
                  <a:pt x="0" y="6362"/>
                </a:lnTo>
                <a:lnTo>
                  <a:pt x="0" y="22567"/>
                </a:lnTo>
                <a:lnTo>
                  <a:pt x="6350" y="28930"/>
                </a:lnTo>
                <a:lnTo>
                  <a:pt x="22225" y="28930"/>
                </a:lnTo>
                <a:lnTo>
                  <a:pt x="28955" y="22567"/>
                </a:lnTo>
                <a:lnTo>
                  <a:pt x="28955" y="14465"/>
                </a:lnTo>
                <a:lnTo>
                  <a:pt x="28955" y="6362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426732" y="2069592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555" y="0"/>
                </a:moveTo>
                <a:lnTo>
                  <a:pt x="5842" y="0"/>
                </a:lnTo>
                <a:lnTo>
                  <a:pt x="0" y="7112"/>
                </a:lnTo>
                <a:lnTo>
                  <a:pt x="0" y="17906"/>
                </a:lnTo>
                <a:lnTo>
                  <a:pt x="1333" y="21462"/>
                </a:lnTo>
                <a:lnTo>
                  <a:pt x="4330" y="24383"/>
                </a:lnTo>
                <a:lnTo>
                  <a:pt x="11964" y="28442"/>
                </a:lnTo>
                <a:lnTo>
                  <a:pt x="20004" y="27511"/>
                </a:lnTo>
                <a:lnTo>
                  <a:pt x="26360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55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937272" y="375208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700" y="22098"/>
                </a:lnTo>
                <a:lnTo>
                  <a:pt x="0" y="44196"/>
                </a:lnTo>
                <a:lnTo>
                  <a:pt x="22097" y="27812"/>
                </a:lnTo>
                <a:lnTo>
                  <a:pt x="31999" y="27812"/>
                </a:lnTo>
                <a:lnTo>
                  <a:pt x="27749" y="22098"/>
                </a:lnTo>
                <a:lnTo>
                  <a:pt x="31716" y="16764"/>
                </a:lnTo>
                <a:lnTo>
                  <a:pt x="22097" y="16764"/>
                </a:lnTo>
                <a:lnTo>
                  <a:pt x="0" y="0"/>
                </a:lnTo>
                <a:close/>
              </a:path>
              <a:path w="44450" h="44450">
                <a:moveTo>
                  <a:pt x="31999" y="27812"/>
                </a:moveTo>
                <a:lnTo>
                  <a:pt x="22097" y="27812"/>
                </a:lnTo>
                <a:lnTo>
                  <a:pt x="44183" y="44196"/>
                </a:lnTo>
                <a:lnTo>
                  <a:pt x="31999" y="27812"/>
                </a:lnTo>
                <a:close/>
              </a:path>
              <a:path w="44450" h="44450">
                <a:moveTo>
                  <a:pt x="44183" y="0"/>
                </a:moveTo>
                <a:lnTo>
                  <a:pt x="22097" y="16764"/>
                </a:lnTo>
                <a:lnTo>
                  <a:pt x="31716" y="16764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5" name="bg object 3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2324" y="1935479"/>
            <a:ext cx="85318" cy="85343"/>
          </a:xfrm>
          <a:prstGeom prst="rect">
            <a:avLst/>
          </a:prstGeom>
        </p:spPr>
      </p:pic>
      <p:sp>
        <p:nvSpPr>
          <p:cNvPr id="36" name="bg object 36"/>
          <p:cNvSpPr/>
          <p:nvPr/>
        </p:nvSpPr>
        <p:spPr>
          <a:xfrm>
            <a:off x="1144536" y="231495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035" y="0"/>
                </a:moveTo>
                <a:lnTo>
                  <a:pt x="22644" y="22606"/>
                </a:lnTo>
                <a:lnTo>
                  <a:pt x="0" y="25781"/>
                </a:lnTo>
                <a:lnTo>
                  <a:pt x="22644" y="29210"/>
                </a:lnTo>
                <a:lnTo>
                  <a:pt x="26035" y="51816"/>
                </a:lnTo>
                <a:lnTo>
                  <a:pt x="29159" y="29210"/>
                </a:lnTo>
                <a:lnTo>
                  <a:pt x="51803" y="25781"/>
                </a:lnTo>
                <a:lnTo>
                  <a:pt x="29159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998232" y="294284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02" y="0"/>
                </a:moveTo>
                <a:lnTo>
                  <a:pt x="16738" y="12573"/>
                </a:lnTo>
                <a:lnTo>
                  <a:pt x="0" y="0"/>
                </a:lnTo>
                <a:lnTo>
                  <a:pt x="12560" y="16763"/>
                </a:lnTo>
                <a:lnTo>
                  <a:pt x="0" y="33528"/>
                </a:lnTo>
                <a:lnTo>
                  <a:pt x="16738" y="20955"/>
                </a:lnTo>
                <a:lnTo>
                  <a:pt x="33502" y="33528"/>
                </a:lnTo>
                <a:lnTo>
                  <a:pt x="20942" y="16763"/>
                </a:lnTo>
                <a:lnTo>
                  <a:pt x="3350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774191" y="227076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7"/>
                </a:lnTo>
                <a:lnTo>
                  <a:pt x="0" y="44195"/>
                </a:lnTo>
                <a:lnTo>
                  <a:pt x="21945" y="27558"/>
                </a:lnTo>
                <a:lnTo>
                  <a:pt x="31734" y="27558"/>
                </a:lnTo>
                <a:lnTo>
                  <a:pt x="27647" y="22097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8"/>
                </a:moveTo>
                <a:lnTo>
                  <a:pt x="21945" y="27558"/>
                </a:lnTo>
                <a:lnTo>
                  <a:pt x="44183" y="44195"/>
                </a:lnTo>
                <a:lnTo>
                  <a:pt x="31734" y="27558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2022348" y="308914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494"/>
                </a:lnTo>
                <a:lnTo>
                  <a:pt x="0" y="47243"/>
                </a:lnTo>
                <a:lnTo>
                  <a:pt x="23621" y="29463"/>
                </a:lnTo>
                <a:lnTo>
                  <a:pt x="34027" y="29463"/>
                </a:lnTo>
                <a:lnTo>
                  <a:pt x="29590" y="23494"/>
                </a:lnTo>
                <a:lnTo>
                  <a:pt x="33884" y="17779"/>
                </a:lnTo>
                <a:lnTo>
                  <a:pt x="23621" y="17779"/>
                </a:lnTo>
                <a:lnTo>
                  <a:pt x="0" y="0"/>
                </a:lnTo>
                <a:close/>
              </a:path>
              <a:path w="47625" h="47625">
                <a:moveTo>
                  <a:pt x="34027" y="29463"/>
                </a:moveTo>
                <a:lnTo>
                  <a:pt x="23621" y="29463"/>
                </a:lnTo>
                <a:lnTo>
                  <a:pt x="47243" y="47243"/>
                </a:lnTo>
                <a:lnTo>
                  <a:pt x="34027" y="29463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79"/>
                </a:lnTo>
                <a:lnTo>
                  <a:pt x="33884" y="17779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1487424" y="1880883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0638" y="0"/>
                </a:moveTo>
                <a:lnTo>
                  <a:pt x="3682" y="3923"/>
                </a:lnTo>
                <a:lnTo>
                  <a:pt x="1142" y="6590"/>
                </a:lnTo>
                <a:lnTo>
                  <a:pt x="0" y="9892"/>
                </a:lnTo>
                <a:lnTo>
                  <a:pt x="0" y="20306"/>
                </a:lnTo>
                <a:lnTo>
                  <a:pt x="5206" y="27164"/>
                </a:lnTo>
                <a:lnTo>
                  <a:pt x="20192" y="27164"/>
                </a:lnTo>
                <a:lnTo>
                  <a:pt x="25907" y="21068"/>
                </a:lnTo>
                <a:lnTo>
                  <a:pt x="25907" y="13448"/>
                </a:lnTo>
                <a:lnTo>
                  <a:pt x="23596" y="5584"/>
                </a:lnTo>
                <a:lnTo>
                  <a:pt x="17891" y="827"/>
                </a:lnTo>
                <a:lnTo>
                  <a:pt x="106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2270760" y="35311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225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605"/>
                </a:lnTo>
                <a:lnTo>
                  <a:pt x="6350" y="28955"/>
                </a:lnTo>
                <a:lnTo>
                  <a:pt x="22225" y="28955"/>
                </a:lnTo>
                <a:lnTo>
                  <a:pt x="28956" y="22605"/>
                </a:lnTo>
                <a:lnTo>
                  <a:pt x="28956" y="14477"/>
                </a:lnTo>
                <a:lnTo>
                  <a:pt x="28956" y="6349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818400" y="2664094"/>
            <a:ext cx="29209" cy="27305"/>
          </a:xfrm>
          <a:custGeom>
            <a:avLst/>
            <a:gdLst/>
            <a:ahLst/>
            <a:cxnLst/>
            <a:rect l="l" t="t" r="r" b="b"/>
            <a:pathLst>
              <a:path w="29209" h="27305">
                <a:moveTo>
                  <a:pt x="11999" y="0"/>
                </a:moveTo>
                <a:lnTo>
                  <a:pt x="4216" y="3794"/>
                </a:lnTo>
                <a:lnTo>
                  <a:pt x="1308" y="6588"/>
                </a:lnTo>
                <a:lnTo>
                  <a:pt x="0" y="10017"/>
                </a:lnTo>
                <a:lnTo>
                  <a:pt x="0" y="20558"/>
                </a:lnTo>
                <a:lnTo>
                  <a:pt x="5727" y="27289"/>
                </a:lnTo>
                <a:lnTo>
                  <a:pt x="22529" y="27289"/>
                </a:lnTo>
                <a:lnTo>
                  <a:pt x="28930" y="20939"/>
                </a:lnTo>
                <a:lnTo>
                  <a:pt x="28930" y="13573"/>
                </a:lnTo>
                <a:lnTo>
                  <a:pt x="26376" y="5651"/>
                </a:lnTo>
                <a:lnTo>
                  <a:pt x="20059" y="873"/>
                </a:lnTo>
                <a:lnTo>
                  <a:pt x="1199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3" name="bg object 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93564" y="3785615"/>
            <a:ext cx="85344" cy="83820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58740" y="2796539"/>
            <a:ext cx="85344" cy="85343"/>
          </a:xfrm>
          <a:prstGeom prst="rect">
            <a:avLst/>
          </a:prstGeom>
        </p:spPr>
      </p:pic>
      <p:sp>
        <p:nvSpPr>
          <p:cNvPr id="45" name="bg object 45"/>
          <p:cNvSpPr/>
          <p:nvPr/>
        </p:nvSpPr>
        <p:spPr>
          <a:xfrm>
            <a:off x="6300215" y="364083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6" y="22605"/>
                </a:lnTo>
                <a:lnTo>
                  <a:pt x="0" y="26034"/>
                </a:lnTo>
                <a:lnTo>
                  <a:pt x="22606" y="29209"/>
                </a:lnTo>
                <a:lnTo>
                  <a:pt x="26035" y="51815"/>
                </a:lnTo>
                <a:lnTo>
                  <a:pt x="29210" y="29209"/>
                </a:lnTo>
                <a:lnTo>
                  <a:pt x="51816" y="26034"/>
                </a:lnTo>
                <a:lnTo>
                  <a:pt x="29210" y="22605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bg object 46"/>
          <p:cNvSpPr/>
          <p:nvPr/>
        </p:nvSpPr>
        <p:spPr>
          <a:xfrm>
            <a:off x="2624327" y="3785615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939" y="0"/>
                </a:moveTo>
                <a:lnTo>
                  <a:pt x="17399" y="18034"/>
                </a:lnTo>
                <a:lnTo>
                  <a:pt x="0" y="20574"/>
                </a:lnTo>
                <a:lnTo>
                  <a:pt x="17399" y="23114"/>
                </a:lnTo>
                <a:lnTo>
                  <a:pt x="19939" y="41148"/>
                </a:lnTo>
                <a:lnTo>
                  <a:pt x="22479" y="23114"/>
                </a:lnTo>
                <a:lnTo>
                  <a:pt x="39624" y="20574"/>
                </a:lnTo>
                <a:lnTo>
                  <a:pt x="22479" y="18034"/>
                </a:lnTo>
                <a:lnTo>
                  <a:pt x="1993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7" name="bg object 4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27776" y="3299459"/>
            <a:ext cx="83820" cy="85343"/>
          </a:xfrm>
          <a:prstGeom prst="rect">
            <a:avLst/>
          </a:prstGeom>
        </p:spPr>
      </p:pic>
      <p:sp>
        <p:nvSpPr>
          <p:cNvPr id="48" name="bg object 48"/>
          <p:cNvSpPr/>
          <p:nvPr/>
        </p:nvSpPr>
        <p:spPr>
          <a:xfrm>
            <a:off x="3950208" y="3886212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2" y="16738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38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3816096" y="280263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8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bg object 50"/>
          <p:cNvSpPr/>
          <p:nvPr/>
        </p:nvSpPr>
        <p:spPr>
          <a:xfrm>
            <a:off x="5562600" y="3002279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1811" y="15875"/>
                </a:lnTo>
                <a:lnTo>
                  <a:pt x="0" y="32003"/>
                </a:lnTo>
                <a:lnTo>
                  <a:pt x="15875" y="19938"/>
                </a:lnTo>
                <a:lnTo>
                  <a:pt x="22978" y="19938"/>
                </a:lnTo>
                <a:lnTo>
                  <a:pt x="19938" y="15875"/>
                </a:lnTo>
                <a:lnTo>
                  <a:pt x="22834" y="12064"/>
                </a:lnTo>
                <a:lnTo>
                  <a:pt x="15875" y="12064"/>
                </a:lnTo>
                <a:lnTo>
                  <a:pt x="0" y="0"/>
                </a:lnTo>
                <a:close/>
              </a:path>
              <a:path w="32385" h="32385">
                <a:moveTo>
                  <a:pt x="22978" y="19938"/>
                </a:moveTo>
                <a:lnTo>
                  <a:pt x="15875" y="19938"/>
                </a:lnTo>
                <a:lnTo>
                  <a:pt x="32003" y="32003"/>
                </a:lnTo>
                <a:lnTo>
                  <a:pt x="22978" y="19938"/>
                </a:lnTo>
                <a:close/>
              </a:path>
              <a:path w="32385" h="32385">
                <a:moveTo>
                  <a:pt x="32003" y="0"/>
                </a:moveTo>
                <a:lnTo>
                  <a:pt x="15875" y="12064"/>
                </a:lnTo>
                <a:lnTo>
                  <a:pt x="22834" y="12064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bg object 51"/>
          <p:cNvSpPr/>
          <p:nvPr/>
        </p:nvSpPr>
        <p:spPr>
          <a:xfrm>
            <a:off x="4645152" y="27965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4"/>
                </a:lnTo>
                <a:lnTo>
                  <a:pt x="27432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1"/>
                </a:lnTo>
                <a:lnTo>
                  <a:pt x="27432" y="20701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2" y="34162"/>
                </a:lnTo>
                <a:lnTo>
                  <a:pt x="54863" y="54864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2" y="20701"/>
                </a:lnTo>
                <a:lnTo>
                  <a:pt x="39242" y="20701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bg object 52"/>
          <p:cNvSpPr/>
          <p:nvPr/>
        </p:nvSpPr>
        <p:spPr>
          <a:xfrm>
            <a:off x="3995928" y="257708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2"/>
                </a:lnTo>
                <a:lnTo>
                  <a:pt x="0" y="47243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4" y="47243"/>
                </a:lnTo>
                <a:lnTo>
                  <a:pt x="33956" y="29591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bg object 53"/>
          <p:cNvSpPr/>
          <p:nvPr/>
        </p:nvSpPr>
        <p:spPr>
          <a:xfrm>
            <a:off x="4421123" y="3988320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3" y="0"/>
                </a:lnTo>
                <a:lnTo>
                  <a:pt x="0" y="5461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8" y="1206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bg object 54"/>
          <p:cNvSpPr/>
          <p:nvPr/>
        </p:nvSpPr>
        <p:spPr>
          <a:xfrm>
            <a:off x="5061203" y="2560320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430" y="0"/>
                </a:moveTo>
                <a:lnTo>
                  <a:pt x="4445" y="0"/>
                </a:lnTo>
                <a:lnTo>
                  <a:pt x="0" y="3429"/>
                </a:lnTo>
                <a:lnTo>
                  <a:pt x="0" y="12954"/>
                </a:lnTo>
                <a:lnTo>
                  <a:pt x="4191" y="16763"/>
                </a:lnTo>
                <a:lnTo>
                  <a:pt x="9144" y="16763"/>
                </a:lnTo>
                <a:lnTo>
                  <a:pt x="17145" y="16763"/>
                </a:lnTo>
                <a:lnTo>
                  <a:pt x="21336" y="7619"/>
                </a:lnTo>
                <a:lnTo>
                  <a:pt x="15748" y="2540"/>
                </a:lnTo>
                <a:lnTo>
                  <a:pt x="13843" y="762"/>
                </a:lnTo>
                <a:lnTo>
                  <a:pt x="114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bg object 55"/>
          <p:cNvSpPr/>
          <p:nvPr/>
        </p:nvSpPr>
        <p:spPr>
          <a:xfrm>
            <a:off x="6278879" y="283006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4">
                <a:moveTo>
                  <a:pt x="11557" y="0"/>
                </a:moveTo>
                <a:lnTo>
                  <a:pt x="4572" y="0"/>
                </a:lnTo>
                <a:lnTo>
                  <a:pt x="0" y="3682"/>
                </a:lnTo>
                <a:lnTo>
                  <a:pt x="0" y="14096"/>
                </a:lnTo>
                <a:lnTo>
                  <a:pt x="3810" y="18287"/>
                </a:lnTo>
                <a:lnTo>
                  <a:pt x="8890" y="18287"/>
                </a:lnTo>
                <a:lnTo>
                  <a:pt x="17145" y="18287"/>
                </a:lnTo>
                <a:lnTo>
                  <a:pt x="21336" y="8508"/>
                </a:lnTo>
                <a:lnTo>
                  <a:pt x="15748" y="2539"/>
                </a:lnTo>
                <a:lnTo>
                  <a:pt x="13843" y="762"/>
                </a:lnTo>
                <a:lnTo>
                  <a:pt x="1155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bg object 56"/>
          <p:cNvSpPr/>
          <p:nvPr/>
        </p:nvSpPr>
        <p:spPr>
          <a:xfrm>
            <a:off x="4655820" y="3230879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17906" y="0"/>
                </a:moveTo>
                <a:lnTo>
                  <a:pt x="7112" y="0"/>
                </a:lnTo>
                <a:lnTo>
                  <a:pt x="0" y="5461"/>
                </a:lnTo>
                <a:lnTo>
                  <a:pt x="0" y="21208"/>
                </a:lnTo>
                <a:lnTo>
                  <a:pt x="6350" y="27431"/>
                </a:lnTo>
                <a:lnTo>
                  <a:pt x="14350" y="27431"/>
                </a:lnTo>
                <a:lnTo>
                  <a:pt x="22508" y="24993"/>
                </a:lnTo>
                <a:lnTo>
                  <a:pt x="27511" y="18970"/>
                </a:lnTo>
                <a:lnTo>
                  <a:pt x="28442" y="11304"/>
                </a:lnTo>
                <a:lnTo>
                  <a:pt x="24383" y="3937"/>
                </a:lnTo>
                <a:lnTo>
                  <a:pt x="21462" y="1269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bg object 57"/>
          <p:cNvSpPr/>
          <p:nvPr/>
        </p:nvSpPr>
        <p:spPr>
          <a:xfrm>
            <a:off x="5458967" y="366217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606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224"/>
                </a:lnTo>
                <a:lnTo>
                  <a:pt x="6350" y="28955"/>
                </a:lnTo>
                <a:lnTo>
                  <a:pt x="14478" y="28955"/>
                </a:lnTo>
                <a:lnTo>
                  <a:pt x="22606" y="28955"/>
                </a:lnTo>
                <a:lnTo>
                  <a:pt x="28956" y="22224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bg object 58"/>
          <p:cNvSpPr/>
          <p:nvPr/>
        </p:nvSpPr>
        <p:spPr>
          <a:xfrm>
            <a:off x="3238500" y="262432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4" y="4318"/>
                </a:lnTo>
                <a:lnTo>
                  <a:pt x="21462" y="1397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bg object 59"/>
          <p:cNvSpPr/>
          <p:nvPr/>
        </p:nvSpPr>
        <p:spPr>
          <a:xfrm>
            <a:off x="5114544" y="3319271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763" y="22859"/>
                </a:lnTo>
                <a:lnTo>
                  <a:pt x="0" y="45719"/>
                </a:lnTo>
                <a:lnTo>
                  <a:pt x="22097" y="28701"/>
                </a:lnTo>
                <a:lnTo>
                  <a:pt x="31999" y="28701"/>
                </a:lnTo>
                <a:lnTo>
                  <a:pt x="27812" y="22859"/>
                </a:lnTo>
                <a:lnTo>
                  <a:pt x="31817" y="17271"/>
                </a:lnTo>
                <a:lnTo>
                  <a:pt x="22097" y="17271"/>
                </a:lnTo>
                <a:lnTo>
                  <a:pt x="0" y="0"/>
                </a:lnTo>
                <a:close/>
              </a:path>
              <a:path w="44450" h="45720">
                <a:moveTo>
                  <a:pt x="31999" y="28701"/>
                </a:moveTo>
                <a:lnTo>
                  <a:pt x="22097" y="28701"/>
                </a:lnTo>
                <a:lnTo>
                  <a:pt x="44195" y="45719"/>
                </a:lnTo>
                <a:lnTo>
                  <a:pt x="31999" y="28701"/>
                </a:lnTo>
                <a:close/>
              </a:path>
              <a:path w="44450" h="45720">
                <a:moveTo>
                  <a:pt x="44195" y="0"/>
                </a:moveTo>
                <a:lnTo>
                  <a:pt x="22097" y="17271"/>
                </a:lnTo>
                <a:lnTo>
                  <a:pt x="31817" y="1727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bg object 6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7935" y="3355847"/>
            <a:ext cx="85343" cy="85343"/>
          </a:xfrm>
          <a:prstGeom prst="rect">
            <a:avLst/>
          </a:prstGeom>
        </p:spPr>
      </p:pic>
      <p:sp>
        <p:nvSpPr>
          <p:cNvPr id="61" name="bg object 61"/>
          <p:cNvSpPr/>
          <p:nvPr/>
        </p:nvSpPr>
        <p:spPr>
          <a:xfrm>
            <a:off x="3677411" y="352805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05"/>
                </a:lnTo>
                <a:lnTo>
                  <a:pt x="0" y="26034"/>
                </a:lnTo>
                <a:lnTo>
                  <a:pt x="22605" y="29209"/>
                </a:lnTo>
                <a:lnTo>
                  <a:pt x="25780" y="51815"/>
                </a:lnTo>
                <a:lnTo>
                  <a:pt x="29210" y="29209"/>
                </a:lnTo>
                <a:lnTo>
                  <a:pt x="51815" y="26034"/>
                </a:lnTo>
                <a:lnTo>
                  <a:pt x="29210" y="22605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bg object 62"/>
          <p:cNvSpPr/>
          <p:nvPr/>
        </p:nvSpPr>
        <p:spPr>
          <a:xfrm>
            <a:off x="2388107" y="328422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685" y="0"/>
                </a:moveTo>
                <a:lnTo>
                  <a:pt x="17144" y="18033"/>
                </a:lnTo>
                <a:lnTo>
                  <a:pt x="0" y="20573"/>
                </a:lnTo>
                <a:lnTo>
                  <a:pt x="17144" y="23113"/>
                </a:lnTo>
                <a:lnTo>
                  <a:pt x="19685" y="41147"/>
                </a:lnTo>
                <a:lnTo>
                  <a:pt x="22225" y="23113"/>
                </a:lnTo>
                <a:lnTo>
                  <a:pt x="39624" y="20573"/>
                </a:lnTo>
                <a:lnTo>
                  <a:pt x="22225" y="18033"/>
                </a:lnTo>
                <a:lnTo>
                  <a:pt x="1968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bg object 63"/>
          <p:cNvSpPr/>
          <p:nvPr/>
        </p:nvSpPr>
        <p:spPr>
          <a:xfrm>
            <a:off x="4305300" y="33802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4"/>
                </a:lnTo>
                <a:lnTo>
                  <a:pt x="33527" y="35052"/>
                </a:lnTo>
                <a:lnTo>
                  <a:pt x="20954" y="17526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bg object 64"/>
          <p:cNvSpPr/>
          <p:nvPr/>
        </p:nvSpPr>
        <p:spPr>
          <a:xfrm>
            <a:off x="3634740" y="3157727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79" h="44450">
                <a:moveTo>
                  <a:pt x="30690" y="27686"/>
                </a:moveTo>
                <a:lnTo>
                  <a:pt x="21336" y="27686"/>
                </a:lnTo>
                <a:lnTo>
                  <a:pt x="42672" y="44196"/>
                </a:lnTo>
                <a:lnTo>
                  <a:pt x="30690" y="27686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bg object 65"/>
          <p:cNvSpPr/>
          <p:nvPr/>
        </p:nvSpPr>
        <p:spPr>
          <a:xfrm>
            <a:off x="2839211" y="32217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1"/>
                </a:lnTo>
                <a:lnTo>
                  <a:pt x="0" y="47243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1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3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bg object 66"/>
          <p:cNvSpPr/>
          <p:nvPr/>
        </p:nvSpPr>
        <p:spPr>
          <a:xfrm>
            <a:off x="3243339" y="386943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6"/>
                </a:lnTo>
                <a:lnTo>
                  <a:pt x="0" y="11265"/>
                </a:lnTo>
                <a:lnTo>
                  <a:pt x="827" y="18930"/>
                </a:lnTo>
                <a:lnTo>
                  <a:pt x="5584" y="24969"/>
                </a:lnTo>
                <a:lnTo>
                  <a:pt x="13448" y="27419"/>
                </a:lnTo>
                <a:lnTo>
                  <a:pt x="21068" y="27419"/>
                </a:lnTo>
                <a:lnTo>
                  <a:pt x="27164" y="21323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bg object 67"/>
          <p:cNvSpPr/>
          <p:nvPr/>
        </p:nvSpPr>
        <p:spPr>
          <a:xfrm>
            <a:off x="3151632" y="300380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6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bg object 68"/>
          <p:cNvSpPr/>
          <p:nvPr/>
        </p:nvSpPr>
        <p:spPr>
          <a:xfrm>
            <a:off x="4026550" y="320192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0558" y="0"/>
                </a:moveTo>
                <a:lnTo>
                  <a:pt x="10017" y="0"/>
                </a:lnTo>
                <a:lnTo>
                  <a:pt x="6588" y="1269"/>
                </a:lnTo>
                <a:lnTo>
                  <a:pt x="3794" y="4190"/>
                </a:lnTo>
                <a:lnTo>
                  <a:pt x="0" y="12025"/>
                </a:lnTo>
                <a:lnTo>
                  <a:pt x="873" y="20097"/>
                </a:lnTo>
                <a:lnTo>
                  <a:pt x="5651" y="26408"/>
                </a:lnTo>
                <a:lnTo>
                  <a:pt x="13573" y="28956"/>
                </a:lnTo>
                <a:lnTo>
                  <a:pt x="20939" y="28956"/>
                </a:lnTo>
                <a:lnTo>
                  <a:pt x="27289" y="22606"/>
                </a:lnTo>
                <a:lnTo>
                  <a:pt x="27289" y="5714"/>
                </a:lnTo>
                <a:lnTo>
                  <a:pt x="2055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bg object 69"/>
          <p:cNvSpPr/>
          <p:nvPr/>
        </p:nvSpPr>
        <p:spPr>
          <a:xfrm>
            <a:off x="5512308" y="22661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4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6034" y="51816"/>
                </a:lnTo>
                <a:lnTo>
                  <a:pt x="29209" y="29210"/>
                </a:lnTo>
                <a:lnTo>
                  <a:pt x="51815" y="26035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bg object 70"/>
          <p:cNvSpPr/>
          <p:nvPr/>
        </p:nvSpPr>
        <p:spPr>
          <a:xfrm>
            <a:off x="1836420" y="240944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3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8" y="23113"/>
                </a:lnTo>
                <a:lnTo>
                  <a:pt x="41148" y="20574"/>
                </a:lnTo>
                <a:lnTo>
                  <a:pt x="23368" y="18033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1" name="bg object 7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39867" y="1924811"/>
            <a:ext cx="85344" cy="83819"/>
          </a:xfrm>
          <a:prstGeom prst="rect">
            <a:avLst/>
          </a:prstGeom>
        </p:spPr>
      </p:pic>
      <p:sp>
        <p:nvSpPr>
          <p:cNvPr id="72" name="bg object 72"/>
          <p:cNvSpPr/>
          <p:nvPr/>
        </p:nvSpPr>
        <p:spPr>
          <a:xfrm>
            <a:off x="2755392" y="254660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27" y="0"/>
                </a:moveTo>
                <a:lnTo>
                  <a:pt x="16763" y="12572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7" y="33527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bg object 73"/>
          <p:cNvSpPr/>
          <p:nvPr/>
        </p:nvSpPr>
        <p:spPr>
          <a:xfrm>
            <a:off x="3029711" y="1426463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80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80" h="44450">
                <a:moveTo>
                  <a:pt x="30690" y="27686"/>
                </a:moveTo>
                <a:lnTo>
                  <a:pt x="21336" y="27686"/>
                </a:lnTo>
                <a:lnTo>
                  <a:pt x="42671" y="44196"/>
                </a:lnTo>
                <a:lnTo>
                  <a:pt x="30690" y="27686"/>
                </a:lnTo>
                <a:close/>
              </a:path>
              <a:path w="43180" h="44450">
                <a:moveTo>
                  <a:pt x="42671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bg object 74"/>
          <p:cNvSpPr/>
          <p:nvPr/>
        </p:nvSpPr>
        <p:spPr>
          <a:xfrm>
            <a:off x="4671059" y="1866900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0" y="0"/>
                </a:moveTo>
                <a:lnTo>
                  <a:pt x="11302" y="15112"/>
                </a:lnTo>
                <a:lnTo>
                  <a:pt x="0" y="30480"/>
                </a:lnTo>
                <a:lnTo>
                  <a:pt x="15112" y="18923"/>
                </a:lnTo>
                <a:lnTo>
                  <a:pt x="21788" y="18923"/>
                </a:lnTo>
                <a:lnTo>
                  <a:pt x="18923" y="15112"/>
                </a:lnTo>
                <a:lnTo>
                  <a:pt x="21642" y="11557"/>
                </a:lnTo>
                <a:lnTo>
                  <a:pt x="15112" y="11557"/>
                </a:lnTo>
                <a:lnTo>
                  <a:pt x="0" y="0"/>
                </a:lnTo>
                <a:close/>
              </a:path>
              <a:path w="30479" h="30480">
                <a:moveTo>
                  <a:pt x="21788" y="18923"/>
                </a:moveTo>
                <a:lnTo>
                  <a:pt x="15112" y="18923"/>
                </a:lnTo>
                <a:lnTo>
                  <a:pt x="30479" y="30480"/>
                </a:lnTo>
                <a:lnTo>
                  <a:pt x="21788" y="18923"/>
                </a:lnTo>
                <a:close/>
              </a:path>
              <a:path w="30479" h="30480">
                <a:moveTo>
                  <a:pt x="30479" y="0"/>
                </a:moveTo>
                <a:lnTo>
                  <a:pt x="15112" y="11557"/>
                </a:lnTo>
                <a:lnTo>
                  <a:pt x="21642" y="11557"/>
                </a:lnTo>
                <a:lnTo>
                  <a:pt x="3047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bg object 75"/>
          <p:cNvSpPr/>
          <p:nvPr/>
        </p:nvSpPr>
        <p:spPr>
          <a:xfrm>
            <a:off x="3857244" y="14218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bg object 76"/>
          <p:cNvSpPr/>
          <p:nvPr/>
        </p:nvSpPr>
        <p:spPr>
          <a:xfrm>
            <a:off x="3518915" y="241706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4" y="0"/>
                </a:lnTo>
                <a:lnTo>
                  <a:pt x="0" y="5461"/>
                </a:lnTo>
                <a:lnTo>
                  <a:pt x="0" y="21336"/>
                </a:lnTo>
                <a:lnTo>
                  <a:pt x="5842" y="27431"/>
                </a:lnTo>
                <a:lnTo>
                  <a:pt x="12954" y="27431"/>
                </a:lnTo>
                <a:lnTo>
                  <a:pt x="20490" y="24975"/>
                </a:lnTo>
                <a:lnTo>
                  <a:pt x="25050" y="18923"/>
                </a:lnTo>
                <a:lnTo>
                  <a:pt x="25848" y="11251"/>
                </a:lnTo>
                <a:lnTo>
                  <a:pt x="22098" y="3937"/>
                </a:lnTo>
                <a:lnTo>
                  <a:pt x="19558" y="1269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bg object 77"/>
          <p:cNvSpPr/>
          <p:nvPr/>
        </p:nvSpPr>
        <p:spPr>
          <a:xfrm>
            <a:off x="3867911" y="185470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714"/>
                </a:lnTo>
                <a:lnTo>
                  <a:pt x="0" y="22351"/>
                </a:lnTo>
                <a:lnTo>
                  <a:pt x="6350" y="28955"/>
                </a:lnTo>
                <a:lnTo>
                  <a:pt x="14350" y="28955"/>
                </a:lnTo>
                <a:lnTo>
                  <a:pt x="22508" y="26390"/>
                </a:lnTo>
                <a:lnTo>
                  <a:pt x="27511" y="20050"/>
                </a:lnTo>
                <a:lnTo>
                  <a:pt x="28442" y="11971"/>
                </a:lnTo>
                <a:lnTo>
                  <a:pt x="24384" y="4190"/>
                </a:lnTo>
                <a:lnTo>
                  <a:pt x="21462" y="1269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bg object 78"/>
          <p:cNvSpPr/>
          <p:nvPr/>
        </p:nvSpPr>
        <p:spPr>
          <a:xfrm>
            <a:off x="4672584" y="22875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5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bg object 79"/>
          <p:cNvSpPr/>
          <p:nvPr/>
        </p:nvSpPr>
        <p:spPr>
          <a:xfrm>
            <a:off x="2450592" y="124968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17906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3" y="4318"/>
                </a:lnTo>
                <a:lnTo>
                  <a:pt x="21462" y="1397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bg object 80"/>
          <p:cNvSpPr/>
          <p:nvPr/>
        </p:nvSpPr>
        <p:spPr>
          <a:xfrm>
            <a:off x="4326635" y="1944623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0" y="0"/>
                </a:moveTo>
                <a:lnTo>
                  <a:pt x="17272" y="22098"/>
                </a:lnTo>
                <a:lnTo>
                  <a:pt x="0" y="44195"/>
                </a:lnTo>
                <a:lnTo>
                  <a:pt x="22860" y="27812"/>
                </a:lnTo>
                <a:lnTo>
                  <a:pt x="33103" y="27812"/>
                </a:lnTo>
                <a:lnTo>
                  <a:pt x="28701" y="22098"/>
                </a:lnTo>
                <a:lnTo>
                  <a:pt x="32809" y="16763"/>
                </a:lnTo>
                <a:lnTo>
                  <a:pt x="22860" y="16763"/>
                </a:lnTo>
                <a:lnTo>
                  <a:pt x="0" y="0"/>
                </a:lnTo>
                <a:close/>
              </a:path>
              <a:path w="45720" h="44450">
                <a:moveTo>
                  <a:pt x="33103" y="27812"/>
                </a:moveTo>
                <a:lnTo>
                  <a:pt x="22860" y="27812"/>
                </a:lnTo>
                <a:lnTo>
                  <a:pt x="45719" y="44195"/>
                </a:lnTo>
                <a:lnTo>
                  <a:pt x="33103" y="27812"/>
                </a:lnTo>
                <a:close/>
              </a:path>
              <a:path w="45720" h="44450">
                <a:moveTo>
                  <a:pt x="45719" y="0"/>
                </a:moveTo>
                <a:lnTo>
                  <a:pt x="22860" y="16763"/>
                </a:lnTo>
                <a:lnTo>
                  <a:pt x="32809" y="1676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1" name="bg object 8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4683" y="1600200"/>
            <a:ext cx="85343" cy="85344"/>
          </a:xfrm>
          <a:prstGeom prst="rect">
            <a:avLst/>
          </a:prstGeom>
        </p:spPr>
      </p:pic>
      <p:sp>
        <p:nvSpPr>
          <p:cNvPr id="82" name="bg object 82"/>
          <p:cNvSpPr/>
          <p:nvPr/>
        </p:nvSpPr>
        <p:spPr>
          <a:xfrm>
            <a:off x="2891027" y="215341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5781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5781" y="51815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bg object 83"/>
          <p:cNvSpPr/>
          <p:nvPr/>
        </p:nvSpPr>
        <p:spPr>
          <a:xfrm>
            <a:off x="1600200" y="190957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6" y="0"/>
                </a:moveTo>
                <a:lnTo>
                  <a:pt x="17780" y="18033"/>
                </a:lnTo>
                <a:lnTo>
                  <a:pt x="0" y="20573"/>
                </a:lnTo>
                <a:lnTo>
                  <a:pt x="17780" y="23113"/>
                </a:lnTo>
                <a:lnTo>
                  <a:pt x="20446" y="41147"/>
                </a:lnTo>
                <a:lnTo>
                  <a:pt x="22987" y="23113"/>
                </a:lnTo>
                <a:lnTo>
                  <a:pt x="41148" y="20573"/>
                </a:lnTo>
                <a:lnTo>
                  <a:pt x="22987" y="18033"/>
                </a:lnTo>
                <a:lnTo>
                  <a:pt x="2044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bg object 84"/>
          <p:cNvSpPr/>
          <p:nvPr/>
        </p:nvSpPr>
        <p:spPr>
          <a:xfrm>
            <a:off x="3517391" y="2005583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3"/>
                </a:lnTo>
                <a:lnTo>
                  <a:pt x="33528" y="35052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bg object 85"/>
          <p:cNvSpPr/>
          <p:nvPr/>
        </p:nvSpPr>
        <p:spPr>
          <a:xfrm>
            <a:off x="2846832" y="178307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bg object 86"/>
          <p:cNvSpPr/>
          <p:nvPr/>
        </p:nvSpPr>
        <p:spPr>
          <a:xfrm>
            <a:off x="2052827" y="1845564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5" y="23622"/>
                </a:lnTo>
                <a:lnTo>
                  <a:pt x="0" y="47243"/>
                </a:lnTo>
                <a:lnTo>
                  <a:pt x="22733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733" y="17652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0"/>
                </a:moveTo>
                <a:lnTo>
                  <a:pt x="22733" y="29590"/>
                </a:lnTo>
                <a:lnTo>
                  <a:pt x="45720" y="47243"/>
                </a:lnTo>
                <a:lnTo>
                  <a:pt x="32907" y="29590"/>
                </a:lnTo>
                <a:close/>
              </a:path>
              <a:path w="45719" h="47625">
                <a:moveTo>
                  <a:pt x="45720" y="0"/>
                </a:moveTo>
                <a:lnTo>
                  <a:pt x="22733" y="17652"/>
                </a:lnTo>
                <a:lnTo>
                  <a:pt x="32907" y="17652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bg object 87"/>
          <p:cNvSpPr/>
          <p:nvPr/>
        </p:nvSpPr>
        <p:spPr>
          <a:xfrm>
            <a:off x="2429523" y="223875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5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7"/>
                </a:lnTo>
                <a:lnTo>
                  <a:pt x="0" y="11251"/>
                </a:lnTo>
                <a:lnTo>
                  <a:pt x="827" y="18923"/>
                </a:lnTo>
                <a:lnTo>
                  <a:pt x="5584" y="24975"/>
                </a:lnTo>
                <a:lnTo>
                  <a:pt x="13448" y="27431"/>
                </a:lnTo>
                <a:lnTo>
                  <a:pt x="21068" y="27431"/>
                </a:lnTo>
                <a:lnTo>
                  <a:pt x="27164" y="21336"/>
                </a:lnTo>
                <a:lnTo>
                  <a:pt x="27164" y="5461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bg object 88"/>
          <p:cNvSpPr/>
          <p:nvPr/>
        </p:nvSpPr>
        <p:spPr>
          <a:xfrm>
            <a:off x="3238871" y="1827276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1472" y="0"/>
                </a:moveTo>
                <a:lnTo>
                  <a:pt x="10550" y="0"/>
                </a:lnTo>
                <a:lnTo>
                  <a:pt x="6867" y="1270"/>
                </a:lnTo>
                <a:lnTo>
                  <a:pt x="3946" y="4063"/>
                </a:lnTo>
                <a:lnTo>
                  <a:pt x="0" y="11412"/>
                </a:lnTo>
                <a:lnTo>
                  <a:pt x="946" y="19034"/>
                </a:lnTo>
                <a:lnTo>
                  <a:pt x="5965" y="25013"/>
                </a:lnTo>
                <a:lnTo>
                  <a:pt x="14233" y="27432"/>
                </a:lnTo>
                <a:lnTo>
                  <a:pt x="21980" y="27432"/>
                </a:lnTo>
                <a:lnTo>
                  <a:pt x="28584" y="21336"/>
                </a:lnTo>
                <a:lnTo>
                  <a:pt x="28584" y="5461"/>
                </a:lnTo>
                <a:lnTo>
                  <a:pt x="214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9" name="bg object 8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83096" y="3290315"/>
            <a:ext cx="85344" cy="85343"/>
          </a:xfrm>
          <a:prstGeom prst="rect">
            <a:avLst/>
          </a:prstGeom>
        </p:spPr>
      </p:pic>
      <p:pic>
        <p:nvPicPr>
          <p:cNvPr id="90" name="bg object 9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472171" y="3555491"/>
            <a:ext cx="83820" cy="83820"/>
          </a:xfrm>
          <a:prstGeom prst="rect">
            <a:avLst/>
          </a:prstGeom>
        </p:spPr>
      </p:pic>
      <p:sp>
        <p:nvSpPr>
          <p:cNvPr id="91" name="bg object 91"/>
          <p:cNvSpPr/>
          <p:nvPr/>
        </p:nvSpPr>
        <p:spPr>
          <a:xfrm>
            <a:off x="6659880" y="46954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5780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bg object 92"/>
          <p:cNvSpPr/>
          <p:nvPr/>
        </p:nvSpPr>
        <p:spPr>
          <a:xfrm>
            <a:off x="8926068" y="4133100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437"/>
                </a:lnTo>
                <a:lnTo>
                  <a:pt x="0" y="19938"/>
                </a:lnTo>
                <a:lnTo>
                  <a:pt x="18033" y="22440"/>
                </a:lnTo>
                <a:lnTo>
                  <a:pt x="20574" y="39598"/>
                </a:lnTo>
                <a:lnTo>
                  <a:pt x="23113" y="22440"/>
                </a:lnTo>
                <a:lnTo>
                  <a:pt x="41148" y="19938"/>
                </a:lnTo>
                <a:lnTo>
                  <a:pt x="23113" y="17437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3" name="bg object 9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55992" y="4285500"/>
            <a:ext cx="85343" cy="85318"/>
          </a:xfrm>
          <a:prstGeom prst="rect">
            <a:avLst/>
          </a:prstGeom>
        </p:spPr>
      </p:pic>
      <p:sp>
        <p:nvSpPr>
          <p:cNvPr id="94" name="bg object 94"/>
          <p:cNvSpPr/>
          <p:nvPr/>
        </p:nvSpPr>
        <p:spPr>
          <a:xfrm>
            <a:off x="5900928" y="186537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33527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3" y="16763"/>
                </a:lnTo>
                <a:lnTo>
                  <a:pt x="0" y="33528"/>
                </a:lnTo>
                <a:lnTo>
                  <a:pt x="16763" y="20954"/>
                </a:lnTo>
                <a:lnTo>
                  <a:pt x="33527" y="33528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bg object 95"/>
          <p:cNvSpPr/>
          <p:nvPr/>
        </p:nvSpPr>
        <p:spPr>
          <a:xfrm>
            <a:off x="6701028" y="2849879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510" y="21336"/>
                </a:lnTo>
                <a:lnTo>
                  <a:pt x="0" y="42671"/>
                </a:lnTo>
                <a:lnTo>
                  <a:pt x="22225" y="26543"/>
                </a:lnTo>
                <a:lnTo>
                  <a:pt x="31715" y="26543"/>
                </a:lnTo>
                <a:lnTo>
                  <a:pt x="27686" y="21336"/>
                </a:lnTo>
                <a:lnTo>
                  <a:pt x="31715" y="16128"/>
                </a:lnTo>
                <a:lnTo>
                  <a:pt x="22225" y="16128"/>
                </a:lnTo>
                <a:lnTo>
                  <a:pt x="0" y="0"/>
                </a:lnTo>
                <a:close/>
              </a:path>
              <a:path w="44450" h="43180">
                <a:moveTo>
                  <a:pt x="31715" y="26543"/>
                </a:moveTo>
                <a:lnTo>
                  <a:pt x="22225" y="26543"/>
                </a:lnTo>
                <a:lnTo>
                  <a:pt x="44196" y="42671"/>
                </a:lnTo>
                <a:lnTo>
                  <a:pt x="31715" y="26543"/>
                </a:lnTo>
                <a:close/>
              </a:path>
              <a:path w="44450" h="43180">
                <a:moveTo>
                  <a:pt x="44196" y="0"/>
                </a:moveTo>
                <a:lnTo>
                  <a:pt x="22225" y="16128"/>
                </a:lnTo>
                <a:lnTo>
                  <a:pt x="31715" y="1612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bg object 96"/>
          <p:cNvSpPr/>
          <p:nvPr/>
        </p:nvSpPr>
        <p:spPr>
          <a:xfrm>
            <a:off x="7319771" y="395784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32003" y="0"/>
                </a:moveTo>
                <a:lnTo>
                  <a:pt x="16128" y="11810"/>
                </a:lnTo>
                <a:lnTo>
                  <a:pt x="0" y="0"/>
                </a:ln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32003" y="31978"/>
                </a:lnTo>
                <a:lnTo>
                  <a:pt x="19938" y="15836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bg object 97"/>
          <p:cNvSpPr/>
          <p:nvPr/>
        </p:nvSpPr>
        <p:spPr>
          <a:xfrm>
            <a:off x="8488680" y="39288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4" y="0"/>
                </a:moveTo>
                <a:lnTo>
                  <a:pt x="27431" y="20637"/>
                </a:lnTo>
                <a:lnTo>
                  <a:pt x="0" y="0"/>
                </a:lnTo>
                <a:lnTo>
                  <a:pt x="20700" y="27419"/>
                </a:lnTo>
                <a:lnTo>
                  <a:pt x="0" y="54838"/>
                </a:lnTo>
                <a:lnTo>
                  <a:pt x="27431" y="34201"/>
                </a:lnTo>
                <a:lnTo>
                  <a:pt x="54864" y="54838"/>
                </a:lnTo>
                <a:lnTo>
                  <a:pt x="34163" y="27419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bg object 98"/>
          <p:cNvSpPr/>
          <p:nvPr/>
        </p:nvSpPr>
        <p:spPr>
          <a:xfrm>
            <a:off x="8715756" y="3582923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987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987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bg object 99"/>
          <p:cNvSpPr/>
          <p:nvPr/>
        </p:nvSpPr>
        <p:spPr>
          <a:xfrm>
            <a:off x="6211823" y="2276855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700" y="0"/>
                </a:moveTo>
                <a:lnTo>
                  <a:pt x="5714" y="0"/>
                </a:lnTo>
                <a:lnTo>
                  <a:pt x="0" y="5842"/>
                </a:lnTo>
                <a:lnTo>
                  <a:pt x="0" y="12954"/>
                </a:lnTo>
                <a:lnTo>
                  <a:pt x="2311" y="20490"/>
                </a:lnTo>
                <a:lnTo>
                  <a:pt x="8016" y="25050"/>
                </a:lnTo>
                <a:lnTo>
                  <a:pt x="15269" y="25848"/>
                </a:lnTo>
                <a:lnTo>
                  <a:pt x="22225" y="22098"/>
                </a:lnTo>
                <a:lnTo>
                  <a:pt x="24764" y="19557"/>
                </a:lnTo>
                <a:lnTo>
                  <a:pt x="25908" y="16382"/>
                </a:lnTo>
                <a:lnTo>
                  <a:pt x="25908" y="660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bg object 100"/>
          <p:cNvSpPr/>
          <p:nvPr/>
        </p:nvSpPr>
        <p:spPr>
          <a:xfrm>
            <a:off x="8763000" y="43449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604" y="0"/>
                </a:moveTo>
                <a:lnTo>
                  <a:pt x="4064" y="0"/>
                </a:lnTo>
                <a:lnTo>
                  <a:pt x="0" y="4140"/>
                </a:lnTo>
                <a:lnTo>
                  <a:pt x="0" y="9182"/>
                </a:lnTo>
                <a:lnTo>
                  <a:pt x="0" y="17170"/>
                </a:lnTo>
                <a:lnTo>
                  <a:pt x="9905" y="21310"/>
                </a:lnTo>
                <a:lnTo>
                  <a:pt x="17399" y="13766"/>
                </a:lnTo>
                <a:lnTo>
                  <a:pt x="18288" y="11430"/>
                </a:lnTo>
                <a:lnTo>
                  <a:pt x="18288" y="4445"/>
                </a:lnTo>
                <a:lnTo>
                  <a:pt x="146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bg object 101"/>
          <p:cNvSpPr/>
          <p:nvPr/>
        </p:nvSpPr>
        <p:spPr>
          <a:xfrm>
            <a:off x="7505700" y="4675644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5" h="20320">
                <a:moveTo>
                  <a:pt x="13461" y="0"/>
                </a:moveTo>
                <a:lnTo>
                  <a:pt x="3809" y="0"/>
                </a:lnTo>
                <a:lnTo>
                  <a:pt x="0" y="3568"/>
                </a:lnTo>
                <a:lnTo>
                  <a:pt x="0" y="8254"/>
                </a:lnTo>
                <a:lnTo>
                  <a:pt x="0" y="15951"/>
                </a:lnTo>
                <a:lnTo>
                  <a:pt x="9017" y="19799"/>
                </a:lnTo>
                <a:lnTo>
                  <a:pt x="14350" y="14579"/>
                </a:lnTo>
                <a:lnTo>
                  <a:pt x="16001" y="12826"/>
                </a:lnTo>
                <a:lnTo>
                  <a:pt x="16764" y="10706"/>
                </a:lnTo>
                <a:lnTo>
                  <a:pt x="16764" y="4203"/>
                </a:lnTo>
                <a:lnTo>
                  <a:pt x="1346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bg object 102"/>
          <p:cNvSpPr/>
          <p:nvPr/>
        </p:nvSpPr>
        <p:spPr>
          <a:xfrm>
            <a:off x="7094219" y="3051048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24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14350"/>
                </a:lnTo>
                <a:lnTo>
                  <a:pt x="2565" y="22508"/>
                </a:lnTo>
                <a:lnTo>
                  <a:pt x="8905" y="27511"/>
                </a:lnTo>
                <a:lnTo>
                  <a:pt x="16984" y="28442"/>
                </a:lnTo>
                <a:lnTo>
                  <a:pt x="24764" y="24383"/>
                </a:lnTo>
                <a:lnTo>
                  <a:pt x="27685" y="21462"/>
                </a:lnTo>
                <a:lnTo>
                  <a:pt x="28955" y="17906"/>
                </a:lnTo>
                <a:lnTo>
                  <a:pt x="28955" y="7112"/>
                </a:lnTo>
                <a:lnTo>
                  <a:pt x="2324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bg object 103"/>
          <p:cNvSpPr/>
          <p:nvPr/>
        </p:nvSpPr>
        <p:spPr>
          <a:xfrm>
            <a:off x="7123176" y="426416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730" y="0"/>
                </a:lnTo>
                <a:lnTo>
                  <a:pt x="0" y="6032"/>
                </a:lnTo>
                <a:lnTo>
                  <a:pt x="0" y="13703"/>
                </a:lnTo>
                <a:lnTo>
                  <a:pt x="0" y="21374"/>
                </a:lnTo>
                <a:lnTo>
                  <a:pt x="6730" y="27406"/>
                </a:lnTo>
                <a:lnTo>
                  <a:pt x="22605" y="27406"/>
                </a:lnTo>
                <a:lnTo>
                  <a:pt x="28955" y="21374"/>
                </a:lnTo>
                <a:lnTo>
                  <a:pt x="28955" y="603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bg object 104"/>
          <p:cNvSpPr/>
          <p:nvPr/>
        </p:nvSpPr>
        <p:spPr>
          <a:xfrm>
            <a:off x="6989064" y="351129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7" y="27812"/>
                </a:lnTo>
                <a:lnTo>
                  <a:pt x="31767" y="27812"/>
                </a:lnTo>
                <a:lnTo>
                  <a:pt x="27431" y="22097"/>
                </a:lnTo>
                <a:lnTo>
                  <a:pt x="31478" y="16763"/>
                </a:lnTo>
                <a:lnTo>
                  <a:pt x="22097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7" y="27812"/>
                </a:lnTo>
                <a:lnTo>
                  <a:pt x="44195" y="44195"/>
                </a:lnTo>
                <a:lnTo>
                  <a:pt x="31767" y="27812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763"/>
                </a:lnTo>
                <a:lnTo>
                  <a:pt x="31478" y="16763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bg object 10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12864" y="1693164"/>
            <a:ext cx="85343" cy="85344"/>
          </a:xfrm>
          <a:prstGeom prst="rect">
            <a:avLst/>
          </a:prstGeom>
        </p:spPr>
      </p:pic>
      <p:sp>
        <p:nvSpPr>
          <p:cNvPr id="106" name="bg object 106"/>
          <p:cNvSpPr/>
          <p:nvPr/>
        </p:nvSpPr>
        <p:spPr>
          <a:xfrm>
            <a:off x="6772656" y="2074164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5781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6" y="25781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bg object 107"/>
          <p:cNvSpPr/>
          <p:nvPr/>
        </p:nvSpPr>
        <p:spPr>
          <a:xfrm>
            <a:off x="6626352" y="2409444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7" y="35051"/>
                </a:lnTo>
                <a:lnTo>
                  <a:pt x="20954" y="17525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bg object 108"/>
          <p:cNvSpPr/>
          <p:nvPr/>
        </p:nvSpPr>
        <p:spPr>
          <a:xfrm>
            <a:off x="7150607" y="20299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6" y="2209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bg object 109"/>
          <p:cNvSpPr/>
          <p:nvPr/>
        </p:nvSpPr>
        <p:spPr>
          <a:xfrm>
            <a:off x="5900928" y="2848355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19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732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732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bg object 110"/>
          <p:cNvSpPr/>
          <p:nvPr/>
        </p:nvSpPr>
        <p:spPr>
          <a:xfrm>
            <a:off x="8602980" y="42153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5" y="0"/>
                </a:moveTo>
                <a:lnTo>
                  <a:pt x="6730" y="0"/>
                </a:lnTo>
                <a:lnTo>
                  <a:pt x="0" y="6362"/>
                </a:lnTo>
                <a:lnTo>
                  <a:pt x="0" y="14465"/>
                </a:lnTo>
                <a:lnTo>
                  <a:pt x="0" y="22567"/>
                </a:lnTo>
                <a:lnTo>
                  <a:pt x="6730" y="28930"/>
                </a:lnTo>
                <a:lnTo>
                  <a:pt x="22605" y="28930"/>
                </a:lnTo>
                <a:lnTo>
                  <a:pt x="28955" y="22567"/>
                </a:lnTo>
                <a:lnTo>
                  <a:pt x="28955" y="636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bg object 111"/>
          <p:cNvSpPr/>
          <p:nvPr/>
        </p:nvSpPr>
        <p:spPr>
          <a:xfrm>
            <a:off x="7123176" y="2422007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16019" y="0"/>
                </a:moveTo>
                <a:lnTo>
                  <a:pt x="8397" y="946"/>
                </a:lnTo>
                <a:lnTo>
                  <a:pt x="2418" y="5965"/>
                </a:lnTo>
                <a:lnTo>
                  <a:pt x="0" y="14233"/>
                </a:lnTo>
                <a:lnTo>
                  <a:pt x="0" y="21980"/>
                </a:lnTo>
                <a:lnTo>
                  <a:pt x="6096" y="28584"/>
                </a:lnTo>
                <a:lnTo>
                  <a:pt x="21971" y="28584"/>
                </a:lnTo>
                <a:lnTo>
                  <a:pt x="27431" y="21472"/>
                </a:lnTo>
                <a:lnTo>
                  <a:pt x="27431" y="10550"/>
                </a:lnTo>
                <a:lnTo>
                  <a:pt x="26162" y="6867"/>
                </a:lnTo>
                <a:lnTo>
                  <a:pt x="23368" y="3946"/>
                </a:lnTo>
                <a:lnTo>
                  <a:pt x="160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2" name="bg object 11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67728" y="248411"/>
            <a:ext cx="85344" cy="83820"/>
          </a:xfrm>
          <a:prstGeom prst="rect">
            <a:avLst/>
          </a:prstGeom>
        </p:spPr>
      </p:pic>
      <p:sp>
        <p:nvSpPr>
          <p:cNvPr id="113" name="bg object 113"/>
          <p:cNvSpPr/>
          <p:nvPr/>
        </p:nvSpPr>
        <p:spPr>
          <a:xfrm>
            <a:off x="7499604" y="405755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930" y="0"/>
                </a:moveTo>
                <a:lnTo>
                  <a:pt x="8858" y="946"/>
                </a:lnTo>
                <a:lnTo>
                  <a:pt x="2547" y="5965"/>
                </a:lnTo>
                <a:lnTo>
                  <a:pt x="0" y="14233"/>
                </a:lnTo>
                <a:lnTo>
                  <a:pt x="0" y="21980"/>
                </a:lnTo>
                <a:lnTo>
                  <a:pt x="6350" y="28584"/>
                </a:lnTo>
                <a:lnTo>
                  <a:pt x="23241" y="28584"/>
                </a:lnTo>
                <a:lnTo>
                  <a:pt x="28955" y="21472"/>
                </a:lnTo>
                <a:lnTo>
                  <a:pt x="28955" y="10550"/>
                </a:lnTo>
                <a:lnTo>
                  <a:pt x="27686" y="6867"/>
                </a:lnTo>
                <a:lnTo>
                  <a:pt x="24765" y="3946"/>
                </a:lnTo>
                <a:lnTo>
                  <a:pt x="169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6F8EC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31A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02208" y="102565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824" y="0"/>
                </a:moveTo>
                <a:lnTo>
                  <a:pt x="17335" y="17145"/>
                </a:lnTo>
                <a:lnTo>
                  <a:pt x="0" y="19685"/>
                </a:lnTo>
                <a:lnTo>
                  <a:pt x="17335" y="22225"/>
                </a:lnTo>
                <a:lnTo>
                  <a:pt x="19824" y="39624"/>
                </a:lnTo>
                <a:lnTo>
                  <a:pt x="22288" y="22225"/>
                </a:lnTo>
                <a:lnTo>
                  <a:pt x="39623" y="19685"/>
                </a:lnTo>
                <a:lnTo>
                  <a:pt x="22288" y="17145"/>
                </a:lnTo>
                <a:lnTo>
                  <a:pt x="1982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016" y="3796284"/>
            <a:ext cx="85318" cy="85343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2080" y="3531108"/>
            <a:ext cx="85343" cy="85343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257312" y="493777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26784" y="0"/>
                </a:moveTo>
                <a:lnTo>
                  <a:pt x="23355" y="22644"/>
                </a:lnTo>
                <a:lnTo>
                  <a:pt x="0" y="26035"/>
                </a:lnTo>
                <a:lnTo>
                  <a:pt x="23355" y="29159"/>
                </a:lnTo>
                <a:lnTo>
                  <a:pt x="26784" y="51803"/>
                </a:lnTo>
                <a:lnTo>
                  <a:pt x="29959" y="29159"/>
                </a:lnTo>
                <a:lnTo>
                  <a:pt x="53327" y="26035"/>
                </a:lnTo>
                <a:lnTo>
                  <a:pt x="29959" y="22644"/>
                </a:lnTo>
                <a:lnTo>
                  <a:pt x="267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933955" y="3448811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399"/>
                </a:lnTo>
                <a:lnTo>
                  <a:pt x="0" y="19938"/>
                </a:lnTo>
                <a:lnTo>
                  <a:pt x="18033" y="22479"/>
                </a:lnTo>
                <a:lnTo>
                  <a:pt x="20574" y="39624"/>
                </a:lnTo>
                <a:lnTo>
                  <a:pt x="23113" y="22479"/>
                </a:lnTo>
                <a:lnTo>
                  <a:pt x="41148" y="19938"/>
                </a:lnTo>
                <a:lnTo>
                  <a:pt x="23113" y="1739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5924" y="4463808"/>
            <a:ext cx="85343" cy="85318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1502663" y="2587751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2" y="0"/>
                </a:moveTo>
                <a:lnTo>
                  <a:pt x="17526" y="12573"/>
                </a:lnTo>
                <a:lnTo>
                  <a:pt x="0" y="0"/>
                </a:lnTo>
                <a:lnTo>
                  <a:pt x="13208" y="16764"/>
                </a:lnTo>
                <a:lnTo>
                  <a:pt x="0" y="33528"/>
                </a:lnTo>
                <a:lnTo>
                  <a:pt x="17526" y="20955"/>
                </a:lnTo>
                <a:lnTo>
                  <a:pt x="35052" y="33528"/>
                </a:lnTo>
                <a:lnTo>
                  <a:pt x="21844" y="16764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419100" y="245363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8"/>
                </a:lnTo>
                <a:lnTo>
                  <a:pt x="0" y="44196"/>
                </a:lnTo>
                <a:lnTo>
                  <a:pt x="21945" y="27559"/>
                </a:lnTo>
                <a:lnTo>
                  <a:pt x="31734" y="27559"/>
                </a:lnTo>
                <a:lnTo>
                  <a:pt x="27647" y="22098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9"/>
                </a:moveTo>
                <a:lnTo>
                  <a:pt x="21945" y="27559"/>
                </a:lnTo>
                <a:lnTo>
                  <a:pt x="44183" y="44196"/>
                </a:lnTo>
                <a:lnTo>
                  <a:pt x="31734" y="27559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618756" y="420015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12103" y="15836"/>
                </a:lnTo>
                <a:lnTo>
                  <a:pt x="0" y="31978"/>
                </a:lnTo>
                <a:lnTo>
                  <a:pt x="15836" y="19875"/>
                </a:lnTo>
                <a:lnTo>
                  <a:pt x="22903" y="19875"/>
                </a:lnTo>
                <a:lnTo>
                  <a:pt x="19875" y="15836"/>
                </a:lnTo>
                <a:lnTo>
                  <a:pt x="22952" y="11810"/>
                </a:lnTo>
                <a:lnTo>
                  <a:pt x="15836" y="11810"/>
                </a:lnTo>
                <a:lnTo>
                  <a:pt x="0" y="0"/>
                </a:lnTo>
                <a:close/>
              </a:path>
              <a:path w="32384" h="32385">
                <a:moveTo>
                  <a:pt x="22903" y="19875"/>
                </a:moveTo>
                <a:lnTo>
                  <a:pt x="15836" y="19875"/>
                </a:lnTo>
                <a:lnTo>
                  <a:pt x="31978" y="31978"/>
                </a:lnTo>
                <a:lnTo>
                  <a:pt x="22903" y="19875"/>
                </a:lnTo>
                <a:close/>
              </a:path>
              <a:path w="32384" h="32385">
                <a:moveTo>
                  <a:pt x="31978" y="0"/>
                </a:moveTo>
                <a:lnTo>
                  <a:pt x="15836" y="11810"/>
                </a:lnTo>
                <a:lnTo>
                  <a:pt x="22952" y="11810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413004" y="32826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637" y="27431"/>
                </a:lnTo>
                <a:lnTo>
                  <a:pt x="0" y="54863"/>
                </a:lnTo>
                <a:lnTo>
                  <a:pt x="27444" y="34162"/>
                </a:lnTo>
                <a:lnTo>
                  <a:pt x="39290" y="34162"/>
                </a:lnTo>
                <a:lnTo>
                  <a:pt x="34226" y="27431"/>
                </a:lnTo>
                <a:lnTo>
                  <a:pt x="39290" y="20700"/>
                </a:lnTo>
                <a:lnTo>
                  <a:pt x="27444" y="20700"/>
                </a:lnTo>
                <a:lnTo>
                  <a:pt x="0" y="0"/>
                </a:lnTo>
                <a:close/>
              </a:path>
              <a:path w="55245" h="55245">
                <a:moveTo>
                  <a:pt x="39290" y="34162"/>
                </a:moveTo>
                <a:lnTo>
                  <a:pt x="27444" y="34162"/>
                </a:lnTo>
                <a:lnTo>
                  <a:pt x="54864" y="54863"/>
                </a:lnTo>
                <a:lnTo>
                  <a:pt x="39290" y="34162"/>
                </a:lnTo>
                <a:close/>
              </a:path>
              <a:path w="55245" h="55245">
                <a:moveTo>
                  <a:pt x="54864" y="0"/>
                </a:moveTo>
                <a:lnTo>
                  <a:pt x="27444" y="20700"/>
                </a:lnTo>
                <a:lnTo>
                  <a:pt x="39290" y="20700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95084" y="29352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40" y="23749"/>
                </a:lnTo>
                <a:lnTo>
                  <a:pt x="0" y="47243"/>
                </a:lnTo>
                <a:lnTo>
                  <a:pt x="23621" y="29463"/>
                </a:lnTo>
                <a:lnTo>
                  <a:pt x="33881" y="29463"/>
                </a:lnTo>
                <a:lnTo>
                  <a:pt x="29590" y="23749"/>
                </a:lnTo>
                <a:lnTo>
                  <a:pt x="34024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1" y="29463"/>
                </a:moveTo>
                <a:lnTo>
                  <a:pt x="23621" y="29463"/>
                </a:lnTo>
                <a:lnTo>
                  <a:pt x="47231" y="47243"/>
                </a:lnTo>
                <a:lnTo>
                  <a:pt x="33881" y="29463"/>
                </a:lnTo>
                <a:close/>
              </a:path>
              <a:path w="47625" h="47625">
                <a:moveTo>
                  <a:pt x="47231" y="0"/>
                </a:moveTo>
                <a:lnTo>
                  <a:pt x="23621" y="17780"/>
                </a:lnTo>
                <a:lnTo>
                  <a:pt x="34024" y="17780"/>
                </a:lnTo>
                <a:lnTo>
                  <a:pt x="4723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606296" y="305866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192" y="0"/>
                </a:moveTo>
                <a:lnTo>
                  <a:pt x="5206" y="0"/>
                </a:lnTo>
                <a:lnTo>
                  <a:pt x="0" y="6604"/>
                </a:lnTo>
                <a:lnTo>
                  <a:pt x="0" y="16382"/>
                </a:lnTo>
                <a:lnTo>
                  <a:pt x="1142" y="19557"/>
                </a:lnTo>
                <a:lnTo>
                  <a:pt x="3682" y="22098"/>
                </a:lnTo>
                <a:lnTo>
                  <a:pt x="10638" y="25848"/>
                </a:lnTo>
                <a:lnTo>
                  <a:pt x="17891" y="25050"/>
                </a:lnTo>
                <a:lnTo>
                  <a:pt x="23596" y="20490"/>
                </a:lnTo>
                <a:lnTo>
                  <a:pt x="25908" y="12954"/>
                </a:lnTo>
                <a:lnTo>
                  <a:pt x="25908" y="5842"/>
                </a:lnTo>
                <a:lnTo>
                  <a:pt x="2019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76796" y="3698747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4" h="20320">
                <a:moveTo>
                  <a:pt x="14173" y="0"/>
                </a:moveTo>
                <a:lnTo>
                  <a:pt x="3657" y="0"/>
                </a:lnTo>
                <a:lnTo>
                  <a:pt x="0" y="4190"/>
                </a:lnTo>
                <a:lnTo>
                  <a:pt x="0" y="10667"/>
                </a:lnTo>
                <a:lnTo>
                  <a:pt x="850" y="12826"/>
                </a:lnTo>
                <a:lnTo>
                  <a:pt x="8318" y="19811"/>
                </a:lnTo>
                <a:lnTo>
                  <a:pt x="18262" y="16001"/>
                </a:lnTo>
                <a:lnTo>
                  <a:pt x="18262" y="8508"/>
                </a:lnTo>
                <a:lnTo>
                  <a:pt x="18262" y="3809"/>
                </a:lnTo>
                <a:lnTo>
                  <a:pt x="1417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446531" y="49164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135" y="0"/>
                </a:moveTo>
                <a:lnTo>
                  <a:pt x="3670" y="0"/>
                </a:lnTo>
                <a:lnTo>
                  <a:pt x="0" y="4533"/>
                </a:lnTo>
                <a:lnTo>
                  <a:pt x="0" y="11531"/>
                </a:lnTo>
                <a:lnTo>
                  <a:pt x="812" y="13804"/>
                </a:lnTo>
                <a:lnTo>
                  <a:pt x="2590" y="15697"/>
                </a:lnTo>
                <a:lnTo>
                  <a:pt x="8521" y="21323"/>
                </a:lnTo>
                <a:lnTo>
                  <a:pt x="18275" y="17183"/>
                </a:lnTo>
                <a:lnTo>
                  <a:pt x="18275" y="8890"/>
                </a:lnTo>
                <a:lnTo>
                  <a:pt x="18275" y="3848"/>
                </a:lnTo>
                <a:lnTo>
                  <a:pt x="141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847356" y="3293364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313" y="0"/>
                </a:moveTo>
                <a:lnTo>
                  <a:pt x="5740" y="0"/>
                </a:lnTo>
                <a:lnTo>
                  <a:pt x="0" y="7112"/>
                </a:lnTo>
                <a:lnTo>
                  <a:pt x="0" y="17906"/>
                </a:lnTo>
                <a:lnTo>
                  <a:pt x="1295" y="21462"/>
                </a:lnTo>
                <a:lnTo>
                  <a:pt x="4165" y="24384"/>
                </a:lnTo>
                <a:lnTo>
                  <a:pt x="11926" y="28442"/>
                </a:lnTo>
                <a:lnTo>
                  <a:pt x="20012" y="27511"/>
                </a:lnTo>
                <a:lnTo>
                  <a:pt x="26368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3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278636" y="40965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225" y="0"/>
                </a:moveTo>
                <a:lnTo>
                  <a:pt x="6350" y="0"/>
                </a:lnTo>
                <a:lnTo>
                  <a:pt x="0" y="6362"/>
                </a:lnTo>
                <a:lnTo>
                  <a:pt x="0" y="22567"/>
                </a:lnTo>
                <a:lnTo>
                  <a:pt x="6350" y="28930"/>
                </a:lnTo>
                <a:lnTo>
                  <a:pt x="22225" y="28930"/>
                </a:lnTo>
                <a:lnTo>
                  <a:pt x="28955" y="22567"/>
                </a:lnTo>
                <a:lnTo>
                  <a:pt x="28955" y="14465"/>
                </a:lnTo>
                <a:lnTo>
                  <a:pt x="28955" y="6362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426732" y="2069592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555" y="0"/>
                </a:moveTo>
                <a:lnTo>
                  <a:pt x="5842" y="0"/>
                </a:lnTo>
                <a:lnTo>
                  <a:pt x="0" y="7112"/>
                </a:lnTo>
                <a:lnTo>
                  <a:pt x="0" y="17906"/>
                </a:lnTo>
                <a:lnTo>
                  <a:pt x="1333" y="21462"/>
                </a:lnTo>
                <a:lnTo>
                  <a:pt x="4330" y="24383"/>
                </a:lnTo>
                <a:lnTo>
                  <a:pt x="11964" y="28442"/>
                </a:lnTo>
                <a:lnTo>
                  <a:pt x="20004" y="27511"/>
                </a:lnTo>
                <a:lnTo>
                  <a:pt x="26360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55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937272" y="375208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700" y="22098"/>
                </a:lnTo>
                <a:lnTo>
                  <a:pt x="0" y="44196"/>
                </a:lnTo>
                <a:lnTo>
                  <a:pt x="22097" y="27812"/>
                </a:lnTo>
                <a:lnTo>
                  <a:pt x="31999" y="27812"/>
                </a:lnTo>
                <a:lnTo>
                  <a:pt x="27749" y="22098"/>
                </a:lnTo>
                <a:lnTo>
                  <a:pt x="31716" y="16764"/>
                </a:lnTo>
                <a:lnTo>
                  <a:pt x="22097" y="16764"/>
                </a:lnTo>
                <a:lnTo>
                  <a:pt x="0" y="0"/>
                </a:lnTo>
                <a:close/>
              </a:path>
              <a:path w="44450" h="44450">
                <a:moveTo>
                  <a:pt x="31999" y="27812"/>
                </a:moveTo>
                <a:lnTo>
                  <a:pt x="22097" y="27812"/>
                </a:lnTo>
                <a:lnTo>
                  <a:pt x="44183" y="44196"/>
                </a:lnTo>
                <a:lnTo>
                  <a:pt x="31999" y="27812"/>
                </a:lnTo>
                <a:close/>
              </a:path>
              <a:path w="44450" h="44450">
                <a:moveTo>
                  <a:pt x="44183" y="0"/>
                </a:moveTo>
                <a:lnTo>
                  <a:pt x="22097" y="16764"/>
                </a:lnTo>
                <a:lnTo>
                  <a:pt x="31716" y="16764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5" name="bg object 3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2324" y="1935479"/>
            <a:ext cx="85318" cy="85343"/>
          </a:xfrm>
          <a:prstGeom prst="rect">
            <a:avLst/>
          </a:prstGeom>
        </p:spPr>
      </p:pic>
      <p:sp>
        <p:nvSpPr>
          <p:cNvPr id="36" name="bg object 36"/>
          <p:cNvSpPr/>
          <p:nvPr/>
        </p:nvSpPr>
        <p:spPr>
          <a:xfrm>
            <a:off x="1144536" y="231495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035" y="0"/>
                </a:moveTo>
                <a:lnTo>
                  <a:pt x="22644" y="22606"/>
                </a:lnTo>
                <a:lnTo>
                  <a:pt x="0" y="25781"/>
                </a:lnTo>
                <a:lnTo>
                  <a:pt x="22644" y="29210"/>
                </a:lnTo>
                <a:lnTo>
                  <a:pt x="26035" y="51816"/>
                </a:lnTo>
                <a:lnTo>
                  <a:pt x="29159" y="29210"/>
                </a:lnTo>
                <a:lnTo>
                  <a:pt x="51803" y="25781"/>
                </a:lnTo>
                <a:lnTo>
                  <a:pt x="29159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998232" y="294284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02" y="0"/>
                </a:moveTo>
                <a:lnTo>
                  <a:pt x="16738" y="12573"/>
                </a:lnTo>
                <a:lnTo>
                  <a:pt x="0" y="0"/>
                </a:lnTo>
                <a:lnTo>
                  <a:pt x="12560" y="16763"/>
                </a:lnTo>
                <a:lnTo>
                  <a:pt x="0" y="33528"/>
                </a:lnTo>
                <a:lnTo>
                  <a:pt x="16738" y="20955"/>
                </a:lnTo>
                <a:lnTo>
                  <a:pt x="33502" y="33528"/>
                </a:lnTo>
                <a:lnTo>
                  <a:pt x="20942" y="16763"/>
                </a:lnTo>
                <a:lnTo>
                  <a:pt x="3350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774191" y="227076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7"/>
                </a:lnTo>
                <a:lnTo>
                  <a:pt x="0" y="44195"/>
                </a:lnTo>
                <a:lnTo>
                  <a:pt x="21945" y="27558"/>
                </a:lnTo>
                <a:lnTo>
                  <a:pt x="31734" y="27558"/>
                </a:lnTo>
                <a:lnTo>
                  <a:pt x="27647" y="22097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8"/>
                </a:moveTo>
                <a:lnTo>
                  <a:pt x="21945" y="27558"/>
                </a:lnTo>
                <a:lnTo>
                  <a:pt x="44183" y="44195"/>
                </a:lnTo>
                <a:lnTo>
                  <a:pt x="31734" y="27558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2022348" y="308914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494"/>
                </a:lnTo>
                <a:lnTo>
                  <a:pt x="0" y="47243"/>
                </a:lnTo>
                <a:lnTo>
                  <a:pt x="23621" y="29463"/>
                </a:lnTo>
                <a:lnTo>
                  <a:pt x="34027" y="29463"/>
                </a:lnTo>
                <a:lnTo>
                  <a:pt x="29590" y="23494"/>
                </a:lnTo>
                <a:lnTo>
                  <a:pt x="33884" y="17779"/>
                </a:lnTo>
                <a:lnTo>
                  <a:pt x="23621" y="17779"/>
                </a:lnTo>
                <a:lnTo>
                  <a:pt x="0" y="0"/>
                </a:lnTo>
                <a:close/>
              </a:path>
              <a:path w="47625" h="47625">
                <a:moveTo>
                  <a:pt x="34027" y="29463"/>
                </a:moveTo>
                <a:lnTo>
                  <a:pt x="23621" y="29463"/>
                </a:lnTo>
                <a:lnTo>
                  <a:pt x="47243" y="47243"/>
                </a:lnTo>
                <a:lnTo>
                  <a:pt x="34027" y="29463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79"/>
                </a:lnTo>
                <a:lnTo>
                  <a:pt x="33884" y="17779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1487424" y="1880883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0638" y="0"/>
                </a:moveTo>
                <a:lnTo>
                  <a:pt x="3682" y="3923"/>
                </a:lnTo>
                <a:lnTo>
                  <a:pt x="1142" y="6590"/>
                </a:lnTo>
                <a:lnTo>
                  <a:pt x="0" y="9892"/>
                </a:lnTo>
                <a:lnTo>
                  <a:pt x="0" y="20306"/>
                </a:lnTo>
                <a:lnTo>
                  <a:pt x="5206" y="27164"/>
                </a:lnTo>
                <a:lnTo>
                  <a:pt x="20192" y="27164"/>
                </a:lnTo>
                <a:lnTo>
                  <a:pt x="25907" y="21068"/>
                </a:lnTo>
                <a:lnTo>
                  <a:pt x="25907" y="13448"/>
                </a:lnTo>
                <a:lnTo>
                  <a:pt x="23596" y="5584"/>
                </a:lnTo>
                <a:lnTo>
                  <a:pt x="17891" y="827"/>
                </a:lnTo>
                <a:lnTo>
                  <a:pt x="106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2270760" y="35311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225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605"/>
                </a:lnTo>
                <a:lnTo>
                  <a:pt x="6350" y="28955"/>
                </a:lnTo>
                <a:lnTo>
                  <a:pt x="22225" y="28955"/>
                </a:lnTo>
                <a:lnTo>
                  <a:pt x="28956" y="22605"/>
                </a:lnTo>
                <a:lnTo>
                  <a:pt x="28956" y="14477"/>
                </a:lnTo>
                <a:lnTo>
                  <a:pt x="28956" y="6349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818400" y="2664094"/>
            <a:ext cx="29209" cy="27305"/>
          </a:xfrm>
          <a:custGeom>
            <a:avLst/>
            <a:gdLst/>
            <a:ahLst/>
            <a:cxnLst/>
            <a:rect l="l" t="t" r="r" b="b"/>
            <a:pathLst>
              <a:path w="29209" h="27305">
                <a:moveTo>
                  <a:pt x="11999" y="0"/>
                </a:moveTo>
                <a:lnTo>
                  <a:pt x="4216" y="3794"/>
                </a:lnTo>
                <a:lnTo>
                  <a:pt x="1308" y="6588"/>
                </a:lnTo>
                <a:lnTo>
                  <a:pt x="0" y="10017"/>
                </a:lnTo>
                <a:lnTo>
                  <a:pt x="0" y="20558"/>
                </a:lnTo>
                <a:lnTo>
                  <a:pt x="5727" y="27289"/>
                </a:lnTo>
                <a:lnTo>
                  <a:pt x="22529" y="27289"/>
                </a:lnTo>
                <a:lnTo>
                  <a:pt x="28930" y="20939"/>
                </a:lnTo>
                <a:lnTo>
                  <a:pt x="28930" y="13573"/>
                </a:lnTo>
                <a:lnTo>
                  <a:pt x="26376" y="5651"/>
                </a:lnTo>
                <a:lnTo>
                  <a:pt x="20059" y="873"/>
                </a:lnTo>
                <a:lnTo>
                  <a:pt x="1199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3" name="bg object 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93564" y="3785615"/>
            <a:ext cx="85344" cy="83820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58740" y="2796539"/>
            <a:ext cx="85344" cy="85343"/>
          </a:xfrm>
          <a:prstGeom prst="rect">
            <a:avLst/>
          </a:prstGeom>
        </p:spPr>
      </p:pic>
      <p:sp>
        <p:nvSpPr>
          <p:cNvPr id="45" name="bg object 45"/>
          <p:cNvSpPr/>
          <p:nvPr/>
        </p:nvSpPr>
        <p:spPr>
          <a:xfrm>
            <a:off x="6300215" y="364083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6" y="22605"/>
                </a:lnTo>
                <a:lnTo>
                  <a:pt x="0" y="26034"/>
                </a:lnTo>
                <a:lnTo>
                  <a:pt x="22606" y="29209"/>
                </a:lnTo>
                <a:lnTo>
                  <a:pt x="26035" y="51815"/>
                </a:lnTo>
                <a:lnTo>
                  <a:pt x="29210" y="29209"/>
                </a:lnTo>
                <a:lnTo>
                  <a:pt x="51816" y="26034"/>
                </a:lnTo>
                <a:lnTo>
                  <a:pt x="29210" y="22605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bg object 46"/>
          <p:cNvSpPr/>
          <p:nvPr/>
        </p:nvSpPr>
        <p:spPr>
          <a:xfrm>
            <a:off x="2624327" y="3785615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939" y="0"/>
                </a:moveTo>
                <a:lnTo>
                  <a:pt x="17399" y="18034"/>
                </a:lnTo>
                <a:lnTo>
                  <a:pt x="0" y="20574"/>
                </a:lnTo>
                <a:lnTo>
                  <a:pt x="17399" y="23114"/>
                </a:lnTo>
                <a:lnTo>
                  <a:pt x="19939" y="41148"/>
                </a:lnTo>
                <a:lnTo>
                  <a:pt x="22479" y="23114"/>
                </a:lnTo>
                <a:lnTo>
                  <a:pt x="39624" y="20574"/>
                </a:lnTo>
                <a:lnTo>
                  <a:pt x="22479" y="18034"/>
                </a:lnTo>
                <a:lnTo>
                  <a:pt x="1993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7" name="bg object 4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27776" y="3299459"/>
            <a:ext cx="83820" cy="85343"/>
          </a:xfrm>
          <a:prstGeom prst="rect">
            <a:avLst/>
          </a:prstGeom>
        </p:spPr>
      </p:pic>
      <p:sp>
        <p:nvSpPr>
          <p:cNvPr id="48" name="bg object 48"/>
          <p:cNvSpPr/>
          <p:nvPr/>
        </p:nvSpPr>
        <p:spPr>
          <a:xfrm>
            <a:off x="3950208" y="3886212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2" y="16738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38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3816096" y="280263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8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bg object 50"/>
          <p:cNvSpPr/>
          <p:nvPr/>
        </p:nvSpPr>
        <p:spPr>
          <a:xfrm>
            <a:off x="5562600" y="3002279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1811" y="15875"/>
                </a:lnTo>
                <a:lnTo>
                  <a:pt x="0" y="32003"/>
                </a:lnTo>
                <a:lnTo>
                  <a:pt x="15875" y="19938"/>
                </a:lnTo>
                <a:lnTo>
                  <a:pt x="22978" y="19938"/>
                </a:lnTo>
                <a:lnTo>
                  <a:pt x="19938" y="15875"/>
                </a:lnTo>
                <a:lnTo>
                  <a:pt x="22834" y="12064"/>
                </a:lnTo>
                <a:lnTo>
                  <a:pt x="15875" y="12064"/>
                </a:lnTo>
                <a:lnTo>
                  <a:pt x="0" y="0"/>
                </a:lnTo>
                <a:close/>
              </a:path>
              <a:path w="32385" h="32385">
                <a:moveTo>
                  <a:pt x="22978" y="19938"/>
                </a:moveTo>
                <a:lnTo>
                  <a:pt x="15875" y="19938"/>
                </a:lnTo>
                <a:lnTo>
                  <a:pt x="32003" y="32003"/>
                </a:lnTo>
                <a:lnTo>
                  <a:pt x="22978" y="19938"/>
                </a:lnTo>
                <a:close/>
              </a:path>
              <a:path w="32385" h="32385">
                <a:moveTo>
                  <a:pt x="32003" y="0"/>
                </a:moveTo>
                <a:lnTo>
                  <a:pt x="15875" y="12064"/>
                </a:lnTo>
                <a:lnTo>
                  <a:pt x="22834" y="12064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bg object 51"/>
          <p:cNvSpPr/>
          <p:nvPr/>
        </p:nvSpPr>
        <p:spPr>
          <a:xfrm>
            <a:off x="4645152" y="27965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4"/>
                </a:lnTo>
                <a:lnTo>
                  <a:pt x="27432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1"/>
                </a:lnTo>
                <a:lnTo>
                  <a:pt x="27432" y="20701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2" y="34162"/>
                </a:lnTo>
                <a:lnTo>
                  <a:pt x="54863" y="54864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2" y="20701"/>
                </a:lnTo>
                <a:lnTo>
                  <a:pt x="39242" y="20701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bg object 52"/>
          <p:cNvSpPr/>
          <p:nvPr/>
        </p:nvSpPr>
        <p:spPr>
          <a:xfrm>
            <a:off x="3995928" y="257708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2"/>
                </a:lnTo>
                <a:lnTo>
                  <a:pt x="0" y="47243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4" y="47243"/>
                </a:lnTo>
                <a:lnTo>
                  <a:pt x="33956" y="29591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bg object 53"/>
          <p:cNvSpPr/>
          <p:nvPr/>
        </p:nvSpPr>
        <p:spPr>
          <a:xfrm>
            <a:off x="4421123" y="3988320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3" y="0"/>
                </a:lnTo>
                <a:lnTo>
                  <a:pt x="0" y="5461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8" y="1206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bg object 54"/>
          <p:cNvSpPr/>
          <p:nvPr/>
        </p:nvSpPr>
        <p:spPr>
          <a:xfrm>
            <a:off x="5061203" y="2560320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430" y="0"/>
                </a:moveTo>
                <a:lnTo>
                  <a:pt x="4445" y="0"/>
                </a:lnTo>
                <a:lnTo>
                  <a:pt x="0" y="3429"/>
                </a:lnTo>
                <a:lnTo>
                  <a:pt x="0" y="12954"/>
                </a:lnTo>
                <a:lnTo>
                  <a:pt x="4191" y="16763"/>
                </a:lnTo>
                <a:lnTo>
                  <a:pt x="9144" y="16763"/>
                </a:lnTo>
                <a:lnTo>
                  <a:pt x="17145" y="16763"/>
                </a:lnTo>
                <a:lnTo>
                  <a:pt x="21336" y="7619"/>
                </a:lnTo>
                <a:lnTo>
                  <a:pt x="15748" y="2540"/>
                </a:lnTo>
                <a:lnTo>
                  <a:pt x="13843" y="762"/>
                </a:lnTo>
                <a:lnTo>
                  <a:pt x="114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bg object 55"/>
          <p:cNvSpPr/>
          <p:nvPr/>
        </p:nvSpPr>
        <p:spPr>
          <a:xfrm>
            <a:off x="6278879" y="283006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4">
                <a:moveTo>
                  <a:pt x="11557" y="0"/>
                </a:moveTo>
                <a:lnTo>
                  <a:pt x="4572" y="0"/>
                </a:lnTo>
                <a:lnTo>
                  <a:pt x="0" y="3682"/>
                </a:lnTo>
                <a:lnTo>
                  <a:pt x="0" y="14096"/>
                </a:lnTo>
                <a:lnTo>
                  <a:pt x="3810" y="18287"/>
                </a:lnTo>
                <a:lnTo>
                  <a:pt x="8890" y="18287"/>
                </a:lnTo>
                <a:lnTo>
                  <a:pt x="17145" y="18287"/>
                </a:lnTo>
                <a:lnTo>
                  <a:pt x="21336" y="8508"/>
                </a:lnTo>
                <a:lnTo>
                  <a:pt x="15748" y="2539"/>
                </a:lnTo>
                <a:lnTo>
                  <a:pt x="13843" y="762"/>
                </a:lnTo>
                <a:lnTo>
                  <a:pt x="1155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bg object 56"/>
          <p:cNvSpPr/>
          <p:nvPr/>
        </p:nvSpPr>
        <p:spPr>
          <a:xfrm>
            <a:off x="4655820" y="3230879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17906" y="0"/>
                </a:moveTo>
                <a:lnTo>
                  <a:pt x="7112" y="0"/>
                </a:lnTo>
                <a:lnTo>
                  <a:pt x="0" y="5461"/>
                </a:lnTo>
                <a:lnTo>
                  <a:pt x="0" y="21208"/>
                </a:lnTo>
                <a:lnTo>
                  <a:pt x="6350" y="27431"/>
                </a:lnTo>
                <a:lnTo>
                  <a:pt x="14350" y="27431"/>
                </a:lnTo>
                <a:lnTo>
                  <a:pt x="22508" y="24993"/>
                </a:lnTo>
                <a:lnTo>
                  <a:pt x="27511" y="18970"/>
                </a:lnTo>
                <a:lnTo>
                  <a:pt x="28442" y="11304"/>
                </a:lnTo>
                <a:lnTo>
                  <a:pt x="24383" y="3937"/>
                </a:lnTo>
                <a:lnTo>
                  <a:pt x="21462" y="1269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bg object 57"/>
          <p:cNvSpPr/>
          <p:nvPr/>
        </p:nvSpPr>
        <p:spPr>
          <a:xfrm>
            <a:off x="5458967" y="366217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606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224"/>
                </a:lnTo>
                <a:lnTo>
                  <a:pt x="6350" y="28955"/>
                </a:lnTo>
                <a:lnTo>
                  <a:pt x="14478" y="28955"/>
                </a:lnTo>
                <a:lnTo>
                  <a:pt x="22606" y="28955"/>
                </a:lnTo>
                <a:lnTo>
                  <a:pt x="28956" y="22224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bg object 58"/>
          <p:cNvSpPr/>
          <p:nvPr/>
        </p:nvSpPr>
        <p:spPr>
          <a:xfrm>
            <a:off x="3238500" y="262432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4" y="4318"/>
                </a:lnTo>
                <a:lnTo>
                  <a:pt x="21462" y="1397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bg object 59"/>
          <p:cNvSpPr/>
          <p:nvPr/>
        </p:nvSpPr>
        <p:spPr>
          <a:xfrm>
            <a:off x="5114544" y="3319271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763" y="22859"/>
                </a:lnTo>
                <a:lnTo>
                  <a:pt x="0" y="45719"/>
                </a:lnTo>
                <a:lnTo>
                  <a:pt x="22097" y="28701"/>
                </a:lnTo>
                <a:lnTo>
                  <a:pt x="31999" y="28701"/>
                </a:lnTo>
                <a:lnTo>
                  <a:pt x="27812" y="22859"/>
                </a:lnTo>
                <a:lnTo>
                  <a:pt x="31817" y="17271"/>
                </a:lnTo>
                <a:lnTo>
                  <a:pt x="22097" y="17271"/>
                </a:lnTo>
                <a:lnTo>
                  <a:pt x="0" y="0"/>
                </a:lnTo>
                <a:close/>
              </a:path>
              <a:path w="44450" h="45720">
                <a:moveTo>
                  <a:pt x="31999" y="28701"/>
                </a:moveTo>
                <a:lnTo>
                  <a:pt x="22097" y="28701"/>
                </a:lnTo>
                <a:lnTo>
                  <a:pt x="44195" y="45719"/>
                </a:lnTo>
                <a:lnTo>
                  <a:pt x="31999" y="28701"/>
                </a:lnTo>
                <a:close/>
              </a:path>
              <a:path w="44450" h="45720">
                <a:moveTo>
                  <a:pt x="44195" y="0"/>
                </a:moveTo>
                <a:lnTo>
                  <a:pt x="22097" y="17271"/>
                </a:lnTo>
                <a:lnTo>
                  <a:pt x="31817" y="1727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bg object 6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7935" y="3355847"/>
            <a:ext cx="85343" cy="85343"/>
          </a:xfrm>
          <a:prstGeom prst="rect">
            <a:avLst/>
          </a:prstGeom>
        </p:spPr>
      </p:pic>
      <p:sp>
        <p:nvSpPr>
          <p:cNvPr id="61" name="bg object 61"/>
          <p:cNvSpPr/>
          <p:nvPr/>
        </p:nvSpPr>
        <p:spPr>
          <a:xfrm>
            <a:off x="3677411" y="352805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05"/>
                </a:lnTo>
                <a:lnTo>
                  <a:pt x="0" y="26034"/>
                </a:lnTo>
                <a:lnTo>
                  <a:pt x="22605" y="29209"/>
                </a:lnTo>
                <a:lnTo>
                  <a:pt x="25780" y="51815"/>
                </a:lnTo>
                <a:lnTo>
                  <a:pt x="29210" y="29209"/>
                </a:lnTo>
                <a:lnTo>
                  <a:pt x="51815" y="26034"/>
                </a:lnTo>
                <a:lnTo>
                  <a:pt x="29210" y="22605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bg object 62"/>
          <p:cNvSpPr/>
          <p:nvPr/>
        </p:nvSpPr>
        <p:spPr>
          <a:xfrm>
            <a:off x="2388107" y="328422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685" y="0"/>
                </a:moveTo>
                <a:lnTo>
                  <a:pt x="17144" y="18033"/>
                </a:lnTo>
                <a:lnTo>
                  <a:pt x="0" y="20573"/>
                </a:lnTo>
                <a:lnTo>
                  <a:pt x="17144" y="23113"/>
                </a:lnTo>
                <a:lnTo>
                  <a:pt x="19685" y="41147"/>
                </a:lnTo>
                <a:lnTo>
                  <a:pt x="22225" y="23113"/>
                </a:lnTo>
                <a:lnTo>
                  <a:pt x="39624" y="20573"/>
                </a:lnTo>
                <a:lnTo>
                  <a:pt x="22225" y="18033"/>
                </a:lnTo>
                <a:lnTo>
                  <a:pt x="1968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bg object 63"/>
          <p:cNvSpPr/>
          <p:nvPr/>
        </p:nvSpPr>
        <p:spPr>
          <a:xfrm>
            <a:off x="4305300" y="33802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4"/>
                </a:lnTo>
                <a:lnTo>
                  <a:pt x="33527" y="35052"/>
                </a:lnTo>
                <a:lnTo>
                  <a:pt x="20954" y="17526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bg object 64"/>
          <p:cNvSpPr/>
          <p:nvPr/>
        </p:nvSpPr>
        <p:spPr>
          <a:xfrm>
            <a:off x="3634740" y="3157727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79" h="44450">
                <a:moveTo>
                  <a:pt x="30690" y="27686"/>
                </a:moveTo>
                <a:lnTo>
                  <a:pt x="21336" y="27686"/>
                </a:lnTo>
                <a:lnTo>
                  <a:pt x="42672" y="44196"/>
                </a:lnTo>
                <a:lnTo>
                  <a:pt x="30690" y="27686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bg object 65"/>
          <p:cNvSpPr/>
          <p:nvPr/>
        </p:nvSpPr>
        <p:spPr>
          <a:xfrm>
            <a:off x="2839211" y="32217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1"/>
                </a:lnTo>
                <a:lnTo>
                  <a:pt x="0" y="47243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1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3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bg object 66"/>
          <p:cNvSpPr/>
          <p:nvPr/>
        </p:nvSpPr>
        <p:spPr>
          <a:xfrm>
            <a:off x="3243339" y="386943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6"/>
                </a:lnTo>
                <a:lnTo>
                  <a:pt x="0" y="11265"/>
                </a:lnTo>
                <a:lnTo>
                  <a:pt x="827" y="18930"/>
                </a:lnTo>
                <a:lnTo>
                  <a:pt x="5584" y="24969"/>
                </a:lnTo>
                <a:lnTo>
                  <a:pt x="13448" y="27419"/>
                </a:lnTo>
                <a:lnTo>
                  <a:pt x="21068" y="27419"/>
                </a:lnTo>
                <a:lnTo>
                  <a:pt x="27164" y="21323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bg object 67"/>
          <p:cNvSpPr/>
          <p:nvPr/>
        </p:nvSpPr>
        <p:spPr>
          <a:xfrm>
            <a:off x="3151632" y="300380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6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bg object 68"/>
          <p:cNvSpPr/>
          <p:nvPr/>
        </p:nvSpPr>
        <p:spPr>
          <a:xfrm>
            <a:off x="4026550" y="320192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0558" y="0"/>
                </a:moveTo>
                <a:lnTo>
                  <a:pt x="10017" y="0"/>
                </a:lnTo>
                <a:lnTo>
                  <a:pt x="6588" y="1269"/>
                </a:lnTo>
                <a:lnTo>
                  <a:pt x="3794" y="4190"/>
                </a:lnTo>
                <a:lnTo>
                  <a:pt x="0" y="12025"/>
                </a:lnTo>
                <a:lnTo>
                  <a:pt x="873" y="20097"/>
                </a:lnTo>
                <a:lnTo>
                  <a:pt x="5651" y="26408"/>
                </a:lnTo>
                <a:lnTo>
                  <a:pt x="13573" y="28956"/>
                </a:lnTo>
                <a:lnTo>
                  <a:pt x="20939" y="28956"/>
                </a:lnTo>
                <a:lnTo>
                  <a:pt x="27289" y="22606"/>
                </a:lnTo>
                <a:lnTo>
                  <a:pt x="27289" y="5714"/>
                </a:lnTo>
                <a:lnTo>
                  <a:pt x="2055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bg object 69"/>
          <p:cNvSpPr/>
          <p:nvPr/>
        </p:nvSpPr>
        <p:spPr>
          <a:xfrm>
            <a:off x="5512308" y="22661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4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6034" y="51816"/>
                </a:lnTo>
                <a:lnTo>
                  <a:pt x="29209" y="29210"/>
                </a:lnTo>
                <a:lnTo>
                  <a:pt x="51815" y="26035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bg object 70"/>
          <p:cNvSpPr/>
          <p:nvPr/>
        </p:nvSpPr>
        <p:spPr>
          <a:xfrm>
            <a:off x="1836420" y="240944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3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8" y="23113"/>
                </a:lnTo>
                <a:lnTo>
                  <a:pt x="41148" y="20574"/>
                </a:lnTo>
                <a:lnTo>
                  <a:pt x="23368" y="18033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1" name="bg object 7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39867" y="1924811"/>
            <a:ext cx="85344" cy="83819"/>
          </a:xfrm>
          <a:prstGeom prst="rect">
            <a:avLst/>
          </a:prstGeom>
        </p:spPr>
      </p:pic>
      <p:sp>
        <p:nvSpPr>
          <p:cNvPr id="72" name="bg object 72"/>
          <p:cNvSpPr/>
          <p:nvPr/>
        </p:nvSpPr>
        <p:spPr>
          <a:xfrm>
            <a:off x="2755392" y="254660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27" y="0"/>
                </a:moveTo>
                <a:lnTo>
                  <a:pt x="16763" y="12572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7" y="33527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bg object 73"/>
          <p:cNvSpPr/>
          <p:nvPr/>
        </p:nvSpPr>
        <p:spPr>
          <a:xfrm>
            <a:off x="3029711" y="1426463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80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80" h="44450">
                <a:moveTo>
                  <a:pt x="30690" y="27686"/>
                </a:moveTo>
                <a:lnTo>
                  <a:pt x="21336" y="27686"/>
                </a:lnTo>
                <a:lnTo>
                  <a:pt x="42671" y="44196"/>
                </a:lnTo>
                <a:lnTo>
                  <a:pt x="30690" y="27686"/>
                </a:lnTo>
                <a:close/>
              </a:path>
              <a:path w="43180" h="44450">
                <a:moveTo>
                  <a:pt x="42671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bg object 74"/>
          <p:cNvSpPr/>
          <p:nvPr/>
        </p:nvSpPr>
        <p:spPr>
          <a:xfrm>
            <a:off x="4671059" y="1866900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0" y="0"/>
                </a:moveTo>
                <a:lnTo>
                  <a:pt x="11302" y="15112"/>
                </a:lnTo>
                <a:lnTo>
                  <a:pt x="0" y="30480"/>
                </a:lnTo>
                <a:lnTo>
                  <a:pt x="15112" y="18923"/>
                </a:lnTo>
                <a:lnTo>
                  <a:pt x="21788" y="18923"/>
                </a:lnTo>
                <a:lnTo>
                  <a:pt x="18923" y="15112"/>
                </a:lnTo>
                <a:lnTo>
                  <a:pt x="21642" y="11557"/>
                </a:lnTo>
                <a:lnTo>
                  <a:pt x="15112" y="11557"/>
                </a:lnTo>
                <a:lnTo>
                  <a:pt x="0" y="0"/>
                </a:lnTo>
                <a:close/>
              </a:path>
              <a:path w="30479" h="30480">
                <a:moveTo>
                  <a:pt x="21788" y="18923"/>
                </a:moveTo>
                <a:lnTo>
                  <a:pt x="15112" y="18923"/>
                </a:lnTo>
                <a:lnTo>
                  <a:pt x="30479" y="30480"/>
                </a:lnTo>
                <a:lnTo>
                  <a:pt x="21788" y="18923"/>
                </a:lnTo>
                <a:close/>
              </a:path>
              <a:path w="30479" h="30480">
                <a:moveTo>
                  <a:pt x="30479" y="0"/>
                </a:moveTo>
                <a:lnTo>
                  <a:pt x="15112" y="11557"/>
                </a:lnTo>
                <a:lnTo>
                  <a:pt x="21642" y="11557"/>
                </a:lnTo>
                <a:lnTo>
                  <a:pt x="3047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bg object 75"/>
          <p:cNvSpPr/>
          <p:nvPr/>
        </p:nvSpPr>
        <p:spPr>
          <a:xfrm>
            <a:off x="3857244" y="14218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bg object 76"/>
          <p:cNvSpPr/>
          <p:nvPr/>
        </p:nvSpPr>
        <p:spPr>
          <a:xfrm>
            <a:off x="3518915" y="241706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4" y="0"/>
                </a:lnTo>
                <a:lnTo>
                  <a:pt x="0" y="5461"/>
                </a:lnTo>
                <a:lnTo>
                  <a:pt x="0" y="21336"/>
                </a:lnTo>
                <a:lnTo>
                  <a:pt x="5842" y="27431"/>
                </a:lnTo>
                <a:lnTo>
                  <a:pt x="12954" y="27431"/>
                </a:lnTo>
                <a:lnTo>
                  <a:pt x="20490" y="24975"/>
                </a:lnTo>
                <a:lnTo>
                  <a:pt x="25050" y="18923"/>
                </a:lnTo>
                <a:lnTo>
                  <a:pt x="25848" y="11251"/>
                </a:lnTo>
                <a:lnTo>
                  <a:pt x="22098" y="3937"/>
                </a:lnTo>
                <a:lnTo>
                  <a:pt x="19558" y="1269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bg object 77"/>
          <p:cNvSpPr/>
          <p:nvPr/>
        </p:nvSpPr>
        <p:spPr>
          <a:xfrm>
            <a:off x="3867911" y="185470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714"/>
                </a:lnTo>
                <a:lnTo>
                  <a:pt x="0" y="22351"/>
                </a:lnTo>
                <a:lnTo>
                  <a:pt x="6350" y="28955"/>
                </a:lnTo>
                <a:lnTo>
                  <a:pt x="14350" y="28955"/>
                </a:lnTo>
                <a:lnTo>
                  <a:pt x="22508" y="26390"/>
                </a:lnTo>
                <a:lnTo>
                  <a:pt x="27511" y="20050"/>
                </a:lnTo>
                <a:lnTo>
                  <a:pt x="28442" y="11971"/>
                </a:lnTo>
                <a:lnTo>
                  <a:pt x="24384" y="4190"/>
                </a:lnTo>
                <a:lnTo>
                  <a:pt x="21462" y="1269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bg object 78"/>
          <p:cNvSpPr/>
          <p:nvPr/>
        </p:nvSpPr>
        <p:spPr>
          <a:xfrm>
            <a:off x="4672584" y="22875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5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bg object 79"/>
          <p:cNvSpPr/>
          <p:nvPr/>
        </p:nvSpPr>
        <p:spPr>
          <a:xfrm>
            <a:off x="2450592" y="124968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17906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3" y="4318"/>
                </a:lnTo>
                <a:lnTo>
                  <a:pt x="21462" y="1397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bg object 80"/>
          <p:cNvSpPr/>
          <p:nvPr/>
        </p:nvSpPr>
        <p:spPr>
          <a:xfrm>
            <a:off x="4326635" y="1944623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0" y="0"/>
                </a:moveTo>
                <a:lnTo>
                  <a:pt x="17272" y="22098"/>
                </a:lnTo>
                <a:lnTo>
                  <a:pt x="0" y="44195"/>
                </a:lnTo>
                <a:lnTo>
                  <a:pt x="22860" y="27812"/>
                </a:lnTo>
                <a:lnTo>
                  <a:pt x="33103" y="27812"/>
                </a:lnTo>
                <a:lnTo>
                  <a:pt x="28701" y="22098"/>
                </a:lnTo>
                <a:lnTo>
                  <a:pt x="32809" y="16763"/>
                </a:lnTo>
                <a:lnTo>
                  <a:pt x="22860" y="16763"/>
                </a:lnTo>
                <a:lnTo>
                  <a:pt x="0" y="0"/>
                </a:lnTo>
                <a:close/>
              </a:path>
              <a:path w="45720" h="44450">
                <a:moveTo>
                  <a:pt x="33103" y="27812"/>
                </a:moveTo>
                <a:lnTo>
                  <a:pt x="22860" y="27812"/>
                </a:lnTo>
                <a:lnTo>
                  <a:pt x="45719" y="44195"/>
                </a:lnTo>
                <a:lnTo>
                  <a:pt x="33103" y="27812"/>
                </a:lnTo>
                <a:close/>
              </a:path>
              <a:path w="45720" h="44450">
                <a:moveTo>
                  <a:pt x="45719" y="0"/>
                </a:moveTo>
                <a:lnTo>
                  <a:pt x="22860" y="16763"/>
                </a:lnTo>
                <a:lnTo>
                  <a:pt x="32809" y="1676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1" name="bg object 8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4683" y="1600200"/>
            <a:ext cx="85343" cy="85344"/>
          </a:xfrm>
          <a:prstGeom prst="rect">
            <a:avLst/>
          </a:prstGeom>
        </p:spPr>
      </p:pic>
      <p:sp>
        <p:nvSpPr>
          <p:cNvPr id="82" name="bg object 82"/>
          <p:cNvSpPr/>
          <p:nvPr/>
        </p:nvSpPr>
        <p:spPr>
          <a:xfrm>
            <a:off x="2891027" y="215341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5781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5781" y="51815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bg object 83"/>
          <p:cNvSpPr/>
          <p:nvPr/>
        </p:nvSpPr>
        <p:spPr>
          <a:xfrm>
            <a:off x="1600200" y="190957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6" y="0"/>
                </a:moveTo>
                <a:lnTo>
                  <a:pt x="17780" y="18033"/>
                </a:lnTo>
                <a:lnTo>
                  <a:pt x="0" y="20573"/>
                </a:lnTo>
                <a:lnTo>
                  <a:pt x="17780" y="23113"/>
                </a:lnTo>
                <a:lnTo>
                  <a:pt x="20446" y="41147"/>
                </a:lnTo>
                <a:lnTo>
                  <a:pt x="22987" y="23113"/>
                </a:lnTo>
                <a:lnTo>
                  <a:pt x="41148" y="20573"/>
                </a:lnTo>
                <a:lnTo>
                  <a:pt x="22987" y="18033"/>
                </a:lnTo>
                <a:lnTo>
                  <a:pt x="2044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bg object 84"/>
          <p:cNvSpPr/>
          <p:nvPr/>
        </p:nvSpPr>
        <p:spPr>
          <a:xfrm>
            <a:off x="3517391" y="2005583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3"/>
                </a:lnTo>
                <a:lnTo>
                  <a:pt x="33528" y="35052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bg object 85"/>
          <p:cNvSpPr/>
          <p:nvPr/>
        </p:nvSpPr>
        <p:spPr>
          <a:xfrm>
            <a:off x="2846832" y="178307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bg object 86"/>
          <p:cNvSpPr/>
          <p:nvPr/>
        </p:nvSpPr>
        <p:spPr>
          <a:xfrm>
            <a:off x="2052827" y="1845564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5" y="23622"/>
                </a:lnTo>
                <a:lnTo>
                  <a:pt x="0" y="47243"/>
                </a:lnTo>
                <a:lnTo>
                  <a:pt x="22733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733" y="17652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0"/>
                </a:moveTo>
                <a:lnTo>
                  <a:pt x="22733" y="29590"/>
                </a:lnTo>
                <a:lnTo>
                  <a:pt x="45720" y="47243"/>
                </a:lnTo>
                <a:lnTo>
                  <a:pt x="32907" y="29590"/>
                </a:lnTo>
                <a:close/>
              </a:path>
              <a:path w="45719" h="47625">
                <a:moveTo>
                  <a:pt x="45720" y="0"/>
                </a:moveTo>
                <a:lnTo>
                  <a:pt x="22733" y="17652"/>
                </a:lnTo>
                <a:lnTo>
                  <a:pt x="32907" y="17652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bg object 87"/>
          <p:cNvSpPr/>
          <p:nvPr/>
        </p:nvSpPr>
        <p:spPr>
          <a:xfrm>
            <a:off x="2429523" y="223875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5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7"/>
                </a:lnTo>
                <a:lnTo>
                  <a:pt x="0" y="11251"/>
                </a:lnTo>
                <a:lnTo>
                  <a:pt x="827" y="18923"/>
                </a:lnTo>
                <a:lnTo>
                  <a:pt x="5584" y="24975"/>
                </a:lnTo>
                <a:lnTo>
                  <a:pt x="13448" y="27431"/>
                </a:lnTo>
                <a:lnTo>
                  <a:pt x="21068" y="27431"/>
                </a:lnTo>
                <a:lnTo>
                  <a:pt x="27164" y="21336"/>
                </a:lnTo>
                <a:lnTo>
                  <a:pt x="27164" y="5461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bg object 88"/>
          <p:cNvSpPr/>
          <p:nvPr/>
        </p:nvSpPr>
        <p:spPr>
          <a:xfrm>
            <a:off x="3238871" y="1827276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1472" y="0"/>
                </a:moveTo>
                <a:lnTo>
                  <a:pt x="10550" y="0"/>
                </a:lnTo>
                <a:lnTo>
                  <a:pt x="6867" y="1270"/>
                </a:lnTo>
                <a:lnTo>
                  <a:pt x="3946" y="4063"/>
                </a:lnTo>
                <a:lnTo>
                  <a:pt x="0" y="11412"/>
                </a:lnTo>
                <a:lnTo>
                  <a:pt x="946" y="19034"/>
                </a:lnTo>
                <a:lnTo>
                  <a:pt x="5965" y="25013"/>
                </a:lnTo>
                <a:lnTo>
                  <a:pt x="14233" y="27432"/>
                </a:lnTo>
                <a:lnTo>
                  <a:pt x="21980" y="27432"/>
                </a:lnTo>
                <a:lnTo>
                  <a:pt x="28584" y="21336"/>
                </a:lnTo>
                <a:lnTo>
                  <a:pt x="28584" y="5461"/>
                </a:lnTo>
                <a:lnTo>
                  <a:pt x="214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9" name="bg object 8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83096" y="3290315"/>
            <a:ext cx="85344" cy="85343"/>
          </a:xfrm>
          <a:prstGeom prst="rect">
            <a:avLst/>
          </a:prstGeom>
        </p:spPr>
      </p:pic>
      <p:pic>
        <p:nvPicPr>
          <p:cNvPr id="90" name="bg object 9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472171" y="3555491"/>
            <a:ext cx="83820" cy="83820"/>
          </a:xfrm>
          <a:prstGeom prst="rect">
            <a:avLst/>
          </a:prstGeom>
        </p:spPr>
      </p:pic>
      <p:sp>
        <p:nvSpPr>
          <p:cNvPr id="91" name="bg object 91"/>
          <p:cNvSpPr/>
          <p:nvPr/>
        </p:nvSpPr>
        <p:spPr>
          <a:xfrm>
            <a:off x="6659880" y="46954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5780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bg object 92"/>
          <p:cNvSpPr/>
          <p:nvPr/>
        </p:nvSpPr>
        <p:spPr>
          <a:xfrm>
            <a:off x="8926068" y="4133100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437"/>
                </a:lnTo>
                <a:lnTo>
                  <a:pt x="0" y="19938"/>
                </a:lnTo>
                <a:lnTo>
                  <a:pt x="18033" y="22440"/>
                </a:lnTo>
                <a:lnTo>
                  <a:pt x="20574" y="39598"/>
                </a:lnTo>
                <a:lnTo>
                  <a:pt x="23113" y="22440"/>
                </a:lnTo>
                <a:lnTo>
                  <a:pt x="41148" y="19938"/>
                </a:lnTo>
                <a:lnTo>
                  <a:pt x="23113" y="17437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3" name="bg object 9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55992" y="4285500"/>
            <a:ext cx="85343" cy="85318"/>
          </a:xfrm>
          <a:prstGeom prst="rect">
            <a:avLst/>
          </a:prstGeom>
        </p:spPr>
      </p:pic>
      <p:sp>
        <p:nvSpPr>
          <p:cNvPr id="94" name="bg object 94"/>
          <p:cNvSpPr/>
          <p:nvPr/>
        </p:nvSpPr>
        <p:spPr>
          <a:xfrm>
            <a:off x="5900928" y="186537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33527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3" y="16763"/>
                </a:lnTo>
                <a:lnTo>
                  <a:pt x="0" y="33528"/>
                </a:lnTo>
                <a:lnTo>
                  <a:pt x="16763" y="20954"/>
                </a:lnTo>
                <a:lnTo>
                  <a:pt x="33527" y="33528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bg object 95"/>
          <p:cNvSpPr/>
          <p:nvPr/>
        </p:nvSpPr>
        <p:spPr>
          <a:xfrm>
            <a:off x="6701028" y="2849879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510" y="21336"/>
                </a:lnTo>
                <a:lnTo>
                  <a:pt x="0" y="42671"/>
                </a:lnTo>
                <a:lnTo>
                  <a:pt x="22225" y="26543"/>
                </a:lnTo>
                <a:lnTo>
                  <a:pt x="31715" y="26543"/>
                </a:lnTo>
                <a:lnTo>
                  <a:pt x="27686" y="21336"/>
                </a:lnTo>
                <a:lnTo>
                  <a:pt x="31715" y="16128"/>
                </a:lnTo>
                <a:lnTo>
                  <a:pt x="22225" y="16128"/>
                </a:lnTo>
                <a:lnTo>
                  <a:pt x="0" y="0"/>
                </a:lnTo>
                <a:close/>
              </a:path>
              <a:path w="44450" h="43180">
                <a:moveTo>
                  <a:pt x="31715" y="26543"/>
                </a:moveTo>
                <a:lnTo>
                  <a:pt x="22225" y="26543"/>
                </a:lnTo>
                <a:lnTo>
                  <a:pt x="44196" y="42671"/>
                </a:lnTo>
                <a:lnTo>
                  <a:pt x="31715" y="26543"/>
                </a:lnTo>
                <a:close/>
              </a:path>
              <a:path w="44450" h="43180">
                <a:moveTo>
                  <a:pt x="44196" y="0"/>
                </a:moveTo>
                <a:lnTo>
                  <a:pt x="22225" y="16128"/>
                </a:lnTo>
                <a:lnTo>
                  <a:pt x="31715" y="1612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bg object 96"/>
          <p:cNvSpPr/>
          <p:nvPr/>
        </p:nvSpPr>
        <p:spPr>
          <a:xfrm>
            <a:off x="7319771" y="395784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32003" y="0"/>
                </a:moveTo>
                <a:lnTo>
                  <a:pt x="16128" y="11810"/>
                </a:lnTo>
                <a:lnTo>
                  <a:pt x="0" y="0"/>
                </a:ln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32003" y="31978"/>
                </a:lnTo>
                <a:lnTo>
                  <a:pt x="19938" y="15836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bg object 97"/>
          <p:cNvSpPr/>
          <p:nvPr/>
        </p:nvSpPr>
        <p:spPr>
          <a:xfrm>
            <a:off x="8488680" y="39288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4" y="0"/>
                </a:moveTo>
                <a:lnTo>
                  <a:pt x="27431" y="20637"/>
                </a:lnTo>
                <a:lnTo>
                  <a:pt x="0" y="0"/>
                </a:lnTo>
                <a:lnTo>
                  <a:pt x="20700" y="27419"/>
                </a:lnTo>
                <a:lnTo>
                  <a:pt x="0" y="54838"/>
                </a:lnTo>
                <a:lnTo>
                  <a:pt x="27431" y="34201"/>
                </a:lnTo>
                <a:lnTo>
                  <a:pt x="54864" y="54838"/>
                </a:lnTo>
                <a:lnTo>
                  <a:pt x="34163" y="27419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bg object 98"/>
          <p:cNvSpPr/>
          <p:nvPr/>
        </p:nvSpPr>
        <p:spPr>
          <a:xfrm>
            <a:off x="8715756" y="3582923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987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987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bg object 99"/>
          <p:cNvSpPr/>
          <p:nvPr/>
        </p:nvSpPr>
        <p:spPr>
          <a:xfrm>
            <a:off x="6211823" y="2276855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700" y="0"/>
                </a:moveTo>
                <a:lnTo>
                  <a:pt x="5714" y="0"/>
                </a:lnTo>
                <a:lnTo>
                  <a:pt x="0" y="5842"/>
                </a:lnTo>
                <a:lnTo>
                  <a:pt x="0" y="12954"/>
                </a:lnTo>
                <a:lnTo>
                  <a:pt x="2311" y="20490"/>
                </a:lnTo>
                <a:lnTo>
                  <a:pt x="8016" y="25050"/>
                </a:lnTo>
                <a:lnTo>
                  <a:pt x="15269" y="25848"/>
                </a:lnTo>
                <a:lnTo>
                  <a:pt x="22225" y="22098"/>
                </a:lnTo>
                <a:lnTo>
                  <a:pt x="24764" y="19557"/>
                </a:lnTo>
                <a:lnTo>
                  <a:pt x="25908" y="16382"/>
                </a:lnTo>
                <a:lnTo>
                  <a:pt x="25908" y="660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bg object 100"/>
          <p:cNvSpPr/>
          <p:nvPr/>
        </p:nvSpPr>
        <p:spPr>
          <a:xfrm>
            <a:off x="8763000" y="43449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604" y="0"/>
                </a:moveTo>
                <a:lnTo>
                  <a:pt x="4064" y="0"/>
                </a:lnTo>
                <a:lnTo>
                  <a:pt x="0" y="4140"/>
                </a:lnTo>
                <a:lnTo>
                  <a:pt x="0" y="9182"/>
                </a:lnTo>
                <a:lnTo>
                  <a:pt x="0" y="17170"/>
                </a:lnTo>
                <a:lnTo>
                  <a:pt x="9905" y="21310"/>
                </a:lnTo>
                <a:lnTo>
                  <a:pt x="17399" y="13766"/>
                </a:lnTo>
                <a:lnTo>
                  <a:pt x="18288" y="11430"/>
                </a:lnTo>
                <a:lnTo>
                  <a:pt x="18288" y="4445"/>
                </a:lnTo>
                <a:lnTo>
                  <a:pt x="146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bg object 101"/>
          <p:cNvSpPr/>
          <p:nvPr/>
        </p:nvSpPr>
        <p:spPr>
          <a:xfrm>
            <a:off x="7505700" y="4675644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5" h="20320">
                <a:moveTo>
                  <a:pt x="13461" y="0"/>
                </a:moveTo>
                <a:lnTo>
                  <a:pt x="3809" y="0"/>
                </a:lnTo>
                <a:lnTo>
                  <a:pt x="0" y="3568"/>
                </a:lnTo>
                <a:lnTo>
                  <a:pt x="0" y="8254"/>
                </a:lnTo>
                <a:lnTo>
                  <a:pt x="0" y="15951"/>
                </a:lnTo>
                <a:lnTo>
                  <a:pt x="9017" y="19799"/>
                </a:lnTo>
                <a:lnTo>
                  <a:pt x="14350" y="14579"/>
                </a:lnTo>
                <a:lnTo>
                  <a:pt x="16001" y="12826"/>
                </a:lnTo>
                <a:lnTo>
                  <a:pt x="16764" y="10706"/>
                </a:lnTo>
                <a:lnTo>
                  <a:pt x="16764" y="4203"/>
                </a:lnTo>
                <a:lnTo>
                  <a:pt x="1346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bg object 102"/>
          <p:cNvSpPr/>
          <p:nvPr/>
        </p:nvSpPr>
        <p:spPr>
          <a:xfrm>
            <a:off x="7094219" y="3051048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24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14350"/>
                </a:lnTo>
                <a:lnTo>
                  <a:pt x="2565" y="22508"/>
                </a:lnTo>
                <a:lnTo>
                  <a:pt x="8905" y="27511"/>
                </a:lnTo>
                <a:lnTo>
                  <a:pt x="16984" y="28442"/>
                </a:lnTo>
                <a:lnTo>
                  <a:pt x="24764" y="24383"/>
                </a:lnTo>
                <a:lnTo>
                  <a:pt x="27685" y="21462"/>
                </a:lnTo>
                <a:lnTo>
                  <a:pt x="28955" y="17906"/>
                </a:lnTo>
                <a:lnTo>
                  <a:pt x="28955" y="7112"/>
                </a:lnTo>
                <a:lnTo>
                  <a:pt x="2324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bg object 103"/>
          <p:cNvSpPr/>
          <p:nvPr/>
        </p:nvSpPr>
        <p:spPr>
          <a:xfrm>
            <a:off x="7123176" y="426416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730" y="0"/>
                </a:lnTo>
                <a:lnTo>
                  <a:pt x="0" y="6032"/>
                </a:lnTo>
                <a:lnTo>
                  <a:pt x="0" y="13703"/>
                </a:lnTo>
                <a:lnTo>
                  <a:pt x="0" y="21374"/>
                </a:lnTo>
                <a:lnTo>
                  <a:pt x="6730" y="27406"/>
                </a:lnTo>
                <a:lnTo>
                  <a:pt x="22605" y="27406"/>
                </a:lnTo>
                <a:lnTo>
                  <a:pt x="28955" y="21374"/>
                </a:lnTo>
                <a:lnTo>
                  <a:pt x="28955" y="603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bg object 104"/>
          <p:cNvSpPr/>
          <p:nvPr/>
        </p:nvSpPr>
        <p:spPr>
          <a:xfrm>
            <a:off x="6989064" y="351129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7" y="27812"/>
                </a:lnTo>
                <a:lnTo>
                  <a:pt x="31767" y="27812"/>
                </a:lnTo>
                <a:lnTo>
                  <a:pt x="27431" y="22097"/>
                </a:lnTo>
                <a:lnTo>
                  <a:pt x="31478" y="16763"/>
                </a:lnTo>
                <a:lnTo>
                  <a:pt x="22097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7" y="27812"/>
                </a:lnTo>
                <a:lnTo>
                  <a:pt x="44195" y="44195"/>
                </a:lnTo>
                <a:lnTo>
                  <a:pt x="31767" y="27812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763"/>
                </a:lnTo>
                <a:lnTo>
                  <a:pt x="31478" y="16763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bg object 10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12864" y="1693164"/>
            <a:ext cx="85343" cy="85344"/>
          </a:xfrm>
          <a:prstGeom prst="rect">
            <a:avLst/>
          </a:prstGeom>
        </p:spPr>
      </p:pic>
      <p:sp>
        <p:nvSpPr>
          <p:cNvPr id="106" name="bg object 106"/>
          <p:cNvSpPr/>
          <p:nvPr/>
        </p:nvSpPr>
        <p:spPr>
          <a:xfrm>
            <a:off x="6772656" y="2074164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5781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6" y="25781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bg object 107"/>
          <p:cNvSpPr/>
          <p:nvPr/>
        </p:nvSpPr>
        <p:spPr>
          <a:xfrm>
            <a:off x="6626352" y="2409444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7" y="35051"/>
                </a:lnTo>
                <a:lnTo>
                  <a:pt x="20954" y="17525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bg object 108"/>
          <p:cNvSpPr/>
          <p:nvPr/>
        </p:nvSpPr>
        <p:spPr>
          <a:xfrm>
            <a:off x="7150607" y="20299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6" y="2209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bg object 109"/>
          <p:cNvSpPr/>
          <p:nvPr/>
        </p:nvSpPr>
        <p:spPr>
          <a:xfrm>
            <a:off x="5900928" y="2848355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19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732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732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bg object 110"/>
          <p:cNvSpPr/>
          <p:nvPr/>
        </p:nvSpPr>
        <p:spPr>
          <a:xfrm>
            <a:off x="8602980" y="42153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5" y="0"/>
                </a:moveTo>
                <a:lnTo>
                  <a:pt x="6730" y="0"/>
                </a:lnTo>
                <a:lnTo>
                  <a:pt x="0" y="6362"/>
                </a:lnTo>
                <a:lnTo>
                  <a:pt x="0" y="14465"/>
                </a:lnTo>
                <a:lnTo>
                  <a:pt x="0" y="22567"/>
                </a:lnTo>
                <a:lnTo>
                  <a:pt x="6730" y="28930"/>
                </a:lnTo>
                <a:lnTo>
                  <a:pt x="22605" y="28930"/>
                </a:lnTo>
                <a:lnTo>
                  <a:pt x="28955" y="22567"/>
                </a:lnTo>
                <a:lnTo>
                  <a:pt x="28955" y="636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bg object 111"/>
          <p:cNvSpPr/>
          <p:nvPr/>
        </p:nvSpPr>
        <p:spPr>
          <a:xfrm>
            <a:off x="7123176" y="2422007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16019" y="0"/>
                </a:moveTo>
                <a:lnTo>
                  <a:pt x="8397" y="946"/>
                </a:lnTo>
                <a:lnTo>
                  <a:pt x="2418" y="5965"/>
                </a:lnTo>
                <a:lnTo>
                  <a:pt x="0" y="14233"/>
                </a:lnTo>
                <a:lnTo>
                  <a:pt x="0" y="21980"/>
                </a:lnTo>
                <a:lnTo>
                  <a:pt x="6096" y="28584"/>
                </a:lnTo>
                <a:lnTo>
                  <a:pt x="21971" y="28584"/>
                </a:lnTo>
                <a:lnTo>
                  <a:pt x="27431" y="21472"/>
                </a:lnTo>
                <a:lnTo>
                  <a:pt x="27431" y="10550"/>
                </a:lnTo>
                <a:lnTo>
                  <a:pt x="26162" y="6867"/>
                </a:lnTo>
                <a:lnTo>
                  <a:pt x="23368" y="3946"/>
                </a:lnTo>
                <a:lnTo>
                  <a:pt x="160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2" name="bg object 11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67728" y="248411"/>
            <a:ext cx="85344" cy="83820"/>
          </a:xfrm>
          <a:prstGeom prst="rect">
            <a:avLst/>
          </a:prstGeom>
        </p:spPr>
      </p:pic>
      <p:sp>
        <p:nvSpPr>
          <p:cNvPr id="113" name="bg object 113"/>
          <p:cNvSpPr/>
          <p:nvPr/>
        </p:nvSpPr>
        <p:spPr>
          <a:xfrm>
            <a:off x="7499604" y="405755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930" y="0"/>
                </a:moveTo>
                <a:lnTo>
                  <a:pt x="8858" y="946"/>
                </a:lnTo>
                <a:lnTo>
                  <a:pt x="2547" y="5965"/>
                </a:lnTo>
                <a:lnTo>
                  <a:pt x="0" y="14233"/>
                </a:lnTo>
                <a:lnTo>
                  <a:pt x="0" y="21980"/>
                </a:lnTo>
                <a:lnTo>
                  <a:pt x="6350" y="28584"/>
                </a:lnTo>
                <a:lnTo>
                  <a:pt x="23241" y="28584"/>
                </a:lnTo>
                <a:lnTo>
                  <a:pt x="28955" y="21472"/>
                </a:lnTo>
                <a:lnTo>
                  <a:pt x="28955" y="10550"/>
                </a:lnTo>
                <a:lnTo>
                  <a:pt x="27686" y="6867"/>
                </a:lnTo>
                <a:lnTo>
                  <a:pt x="24765" y="3946"/>
                </a:lnTo>
                <a:lnTo>
                  <a:pt x="169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bg object 114"/>
          <p:cNvSpPr/>
          <p:nvPr/>
        </p:nvSpPr>
        <p:spPr>
          <a:xfrm>
            <a:off x="8851392" y="633983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79">
                <a:moveTo>
                  <a:pt x="44196" y="0"/>
                </a:moveTo>
                <a:lnTo>
                  <a:pt x="22225" y="16128"/>
                </a:lnTo>
                <a:lnTo>
                  <a:pt x="0" y="0"/>
                </a:lnTo>
                <a:lnTo>
                  <a:pt x="16509" y="21336"/>
                </a:lnTo>
                <a:lnTo>
                  <a:pt x="0" y="42671"/>
                </a:lnTo>
                <a:lnTo>
                  <a:pt x="22225" y="26542"/>
                </a:lnTo>
                <a:lnTo>
                  <a:pt x="44196" y="42671"/>
                </a:lnTo>
                <a:lnTo>
                  <a:pt x="27685" y="21336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5" name="bg object 1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08376" y="4888991"/>
            <a:ext cx="85343" cy="85343"/>
          </a:xfrm>
          <a:prstGeom prst="rect">
            <a:avLst/>
          </a:prstGeom>
        </p:spPr>
      </p:pic>
      <p:pic>
        <p:nvPicPr>
          <p:cNvPr id="116" name="bg object 1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6636" y="4565916"/>
            <a:ext cx="83820" cy="85318"/>
          </a:xfrm>
          <a:prstGeom prst="rect">
            <a:avLst/>
          </a:prstGeom>
        </p:spPr>
      </p:pic>
      <p:sp>
        <p:nvSpPr>
          <p:cNvPr id="117" name="bg object 117"/>
          <p:cNvSpPr/>
          <p:nvPr/>
        </p:nvSpPr>
        <p:spPr>
          <a:xfrm>
            <a:off x="2798064" y="466039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781" y="0"/>
                </a:moveTo>
                <a:lnTo>
                  <a:pt x="22606" y="22644"/>
                </a:lnTo>
                <a:lnTo>
                  <a:pt x="0" y="25768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5768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bg object 118"/>
          <p:cNvSpPr/>
          <p:nvPr/>
        </p:nvSpPr>
        <p:spPr>
          <a:xfrm>
            <a:off x="6701028" y="483260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08"/>
                </a:lnTo>
                <a:lnTo>
                  <a:pt x="0" y="20561"/>
                </a:lnTo>
                <a:lnTo>
                  <a:pt x="17779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61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9" name="bg object 1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70703" y="4553711"/>
            <a:ext cx="83820" cy="83819"/>
          </a:xfrm>
          <a:prstGeom prst="rect">
            <a:avLst/>
          </a:prstGeom>
        </p:spPr>
      </p:pic>
      <p:sp>
        <p:nvSpPr>
          <p:cNvPr id="120" name="bg object 120"/>
          <p:cNvSpPr/>
          <p:nvPr/>
        </p:nvSpPr>
        <p:spPr>
          <a:xfrm>
            <a:off x="4267200" y="484480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3" y="16764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64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bg object 121"/>
          <p:cNvSpPr/>
          <p:nvPr/>
        </p:nvSpPr>
        <p:spPr>
          <a:xfrm>
            <a:off x="2439923" y="47015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8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5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bg object 122"/>
          <p:cNvSpPr/>
          <p:nvPr/>
        </p:nvSpPr>
        <p:spPr>
          <a:xfrm>
            <a:off x="306336" y="41361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103" y="16141"/>
                </a:lnTo>
                <a:lnTo>
                  <a:pt x="0" y="31978"/>
                </a:lnTo>
                <a:lnTo>
                  <a:pt x="16141" y="19875"/>
                </a:lnTo>
                <a:lnTo>
                  <a:pt x="22952" y="19875"/>
                </a:lnTo>
                <a:lnTo>
                  <a:pt x="20167" y="16141"/>
                </a:lnTo>
                <a:lnTo>
                  <a:pt x="23122" y="12103"/>
                </a:lnTo>
                <a:lnTo>
                  <a:pt x="16141" y="12103"/>
                </a:lnTo>
                <a:lnTo>
                  <a:pt x="0" y="0"/>
                </a:lnTo>
                <a:close/>
              </a:path>
              <a:path w="32385" h="32385">
                <a:moveTo>
                  <a:pt x="22952" y="19875"/>
                </a:moveTo>
                <a:lnTo>
                  <a:pt x="16141" y="19875"/>
                </a:lnTo>
                <a:lnTo>
                  <a:pt x="31978" y="31978"/>
                </a:lnTo>
                <a:lnTo>
                  <a:pt x="22952" y="19875"/>
                </a:lnTo>
                <a:close/>
              </a:path>
              <a:path w="32385" h="32385">
                <a:moveTo>
                  <a:pt x="31978" y="0"/>
                </a:moveTo>
                <a:lnTo>
                  <a:pt x="16141" y="12103"/>
                </a:lnTo>
                <a:lnTo>
                  <a:pt x="23122" y="12103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bg object 123"/>
          <p:cNvSpPr/>
          <p:nvPr/>
        </p:nvSpPr>
        <p:spPr>
          <a:xfrm>
            <a:off x="1193304" y="45811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0"/>
                </a:moveTo>
                <a:lnTo>
                  <a:pt x="20637" y="27419"/>
                </a:lnTo>
                <a:lnTo>
                  <a:pt x="0" y="54863"/>
                </a:lnTo>
                <a:lnTo>
                  <a:pt x="27419" y="34226"/>
                </a:lnTo>
                <a:lnTo>
                  <a:pt x="39319" y="34226"/>
                </a:lnTo>
                <a:lnTo>
                  <a:pt x="34201" y="27419"/>
                </a:lnTo>
                <a:lnTo>
                  <a:pt x="39305" y="20637"/>
                </a:lnTo>
                <a:lnTo>
                  <a:pt x="27419" y="20637"/>
                </a:lnTo>
                <a:lnTo>
                  <a:pt x="0" y="0"/>
                </a:lnTo>
                <a:close/>
              </a:path>
              <a:path w="55244" h="55245">
                <a:moveTo>
                  <a:pt x="39319" y="34226"/>
                </a:moveTo>
                <a:lnTo>
                  <a:pt x="27419" y="34226"/>
                </a:lnTo>
                <a:lnTo>
                  <a:pt x="54838" y="54863"/>
                </a:lnTo>
                <a:lnTo>
                  <a:pt x="39319" y="34226"/>
                </a:lnTo>
                <a:close/>
              </a:path>
              <a:path w="55244" h="55245">
                <a:moveTo>
                  <a:pt x="54838" y="0"/>
                </a:moveTo>
                <a:lnTo>
                  <a:pt x="27419" y="20637"/>
                </a:lnTo>
                <a:lnTo>
                  <a:pt x="39305" y="20637"/>
                </a:lnTo>
                <a:lnTo>
                  <a:pt x="548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bg object 124"/>
          <p:cNvSpPr/>
          <p:nvPr/>
        </p:nvSpPr>
        <p:spPr>
          <a:xfrm>
            <a:off x="1696211" y="40706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09"/>
                </a:lnTo>
                <a:lnTo>
                  <a:pt x="0" y="47231"/>
                </a:lnTo>
                <a:lnTo>
                  <a:pt x="23494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494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494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bg object 125"/>
          <p:cNvSpPr/>
          <p:nvPr/>
        </p:nvSpPr>
        <p:spPr>
          <a:xfrm>
            <a:off x="5510843" y="4594872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20006" y="0"/>
                </a:moveTo>
                <a:lnTo>
                  <a:pt x="12894" y="0"/>
                </a:lnTo>
                <a:lnTo>
                  <a:pt x="5357" y="2449"/>
                </a:lnTo>
                <a:lnTo>
                  <a:pt x="797" y="8493"/>
                </a:lnTo>
                <a:lnTo>
                  <a:pt x="0" y="16169"/>
                </a:lnTo>
                <a:lnTo>
                  <a:pt x="3750" y="23520"/>
                </a:lnTo>
                <a:lnTo>
                  <a:pt x="6290" y="26200"/>
                </a:lnTo>
                <a:lnTo>
                  <a:pt x="9465" y="27406"/>
                </a:lnTo>
                <a:lnTo>
                  <a:pt x="19244" y="27406"/>
                </a:lnTo>
                <a:lnTo>
                  <a:pt x="25848" y="21932"/>
                </a:lnTo>
                <a:lnTo>
                  <a:pt x="25848" y="6096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bg object 126"/>
          <p:cNvSpPr/>
          <p:nvPr/>
        </p:nvSpPr>
        <p:spPr>
          <a:xfrm>
            <a:off x="1743455" y="48021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4">
                <a:moveTo>
                  <a:pt x="16001" y="0"/>
                </a:moveTo>
                <a:lnTo>
                  <a:pt x="11302" y="0"/>
                </a:lnTo>
                <a:lnTo>
                  <a:pt x="3810" y="0"/>
                </a:lnTo>
                <a:lnTo>
                  <a:pt x="0" y="9944"/>
                </a:lnTo>
                <a:lnTo>
                  <a:pt x="6985" y="17411"/>
                </a:lnTo>
                <a:lnTo>
                  <a:pt x="9143" y="18262"/>
                </a:lnTo>
                <a:lnTo>
                  <a:pt x="15620" y="18262"/>
                </a:lnTo>
                <a:lnTo>
                  <a:pt x="19812" y="14605"/>
                </a:lnTo>
                <a:lnTo>
                  <a:pt x="19812" y="4089"/>
                </a:lnTo>
                <a:lnTo>
                  <a:pt x="1600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bg object 127"/>
          <p:cNvSpPr/>
          <p:nvPr/>
        </p:nvSpPr>
        <p:spPr>
          <a:xfrm>
            <a:off x="246888" y="4457712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6230" y="0"/>
                </a:moveTo>
                <a:lnTo>
                  <a:pt x="11544" y="0"/>
                </a:lnTo>
                <a:lnTo>
                  <a:pt x="3848" y="0"/>
                </a:lnTo>
                <a:lnTo>
                  <a:pt x="0" y="9753"/>
                </a:lnTo>
                <a:lnTo>
                  <a:pt x="5219" y="15684"/>
                </a:lnTo>
                <a:lnTo>
                  <a:pt x="6972" y="17462"/>
                </a:lnTo>
                <a:lnTo>
                  <a:pt x="9093" y="18275"/>
                </a:lnTo>
                <a:lnTo>
                  <a:pt x="15595" y="18275"/>
                </a:lnTo>
                <a:lnTo>
                  <a:pt x="19799" y="14605"/>
                </a:lnTo>
                <a:lnTo>
                  <a:pt x="19799" y="4140"/>
                </a:lnTo>
                <a:lnTo>
                  <a:pt x="162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bg object 128"/>
          <p:cNvSpPr/>
          <p:nvPr/>
        </p:nvSpPr>
        <p:spPr>
          <a:xfrm>
            <a:off x="3516171" y="4808220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1159" y="0"/>
                </a:moveTo>
                <a:lnTo>
                  <a:pt x="13412" y="0"/>
                </a:lnTo>
                <a:lnTo>
                  <a:pt x="5655" y="2574"/>
                </a:lnTo>
                <a:lnTo>
                  <a:pt x="887" y="8931"/>
                </a:lnTo>
                <a:lnTo>
                  <a:pt x="0" y="17016"/>
                </a:lnTo>
                <a:lnTo>
                  <a:pt x="3887" y="24777"/>
                </a:lnTo>
                <a:lnTo>
                  <a:pt x="6554" y="27647"/>
                </a:lnTo>
                <a:lnTo>
                  <a:pt x="9983" y="28943"/>
                </a:lnTo>
                <a:lnTo>
                  <a:pt x="20270" y="28943"/>
                </a:lnTo>
                <a:lnTo>
                  <a:pt x="27128" y="23202"/>
                </a:lnTo>
                <a:lnTo>
                  <a:pt x="27128" y="6629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bg object 129"/>
          <p:cNvSpPr/>
          <p:nvPr/>
        </p:nvSpPr>
        <p:spPr>
          <a:xfrm>
            <a:off x="2670048" y="4998732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9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9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bg object 130"/>
          <p:cNvSpPr/>
          <p:nvPr/>
        </p:nvSpPr>
        <p:spPr>
          <a:xfrm>
            <a:off x="2836467" y="4352544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10">
                <a:moveTo>
                  <a:pt x="21159" y="0"/>
                </a:moveTo>
                <a:lnTo>
                  <a:pt x="13412" y="0"/>
                </a:lnTo>
                <a:lnTo>
                  <a:pt x="5655" y="2583"/>
                </a:lnTo>
                <a:lnTo>
                  <a:pt x="887" y="8939"/>
                </a:lnTo>
                <a:lnTo>
                  <a:pt x="0" y="16978"/>
                </a:lnTo>
                <a:lnTo>
                  <a:pt x="3887" y="24612"/>
                </a:lnTo>
                <a:lnTo>
                  <a:pt x="6554" y="27609"/>
                </a:lnTo>
                <a:lnTo>
                  <a:pt x="9983" y="28943"/>
                </a:lnTo>
                <a:lnTo>
                  <a:pt x="20397" y="28943"/>
                </a:lnTo>
                <a:lnTo>
                  <a:pt x="27128" y="23101"/>
                </a:lnTo>
                <a:lnTo>
                  <a:pt x="27128" y="6388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bg object 131"/>
          <p:cNvSpPr/>
          <p:nvPr/>
        </p:nvSpPr>
        <p:spPr>
          <a:xfrm>
            <a:off x="234708" y="4838700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421" y="22847"/>
                </a:lnTo>
                <a:lnTo>
                  <a:pt x="0" y="45707"/>
                </a:lnTo>
                <a:lnTo>
                  <a:pt x="22097" y="28435"/>
                </a:lnTo>
                <a:lnTo>
                  <a:pt x="31555" y="28435"/>
                </a:lnTo>
                <a:lnTo>
                  <a:pt x="27470" y="22847"/>
                </a:lnTo>
                <a:lnTo>
                  <a:pt x="31752" y="16992"/>
                </a:lnTo>
                <a:lnTo>
                  <a:pt x="22097" y="16992"/>
                </a:lnTo>
                <a:lnTo>
                  <a:pt x="0" y="0"/>
                </a:lnTo>
                <a:close/>
              </a:path>
              <a:path w="44450" h="45720">
                <a:moveTo>
                  <a:pt x="31555" y="28435"/>
                </a:moveTo>
                <a:lnTo>
                  <a:pt x="22097" y="28435"/>
                </a:lnTo>
                <a:lnTo>
                  <a:pt x="44183" y="45707"/>
                </a:lnTo>
                <a:lnTo>
                  <a:pt x="31555" y="28435"/>
                </a:lnTo>
                <a:close/>
              </a:path>
              <a:path w="44450" h="45720">
                <a:moveTo>
                  <a:pt x="44183" y="0"/>
                </a:moveTo>
                <a:lnTo>
                  <a:pt x="22097" y="16992"/>
                </a:lnTo>
                <a:lnTo>
                  <a:pt x="31752" y="16992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2" name="bg object 13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299716" y="3712464"/>
            <a:ext cx="85343" cy="85344"/>
          </a:xfrm>
          <a:prstGeom prst="rect">
            <a:avLst/>
          </a:prstGeom>
        </p:spPr>
      </p:pic>
      <p:sp>
        <p:nvSpPr>
          <p:cNvPr id="133" name="bg object 133"/>
          <p:cNvSpPr/>
          <p:nvPr/>
        </p:nvSpPr>
        <p:spPr>
          <a:xfrm>
            <a:off x="1975104" y="37520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6034" y="0"/>
                </a:moveTo>
                <a:lnTo>
                  <a:pt x="22606" y="22606"/>
                </a:lnTo>
                <a:lnTo>
                  <a:pt x="0" y="25781"/>
                </a:lnTo>
                <a:lnTo>
                  <a:pt x="22606" y="29209"/>
                </a:lnTo>
                <a:lnTo>
                  <a:pt x="26034" y="51815"/>
                </a:lnTo>
                <a:lnTo>
                  <a:pt x="29209" y="29209"/>
                </a:lnTo>
                <a:lnTo>
                  <a:pt x="51815" y="25781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bg object 134"/>
          <p:cNvSpPr/>
          <p:nvPr/>
        </p:nvSpPr>
        <p:spPr>
          <a:xfrm>
            <a:off x="3227832" y="425805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61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7" y="20561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bg object 135"/>
          <p:cNvSpPr/>
          <p:nvPr/>
        </p:nvSpPr>
        <p:spPr>
          <a:xfrm>
            <a:off x="1481327" y="4341888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131"/>
                </a:lnTo>
                <a:lnTo>
                  <a:pt x="0" y="0"/>
                </a:lnTo>
                <a:lnTo>
                  <a:pt x="12572" y="17526"/>
                </a:lnTo>
                <a:lnTo>
                  <a:pt x="0" y="35026"/>
                </a:lnTo>
                <a:lnTo>
                  <a:pt x="16763" y="21894"/>
                </a:lnTo>
                <a:lnTo>
                  <a:pt x="33528" y="35026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bg object 136"/>
          <p:cNvSpPr/>
          <p:nvPr/>
        </p:nvSpPr>
        <p:spPr>
          <a:xfrm>
            <a:off x="1978151" y="45872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9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6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bg object 137"/>
          <p:cNvSpPr/>
          <p:nvPr/>
        </p:nvSpPr>
        <p:spPr>
          <a:xfrm>
            <a:off x="5871971" y="49682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09"/>
                </a:lnTo>
                <a:lnTo>
                  <a:pt x="0" y="47231"/>
                </a:lnTo>
                <a:lnTo>
                  <a:pt x="23749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749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bg object 138"/>
          <p:cNvSpPr/>
          <p:nvPr/>
        </p:nvSpPr>
        <p:spPr>
          <a:xfrm>
            <a:off x="5964935" y="4698504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13715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21932"/>
                </a:lnTo>
                <a:lnTo>
                  <a:pt x="6858" y="27406"/>
                </a:lnTo>
                <a:lnTo>
                  <a:pt x="17272" y="27406"/>
                </a:lnTo>
                <a:lnTo>
                  <a:pt x="20574" y="26200"/>
                </a:lnTo>
                <a:lnTo>
                  <a:pt x="23240" y="23520"/>
                </a:lnTo>
                <a:lnTo>
                  <a:pt x="27164" y="16169"/>
                </a:lnTo>
                <a:lnTo>
                  <a:pt x="26336" y="8493"/>
                </a:lnTo>
                <a:lnTo>
                  <a:pt x="21580" y="2449"/>
                </a:lnTo>
                <a:lnTo>
                  <a:pt x="1371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bg object 139"/>
          <p:cNvSpPr/>
          <p:nvPr/>
        </p:nvSpPr>
        <p:spPr>
          <a:xfrm>
            <a:off x="2447544" y="408128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8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6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6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bg object 140"/>
          <p:cNvSpPr/>
          <p:nvPr/>
        </p:nvSpPr>
        <p:spPr>
          <a:xfrm>
            <a:off x="2104644" y="420320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4350" y="0"/>
                </a:moveTo>
                <a:lnTo>
                  <a:pt x="6604" y="0"/>
                </a:lnTo>
                <a:lnTo>
                  <a:pt x="0" y="6057"/>
                </a:lnTo>
                <a:lnTo>
                  <a:pt x="0" y="21983"/>
                </a:lnTo>
                <a:lnTo>
                  <a:pt x="7112" y="27406"/>
                </a:lnTo>
                <a:lnTo>
                  <a:pt x="18033" y="27406"/>
                </a:lnTo>
                <a:lnTo>
                  <a:pt x="21717" y="26174"/>
                </a:lnTo>
                <a:lnTo>
                  <a:pt x="24637" y="23406"/>
                </a:lnTo>
                <a:lnTo>
                  <a:pt x="28584" y="16035"/>
                </a:lnTo>
                <a:lnTo>
                  <a:pt x="27638" y="8402"/>
                </a:lnTo>
                <a:lnTo>
                  <a:pt x="22619" y="2419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1" name="bg object 14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579620" y="4802123"/>
            <a:ext cx="85343" cy="85343"/>
          </a:xfrm>
          <a:prstGeom prst="rect">
            <a:avLst/>
          </a:prstGeom>
        </p:spPr>
      </p:pic>
      <p:pic>
        <p:nvPicPr>
          <p:cNvPr id="142" name="bg object 14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409688" y="4889004"/>
            <a:ext cx="85343" cy="85318"/>
          </a:xfrm>
          <a:prstGeom prst="rect">
            <a:avLst/>
          </a:prstGeom>
        </p:spPr>
      </p:pic>
      <p:sp>
        <p:nvSpPr>
          <p:cNvPr id="143" name="bg object 143"/>
          <p:cNvSpPr/>
          <p:nvPr/>
        </p:nvSpPr>
        <p:spPr>
          <a:xfrm>
            <a:off x="3208020" y="465888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1" y="0"/>
                </a:moveTo>
                <a:lnTo>
                  <a:pt x="22606" y="22644"/>
                </a:lnTo>
                <a:lnTo>
                  <a:pt x="0" y="26034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bg object 144"/>
          <p:cNvSpPr/>
          <p:nvPr/>
        </p:nvSpPr>
        <p:spPr>
          <a:xfrm>
            <a:off x="7912607" y="455066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80" y="18008"/>
                </a:lnTo>
                <a:lnTo>
                  <a:pt x="0" y="20586"/>
                </a:lnTo>
                <a:lnTo>
                  <a:pt x="17780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86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5" name="bg object 14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646932" y="4317491"/>
            <a:ext cx="85343" cy="83820"/>
          </a:xfrm>
          <a:prstGeom prst="rect">
            <a:avLst/>
          </a:prstGeom>
        </p:spPr>
      </p:pic>
      <p:sp>
        <p:nvSpPr>
          <p:cNvPr id="146" name="bg object 146"/>
          <p:cNvSpPr/>
          <p:nvPr/>
        </p:nvSpPr>
        <p:spPr>
          <a:xfrm>
            <a:off x="5574791" y="490424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2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2" y="33502"/>
                </a:lnTo>
                <a:lnTo>
                  <a:pt x="21844" y="16738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bg object 147"/>
          <p:cNvSpPr/>
          <p:nvPr/>
        </p:nvSpPr>
        <p:spPr>
          <a:xfrm>
            <a:off x="8793480" y="4895088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3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bg object 148"/>
          <p:cNvSpPr/>
          <p:nvPr/>
        </p:nvSpPr>
        <p:spPr>
          <a:xfrm>
            <a:off x="3965447" y="401880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23148" y="19875"/>
                </a:lnTo>
                <a:lnTo>
                  <a:pt x="20192" y="15836"/>
                </a:lnTo>
                <a:lnTo>
                  <a:pt x="22977" y="12103"/>
                </a:lnTo>
                <a:lnTo>
                  <a:pt x="16128" y="12103"/>
                </a:lnTo>
                <a:lnTo>
                  <a:pt x="0" y="0"/>
                </a:lnTo>
                <a:close/>
              </a:path>
              <a:path w="32385" h="32385">
                <a:moveTo>
                  <a:pt x="23148" y="19875"/>
                </a:moveTo>
                <a:lnTo>
                  <a:pt x="16128" y="19875"/>
                </a:lnTo>
                <a:lnTo>
                  <a:pt x="32003" y="31978"/>
                </a:lnTo>
                <a:lnTo>
                  <a:pt x="23148" y="19875"/>
                </a:lnTo>
                <a:close/>
              </a:path>
              <a:path w="32385" h="32385">
                <a:moveTo>
                  <a:pt x="32003" y="0"/>
                </a:moveTo>
                <a:lnTo>
                  <a:pt x="16128" y="12103"/>
                </a:lnTo>
                <a:lnTo>
                  <a:pt x="22977" y="12103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bg object 149"/>
          <p:cNvSpPr/>
          <p:nvPr/>
        </p:nvSpPr>
        <p:spPr>
          <a:xfrm>
            <a:off x="7953756" y="48889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700" y="27444"/>
                </a:lnTo>
                <a:lnTo>
                  <a:pt x="0" y="54864"/>
                </a:lnTo>
                <a:lnTo>
                  <a:pt x="27432" y="34226"/>
                </a:lnTo>
                <a:lnTo>
                  <a:pt x="39283" y="34226"/>
                </a:lnTo>
                <a:lnTo>
                  <a:pt x="34163" y="27444"/>
                </a:lnTo>
                <a:lnTo>
                  <a:pt x="39297" y="20637"/>
                </a:lnTo>
                <a:lnTo>
                  <a:pt x="27432" y="20637"/>
                </a:lnTo>
                <a:lnTo>
                  <a:pt x="0" y="0"/>
                </a:lnTo>
                <a:close/>
              </a:path>
              <a:path w="55245" h="55245">
                <a:moveTo>
                  <a:pt x="39283" y="34226"/>
                </a:moveTo>
                <a:lnTo>
                  <a:pt x="27432" y="34226"/>
                </a:lnTo>
                <a:lnTo>
                  <a:pt x="54864" y="54864"/>
                </a:lnTo>
                <a:lnTo>
                  <a:pt x="39283" y="34226"/>
                </a:lnTo>
                <a:close/>
              </a:path>
              <a:path w="55245" h="55245">
                <a:moveTo>
                  <a:pt x="54864" y="0"/>
                </a:moveTo>
                <a:lnTo>
                  <a:pt x="27432" y="20637"/>
                </a:lnTo>
                <a:lnTo>
                  <a:pt x="39297" y="20637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bg object 150"/>
          <p:cNvSpPr/>
          <p:nvPr/>
        </p:nvSpPr>
        <p:spPr>
          <a:xfrm>
            <a:off x="8308847" y="4669548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5" y="23622"/>
                </a:lnTo>
                <a:lnTo>
                  <a:pt x="0" y="47231"/>
                </a:lnTo>
                <a:lnTo>
                  <a:pt x="22732" y="29591"/>
                </a:lnTo>
                <a:lnTo>
                  <a:pt x="32909" y="29591"/>
                </a:lnTo>
                <a:lnTo>
                  <a:pt x="28575" y="23622"/>
                </a:lnTo>
                <a:lnTo>
                  <a:pt x="32916" y="17640"/>
                </a:lnTo>
                <a:lnTo>
                  <a:pt x="22732" y="17640"/>
                </a:lnTo>
                <a:lnTo>
                  <a:pt x="0" y="0"/>
                </a:lnTo>
                <a:close/>
              </a:path>
              <a:path w="45720" h="47625">
                <a:moveTo>
                  <a:pt x="32909" y="29591"/>
                </a:moveTo>
                <a:lnTo>
                  <a:pt x="22732" y="29591"/>
                </a:lnTo>
                <a:lnTo>
                  <a:pt x="45720" y="47231"/>
                </a:lnTo>
                <a:lnTo>
                  <a:pt x="32909" y="29591"/>
                </a:lnTo>
                <a:close/>
              </a:path>
              <a:path w="45720" h="47625">
                <a:moveTo>
                  <a:pt x="45720" y="0"/>
                </a:moveTo>
                <a:lnTo>
                  <a:pt x="22732" y="17640"/>
                </a:lnTo>
                <a:lnTo>
                  <a:pt x="32916" y="17640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bg object 151"/>
          <p:cNvSpPr/>
          <p:nvPr/>
        </p:nvSpPr>
        <p:spPr>
          <a:xfrm>
            <a:off x="5111763" y="5006352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06"/>
                </a:lnTo>
                <a:lnTo>
                  <a:pt x="3923" y="3886"/>
                </a:lnTo>
                <a:lnTo>
                  <a:pt x="0" y="11237"/>
                </a:lnTo>
                <a:lnTo>
                  <a:pt x="827" y="18913"/>
                </a:lnTo>
                <a:lnTo>
                  <a:pt x="5584" y="24954"/>
                </a:lnTo>
                <a:lnTo>
                  <a:pt x="13448" y="27404"/>
                </a:lnTo>
                <a:lnTo>
                  <a:pt x="21068" y="27404"/>
                </a:lnTo>
                <a:lnTo>
                  <a:pt x="27164" y="21311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bg object 152"/>
          <p:cNvSpPr/>
          <p:nvPr/>
        </p:nvSpPr>
        <p:spPr>
          <a:xfrm>
            <a:off x="7053071" y="4587252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4">
                <a:moveTo>
                  <a:pt x="16891" y="0"/>
                </a:moveTo>
                <a:lnTo>
                  <a:pt x="9905" y="0"/>
                </a:lnTo>
                <a:lnTo>
                  <a:pt x="7493" y="850"/>
                </a:lnTo>
                <a:lnTo>
                  <a:pt x="0" y="8318"/>
                </a:lnTo>
                <a:lnTo>
                  <a:pt x="4191" y="18262"/>
                </a:lnTo>
                <a:lnTo>
                  <a:pt x="12192" y="18262"/>
                </a:lnTo>
                <a:lnTo>
                  <a:pt x="17145" y="18262"/>
                </a:lnTo>
                <a:lnTo>
                  <a:pt x="21335" y="14173"/>
                </a:lnTo>
                <a:lnTo>
                  <a:pt x="21335" y="3657"/>
                </a:lnTo>
                <a:lnTo>
                  <a:pt x="1689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bg object 153"/>
          <p:cNvSpPr/>
          <p:nvPr/>
        </p:nvSpPr>
        <p:spPr>
          <a:xfrm>
            <a:off x="6568440" y="5003291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0" y="0"/>
                </a:moveTo>
                <a:lnTo>
                  <a:pt x="9143" y="0"/>
                </a:lnTo>
                <a:lnTo>
                  <a:pt x="6984" y="812"/>
                </a:lnTo>
                <a:lnTo>
                  <a:pt x="5206" y="2590"/>
                </a:lnTo>
                <a:lnTo>
                  <a:pt x="0" y="8521"/>
                </a:lnTo>
                <a:lnTo>
                  <a:pt x="3809" y="18271"/>
                </a:lnTo>
                <a:lnTo>
                  <a:pt x="11556" y="18271"/>
                </a:lnTo>
                <a:lnTo>
                  <a:pt x="16255" y="18271"/>
                </a:lnTo>
                <a:lnTo>
                  <a:pt x="19811" y="14137"/>
                </a:lnTo>
                <a:lnTo>
                  <a:pt x="19811" y="3670"/>
                </a:lnTo>
                <a:lnTo>
                  <a:pt x="156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bg object 154"/>
          <p:cNvSpPr/>
          <p:nvPr/>
        </p:nvSpPr>
        <p:spPr>
          <a:xfrm>
            <a:off x="4875789" y="424740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295"/>
                </a:lnTo>
                <a:lnTo>
                  <a:pt x="4058" y="4165"/>
                </a:lnTo>
                <a:lnTo>
                  <a:pt x="0" y="11926"/>
                </a:lnTo>
                <a:lnTo>
                  <a:pt x="930" y="20012"/>
                </a:lnTo>
                <a:lnTo>
                  <a:pt x="5933" y="26368"/>
                </a:lnTo>
                <a:lnTo>
                  <a:pt x="14091" y="28943"/>
                </a:lnTo>
                <a:lnTo>
                  <a:pt x="22092" y="28943"/>
                </a:lnTo>
                <a:lnTo>
                  <a:pt x="28442" y="22313"/>
                </a:lnTo>
                <a:lnTo>
                  <a:pt x="28442" y="5740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bg object 155"/>
          <p:cNvSpPr/>
          <p:nvPr/>
        </p:nvSpPr>
        <p:spPr>
          <a:xfrm>
            <a:off x="3846576" y="4636008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10">
                <a:moveTo>
                  <a:pt x="21336" y="0"/>
                </a:moveTo>
                <a:lnTo>
                  <a:pt x="6096" y="0"/>
                </a:lnTo>
                <a:lnTo>
                  <a:pt x="0" y="6362"/>
                </a:lnTo>
                <a:lnTo>
                  <a:pt x="0" y="22288"/>
                </a:lnTo>
                <a:lnTo>
                  <a:pt x="6096" y="28943"/>
                </a:lnTo>
                <a:lnTo>
                  <a:pt x="13715" y="28943"/>
                </a:lnTo>
                <a:lnTo>
                  <a:pt x="21336" y="28943"/>
                </a:lnTo>
                <a:lnTo>
                  <a:pt x="27432" y="22288"/>
                </a:lnTo>
                <a:lnTo>
                  <a:pt x="27432" y="6362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bg object 156"/>
          <p:cNvSpPr/>
          <p:nvPr/>
        </p:nvSpPr>
        <p:spPr>
          <a:xfrm>
            <a:off x="6293110" y="3642359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396"/>
                </a:lnTo>
                <a:lnTo>
                  <a:pt x="4058" y="4317"/>
                </a:lnTo>
                <a:lnTo>
                  <a:pt x="0" y="11971"/>
                </a:lnTo>
                <a:lnTo>
                  <a:pt x="930" y="20018"/>
                </a:lnTo>
                <a:lnTo>
                  <a:pt x="5933" y="26374"/>
                </a:lnTo>
                <a:lnTo>
                  <a:pt x="14091" y="28955"/>
                </a:lnTo>
                <a:lnTo>
                  <a:pt x="22092" y="28955"/>
                </a:lnTo>
                <a:lnTo>
                  <a:pt x="28442" y="22605"/>
                </a:lnTo>
                <a:lnTo>
                  <a:pt x="28442" y="5841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bg object 157"/>
          <p:cNvSpPr/>
          <p:nvPr/>
        </p:nvSpPr>
        <p:spPr>
          <a:xfrm>
            <a:off x="4399788" y="433731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7"/>
                </a:lnTo>
                <a:lnTo>
                  <a:pt x="0" y="44183"/>
                </a:lnTo>
                <a:lnTo>
                  <a:pt x="22098" y="27749"/>
                </a:lnTo>
                <a:lnTo>
                  <a:pt x="31721" y="27749"/>
                </a:lnTo>
                <a:lnTo>
                  <a:pt x="27432" y="22097"/>
                </a:lnTo>
                <a:lnTo>
                  <a:pt x="31526" y="16700"/>
                </a:lnTo>
                <a:lnTo>
                  <a:pt x="22098" y="16700"/>
                </a:lnTo>
                <a:lnTo>
                  <a:pt x="0" y="0"/>
                </a:lnTo>
                <a:close/>
              </a:path>
              <a:path w="44450" h="44450">
                <a:moveTo>
                  <a:pt x="31721" y="27749"/>
                </a:moveTo>
                <a:lnTo>
                  <a:pt x="22098" y="27749"/>
                </a:lnTo>
                <a:lnTo>
                  <a:pt x="44196" y="44183"/>
                </a:lnTo>
                <a:lnTo>
                  <a:pt x="31721" y="27749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00"/>
                </a:lnTo>
                <a:lnTo>
                  <a:pt x="31526" y="1670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8" name="bg object 15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176771" y="4372368"/>
            <a:ext cx="83819" cy="85318"/>
          </a:xfrm>
          <a:prstGeom prst="rect">
            <a:avLst/>
          </a:prstGeom>
        </p:spPr>
      </p:pic>
      <p:sp>
        <p:nvSpPr>
          <p:cNvPr id="159" name="bg object 159"/>
          <p:cNvSpPr/>
          <p:nvPr/>
        </p:nvSpPr>
        <p:spPr>
          <a:xfrm>
            <a:off x="5868923" y="4236732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6035" y="51803"/>
                </a:lnTo>
                <a:lnTo>
                  <a:pt x="29210" y="29159"/>
                </a:lnTo>
                <a:lnTo>
                  <a:pt x="51815" y="26034"/>
                </a:lnTo>
                <a:lnTo>
                  <a:pt x="29210" y="22644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bg object 160"/>
          <p:cNvSpPr/>
          <p:nvPr/>
        </p:nvSpPr>
        <p:spPr>
          <a:xfrm>
            <a:off x="7912607" y="413308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86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8" y="20586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bg object 161"/>
          <p:cNvSpPr/>
          <p:nvPr/>
        </p:nvSpPr>
        <p:spPr>
          <a:xfrm>
            <a:off x="5219700" y="4398276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1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1" y="33502"/>
                </a:lnTo>
                <a:lnTo>
                  <a:pt x="21844" y="16738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bg object 162"/>
          <p:cNvSpPr/>
          <p:nvPr/>
        </p:nvSpPr>
        <p:spPr>
          <a:xfrm>
            <a:off x="5833871" y="3878579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2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bg object 163"/>
          <p:cNvSpPr/>
          <p:nvPr/>
        </p:nvSpPr>
        <p:spPr>
          <a:xfrm>
            <a:off x="6672071" y="42382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1"/>
                </a:lnTo>
                <a:lnTo>
                  <a:pt x="0" y="47231"/>
                </a:lnTo>
                <a:lnTo>
                  <a:pt x="23749" y="29590"/>
                </a:lnTo>
                <a:lnTo>
                  <a:pt x="33959" y="29590"/>
                </a:lnTo>
                <a:lnTo>
                  <a:pt x="29463" y="23621"/>
                </a:lnTo>
                <a:lnTo>
                  <a:pt x="33966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59" y="29590"/>
                </a:moveTo>
                <a:lnTo>
                  <a:pt x="23749" y="29590"/>
                </a:lnTo>
                <a:lnTo>
                  <a:pt x="47244" y="47231"/>
                </a:lnTo>
                <a:lnTo>
                  <a:pt x="33959" y="29590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40"/>
                </a:lnTo>
                <a:lnTo>
                  <a:pt x="33966" y="17640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bg object 164"/>
          <p:cNvSpPr/>
          <p:nvPr/>
        </p:nvSpPr>
        <p:spPr>
          <a:xfrm>
            <a:off x="6289547" y="463754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2" y="0"/>
                </a:moveTo>
                <a:lnTo>
                  <a:pt x="6603" y="0"/>
                </a:lnTo>
                <a:lnTo>
                  <a:pt x="0" y="5460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7" y="1206"/>
                </a:lnTo>
                <a:lnTo>
                  <a:pt x="1638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bg object 165"/>
          <p:cNvSpPr/>
          <p:nvPr/>
        </p:nvSpPr>
        <p:spPr>
          <a:xfrm>
            <a:off x="6784847" y="3851147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350" y="0"/>
                </a:lnTo>
                <a:lnTo>
                  <a:pt x="0" y="5968"/>
                </a:lnTo>
                <a:lnTo>
                  <a:pt x="0" y="21081"/>
                </a:lnTo>
                <a:lnTo>
                  <a:pt x="6350" y="27419"/>
                </a:lnTo>
                <a:lnTo>
                  <a:pt x="14477" y="27419"/>
                </a:lnTo>
                <a:lnTo>
                  <a:pt x="22605" y="27419"/>
                </a:lnTo>
                <a:lnTo>
                  <a:pt x="28955" y="21081"/>
                </a:lnTo>
                <a:lnTo>
                  <a:pt x="28955" y="5968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bg object 166"/>
          <p:cNvSpPr/>
          <p:nvPr/>
        </p:nvSpPr>
        <p:spPr>
          <a:xfrm>
            <a:off x="5504688" y="4219968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8034" y="0"/>
                </a:moveTo>
                <a:lnTo>
                  <a:pt x="7112" y="0"/>
                </a:lnTo>
                <a:lnTo>
                  <a:pt x="0" y="5422"/>
                </a:lnTo>
                <a:lnTo>
                  <a:pt x="0" y="21348"/>
                </a:lnTo>
                <a:lnTo>
                  <a:pt x="6603" y="27406"/>
                </a:lnTo>
                <a:lnTo>
                  <a:pt x="14350" y="27406"/>
                </a:lnTo>
                <a:lnTo>
                  <a:pt x="22619" y="24987"/>
                </a:lnTo>
                <a:lnTo>
                  <a:pt x="27638" y="19003"/>
                </a:lnTo>
                <a:lnTo>
                  <a:pt x="28584" y="11370"/>
                </a:lnTo>
                <a:lnTo>
                  <a:pt x="24637" y="4000"/>
                </a:lnTo>
                <a:lnTo>
                  <a:pt x="21716" y="1231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bg object 167"/>
          <p:cNvSpPr/>
          <p:nvPr/>
        </p:nvSpPr>
        <p:spPr>
          <a:xfrm>
            <a:off x="1918716" y="14493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6" y="28955"/>
                </a:lnTo>
                <a:lnTo>
                  <a:pt x="28956" y="22225"/>
                </a:lnTo>
                <a:lnTo>
                  <a:pt x="28956" y="635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bg object 168"/>
          <p:cNvSpPr/>
          <p:nvPr/>
        </p:nvSpPr>
        <p:spPr>
          <a:xfrm>
            <a:off x="7321295" y="163372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113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350"/>
                </a:lnTo>
                <a:lnTo>
                  <a:pt x="2581" y="22508"/>
                </a:lnTo>
                <a:lnTo>
                  <a:pt x="8937" y="27511"/>
                </a:lnTo>
                <a:lnTo>
                  <a:pt x="16984" y="28442"/>
                </a:lnTo>
                <a:lnTo>
                  <a:pt x="24637" y="24384"/>
                </a:lnTo>
                <a:lnTo>
                  <a:pt x="27558" y="21462"/>
                </a:lnTo>
                <a:lnTo>
                  <a:pt x="28955" y="17907"/>
                </a:lnTo>
                <a:lnTo>
                  <a:pt x="28955" y="7112"/>
                </a:lnTo>
                <a:lnTo>
                  <a:pt x="23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9" name="bg object 16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33459" y="1217675"/>
            <a:ext cx="85344" cy="85344"/>
          </a:xfrm>
          <a:prstGeom prst="rect">
            <a:avLst/>
          </a:prstGeom>
        </p:spPr>
      </p:pic>
      <p:sp>
        <p:nvSpPr>
          <p:cNvPr id="170" name="bg object 170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bg object 171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2" name="bg object 17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130540" y="550163"/>
            <a:ext cx="83819" cy="85344"/>
          </a:xfrm>
          <a:prstGeom prst="rect">
            <a:avLst/>
          </a:prstGeom>
        </p:spPr>
      </p:pic>
      <p:sp>
        <p:nvSpPr>
          <p:cNvPr id="173" name="bg object 173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bg object 174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bg object 175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bg object 176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bg object 177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bg object 178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bg object 179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bg object 180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bg object 181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bg object 182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bg object 183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bg object 184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5" name="bg object 18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86" name="bg object 186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bg object 187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bg object 188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bg object 189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bg object 190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bg object 191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bg object 192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bg object 193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4" name="bg object 19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195" name="bg object 195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bg object 196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bg object 197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8" name="bg object 19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199" name="bg object 19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200" name="bg object 20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pic>
        <p:nvPicPr>
          <p:cNvPr id="201" name="bg object 20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202" name="bg object 202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bg object 203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4" name="bg object 20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07148" y="854963"/>
            <a:ext cx="85318" cy="85344"/>
          </a:xfrm>
          <a:prstGeom prst="rect">
            <a:avLst/>
          </a:prstGeom>
        </p:spPr>
      </p:pic>
      <p:sp>
        <p:nvSpPr>
          <p:cNvPr id="205" name="bg object 205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bg object 206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bg object 207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bg object 208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bg object 209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bg object 210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bg object 211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bg object 212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bg object 213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bg object 214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5" name="bg object 21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216" name="bg object 216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bg object 217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bg object 218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bg object 219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bg object 220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bg object 221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bg object 222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bg object 223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bg object 224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bg object 225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bg object 226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7" name="bg object 22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228" name="bg object 22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229" name="bg object 229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bg object 230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bg object 231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bg object 232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bg object 233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bg object 234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bg object 235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bg object 236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bg object 237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bg object 238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bg object 239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0" name="bg object 24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241" name="bg object 241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bg object 242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bg object 243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bg object 244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bg object 245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bg object 246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bg object 247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bg object 248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bg object 249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0" name="bg object 25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251" name="bg object 251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bg object 252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3" Type="http://schemas.openxmlformats.org/officeDocument/2006/relationships/image" Target="../media/image7.png"/><Relationship Id="rId14" Type="http://schemas.openxmlformats.org/officeDocument/2006/relationships/image" Target="../media/image8.png"/><Relationship Id="rId15" Type="http://schemas.openxmlformats.org/officeDocument/2006/relationships/image" Target="../media/image9.png"/><Relationship Id="rId16" Type="http://schemas.openxmlformats.org/officeDocument/2006/relationships/image" Target="../media/image10.png"/><Relationship Id="rId17" Type="http://schemas.openxmlformats.org/officeDocument/2006/relationships/image" Target="../media/image11.png"/><Relationship Id="rId18" Type="http://schemas.openxmlformats.org/officeDocument/2006/relationships/image" Target="../media/image12.png"/><Relationship Id="rId19" Type="http://schemas.openxmlformats.org/officeDocument/2006/relationships/image" Target="../media/image13.png"/><Relationship Id="rId20" Type="http://schemas.openxmlformats.org/officeDocument/2006/relationships/image" Target="../media/image14.png"/><Relationship Id="rId21" Type="http://schemas.openxmlformats.org/officeDocument/2006/relationships/image" Target="../media/image15.png"/><Relationship Id="rId22" Type="http://schemas.openxmlformats.org/officeDocument/2006/relationships/image" Target="../media/image16.png"/><Relationship Id="rId23" Type="http://schemas.openxmlformats.org/officeDocument/2006/relationships/image" Target="../media/image17.png"/><Relationship Id="rId24" Type="http://schemas.openxmlformats.org/officeDocument/2006/relationships/image" Target="../media/image18.png"/><Relationship Id="rId25" Type="http://schemas.openxmlformats.org/officeDocument/2006/relationships/image" Target="../media/image19.png"/><Relationship Id="rId26" Type="http://schemas.openxmlformats.org/officeDocument/2006/relationships/image" Target="../media/image20.png"/><Relationship Id="rId27" Type="http://schemas.openxmlformats.org/officeDocument/2006/relationships/image" Target="../media/image2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31A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02208" y="102565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824" y="0"/>
                </a:moveTo>
                <a:lnTo>
                  <a:pt x="17335" y="17145"/>
                </a:lnTo>
                <a:lnTo>
                  <a:pt x="0" y="19685"/>
                </a:lnTo>
                <a:lnTo>
                  <a:pt x="17335" y="22225"/>
                </a:lnTo>
                <a:lnTo>
                  <a:pt x="19824" y="39624"/>
                </a:lnTo>
                <a:lnTo>
                  <a:pt x="22288" y="22225"/>
                </a:lnTo>
                <a:lnTo>
                  <a:pt x="39623" y="19685"/>
                </a:lnTo>
                <a:lnTo>
                  <a:pt x="22288" y="17145"/>
                </a:lnTo>
                <a:lnTo>
                  <a:pt x="1982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3016" y="3796284"/>
            <a:ext cx="85318" cy="85343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02080" y="3531108"/>
            <a:ext cx="85343" cy="85343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257312" y="493777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26784" y="0"/>
                </a:moveTo>
                <a:lnTo>
                  <a:pt x="23355" y="22644"/>
                </a:lnTo>
                <a:lnTo>
                  <a:pt x="0" y="26035"/>
                </a:lnTo>
                <a:lnTo>
                  <a:pt x="23355" y="29159"/>
                </a:lnTo>
                <a:lnTo>
                  <a:pt x="26784" y="51803"/>
                </a:lnTo>
                <a:lnTo>
                  <a:pt x="29959" y="29159"/>
                </a:lnTo>
                <a:lnTo>
                  <a:pt x="53327" y="26035"/>
                </a:lnTo>
                <a:lnTo>
                  <a:pt x="29959" y="22644"/>
                </a:lnTo>
                <a:lnTo>
                  <a:pt x="267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933955" y="3448811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399"/>
                </a:lnTo>
                <a:lnTo>
                  <a:pt x="0" y="19938"/>
                </a:lnTo>
                <a:lnTo>
                  <a:pt x="18033" y="22479"/>
                </a:lnTo>
                <a:lnTo>
                  <a:pt x="20574" y="39624"/>
                </a:lnTo>
                <a:lnTo>
                  <a:pt x="23113" y="22479"/>
                </a:lnTo>
                <a:lnTo>
                  <a:pt x="41148" y="19938"/>
                </a:lnTo>
                <a:lnTo>
                  <a:pt x="23113" y="1739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bg 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5924" y="4463808"/>
            <a:ext cx="85343" cy="85318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1502663" y="2587751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2" y="0"/>
                </a:moveTo>
                <a:lnTo>
                  <a:pt x="17526" y="12573"/>
                </a:lnTo>
                <a:lnTo>
                  <a:pt x="0" y="0"/>
                </a:lnTo>
                <a:lnTo>
                  <a:pt x="13208" y="16764"/>
                </a:lnTo>
                <a:lnTo>
                  <a:pt x="0" y="33528"/>
                </a:lnTo>
                <a:lnTo>
                  <a:pt x="17526" y="20955"/>
                </a:lnTo>
                <a:lnTo>
                  <a:pt x="35052" y="33528"/>
                </a:lnTo>
                <a:lnTo>
                  <a:pt x="21844" y="16764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419100" y="245363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8"/>
                </a:lnTo>
                <a:lnTo>
                  <a:pt x="0" y="44196"/>
                </a:lnTo>
                <a:lnTo>
                  <a:pt x="21945" y="27559"/>
                </a:lnTo>
                <a:lnTo>
                  <a:pt x="31734" y="27559"/>
                </a:lnTo>
                <a:lnTo>
                  <a:pt x="27647" y="22098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9"/>
                </a:moveTo>
                <a:lnTo>
                  <a:pt x="21945" y="27559"/>
                </a:lnTo>
                <a:lnTo>
                  <a:pt x="44183" y="44196"/>
                </a:lnTo>
                <a:lnTo>
                  <a:pt x="31734" y="27559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618756" y="420015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12103" y="15836"/>
                </a:lnTo>
                <a:lnTo>
                  <a:pt x="0" y="31978"/>
                </a:lnTo>
                <a:lnTo>
                  <a:pt x="15836" y="19875"/>
                </a:lnTo>
                <a:lnTo>
                  <a:pt x="22903" y="19875"/>
                </a:lnTo>
                <a:lnTo>
                  <a:pt x="19875" y="15836"/>
                </a:lnTo>
                <a:lnTo>
                  <a:pt x="22952" y="11810"/>
                </a:lnTo>
                <a:lnTo>
                  <a:pt x="15836" y="11810"/>
                </a:lnTo>
                <a:lnTo>
                  <a:pt x="0" y="0"/>
                </a:lnTo>
                <a:close/>
              </a:path>
              <a:path w="32384" h="32385">
                <a:moveTo>
                  <a:pt x="22903" y="19875"/>
                </a:moveTo>
                <a:lnTo>
                  <a:pt x="15836" y="19875"/>
                </a:lnTo>
                <a:lnTo>
                  <a:pt x="31978" y="31978"/>
                </a:lnTo>
                <a:lnTo>
                  <a:pt x="22903" y="19875"/>
                </a:lnTo>
                <a:close/>
              </a:path>
              <a:path w="32384" h="32385">
                <a:moveTo>
                  <a:pt x="31978" y="0"/>
                </a:moveTo>
                <a:lnTo>
                  <a:pt x="15836" y="11810"/>
                </a:lnTo>
                <a:lnTo>
                  <a:pt x="22952" y="11810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413004" y="32826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637" y="27431"/>
                </a:lnTo>
                <a:lnTo>
                  <a:pt x="0" y="54863"/>
                </a:lnTo>
                <a:lnTo>
                  <a:pt x="27444" y="34162"/>
                </a:lnTo>
                <a:lnTo>
                  <a:pt x="39290" y="34162"/>
                </a:lnTo>
                <a:lnTo>
                  <a:pt x="34226" y="27431"/>
                </a:lnTo>
                <a:lnTo>
                  <a:pt x="39290" y="20700"/>
                </a:lnTo>
                <a:lnTo>
                  <a:pt x="27444" y="20700"/>
                </a:lnTo>
                <a:lnTo>
                  <a:pt x="0" y="0"/>
                </a:lnTo>
                <a:close/>
              </a:path>
              <a:path w="55245" h="55245">
                <a:moveTo>
                  <a:pt x="39290" y="34162"/>
                </a:moveTo>
                <a:lnTo>
                  <a:pt x="27444" y="34162"/>
                </a:lnTo>
                <a:lnTo>
                  <a:pt x="54864" y="54863"/>
                </a:lnTo>
                <a:lnTo>
                  <a:pt x="39290" y="34162"/>
                </a:lnTo>
                <a:close/>
              </a:path>
              <a:path w="55245" h="55245">
                <a:moveTo>
                  <a:pt x="54864" y="0"/>
                </a:moveTo>
                <a:lnTo>
                  <a:pt x="27444" y="20700"/>
                </a:lnTo>
                <a:lnTo>
                  <a:pt x="39290" y="20700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95084" y="29352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40" y="23749"/>
                </a:lnTo>
                <a:lnTo>
                  <a:pt x="0" y="47243"/>
                </a:lnTo>
                <a:lnTo>
                  <a:pt x="23621" y="29463"/>
                </a:lnTo>
                <a:lnTo>
                  <a:pt x="33881" y="29463"/>
                </a:lnTo>
                <a:lnTo>
                  <a:pt x="29590" y="23749"/>
                </a:lnTo>
                <a:lnTo>
                  <a:pt x="34024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1" y="29463"/>
                </a:moveTo>
                <a:lnTo>
                  <a:pt x="23621" y="29463"/>
                </a:lnTo>
                <a:lnTo>
                  <a:pt x="47231" y="47243"/>
                </a:lnTo>
                <a:lnTo>
                  <a:pt x="33881" y="29463"/>
                </a:lnTo>
                <a:close/>
              </a:path>
              <a:path w="47625" h="47625">
                <a:moveTo>
                  <a:pt x="47231" y="0"/>
                </a:moveTo>
                <a:lnTo>
                  <a:pt x="23621" y="17780"/>
                </a:lnTo>
                <a:lnTo>
                  <a:pt x="34024" y="17780"/>
                </a:lnTo>
                <a:lnTo>
                  <a:pt x="4723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606296" y="305866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192" y="0"/>
                </a:moveTo>
                <a:lnTo>
                  <a:pt x="5206" y="0"/>
                </a:lnTo>
                <a:lnTo>
                  <a:pt x="0" y="6604"/>
                </a:lnTo>
                <a:lnTo>
                  <a:pt x="0" y="16382"/>
                </a:lnTo>
                <a:lnTo>
                  <a:pt x="1142" y="19557"/>
                </a:lnTo>
                <a:lnTo>
                  <a:pt x="3682" y="22098"/>
                </a:lnTo>
                <a:lnTo>
                  <a:pt x="10638" y="25848"/>
                </a:lnTo>
                <a:lnTo>
                  <a:pt x="17891" y="25050"/>
                </a:lnTo>
                <a:lnTo>
                  <a:pt x="23596" y="20490"/>
                </a:lnTo>
                <a:lnTo>
                  <a:pt x="25908" y="12954"/>
                </a:lnTo>
                <a:lnTo>
                  <a:pt x="25908" y="5842"/>
                </a:lnTo>
                <a:lnTo>
                  <a:pt x="2019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76796" y="3698747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4" h="20320">
                <a:moveTo>
                  <a:pt x="14173" y="0"/>
                </a:moveTo>
                <a:lnTo>
                  <a:pt x="3657" y="0"/>
                </a:lnTo>
                <a:lnTo>
                  <a:pt x="0" y="4190"/>
                </a:lnTo>
                <a:lnTo>
                  <a:pt x="0" y="10667"/>
                </a:lnTo>
                <a:lnTo>
                  <a:pt x="850" y="12826"/>
                </a:lnTo>
                <a:lnTo>
                  <a:pt x="8318" y="19811"/>
                </a:lnTo>
                <a:lnTo>
                  <a:pt x="18262" y="16001"/>
                </a:lnTo>
                <a:lnTo>
                  <a:pt x="18262" y="8508"/>
                </a:lnTo>
                <a:lnTo>
                  <a:pt x="18262" y="3809"/>
                </a:lnTo>
                <a:lnTo>
                  <a:pt x="1417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446531" y="49164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135" y="0"/>
                </a:moveTo>
                <a:lnTo>
                  <a:pt x="3670" y="0"/>
                </a:lnTo>
                <a:lnTo>
                  <a:pt x="0" y="4533"/>
                </a:lnTo>
                <a:lnTo>
                  <a:pt x="0" y="11531"/>
                </a:lnTo>
                <a:lnTo>
                  <a:pt x="812" y="13804"/>
                </a:lnTo>
                <a:lnTo>
                  <a:pt x="2590" y="15697"/>
                </a:lnTo>
                <a:lnTo>
                  <a:pt x="8521" y="21323"/>
                </a:lnTo>
                <a:lnTo>
                  <a:pt x="18275" y="17183"/>
                </a:lnTo>
                <a:lnTo>
                  <a:pt x="18275" y="8890"/>
                </a:lnTo>
                <a:lnTo>
                  <a:pt x="18275" y="3848"/>
                </a:lnTo>
                <a:lnTo>
                  <a:pt x="141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847356" y="3293364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313" y="0"/>
                </a:moveTo>
                <a:lnTo>
                  <a:pt x="5740" y="0"/>
                </a:lnTo>
                <a:lnTo>
                  <a:pt x="0" y="7112"/>
                </a:lnTo>
                <a:lnTo>
                  <a:pt x="0" y="17906"/>
                </a:lnTo>
                <a:lnTo>
                  <a:pt x="1295" y="21462"/>
                </a:lnTo>
                <a:lnTo>
                  <a:pt x="4165" y="24384"/>
                </a:lnTo>
                <a:lnTo>
                  <a:pt x="11926" y="28442"/>
                </a:lnTo>
                <a:lnTo>
                  <a:pt x="20012" y="27511"/>
                </a:lnTo>
                <a:lnTo>
                  <a:pt x="26368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3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278636" y="40965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225" y="0"/>
                </a:moveTo>
                <a:lnTo>
                  <a:pt x="6350" y="0"/>
                </a:lnTo>
                <a:lnTo>
                  <a:pt x="0" y="6362"/>
                </a:lnTo>
                <a:lnTo>
                  <a:pt x="0" y="22567"/>
                </a:lnTo>
                <a:lnTo>
                  <a:pt x="6350" y="28930"/>
                </a:lnTo>
                <a:lnTo>
                  <a:pt x="22225" y="28930"/>
                </a:lnTo>
                <a:lnTo>
                  <a:pt x="28955" y="22567"/>
                </a:lnTo>
                <a:lnTo>
                  <a:pt x="28955" y="14465"/>
                </a:lnTo>
                <a:lnTo>
                  <a:pt x="28955" y="6362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426732" y="2069592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555" y="0"/>
                </a:moveTo>
                <a:lnTo>
                  <a:pt x="5842" y="0"/>
                </a:lnTo>
                <a:lnTo>
                  <a:pt x="0" y="7112"/>
                </a:lnTo>
                <a:lnTo>
                  <a:pt x="0" y="17906"/>
                </a:lnTo>
                <a:lnTo>
                  <a:pt x="1333" y="21462"/>
                </a:lnTo>
                <a:lnTo>
                  <a:pt x="4330" y="24383"/>
                </a:lnTo>
                <a:lnTo>
                  <a:pt x="11964" y="28442"/>
                </a:lnTo>
                <a:lnTo>
                  <a:pt x="20004" y="27511"/>
                </a:lnTo>
                <a:lnTo>
                  <a:pt x="26360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55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937272" y="375208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700" y="22098"/>
                </a:lnTo>
                <a:lnTo>
                  <a:pt x="0" y="44196"/>
                </a:lnTo>
                <a:lnTo>
                  <a:pt x="22097" y="27812"/>
                </a:lnTo>
                <a:lnTo>
                  <a:pt x="31999" y="27812"/>
                </a:lnTo>
                <a:lnTo>
                  <a:pt x="27749" y="22098"/>
                </a:lnTo>
                <a:lnTo>
                  <a:pt x="31716" y="16764"/>
                </a:lnTo>
                <a:lnTo>
                  <a:pt x="22097" y="16764"/>
                </a:lnTo>
                <a:lnTo>
                  <a:pt x="0" y="0"/>
                </a:lnTo>
                <a:close/>
              </a:path>
              <a:path w="44450" h="44450">
                <a:moveTo>
                  <a:pt x="31999" y="27812"/>
                </a:moveTo>
                <a:lnTo>
                  <a:pt x="22097" y="27812"/>
                </a:lnTo>
                <a:lnTo>
                  <a:pt x="44183" y="44196"/>
                </a:lnTo>
                <a:lnTo>
                  <a:pt x="31999" y="27812"/>
                </a:lnTo>
                <a:close/>
              </a:path>
              <a:path w="44450" h="44450">
                <a:moveTo>
                  <a:pt x="44183" y="0"/>
                </a:moveTo>
                <a:lnTo>
                  <a:pt x="22097" y="16764"/>
                </a:lnTo>
                <a:lnTo>
                  <a:pt x="31716" y="16764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5" name="bg 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72324" y="1935479"/>
            <a:ext cx="85318" cy="85343"/>
          </a:xfrm>
          <a:prstGeom prst="rect">
            <a:avLst/>
          </a:prstGeom>
        </p:spPr>
      </p:pic>
      <p:sp>
        <p:nvSpPr>
          <p:cNvPr id="36" name="bg object 36"/>
          <p:cNvSpPr/>
          <p:nvPr/>
        </p:nvSpPr>
        <p:spPr>
          <a:xfrm>
            <a:off x="1144536" y="231495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035" y="0"/>
                </a:moveTo>
                <a:lnTo>
                  <a:pt x="22644" y="22606"/>
                </a:lnTo>
                <a:lnTo>
                  <a:pt x="0" y="25781"/>
                </a:lnTo>
                <a:lnTo>
                  <a:pt x="22644" y="29210"/>
                </a:lnTo>
                <a:lnTo>
                  <a:pt x="26035" y="51816"/>
                </a:lnTo>
                <a:lnTo>
                  <a:pt x="29159" y="29210"/>
                </a:lnTo>
                <a:lnTo>
                  <a:pt x="51803" y="25781"/>
                </a:lnTo>
                <a:lnTo>
                  <a:pt x="29159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998232" y="294284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02" y="0"/>
                </a:moveTo>
                <a:lnTo>
                  <a:pt x="16738" y="12573"/>
                </a:lnTo>
                <a:lnTo>
                  <a:pt x="0" y="0"/>
                </a:lnTo>
                <a:lnTo>
                  <a:pt x="12560" y="16763"/>
                </a:lnTo>
                <a:lnTo>
                  <a:pt x="0" y="33528"/>
                </a:lnTo>
                <a:lnTo>
                  <a:pt x="16738" y="20955"/>
                </a:lnTo>
                <a:lnTo>
                  <a:pt x="33502" y="33528"/>
                </a:lnTo>
                <a:lnTo>
                  <a:pt x="20942" y="16763"/>
                </a:lnTo>
                <a:lnTo>
                  <a:pt x="3350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774191" y="227076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7"/>
                </a:lnTo>
                <a:lnTo>
                  <a:pt x="0" y="44195"/>
                </a:lnTo>
                <a:lnTo>
                  <a:pt x="21945" y="27558"/>
                </a:lnTo>
                <a:lnTo>
                  <a:pt x="31734" y="27558"/>
                </a:lnTo>
                <a:lnTo>
                  <a:pt x="27647" y="22097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8"/>
                </a:moveTo>
                <a:lnTo>
                  <a:pt x="21945" y="27558"/>
                </a:lnTo>
                <a:lnTo>
                  <a:pt x="44183" y="44195"/>
                </a:lnTo>
                <a:lnTo>
                  <a:pt x="31734" y="27558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2022348" y="308914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494"/>
                </a:lnTo>
                <a:lnTo>
                  <a:pt x="0" y="47243"/>
                </a:lnTo>
                <a:lnTo>
                  <a:pt x="23621" y="29463"/>
                </a:lnTo>
                <a:lnTo>
                  <a:pt x="34027" y="29463"/>
                </a:lnTo>
                <a:lnTo>
                  <a:pt x="29590" y="23494"/>
                </a:lnTo>
                <a:lnTo>
                  <a:pt x="33884" y="17779"/>
                </a:lnTo>
                <a:lnTo>
                  <a:pt x="23621" y="17779"/>
                </a:lnTo>
                <a:lnTo>
                  <a:pt x="0" y="0"/>
                </a:lnTo>
                <a:close/>
              </a:path>
              <a:path w="47625" h="47625">
                <a:moveTo>
                  <a:pt x="34027" y="29463"/>
                </a:moveTo>
                <a:lnTo>
                  <a:pt x="23621" y="29463"/>
                </a:lnTo>
                <a:lnTo>
                  <a:pt x="47243" y="47243"/>
                </a:lnTo>
                <a:lnTo>
                  <a:pt x="34027" y="29463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79"/>
                </a:lnTo>
                <a:lnTo>
                  <a:pt x="33884" y="17779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1487424" y="1880883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0638" y="0"/>
                </a:moveTo>
                <a:lnTo>
                  <a:pt x="3682" y="3923"/>
                </a:lnTo>
                <a:lnTo>
                  <a:pt x="1142" y="6590"/>
                </a:lnTo>
                <a:lnTo>
                  <a:pt x="0" y="9892"/>
                </a:lnTo>
                <a:lnTo>
                  <a:pt x="0" y="20306"/>
                </a:lnTo>
                <a:lnTo>
                  <a:pt x="5206" y="27164"/>
                </a:lnTo>
                <a:lnTo>
                  <a:pt x="20192" y="27164"/>
                </a:lnTo>
                <a:lnTo>
                  <a:pt x="25907" y="21068"/>
                </a:lnTo>
                <a:lnTo>
                  <a:pt x="25907" y="13448"/>
                </a:lnTo>
                <a:lnTo>
                  <a:pt x="23596" y="5584"/>
                </a:lnTo>
                <a:lnTo>
                  <a:pt x="17891" y="827"/>
                </a:lnTo>
                <a:lnTo>
                  <a:pt x="106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2270760" y="35311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225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605"/>
                </a:lnTo>
                <a:lnTo>
                  <a:pt x="6350" y="28955"/>
                </a:lnTo>
                <a:lnTo>
                  <a:pt x="22225" y="28955"/>
                </a:lnTo>
                <a:lnTo>
                  <a:pt x="28956" y="22605"/>
                </a:lnTo>
                <a:lnTo>
                  <a:pt x="28956" y="14477"/>
                </a:lnTo>
                <a:lnTo>
                  <a:pt x="28956" y="6349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818400" y="2664094"/>
            <a:ext cx="29209" cy="27305"/>
          </a:xfrm>
          <a:custGeom>
            <a:avLst/>
            <a:gdLst/>
            <a:ahLst/>
            <a:cxnLst/>
            <a:rect l="l" t="t" r="r" b="b"/>
            <a:pathLst>
              <a:path w="29209" h="27305">
                <a:moveTo>
                  <a:pt x="11999" y="0"/>
                </a:moveTo>
                <a:lnTo>
                  <a:pt x="4216" y="3794"/>
                </a:lnTo>
                <a:lnTo>
                  <a:pt x="1308" y="6588"/>
                </a:lnTo>
                <a:lnTo>
                  <a:pt x="0" y="10017"/>
                </a:lnTo>
                <a:lnTo>
                  <a:pt x="0" y="20558"/>
                </a:lnTo>
                <a:lnTo>
                  <a:pt x="5727" y="27289"/>
                </a:lnTo>
                <a:lnTo>
                  <a:pt x="22529" y="27289"/>
                </a:lnTo>
                <a:lnTo>
                  <a:pt x="28930" y="20939"/>
                </a:lnTo>
                <a:lnTo>
                  <a:pt x="28930" y="13573"/>
                </a:lnTo>
                <a:lnTo>
                  <a:pt x="26376" y="5651"/>
                </a:lnTo>
                <a:lnTo>
                  <a:pt x="20059" y="873"/>
                </a:lnTo>
                <a:lnTo>
                  <a:pt x="1199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3" name="bg object 4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93564" y="3785615"/>
            <a:ext cx="85344" cy="83820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58740" y="2796539"/>
            <a:ext cx="85344" cy="85343"/>
          </a:xfrm>
          <a:prstGeom prst="rect">
            <a:avLst/>
          </a:prstGeom>
        </p:spPr>
      </p:pic>
      <p:sp>
        <p:nvSpPr>
          <p:cNvPr id="45" name="bg object 45"/>
          <p:cNvSpPr/>
          <p:nvPr/>
        </p:nvSpPr>
        <p:spPr>
          <a:xfrm>
            <a:off x="6300215" y="364083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6" y="22605"/>
                </a:lnTo>
                <a:lnTo>
                  <a:pt x="0" y="26034"/>
                </a:lnTo>
                <a:lnTo>
                  <a:pt x="22606" y="29209"/>
                </a:lnTo>
                <a:lnTo>
                  <a:pt x="26035" y="51815"/>
                </a:lnTo>
                <a:lnTo>
                  <a:pt x="29210" y="29209"/>
                </a:lnTo>
                <a:lnTo>
                  <a:pt x="51816" y="26034"/>
                </a:lnTo>
                <a:lnTo>
                  <a:pt x="29210" y="22605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bg object 46"/>
          <p:cNvSpPr/>
          <p:nvPr/>
        </p:nvSpPr>
        <p:spPr>
          <a:xfrm>
            <a:off x="2624327" y="3785615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939" y="0"/>
                </a:moveTo>
                <a:lnTo>
                  <a:pt x="17399" y="18034"/>
                </a:lnTo>
                <a:lnTo>
                  <a:pt x="0" y="20574"/>
                </a:lnTo>
                <a:lnTo>
                  <a:pt x="17399" y="23114"/>
                </a:lnTo>
                <a:lnTo>
                  <a:pt x="19939" y="41148"/>
                </a:lnTo>
                <a:lnTo>
                  <a:pt x="22479" y="23114"/>
                </a:lnTo>
                <a:lnTo>
                  <a:pt x="39624" y="20574"/>
                </a:lnTo>
                <a:lnTo>
                  <a:pt x="22479" y="18034"/>
                </a:lnTo>
                <a:lnTo>
                  <a:pt x="1993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7" name="bg object 4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827776" y="3299459"/>
            <a:ext cx="83820" cy="85343"/>
          </a:xfrm>
          <a:prstGeom prst="rect">
            <a:avLst/>
          </a:prstGeom>
        </p:spPr>
      </p:pic>
      <p:sp>
        <p:nvSpPr>
          <p:cNvPr id="48" name="bg object 48"/>
          <p:cNvSpPr/>
          <p:nvPr/>
        </p:nvSpPr>
        <p:spPr>
          <a:xfrm>
            <a:off x="3950208" y="3886212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2" y="16738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38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3816096" y="280263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8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bg object 50"/>
          <p:cNvSpPr/>
          <p:nvPr/>
        </p:nvSpPr>
        <p:spPr>
          <a:xfrm>
            <a:off x="5562600" y="3002279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1811" y="15875"/>
                </a:lnTo>
                <a:lnTo>
                  <a:pt x="0" y="32003"/>
                </a:lnTo>
                <a:lnTo>
                  <a:pt x="15875" y="19938"/>
                </a:lnTo>
                <a:lnTo>
                  <a:pt x="22978" y="19938"/>
                </a:lnTo>
                <a:lnTo>
                  <a:pt x="19938" y="15875"/>
                </a:lnTo>
                <a:lnTo>
                  <a:pt x="22834" y="12064"/>
                </a:lnTo>
                <a:lnTo>
                  <a:pt x="15875" y="12064"/>
                </a:lnTo>
                <a:lnTo>
                  <a:pt x="0" y="0"/>
                </a:lnTo>
                <a:close/>
              </a:path>
              <a:path w="32385" h="32385">
                <a:moveTo>
                  <a:pt x="22978" y="19938"/>
                </a:moveTo>
                <a:lnTo>
                  <a:pt x="15875" y="19938"/>
                </a:lnTo>
                <a:lnTo>
                  <a:pt x="32003" y="32003"/>
                </a:lnTo>
                <a:lnTo>
                  <a:pt x="22978" y="19938"/>
                </a:lnTo>
                <a:close/>
              </a:path>
              <a:path w="32385" h="32385">
                <a:moveTo>
                  <a:pt x="32003" y="0"/>
                </a:moveTo>
                <a:lnTo>
                  <a:pt x="15875" y="12064"/>
                </a:lnTo>
                <a:lnTo>
                  <a:pt x="22834" y="12064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bg object 51"/>
          <p:cNvSpPr/>
          <p:nvPr/>
        </p:nvSpPr>
        <p:spPr>
          <a:xfrm>
            <a:off x="4645152" y="27965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4"/>
                </a:lnTo>
                <a:lnTo>
                  <a:pt x="27432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1"/>
                </a:lnTo>
                <a:lnTo>
                  <a:pt x="27432" y="20701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2" y="34162"/>
                </a:lnTo>
                <a:lnTo>
                  <a:pt x="54863" y="54864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2" y="20701"/>
                </a:lnTo>
                <a:lnTo>
                  <a:pt x="39242" y="20701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bg object 52"/>
          <p:cNvSpPr/>
          <p:nvPr/>
        </p:nvSpPr>
        <p:spPr>
          <a:xfrm>
            <a:off x="3995928" y="257708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2"/>
                </a:lnTo>
                <a:lnTo>
                  <a:pt x="0" y="47243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4" y="47243"/>
                </a:lnTo>
                <a:lnTo>
                  <a:pt x="33956" y="29591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bg object 53"/>
          <p:cNvSpPr/>
          <p:nvPr/>
        </p:nvSpPr>
        <p:spPr>
          <a:xfrm>
            <a:off x="4421123" y="3988320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3" y="0"/>
                </a:lnTo>
                <a:lnTo>
                  <a:pt x="0" y="5461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8" y="1206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bg object 54"/>
          <p:cNvSpPr/>
          <p:nvPr/>
        </p:nvSpPr>
        <p:spPr>
          <a:xfrm>
            <a:off x="5061203" y="2560320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430" y="0"/>
                </a:moveTo>
                <a:lnTo>
                  <a:pt x="4445" y="0"/>
                </a:lnTo>
                <a:lnTo>
                  <a:pt x="0" y="3429"/>
                </a:lnTo>
                <a:lnTo>
                  <a:pt x="0" y="12954"/>
                </a:lnTo>
                <a:lnTo>
                  <a:pt x="4191" y="16763"/>
                </a:lnTo>
                <a:lnTo>
                  <a:pt x="9144" y="16763"/>
                </a:lnTo>
                <a:lnTo>
                  <a:pt x="17145" y="16763"/>
                </a:lnTo>
                <a:lnTo>
                  <a:pt x="21336" y="7619"/>
                </a:lnTo>
                <a:lnTo>
                  <a:pt x="15748" y="2540"/>
                </a:lnTo>
                <a:lnTo>
                  <a:pt x="13843" y="762"/>
                </a:lnTo>
                <a:lnTo>
                  <a:pt x="114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bg object 55"/>
          <p:cNvSpPr/>
          <p:nvPr/>
        </p:nvSpPr>
        <p:spPr>
          <a:xfrm>
            <a:off x="6278879" y="283006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4">
                <a:moveTo>
                  <a:pt x="11557" y="0"/>
                </a:moveTo>
                <a:lnTo>
                  <a:pt x="4572" y="0"/>
                </a:lnTo>
                <a:lnTo>
                  <a:pt x="0" y="3682"/>
                </a:lnTo>
                <a:lnTo>
                  <a:pt x="0" y="14096"/>
                </a:lnTo>
                <a:lnTo>
                  <a:pt x="3810" y="18287"/>
                </a:lnTo>
                <a:lnTo>
                  <a:pt x="8890" y="18287"/>
                </a:lnTo>
                <a:lnTo>
                  <a:pt x="17145" y="18287"/>
                </a:lnTo>
                <a:lnTo>
                  <a:pt x="21336" y="8508"/>
                </a:lnTo>
                <a:lnTo>
                  <a:pt x="15748" y="2539"/>
                </a:lnTo>
                <a:lnTo>
                  <a:pt x="13843" y="762"/>
                </a:lnTo>
                <a:lnTo>
                  <a:pt x="1155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bg object 56"/>
          <p:cNvSpPr/>
          <p:nvPr/>
        </p:nvSpPr>
        <p:spPr>
          <a:xfrm>
            <a:off x="4655820" y="3230879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17906" y="0"/>
                </a:moveTo>
                <a:lnTo>
                  <a:pt x="7112" y="0"/>
                </a:lnTo>
                <a:lnTo>
                  <a:pt x="0" y="5461"/>
                </a:lnTo>
                <a:lnTo>
                  <a:pt x="0" y="21208"/>
                </a:lnTo>
                <a:lnTo>
                  <a:pt x="6350" y="27431"/>
                </a:lnTo>
                <a:lnTo>
                  <a:pt x="14350" y="27431"/>
                </a:lnTo>
                <a:lnTo>
                  <a:pt x="22508" y="24993"/>
                </a:lnTo>
                <a:lnTo>
                  <a:pt x="27511" y="18970"/>
                </a:lnTo>
                <a:lnTo>
                  <a:pt x="28442" y="11304"/>
                </a:lnTo>
                <a:lnTo>
                  <a:pt x="24383" y="3937"/>
                </a:lnTo>
                <a:lnTo>
                  <a:pt x="21462" y="1269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bg object 57"/>
          <p:cNvSpPr/>
          <p:nvPr/>
        </p:nvSpPr>
        <p:spPr>
          <a:xfrm>
            <a:off x="5458967" y="366217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606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224"/>
                </a:lnTo>
                <a:lnTo>
                  <a:pt x="6350" y="28955"/>
                </a:lnTo>
                <a:lnTo>
                  <a:pt x="14478" y="28955"/>
                </a:lnTo>
                <a:lnTo>
                  <a:pt x="22606" y="28955"/>
                </a:lnTo>
                <a:lnTo>
                  <a:pt x="28956" y="22224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bg object 58"/>
          <p:cNvSpPr/>
          <p:nvPr/>
        </p:nvSpPr>
        <p:spPr>
          <a:xfrm>
            <a:off x="3238500" y="262432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4" y="4318"/>
                </a:lnTo>
                <a:lnTo>
                  <a:pt x="21462" y="1397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bg object 59"/>
          <p:cNvSpPr/>
          <p:nvPr/>
        </p:nvSpPr>
        <p:spPr>
          <a:xfrm>
            <a:off x="5114544" y="3319271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763" y="22859"/>
                </a:lnTo>
                <a:lnTo>
                  <a:pt x="0" y="45719"/>
                </a:lnTo>
                <a:lnTo>
                  <a:pt x="22097" y="28701"/>
                </a:lnTo>
                <a:lnTo>
                  <a:pt x="31999" y="28701"/>
                </a:lnTo>
                <a:lnTo>
                  <a:pt x="27812" y="22859"/>
                </a:lnTo>
                <a:lnTo>
                  <a:pt x="31817" y="17271"/>
                </a:lnTo>
                <a:lnTo>
                  <a:pt x="22097" y="17271"/>
                </a:lnTo>
                <a:lnTo>
                  <a:pt x="0" y="0"/>
                </a:lnTo>
                <a:close/>
              </a:path>
              <a:path w="44450" h="45720">
                <a:moveTo>
                  <a:pt x="31999" y="28701"/>
                </a:moveTo>
                <a:lnTo>
                  <a:pt x="22097" y="28701"/>
                </a:lnTo>
                <a:lnTo>
                  <a:pt x="44195" y="45719"/>
                </a:lnTo>
                <a:lnTo>
                  <a:pt x="31999" y="28701"/>
                </a:lnTo>
                <a:close/>
              </a:path>
              <a:path w="44450" h="45720">
                <a:moveTo>
                  <a:pt x="44195" y="0"/>
                </a:moveTo>
                <a:lnTo>
                  <a:pt x="22097" y="17271"/>
                </a:lnTo>
                <a:lnTo>
                  <a:pt x="31817" y="1727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bg object 6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97935" y="3355847"/>
            <a:ext cx="85343" cy="85343"/>
          </a:xfrm>
          <a:prstGeom prst="rect">
            <a:avLst/>
          </a:prstGeom>
        </p:spPr>
      </p:pic>
      <p:sp>
        <p:nvSpPr>
          <p:cNvPr id="61" name="bg object 61"/>
          <p:cNvSpPr/>
          <p:nvPr/>
        </p:nvSpPr>
        <p:spPr>
          <a:xfrm>
            <a:off x="3677411" y="352805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05"/>
                </a:lnTo>
                <a:lnTo>
                  <a:pt x="0" y="26034"/>
                </a:lnTo>
                <a:lnTo>
                  <a:pt x="22605" y="29209"/>
                </a:lnTo>
                <a:lnTo>
                  <a:pt x="25780" y="51815"/>
                </a:lnTo>
                <a:lnTo>
                  <a:pt x="29210" y="29209"/>
                </a:lnTo>
                <a:lnTo>
                  <a:pt x="51815" y="26034"/>
                </a:lnTo>
                <a:lnTo>
                  <a:pt x="29210" y="22605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bg object 62"/>
          <p:cNvSpPr/>
          <p:nvPr/>
        </p:nvSpPr>
        <p:spPr>
          <a:xfrm>
            <a:off x="2388107" y="328422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685" y="0"/>
                </a:moveTo>
                <a:lnTo>
                  <a:pt x="17144" y="18033"/>
                </a:lnTo>
                <a:lnTo>
                  <a:pt x="0" y="20573"/>
                </a:lnTo>
                <a:lnTo>
                  <a:pt x="17144" y="23113"/>
                </a:lnTo>
                <a:lnTo>
                  <a:pt x="19685" y="41147"/>
                </a:lnTo>
                <a:lnTo>
                  <a:pt x="22225" y="23113"/>
                </a:lnTo>
                <a:lnTo>
                  <a:pt x="39624" y="20573"/>
                </a:lnTo>
                <a:lnTo>
                  <a:pt x="22225" y="18033"/>
                </a:lnTo>
                <a:lnTo>
                  <a:pt x="1968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bg object 63"/>
          <p:cNvSpPr/>
          <p:nvPr/>
        </p:nvSpPr>
        <p:spPr>
          <a:xfrm>
            <a:off x="4305300" y="33802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4"/>
                </a:lnTo>
                <a:lnTo>
                  <a:pt x="33527" y="35052"/>
                </a:lnTo>
                <a:lnTo>
                  <a:pt x="20954" y="17526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bg object 64"/>
          <p:cNvSpPr/>
          <p:nvPr/>
        </p:nvSpPr>
        <p:spPr>
          <a:xfrm>
            <a:off x="3634740" y="3157727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79" h="44450">
                <a:moveTo>
                  <a:pt x="30690" y="27686"/>
                </a:moveTo>
                <a:lnTo>
                  <a:pt x="21336" y="27686"/>
                </a:lnTo>
                <a:lnTo>
                  <a:pt x="42672" y="44196"/>
                </a:lnTo>
                <a:lnTo>
                  <a:pt x="30690" y="27686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bg object 65"/>
          <p:cNvSpPr/>
          <p:nvPr/>
        </p:nvSpPr>
        <p:spPr>
          <a:xfrm>
            <a:off x="2839211" y="32217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1"/>
                </a:lnTo>
                <a:lnTo>
                  <a:pt x="0" y="47243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1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3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bg object 66"/>
          <p:cNvSpPr/>
          <p:nvPr/>
        </p:nvSpPr>
        <p:spPr>
          <a:xfrm>
            <a:off x="3243339" y="386943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6"/>
                </a:lnTo>
                <a:lnTo>
                  <a:pt x="0" y="11265"/>
                </a:lnTo>
                <a:lnTo>
                  <a:pt x="827" y="18930"/>
                </a:lnTo>
                <a:lnTo>
                  <a:pt x="5584" y="24969"/>
                </a:lnTo>
                <a:lnTo>
                  <a:pt x="13448" y="27419"/>
                </a:lnTo>
                <a:lnTo>
                  <a:pt x="21068" y="27419"/>
                </a:lnTo>
                <a:lnTo>
                  <a:pt x="27164" y="21323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bg object 67"/>
          <p:cNvSpPr/>
          <p:nvPr/>
        </p:nvSpPr>
        <p:spPr>
          <a:xfrm>
            <a:off x="3151632" y="300380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6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bg object 68"/>
          <p:cNvSpPr/>
          <p:nvPr/>
        </p:nvSpPr>
        <p:spPr>
          <a:xfrm>
            <a:off x="4026550" y="320192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0558" y="0"/>
                </a:moveTo>
                <a:lnTo>
                  <a:pt x="10017" y="0"/>
                </a:lnTo>
                <a:lnTo>
                  <a:pt x="6588" y="1269"/>
                </a:lnTo>
                <a:lnTo>
                  <a:pt x="3794" y="4190"/>
                </a:lnTo>
                <a:lnTo>
                  <a:pt x="0" y="12025"/>
                </a:lnTo>
                <a:lnTo>
                  <a:pt x="873" y="20097"/>
                </a:lnTo>
                <a:lnTo>
                  <a:pt x="5651" y="26408"/>
                </a:lnTo>
                <a:lnTo>
                  <a:pt x="13573" y="28956"/>
                </a:lnTo>
                <a:lnTo>
                  <a:pt x="20939" y="28956"/>
                </a:lnTo>
                <a:lnTo>
                  <a:pt x="27289" y="22606"/>
                </a:lnTo>
                <a:lnTo>
                  <a:pt x="27289" y="5714"/>
                </a:lnTo>
                <a:lnTo>
                  <a:pt x="2055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bg object 69"/>
          <p:cNvSpPr/>
          <p:nvPr/>
        </p:nvSpPr>
        <p:spPr>
          <a:xfrm>
            <a:off x="5512308" y="22661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4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6034" y="51816"/>
                </a:lnTo>
                <a:lnTo>
                  <a:pt x="29209" y="29210"/>
                </a:lnTo>
                <a:lnTo>
                  <a:pt x="51815" y="26035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bg object 70"/>
          <p:cNvSpPr/>
          <p:nvPr/>
        </p:nvSpPr>
        <p:spPr>
          <a:xfrm>
            <a:off x="1836420" y="240944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3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8" y="23113"/>
                </a:lnTo>
                <a:lnTo>
                  <a:pt x="41148" y="20574"/>
                </a:lnTo>
                <a:lnTo>
                  <a:pt x="23368" y="18033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1" name="bg object 7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39867" y="1924811"/>
            <a:ext cx="85344" cy="83819"/>
          </a:xfrm>
          <a:prstGeom prst="rect">
            <a:avLst/>
          </a:prstGeom>
        </p:spPr>
      </p:pic>
      <p:sp>
        <p:nvSpPr>
          <p:cNvPr id="72" name="bg object 72"/>
          <p:cNvSpPr/>
          <p:nvPr/>
        </p:nvSpPr>
        <p:spPr>
          <a:xfrm>
            <a:off x="2755392" y="254660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27" y="0"/>
                </a:moveTo>
                <a:lnTo>
                  <a:pt x="16763" y="12572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7" y="33527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bg object 73"/>
          <p:cNvSpPr/>
          <p:nvPr/>
        </p:nvSpPr>
        <p:spPr>
          <a:xfrm>
            <a:off x="3029711" y="1426463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80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80" h="44450">
                <a:moveTo>
                  <a:pt x="30690" y="27686"/>
                </a:moveTo>
                <a:lnTo>
                  <a:pt x="21336" y="27686"/>
                </a:lnTo>
                <a:lnTo>
                  <a:pt x="42671" y="44196"/>
                </a:lnTo>
                <a:lnTo>
                  <a:pt x="30690" y="27686"/>
                </a:lnTo>
                <a:close/>
              </a:path>
              <a:path w="43180" h="44450">
                <a:moveTo>
                  <a:pt x="42671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bg object 74"/>
          <p:cNvSpPr/>
          <p:nvPr/>
        </p:nvSpPr>
        <p:spPr>
          <a:xfrm>
            <a:off x="4671059" y="1866900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0" y="0"/>
                </a:moveTo>
                <a:lnTo>
                  <a:pt x="11302" y="15112"/>
                </a:lnTo>
                <a:lnTo>
                  <a:pt x="0" y="30480"/>
                </a:lnTo>
                <a:lnTo>
                  <a:pt x="15112" y="18923"/>
                </a:lnTo>
                <a:lnTo>
                  <a:pt x="21788" y="18923"/>
                </a:lnTo>
                <a:lnTo>
                  <a:pt x="18923" y="15112"/>
                </a:lnTo>
                <a:lnTo>
                  <a:pt x="21642" y="11557"/>
                </a:lnTo>
                <a:lnTo>
                  <a:pt x="15112" y="11557"/>
                </a:lnTo>
                <a:lnTo>
                  <a:pt x="0" y="0"/>
                </a:lnTo>
                <a:close/>
              </a:path>
              <a:path w="30479" h="30480">
                <a:moveTo>
                  <a:pt x="21788" y="18923"/>
                </a:moveTo>
                <a:lnTo>
                  <a:pt x="15112" y="18923"/>
                </a:lnTo>
                <a:lnTo>
                  <a:pt x="30479" y="30480"/>
                </a:lnTo>
                <a:lnTo>
                  <a:pt x="21788" y="18923"/>
                </a:lnTo>
                <a:close/>
              </a:path>
              <a:path w="30479" h="30480">
                <a:moveTo>
                  <a:pt x="30479" y="0"/>
                </a:moveTo>
                <a:lnTo>
                  <a:pt x="15112" y="11557"/>
                </a:lnTo>
                <a:lnTo>
                  <a:pt x="21642" y="11557"/>
                </a:lnTo>
                <a:lnTo>
                  <a:pt x="3047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bg object 75"/>
          <p:cNvSpPr/>
          <p:nvPr/>
        </p:nvSpPr>
        <p:spPr>
          <a:xfrm>
            <a:off x="3857244" y="14218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bg object 76"/>
          <p:cNvSpPr/>
          <p:nvPr/>
        </p:nvSpPr>
        <p:spPr>
          <a:xfrm>
            <a:off x="3518915" y="241706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4" y="0"/>
                </a:lnTo>
                <a:lnTo>
                  <a:pt x="0" y="5461"/>
                </a:lnTo>
                <a:lnTo>
                  <a:pt x="0" y="21336"/>
                </a:lnTo>
                <a:lnTo>
                  <a:pt x="5842" y="27431"/>
                </a:lnTo>
                <a:lnTo>
                  <a:pt x="12954" y="27431"/>
                </a:lnTo>
                <a:lnTo>
                  <a:pt x="20490" y="24975"/>
                </a:lnTo>
                <a:lnTo>
                  <a:pt x="25050" y="18923"/>
                </a:lnTo>
                <a:lnTo>
                  <a:pt x="25848" y="11251"/>
                </a:lnTo>
                <a:lnTo>
                  <a:pt x="22098" y="3937"/>
                </a:lnTo>
                <a:lnTo>
                  <a:pt x="19558" y="1269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bg object 77"/>
          <p:cNvSpPr/>
          <p:nvPr/>
        </p:nvSpPr>
        <p:spPr>
          <a:xfrm>
            <a:off x="3867911" y="185470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714"/>
                </a:lnTo>
                <a:lnTo>
                  <a:pt x="0" y="22351"/>
                </a:lnTo>
                <a:lnTo>
                  <a:pt x="6350" y="28955"/>
                </a:lnTo>
                <a:lnTo>
                  <a:pt x="14350" y="28955"/>
                </a:lnTo>
                <a:lnTo>
                  <a:pt x="22508" y="26390"/>
                </a:lnTo>
                <a:lnTo>
                  <a:pt x="27511" y="20050"/>
                </a:lnTo>
                <a:lnTo>
                  <a:pt x="28442" y="11971"/>
                </a:lnTo>
                <a:lnTo>
                  <a:pt x="24384" y="4190"/>
                </a:lnTo>
                <a:lnTo>
                  <a:pt x="21462" y="1269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bg object 78"/>
          <p:cNvSpPr/>
          <p:nvPr/>
        </p:nvSpPr>
        <p:spPr>
          <a:xfrm>
            <a:off x="4672584" y="22875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5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bg object 79"/>
          <p:cNvSpPr/>
          <p:nvPr/>
        </p:nvSpPr>
        <p:spPr>
          <a:xfrm>
            <a:off x="2450592" y="124968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17906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3" y="4318"/>
                </a:lnTo>
                <a:lnTo>
                  <a:pt x="21462" y="1397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bg object 80"/>
          <p:cNvSpPr/>
          <p:nvPr/>
        </p:nvSpPr>
        <p:spPr>
          <a:xfrm>
            <a:off x="4326635" y="1944623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0" y="0"/>
                </a:moveTo>
                <a:lnTo>
                  <a:pt x="17272" y="22098"/>
                </a:lnTo>
                <a:lnTo>
                  <a:pt x="0" y="44195"/>
                </a:lnTo>
                <a:lnTo>
                  <a:pt x="22860" y="27812"/>
                </a:lnTo>
                <a:lnTo>
                  <a:pt x="33103" y="27812"/>
                </a:lnTo>
                <a:lnTo>
                  <a:pt x="28701" y="22098"/>
                </a:lnTo>
                <a:lnTo>
                  <a:pt x="32809" y="16763"/>
                </a:lnTo>
                <a:lnTo>
                  <a:pt x="22860" y="16763"/>
                </a:lnTo>
                <a:lnTo>
                  <a:pt x="0" y="0"/>
                </a:lnTo>
                <a:close/>
              </a:path>
              <a:path w="45720" h="44450">
                <a:moveTo>
                  <a:pt x="33103" y="27812"/>
                </a:moveTo>
                <a:lnTo>
                  <a:pt x="22860" y="27812"/>
                </a:lnTo>
                <a:lnTo>
                  <a:pt x="45719" y="44195"/>
                </a:lnTo>
                <a:lnTo>
                  <a:pt x="33103" y="27812"/>
                </a:lnTo>
                <a:close/>
              </a:path>
              <a:path w="45720" h="44450">
                <a:moveTo>
                  <a:pt x="45719" y="0"/>
                </a:moveTo>
                <a:lnTo>
                  <a:pt x="22860" y="16763"/>
                </a:lnTo>
                <a:lnTo>
                  <a:pt x="32809" y="1676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1" name="bg object 8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24683" y="1600200"/>
            <a:ext cx="85343" cy="85344"/>
          </a:xfrm>
          <a:prstGeom prst="rect">
            <a:avLst/>
          </a:prstGeom>
        </p:spPr>
      </p:pic>
      <p:sp>
        <p:nvSpPr>
          <p:cNvPr id="82" name="bg object 82"/>
          <p:cNvSpPr/>
          <p:nvPr/>
        </p:nvSpPr>
        <p:spPr>
          <a:xfrm>
            <a:off x="2891027" y="215341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5781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5781" y="51815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bg object 83"/>
          <p:cNvSpPr/>
          <p:nvPr/>
        </p:nvSpPr>
        <p:spPr>
          <a:xfrm>
            <a:off x="1600200" y="190957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6" y="0"/>
                </a:moveTo>
                <a:lnTo>
                  <a:pt x="17780" y="18033"/>
                </a:lnTo>
                <a:lnTo>
                  <a:pt x="0" y="20573"/>
                </a:lnTo>
                <a:lnTo>
                  <a:pt x="17780" y="23113"/>
                </a:lnTo>
                <a:lnTo>
                  <a:pt x="20446" y="41147"/>
                </a:lnTo>
                <a:lnTo>
                  <a:pt x="22987" y="23113"/>
                </a:lnTo>
                <a:lnTo>
                  <a:pt x="41148" y="20573"/>
                </a:lnTo>
                <a:lnTo>
                  <a:pt x="22987" y="18033"/>
                </a:lnTo>
                <a:lnTo>
                  <a:pt x="2044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bg object 84"/>
          <p:cNvSpPr/>
          <p:nvPr/>
        </p:nvSpPr>
        <p:spPr>
          <a:xfrm>
            <a:off x="3517391" y="2005583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3"/>
                </a:lnTo>
                <a:lnTo>
                  <a:pt x="33528" y="35052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bg object 85"/>
          <p:cNvSpPr/>
          <p:nvPr/>
        </p:nvSpPr>
        <p:spPr>
          <a:xfrm>
            <a:off x="2846832" y="178307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bg object 86"/>
          <p:cNvSpPr/>
          <p:nvPr/>
        </p:nvSpPr>
        <p:spPr>
          <a:xfrm>
            <a:off x="2052827" y="1845564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5" y="23622"/>
                </a:lnTo>
                <a:lnTo>
                  <a:pt x="0" y="47243"/>
                </a:lnTo>
                <a:lnTo>
                  <a:pt x="22733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733" y="17652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0"/>
                </a:moveTo>
                <a:lnTo>
                  <a:pt x="22733" y="29590"/>
                </a:lnTo>
                <a:lnTo>
                  <a:pt x="45720" y="47243"/>
                </a:lnTo>
                <a:lnTo>
                  <a:pt x="32907" y="29590"/>
                </a:lnTo>
                <a:close/>
              </a:path>
              <a:path w="45719" h="47625">
                <a:moveTo>
                  <a:pt x="45720" y="0"/>
                </a:moveTo>
                <a:lnTo>
                  <a:pt x="22733" y="17652"/>
                </a:lnTo>
                <a:lnTo>
                  <a:pt x="32907" y="17652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bg object 87"/>
          <p:cNvSpPr/>
          <p:nvPr/>
        </p:nvSpPr>
        <p:spPr>
          <a:xfrm>
            <a:off x="2429523" y="223875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5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7"/>
                </a:lnTo>
                <a:lnTo>
                  <a:pt x="0" y="11251"/>
                </a:lnTo>
                <a:lnTo>
                  <a:pt x="827" y="18923"/>
                </a:lnTo>
                <a:lnTo>
                  <a:pt x="5584" y="24975"/>
                </a:lnTo>
                <a:lnTo>
                  <a:pt x="13448" y="27431"/>
                </a:lnTo>
                <a:lnTo>
                  <a:pt x="21068" y="27431"/>
                </a:lnTo>
                <a:lnTo>
                  <a:pt x="27164" y="21336"/>
                </a:lnTo>
                <a:lnTo>
                  <a:pt x="27164" y="5461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bg object 88"/>
          <p:cNvSpPr/>
          <p:nvPr/>
        </p:nvSpPr>
        <p:spPr>
          <a:xfrm>
            <a:off x="3238871" y="1827276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1472" y="0"/>
                </a:moveTo>
                <a:lnTo>
                  <a:pt x="10550" y="0"/>
                </a:lnTo>
                <a:lnTo>
                  <a:pt x="6867" y="1270"/>
                </a:lnTo>
                <a:lnTo>
                  <a:pt x="3946" y="4063"/>
                </a:lnTo>
                <a:lnTo>
                  <a:pt x="0" y="11412"/>
                </a:lnTo>
                <a:lnTo>
                  <a:pt x="946" y="19034"/>
                </a:lnTo>
                <a:lnTo>
                  <a:pt x="5965" y="25013"/>
                </a:lnTo>
                <a:lnTo>
                  <a:pt x="14233" y="27432"/>
                </a:lnTo>
                <a:lnTo>
                  <a:pt x="21980" y="27432"/>
                </a:lnTo>
                <a:lnTo>
                  <a:pt x="28584" y="21336"/>
                </a:lnTo>
                <a:lnTo>
                  <a:pt x="28584" y="5461"/>
                </a:lnTo>
                <a:lnTo>
                  <a:pt x="214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9" name="bg object 8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483096" y="3290315"/>
            <a:ext cx="85344" cy="85343"/>
          </a:xfrm>
          <a:prstGeom prst="rect">
            <a:avLst/>
          </a:prstGeom>
        </p:spPr>
      </p:pic>
      <p:pic>
        <p:nvPicPr>
          <p:cNvPr id="90" name="bg object 9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472171" y="3555491"/>
            <a:ext cx="83820" cy="83820"/>
          </a:xfrm>
          <a:prstGeom prst="rect">
            <a:avLst/>
          </a:prstGeom>
        </p:spPr>
      </p:pic>
      <p:sp>
        <p:nvSpPr>
          <p:cNvPr id="91" name="bg object 91"/>
          <p:cNvSpPr/>
          <p:nvPr/>
        </p:nvSpPr>
        <p:spPr>
          <a:xfrm>
            <a:off x="6659880" y="46954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5780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bg object 92"/>
          <p:cNvSpPr/>
          <p:nvPr/>
        </p:nvSpPr>
        <p:spPr>
          <a:xfrm>
            <a:off x="8926068" y="4133100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437"/>
                </a:lnTo>
                <a:lnTo>
                  <a:pt x="0" y="19938"/>
                </a:lnTo>
                <a:lnTo>
                  <a:pt x="18033" y="22440"/>
                </a:lnTo>
                <a:lnTo>
                  <a:pt x="20574" y="39598"/>
                </a:lnTo>
                <a:lnTo>
                  <a:pt x="23113" y="22440"/>
                </a:lnTo>
                <a:lnTo>
                  <a:pt x="41148" y="19938"/>
                </a:lnTo>
                <a:lnTo>
                  <a:pt x="23113" y="17437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3" name="bg object 9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555992" y="4285500"/>
            <a:ext cx="85343" cy="85318"/>
          </a:xfrm>
          <a:prstGeom prst="rect">
            <a:avLst/>
          </a:prstGeom>
        </p:spPr>
      </p:pic>
      <p:sp>
        <p:nvSpPr>
          <p:cNvPr id="94" name="bg object 94"/>
          <p:cNvSpPr/>
          <p:nvPr/>
        </p:nvSpPr>
        <p:spPr>
          <a:xfrm>
            <a:off x="5900928" y="186537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33527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3" y="16763"/>
                </a:lnTo>
                <a:lnTo>
                  <a:pt x="0" y="33528"/>
                </a:lnTo>
                <a:lnTo>
                  <a:pt x="16763" y="20954"/>
                </a:lnTo>
                <a:lnTo>
                  <a:pt x="33527" y="33528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bg object 95"/>
          <p:cNvSpPr/>
          <p:nvPr/>
        </p:nvSpPr>
        <p:spPr>
          <a:xfrm>
            <a:off x="6701028" y="2849879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510" y="21336"/>
                </a:lnTo>
                <a:lnTo>
                  <a:pt x="0" y="42671"/>
                </a:lnTo>
                <a:lnTo>
                  <a:pt x="22225" y="26543"/>
                </a:lnTo>
                <a:lnTo>
                  <a:pt x="31715" y="26543"/>
                </a:lnTo>
                <a:lnTo>
                  <a:pt x="27686" y="21336"/>
                </a:lnTo>
                <a:lnTo>
                  <a:pt x="31715" y="16128"/>
                </a:lnTo>
                <a:lnTo>
                  <a:pt x="22225" y="16128"/>
                </a:lnTo>
                <a:lnTo>
                  <a:pt x="0" y="0"/>
                </a:lnTo>
                <a:close/>
              </a:path>
              <a:path w="44450" h="43180">
                <a:moveTo>
                  <a:pt x="31715" y="26543"/>
                </a:moveTo>
                <a:lnTo>
                  <a:pt x="22225" y="26543"/>
                </a:lnTo>
                <a:lnTo>
                  <a:pt x="44196" y="42671"/>
                </a:lnTo>
                <a:lnTo>
                  <a:pt x="31715" y="26543"/>
                </a:lnTo>
                <a:close/>
              </a:path>
              <a:path w="44450" h="43180">
                <a:moveTo>
                  <a:pt x="44196" y="0"/>
                </a:moveTo>
                <a:lnTo>
                  <a:pt x="22225" y="16128"/>
                </a:lnTo>
                <a:lnTo>
                  <a:pt x="31715" y="1612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bg object 96"/>
          <p:cNvSpPr/>
          <p:nvPr/>
        </p:nvSpPr>
        <p:spPr>
          <a:xfrm>
            <a:off x="7319771" y="395784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32003" y="0"/>
                </a:moveTo>
                <a:lnTo>
                  <a:pt x="16128" y="11810"/>
                </a:lnTo>
                <a:lnTo>
                  <a:pt x="0" y="0"/>
                </a:ln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32003" y="31978"/>
                </a:lnTo>
                <a:lnTo>
                  <a:pt x="19938" y="15836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bg object 97"/>
          <p:cNvSpPr/>
          <p:nvPr/>
        </p:nvSpPr>
        <p:spPr>
          <a:xfrm>
            <a:off x="8488680" y="39288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4" y="0"/>
                </a:moveTo>
                <a:lnTo>
                  <a:pt x="27431" y="20637"/>
                </a:lnTo>
                <a:lnTo>
                  <a:pt x="0" y="0"/>
                </a:lnTo>
                <a:lnTo>
                  <a:pt x="20700" y="27419"/>
                </a:lnTo>
                <a:lnTo>
                  <a:pt x="0" y="54838"/>
                </a:lnTo>
                <a:lnTo>
                  <a:pt x="27431" y="34201"/>
                </a:lnTo>
                <a:lnTo>
                  <a:pt x="54864" y="54838"/>
                </a:lnTo>
                <a:lnTo>
                  <a:pt x="34163" y="27419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bg object 98"/>
          <p:cNvSpPr/>
          <p:nvPr/>
        </p:nvSpPr>
        <p:spPr>
          <a:xfrm>
            <a:off x="8715756" y="3582923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987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987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bg object 99"/>
          <p:cNvSpPr/>
          <p:nvPr/>
        </p:nvSpPr>
        <p:spPr>
          <a:xfrm>
            <a:off x="6211823" y="2276855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700" y="0"/>
                </a:moveTo>
                <a:lnTo>
                  <a:pt x="5714" y="0"/>
                </a:lnTo>
                <a:lnTo>
                  <a:pt x="0" y="5842"/>
                </a:lnTo>
                <a:lnTo>
                  <a:pt x="0" y="12954"/>
                </a:lnTo>
                <a:lnTo>
                  <a:pt x="2311" y="20490"/>
                </a:lnTo>
                <a:lnTo>
                  <a:pt x="8016" y="25050"/>
                </a:lnTo>
                <a:lnTo>
                  <a:pt x="15269" y="25848"/>
                </a:lnTo>
                <a:lnTo>
                  <a:pt x="22225" y="22098"/>
                </a:lnTo>
                <a:lnTo>
                  <a:pt x="24764" y="19557"/>
                </a:lnTo>
                <a:lnTo>
                  <a:pt x="25908" y="16382"/>
                </a:lnTo>
                <a:lnTo>
                  <a:pt x="25908" y="660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bg object 100"/>
          <p:cNvSpPr/>
          <p:nvPr/>
        </p:nvSpPr>
        <p:spPr>
          <a:xfrm>
            <a:off x="8763000" y="43449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604" y="0"/>
                </a:moveTo>
                <a:lnTo>
                  <a:pt x="4064" y="0"/>
                </a:lnTo>
                <a:lnTo>
                  <a:pt x="0" y="4140"/>
                </a:lnTo>
                <a:lnTo>
                  <a:pt x="0" y="9182"/>
                </a:lnTo>
                <a:lnTo>
                  <a:pt x="0" y="17170"/>
                </a:lnTo>
                <a:lnTo>
                  <a:pt x="9905" y="21310"/>
                </a:lnTo>
                <a:lnTo>
                  <a:pt x="17399" y="13766"/>
                </a:lnTo>
                <a:lnTo>
                  <a:pt x="18288" y="11430"/>
                </a:lnTo>
                <a:lnTo>
                  <a:pt x="18288" y="4445"/>
                </a:lnTo>
                <a:lnTo>
                  <a:pt x="146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bg object 101"/>
          <p:cNvSpPr/>
          <p:nvPr/>
        </p:nvSpPr>
        <p:spPr>
          <a:xfrm>
            <a:off x="7505700" y="4675644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5" h="20320">
                <a:moveTo>
                  <a:pt x="13461" y="0"/>
                </a:moveTo>
                <a:lnTo>
                  <a:pt x="3809" y="0"/>
                </a:lnTo>
                <a:lnTo>
                  <a:pt x="0" y="3568"/>
                </a:lnTo>
                <a:lnTo>
                  <a:pt x="0" y="8254"/>
                </a:lnTo>
                <a:lnTo>
                  <a:pt x="0" y="15951"/>
                </a:lnTo>
                <a:lnTo>
                  <a:pt x="9017" y="19799"/>
                </a:lnTo>
                <a:lnTo>
                  <a:pt x="14350" y="14579"/>
                </a:lnTo>
                <a:lnTo>
                  <a:pt x="16001" y="12826"/>
                </a:lnTo>
                <a:lnTo>
                  <a:pt x="16764" y="10706"/>
                </a:lnTo>
                <a:lnTo>
                  <a:pt x="16764" y="4203"/>
                </a:lnTo>
                <a:lnTo>
                  <a:pt x="1346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bg object 102"/>
          <p:cNvSpPr/>
          <p:nvPr/>
        </p:nvSpPr>
        <p:spPr>
          <a:xfrm>
            <a:off x="7094219" y="3051048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24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14350"/>
                </a:lnTo>
                <a:lnTo>
                  <a:pt x="2565" y="22508"/>
                </a:lnTo>
                <a:lnTo>
                  <a:pt x="8905" y="27511"/>
                </a:lnTo>
                <a:lnTo>
                  <a:pt x="16984" y="28442"/>
                </a:lnTo>
                <a:lnTo>
                  <a:pt x="24764" y="24383"/>
                </a:lnTo>
                <a:lnTo>
                  <a:pt x="27685" y="21462"/>
                </a:lnTo>
                <a:lnTo>
                  <a:pt x="28955" y="17906"/>
                </a:lnTo>
                <a:lnTo>
                  <a:pt x="28955" y="7112"/>
                </a:lnTo>
                <a:lnTo>
                  <a:pt x="2324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bg object 103"/>
          <p:cNvSpPr/>
          <p:nvPr/>
        </p:nvSpPr>
        <p:spPr>
          <a:xfrm>
            <a:off x="7123176" y="426416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730" y="0"/>
                </a:lnTo>
                <a:lnTo>
                  <a:pt x="0" y="6032"/>
                </a:lnTo>
                <a:lnTo>
                  <a:pt x="0" y="13703"/>
                </a:lnTo>
                <a:lnTo>
                  <a:pt x="0" y="21374"/>
                </a:lnTo>
                <a:lnTo>
                  <a:pt x="6730" y="27406"/>
                </a:lnTo>
                <a:lnTo>
                  <a:pt x="22605" y="27406"/>
                </a:lnTo>
                <a:lnTo>
                  <a:pt x="28955" y="21374"/>
                </a:lnTo>
                <a:lnTo>
                  <a:pt x="28955" y="603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bg object 104"/>
          <p:cNvSpPr/>
          <p:nvPr/>
        </p:nvSpPr>
        <p:spPr>
          <a:xfrm>
            <a:off x="6989064" y="351129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7" y="27812"/>
                </a:lnTo>
                <a:lnTo>
                  <a:pt x="31767" y="27812"/>
                </a:lnTo>
                <a:lnTo>
                  <a:pt x="27431" y="22097"/>
                </a:lnTo>
                <a:lnTo>
                  <a:pt x="31478" y="16763"/>
                </a:lnTo>
                <a:lnTo>
                  <a:pt x="22097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7" y="27812"/>
                </a:lnTo>
                <a:lnTo>
                  <a:pt x="44195" y="44195"/>
                </a:lnTo>
                <a:lnTo>
                  <a:pt x="31767" y="27812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763"/>
                </a:lnTo>
                <a:lnTo>
                  <a:pt x="31478" y="16763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bg object 10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912864" y="1693164"/>
            <a:ext cx="85343" cy="85344"/>
          </a:xfrm>
          <a:prstGeom prst="rect">
            <a:avLst/>
          </a:prstGeom>
        </p:spPr>
      </p:pic>
      <p:sp>
        <p:nvSpPr>
          <p:cNvPr id="106" name="bg object 106"/>
          <p:cNvSpPr/>
          <p:nvPr/>
        </p:nvSpPr>
        <p:spPr>
          <a:xfrm>
            <a:off x="6772656" y="2074164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5781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6" y="25781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bg object 107"/>
          <p:cNvSpPr/>
          <p:nvPr/>
        </p:nvSpPr>
        <p:spPr>
          <a:xfrm>
            <a:off x="6626352" y="2409444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7" y="35051"/>
                </a:lnTo>
                <a:lnTo>
                  <a:pt x="20954" y="17525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bg object 108"/>
          <p:cNvSpPr/>
          <p:nvPr/>
        </p:nvSpPr>
        <p:spPr>
          <a:xfrm>
            <a:off x="7150607" y="20299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6" y="2209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bg object 109"/>
          <p:cNvSpPr/>
          <p:nvPr/>
        </p:nvSpPr>
        <p:spPr>
          <a:xfrm>
            <a:off x="5900928" y="2848355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19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732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732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bg object 110"/>
          <p:cNvSpPr/>
          <p:nvPr/>
        </p:nvSpPr>
        <p:spPr>
          <a:xfrm>
            <a:off x="8602980" y="42153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5" y="0"/>
                </a:moveTo>
                <a:lnTo>
                  <a:pt x="6730" y="0"/>
                </a:lnTo>
                <a:lnTo>
                  <a:pt x="0" y="6362"/>
                </a:lnTo>
                <a:lnTo>
                  <a:pt x="0" y="14465"/>
                </a:lnTo>
                <a:lnTo>
                  <a:pt x="0" y="22567"/>
                </a:lnTo>
                <a:lnTo>
                  <a:pt x="6730" y="28930"/>
                </a:lnTo>
                <a:lnTo>
                  <a:pt x="22605" y="28930"/>
                </a:lnTo>
                <a:lnTo>
                  <a:pt x="28955" y="22567"/>
                </a:lnTo>
                <a:lnTo>
                  <a:pt x="28955" y="636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bg object 111"/>
          <p:cNvSpPr/>
          <p:nvPr/>
        </p:nvSpPr>
        <p:spPr>
          <a:xfrm>
            <a:off x="7123176" y="2422007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16019" y="0"/>
                </a:moveTo>
                <a:lnTo>
                  <a:pt x="8397" y="946"/>
                </a:lnTo>
                <a:lnTo>
                  <a:pt x="2418" y="5965"/>
                </a:lnTo>
                <a:lnTo>
                  <a:pt x="0" y="14233"/>
                </a:lnTo>
                <a:lnTo>
                  <a:pt x="0" y="21980"/>
                </a:lnTo>
                <a:lnTo>
                  <a:pt x="6096" y="28584"/>
                </a:lnTo>
                <a:lnTo>
                  <a:pt x="21971" y="28584"/>
                </a:lnTo>
                <a:lnTo>
                  <a:pt x="27431" y="21472"/>
                </a:lnTo>
                <a:lnTo>
                  <a:pt x="27431" y="10550"/>
                </a:lnTo>
                <a:lnTo>
                  <a:pt x="26162" y="6867"/>
                </a:lnTo>
                <a:lnTo>
                  <a:pt x="23368" y="3946"/>
                </a:lnTo>
                <a:lnTo>
                  <a:pt x="160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2" name="bg object 11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967728" y="248411"/>
            <a:ext cx="85344" cy="83820"/>
          </a:xfrm>
          <a:prstGeom prst="rect">
            <a:avLst/>
          </a:prstGeom>
        </p:spPr>
      </p:pic>
      <p:sp>
        <p:nvSpPr>
          <p:cNvPr id="113" name="bg object 113"/>
          <p:cNvSpPr/>
          <p:nvPr/>
        </p:nvSpPr>
        <p:spPr>
          <a:xfrm>
            <a:off x="7499604" y="405755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930" y="0"/>
                </a:moveTo>
                <a:lnTo>
                  <a:pt x="8858" y="946"/>
                </a:lnTo>
                <a:lnTo>
                  <a:pt x="2547" y="5965"/>
                </a:lnTo>
                <a:lnTo>
                  <a:pt x="0" y="14233"/>
                </a:lnTo>
                <a:lnTo>
                  <a:pt x="0" y="21980"/>
                </a:lnTo>
                <a:lnTo>
                  <a:pt x="6350" y="28584"/>
                </a:lnTo>
                <a:lnTo>
                  <a:pt x="23241" y="28584"/>
                </a:lnTo>
                <a:lnTo>
                  <a:pt x="28955" y="21472"/>
                </a:lnTo>
                <a:lnTo>
                  <a:pt x="28955" y="10550"/>
                </a:lnTo>
                <a:lnTo>
                  <a:pt x="27686" y="6867"/>
                </a:lnTo>
                <a:lnTo>
                  <a:pt x="24765" y="3946"/>
                </a:lnTo>
                <a:lnTo>
                  <a:pt x="169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bg object 114"/>
          <p:cNvSpPr/>
          <p:nvPr/>
        </p:nvSpPr>
        <p:spPr>
          <a:xfrm>
            <a:off x="8851392" y="633983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79">
                <a:moveTo>
                  <a:pt x="44196" y="0"/>
                </a:moveTo>
                <a:lnTo>
                  <a:pt x="22225" y="16128"/>
                </a:lnTo>
                <a:lnTo>
                  <a:pt x="0" y="0"/>
                </a:lnTo>
                <a:lnTo>
                  <a:pt x="16509" y="21336"/>
                </a:lnTo>
                <a:lnTo>
                  <a:pt x="0" y="42671"/>
                </a:lnTo>
                <a:lnTo>
                  <a:pt x="22225" y="26542"/>
                </a:lnTo>
                <a:lnTo>
                  <a:pt x="44196" y="42671"/>
                </a:lnTo>
                <a:lnTo>
                  <a:pt x="27685" y="21336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5" name="bg object 11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008376" y="4888991"/>
            <a:ext cx="85343" cy="85343"/>
          </a:xfrm>
          <a:prstGeom prst="rect">
            <a:avLst/>
          </a:prstGeom>
        </p:spPr>
      </p:pic>
      <p:pic>
        <p:nvPicPr>
          <p:cNvPr id="116" name="bg object 11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16636" y="4565916"/>
            <a:ext cx="83820" cy="85318"/>
          </a:xfrm>
          <a:prstGeom prst="rect">
            <a:avLst/>
          </a:prstGeom>
        </p:spPr>
      </p:pic>
      <p:sp>
        <p:nvSpPr>
          <p:cNvPr id="117" name="bg object 117"/>
          <p:cNvSpPr/>
          <p:nvPr/>
        </p:nvSpPr>
        <p:spPr>
          <a:xfrm>
            <a:off x="2798064" y="466039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781" y="0"/>
                </a:moveTo>
                <a:lnTo>
                  <a:pt x="22606" y="22644"/>
                </a:lnTo>
                <a:lnTo>
                  <a:pt x="0" y="25768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5768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bg object 118"/>
          <p:cNvSpPr/>
          <p:nvPr/>
        </p:nvSpPr>
        <p:spPr>
          <a:xfrm>
            <a:off x="6701028" y="483260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08"/>
                </a:lnTo>
                <a:lnTo>
                  <a:pt x="0" y="20561"/>
                </a:lnTo>
                <a:lnTo>
                  <a:pt x="17779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61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9" name="bg object 11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870703" y="4553711"/>
            <a:ext cx="83820" cy="83819"/>
          </a:xfrm>
          <a:prstGeom prst="rect">
            <a:avLst/>
          </a:prstGeom>
        </p:spPr>
      </p:pic>
      <p:sp>
        <p:nvSpPr>
          <p:cNvPr id="120" name="bg object 120"/>
          <p:cNvSpPr/>
          <p:nvPr/>
        </p:nvSpPr>
        <p:spPr>
          <a:xfrm>
            <a:off x="4267200" y="484480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3" y="16764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64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bg object 121"/>
          <p:cNvSpPr/>
          <p:nvPr/>
        </p:nvSpPr>
        <p:spPr>
          <a:xfrm>
            <a:off x="2439923" y="47015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8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5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bg object 122"/>
          <p:cNvSpPr/>
          <p:nvPr/>
        </p:nvSpPr>
        <p:spPr>
          <a:xfrm>
            <a:off x="306336" y="41361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103" y="16141"/>
                </a:lnTo>
                <a:lnTo>
                  <a:pt x="0" y="31978"/>
                </a:lnTo>
                <a:lnTo>
                  <a:pt x="16141" y="19875"/>
                </a:lnTo>
                <a:lnTo>
                  <a:pt x="22952" y="19875"/>
                </a:lnTo>
                <a:lnTo>
                  <a:pt x="20167" y="16141"/>
                </a:lnTo>
                <a:lnTo>
                  <a:pt x="23122" y="12103"/>
                </a:lnTo>
                <a:lnTo>
                  <a:pt x="16141" y="12103"/>
                </a:lnTo>
                <a:lnTo>
                  <a:pt x="0" y="0"/>
                </a:lnTo>
                <a:close/>
              </a:path>
              <a:path w="32385" h="32385">
                <a:moveTo>
                  <a:pt x="22952" y="19875"/>
                </a:moveTo>
                <a:lnTo>
                  <a:pt x="16141" y="19875"/>
                </a:lnTo>
                <a:lnTo>
                  <a:pt x="31978" y="31978"/>
                </a:lnTo>
                <a:lnTo>
                  <a:pt x="22952" y="19875"/>
                </a:lnTo>
                <a:close/>
              </a:path>
              <a:path w="32385" h="32385">
                <a:moveTo>
                  <a:pt x="31978" y="0"/>
                </a:moveTo>
                <a:lnTo>
                  <a:pt x="16141" y="12103"/>
                </a:lnTo>
                <a:lnTo>
                  <a:pt x="23122" y="12103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bg object 123"/>
          <p:cNvSpPr/>
          <p:nvPr/>
        </p:nvSpPr>
        <p:spPr>
          <a:xfrm>
            <a:off x="1193304" y="45811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0"/>
                </a:moveTo>
                <a:lnTo>
                  <a:pt x="20637" y="27419"/>
                </a:lnTo>
                <a:lnTo>
                  <a:pt x="0" y="54863"/>
                </a:lnTo>
                <a:lnTo>
                  <a:pt x="27419" y="34226"/>
                </a:lnTo>
                <a:lnTo>
                  <a:pt x="39319" y="34226"/>
                </a:lnTo>
                <a:lnTo>
                  <a:pt x="34201" y="27419"/>
                </a:lnTo>
                <a:lnTo>
                  <a:pt x="39305" y="20637"/>
                </a:lnTo>
                <a:lnTo>
                  <a:pt x="27419" y="20637"/>
                </a:lnTo>
                <a:lnTo>
                  <a:pt x="0" y="0"/>
                </a:lnTo>
                <a:close/>
              </a:path>
              <a:path w="55244" h="55245">
                <a:moveTo>
                  <a:pt x="39319" y="34226"/>
                </a:moveTo>
                <a:lnTo>
                  <a:pt x="27419" y="34226"/>
                </a:lnTo>
                <a:lnTo>
                  <a:pt x="54838" y="54863"/>
                </a:lnTo>
                <a:lnTo>
                  <a:pt x="39319" y="34226"/>
                </a:lnTo>
                <a:close/>
              </a:path>
              <a:path w="55244" h="55245">
                <a:moveTo>
                  <a:pt x="54838" y="0"/>
                </a:moveTo>
                <a:lnTo>
                  <a:pt x="27419" y="20637"/>
                </a:lnTo>
                <a:lnTo>
                  <a:pt x="39305" y="20637"/>
                </a:lnTo>
                <a:lnTo>
                  <a:pt x="548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bg object 124"/>
          <p:cNvSpPr/>
          <p:nvPr/>
        </p:nvSpPr>
        <p:spPr>
          <a:xfrm>
            <a:off x="1696211" y="40706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09"/>
                </a:lnTo>
                <a:lnTo>
                  <a:pt x="0" y="47231"/>
                </a:lnTo>
                <a:lnTo>
                  <a:pt x="23494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494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494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bg object 125"/>
          <p:cNvSpPr/>
          <p:nvPr/>
        </p:nvSpPr>
        <p:spPr>
          <a:xfrm>
            <a:off x="5510843" y="4594872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20006" y="0"/>
                </a:moveTo>
                <a:lnTo>
                  <a:pt x="12894" y="0"/>
                </a:lnTo>
                <a:lnTo>
                  <a:pt x="5357" y="2449"/>
                </a:lnTo>
                <a:lnTo>
                  <a:pt x="797" y="8493"/>
                </a:lnTo>
                <a:lnTo>
                  <a:pt x="0" y="16169"/>
                </a:lnTo>
                <a:lnTo>
                  <a:pt x="3750" y="23520"/>
                </a:lnTo>
                <a:lnTo>
                  <a:pt x="6290" y="26200"/>
                </a:lnTo>
                <a:lnTo>
                  <a:pt x="9465" y="27406"/>
                </a:lnTo>
                <a:lnTo>
                  <a:pt x="19244" y="27406"/>
                </a:lnTo>
                <a:lnTo>
                  <a:pt x="25848" y="21932"/>
                </a:lnTo>
                <a:lnTo>
                  <a:pt x="25848" y="6096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bg object 126"/>
          <p:cNvSpPr/>
          <p:nvPr/>
        </p:nvSpPr>
        <p:spPr>
          <a:xfrm>
            <a:off x="1743455" y="48021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4">
                <a:moveTo>
                  <a:pt x="16001" y="0"/>
                </a:moveTo>
                <a:lnTo>
                  <a:pt x="11302" y="0"/>
                </a:lnTo>
                <a:lnTo>
                  <a:pt x="3810" y="0"/>
                </a:lnTo>
                <a:lnTo>
                  <a:pt x="0" y="9944"/>
                </a:lnTo>
                <a:lnTo>
                  <a:pt x="6985" y="17411"/>
                </a:lnTo>
                <a:lnTo>
                  <a:pt x="9143" y="18262"/>
                </a:lnTo>
                <a:lnTo>
                  <a:pt x="15620" y="18262"/>
                </a:lnTo>
                <a:lnTo>
                  <a:pt x="19812" y="14605"/>
                </a:lnTo>
                <a:lnTo>
                  <a:pt x="19812" y="4089"/>
                </a:lnTo>
                <a:lnTo>
                  <a:pt x="1600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bg object 127"/>
          <p:cNvSpPr/>
          <p:nvPr/>
        </p:nvSpPr>
        <p:spPr>
          <a:xfrm>
            <a:off x="246888" y="4457712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6230" y="0"/>
                </a:moveTo>
                <a:lnTo>
                  <a:pt x="11544" y="0"/>
                </a:lnTo>
                <a:lnTo>
                  <a:pt x="3848" y="0"/>
                </a:lnTo>
                <a:lnTo>
                  <a:pt x="0" y="9753"/>
                </a:lnTo>
                <a:lnTo>
                  <a:pt x="5219" y="15684"/>
                </a:lnTo>
                <a:lnTo>
                  <a:pt x="6972" y="17462"/>
                </a:lnTo>
                <a:lnTo>
                  <a:pt x="9093" y="18275"/>
                </a:lnTo>
                <a:lnTo>
                  <a:pt x="15595" y="18275"/>
                </a:lnTo>
                <a:lnTo>
                  <a:pt x="19799" y="14605"/>
                </a:lnTo>
                <a:lnTo>
                  <a:pt x="19799" y="4140"/>
                </a:lnTo>
                <a:lnTo>
                  <a:pt x="162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bg object 128"/>
          <p:cNvSpPr/>
          <p:nvPr/>
        </p:nvSpPr>
        <p:spPr>
          <a:xfrm>
            <a:off x="3516171" y="4808220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1159" y="0"/>
                </a:moveTo>
                <a:lnTo>
                  <a:pt x="13412" y="0"/>
                </a:lnTo>
                <a:lnTo>
                  <a:pt x="5655" y="2574"/>
                </a:lnTo>
                <a:lnTo>
                  <a:pt x="887" y="8931"/>
                </a:lnTo>
                <a:lnTo>
                  <a:pt x="0" y="17016"/>
                </a:lnTo>
                <a:lnTo>
                  <a:pt x="3887" y="24777"/>
                </a:lnTo>
                <a:lnTo>
                  <a:pt x="6554" y="27647"/>
                </a:lnTo>
                <a:lnTo>
                  <a:pt x="9983" y="28943"/>
                </a:lnTo>
                <a:lnTo>
                  <a:pt x="20270" y="28943"/>
                </a:lnTo>
                <a:lnTo>
                  <a:pt x="27128" y="23202"/>
                </a:lnTo>
                <a:lnTo>
                  <a:pt x="27128" y="6629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bg object 129"/>
          <p:cNvSpPr/>
          <p:nvPr/>
        </p:nvSpPr>
        <p:spPr>
          <a:xfrm>
            <a:off x="2670048" y="4998732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9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9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bg object 130"/>
          <p:cNvSpPr/>
          <p:nvPr/>
        </p:nvSpPr>
        <p:spPr>
          <a:xfrm>
            <a:off x="2836467" y="4352544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10">
                <a:moveTo>
                  <a:pt x="21159" y="0"/>
                </a:moveTo>
                <a:lnTo>
                  <a:pt x="13412" y="0"/>
                </a:lnTo>
                <a:lnTo>
                  <a:pt x="5655" y="2583"/>
                </a:lnTo>
                <a:lnTo>
                  <a:pt x="887" y="8939"/>
                </a:lnTo>
                <a:lnTo>
                  <a:pt x="0" y="16978"/>
                </a:lnTo>
                <a:lnTo>
                  <a:pt x="3887" y="24612"/>
                </a:lnTo>
                <a:lnTo>
                  <a:pt x="6554" y="27609"/>
                </a:lnTo>
                <a:lnTo>
                  <a:pt x="9983" y="28943"/>
                </a:lnTo>
                <a:lnTo>
                  <a:pt x="20397" y="28943"/>
                </a:lnTo>
                <a:lnTo>
                  <a:pt x="27128" y="23101"/>
                </a:lnTo>
                <a:lnTo>
                  <a:pt x="27128" y="6388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bg object 131"/>
          <p:cNvSpPr/>
          <p:nvPr/>
        </p:nvSpPr>
        <p:spPr>
          <a:xfrm>
            <a:off x="234708" y="4838700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421" y="22847"/>
                </a:lnTo>
                <a:lnTo>
                  <a:pt x="0" y="45707"/>
                </a:lnTo>
                <a:lnTo>
                  <a:pt x="22097" y="28435"/>
                </a:lnTo>
                <a:lnTo>
                  <a:pt x="31555" y="28435"/>
                </a:lnTo>
                <a:lnTo>
                  <a:pt x="27470" y="22847"/>
                </a:lnTo>
                <a:lnTo>
                  <a:pt x="31752" y="16992"/>
                </a:lnTo>
                <a:lnTo>
                  <a:pt x="22097" y="16992"/>
                </a:lnTo>
                <a:lnTo>
                  <a:pt x="0" y="0"/>
                </a:lnTo>
                <a:close/>
              </a:path>
              <a:path w="44450" h="45720">
                <a:moveTo>
                  <a:pt x="31555" y="28435"/>
                </a:moveTo>
                <a:lnTo>
                  <a:pt x="22097" y="28435"/>
                </a:lnTo>
                <a:lnTo>
                  <a:pt x="44183" y="45707"/>
                </a:lnTo>
                <a:lnTo>
                  <a:pt x="31555" y="28435"/>
                </a:lnTo>
                <a:close/>
              </a:path>
              <a:path w="44450" h="45720">
                <a:moveTo>
                  <a:pt x="44183" y="0"/>
                </a:moveTo>
                <a:lnTo>
                  <a:pt x="22097" y="16992"/>
                </a:lnTo>
                <a:lnTo>
                  <a:pt x="31752" y="16992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2" name="bg object 13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299716" y="3712464"/>
            <a:ext cx="85343" cy="85344"/>
          </a:xfrm>
          <a:prstGeom prst="rect">
            <a:avLst/>
          </a:prstGeom>
        </p:spPr>
      </p:pic>
      <p:sp>
        <p:nvSpPr>
          <p:cNvPr id="133" name="bg object 133"/>
          <p:cNvSpPr/>
          <p:nvPr/>
        </p:nvSpPr>
        <p:spPr>
          <a:xfrm>
            <a:off x="1975104" y="37520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6034" y="0"/>
                </a:moveTo>
                <a:lnTo>
                  <a:pt x="22606" y="22606"/>
                </a:lnTo>
                <a:lnTo>
                  <a:pt x="0" y="25781"/>
                </a:lnTo>
                <a:lnTo>
                  <a:pt x="22606" y="29209"/>
                </a:lnTo>
                <a:lnTo>
                  <a:pt x="26034" y="51815"/>
                </a:lnTo>
                <a:lnTo>
                  <a:pt x="29209" y="29209"/>
                </a:lnTo>
                <a:lnTo>
                  <a:pt x="51815" y="25781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bg object 134"/>
          <p:cNvSpPr/>
          <p:nvPr/>
        </p:nvSpPr>
        <p:spPr>
          <a:xfrm>
            <a:off x="3227832" y="425805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61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7" y="20561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bg object 135"/>
          <p:cNvSpPr/>
          <p:nvPr/>
        </p:nvSpPr>
        <p:spPr>
          <a:xfrm>
            <a:off x="1481327" y="4341888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131"/>
                </a:lnTo>
                <a:lnTo>
                  <a:pt x="0" y="0"/>
                </a:lnTo>
                <a:lnTo>
                  <a:pt x="12572" y="17526"/>
                </a:lnTo>
                <a:lnTo>
                  <a:pt x="0" y="35026"/>
                </a:lnTo>
                <a:lnTo>
                  <a:pt x="16763" y="21894"/>
                </a:lnTo>
                <a:lnTo>
                  <a:pt x="33528" y="35026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bg object 136"/>
          <p:cNvSpPr/>
          <p:nvPr/>
        </p:nvSpPr>
        <p:spPr>
          <a:xfrm>
            <a:off x="1978151" y="45872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9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6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bg object 137"/>
          <p:cNvSpPr/>
          <p:nvPr/>
        </p:nvSpPr>
        <p:spPr>
          <a:xfrm>
            <a:off x="5871971" y="49682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09"/>
                </a:lnTo>
                <a:lnTo>
                  <a:pt x="0" y="47231"/>
                </a:lnTo>
                <a:lnTo>
                  <a:pt x="23749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749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bg object 138"/>
          <p:cNvSpPr/>
          <p:nvPr/>
        </p:nvSpPr>
        <p:spPr>
          <a:xfrm>
            <a:off x="5964935" y="4698504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13715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21932"/>
                </a:lnTo>
                <a:lnTo>
                  <a:pt x="6858" y="27406"/>
                </a:lnTo>
                <a:lnTo>
                  <a:pt x="17272" y="27406"/>
                </a:lnTo>
                <a:lnTo>
                  <a:pt x="20574" y="26200"/>
                </a:lnTo>
                <a:lnTo>
                  <a:pt x="23240" y="23520"/>
                </a:lnTo>
                <a:lnTo>
                  <a:pt x="27164" y="16169"/>
                </a:lnTo>
                <a:lnTo>
                  <a:pt x="26336" y="8493"/>
                </a:lnTo>
                <a:lnTo>
                  <a:pt x="21580" y="2449"/>
                </a:lnTo>
                <a:lnTo>
                  <a:pt x="1371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bg object 139"/>
          <p:cNvSpPr/>
          <p:nvPr/>
        </p:nvSpPr>
        <p:spPr>
          <a:xfrm>
            <a:off x="2447544" y="408128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8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6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6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bg object 140"/>
          <p:cNvSpPr/>
          <p:nvPr/>
        </p:nvSpPr>
        <p:spPr>
          <a:xfrm>
            <a:off x="2104644" y="420320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4350" y="0"/>
                </a:moveTo>
                <a:lnTo>
                  <a:pt x="6604" y="0"/>
                </a:lnTo>
                <a:lnTo>
                  <a:pt x="0" y="6057"/>
                </a:lnTo>
                <a:lnTo>
                  <a:pt x="0" y="21983"/>
                </a:lnTo>
                <a:lnTo>
                  <a:pt x="7112" y="27406"/>
                </a:lnTo>
                <a:lnTo>
                  <a:pt x="18033" y="27406"/>
                </a:lnTo>
                <a:lnTo>
                  <a:pt x="21717" y="26174"/>
                </a:lnTo>
                <a:lnTo>
                  <a:pt x="24637" y="23406"/>
                </a:lnTo>
                <a:lnTo>
                  <a:pt x="28584" y="16035"/>
                </a:lnTo>
                <a:lnTo>
                  <a:pt x="27638" y="8402"/>
                </a:lnTo>
                <a:lnTo>
                  <a:pt x="22619" y="2419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1" name="bg object 14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579620" y="4802123"/>
            <a:ext cx="85343" cy="85343"/>
          </a:xfrm>
          <a:prstGeom prst="rect">
            <a:avLst/>
          </a:prstGeom>
        </p:spPr>
      </p:pic>
      <p:pic>
        <p:nvPicPr>
          <p:cNvPr id="142" name="bg object 14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409688" y="4889004"/>
            <a:ext cx="85343" cy="85318"/>
          </a:xfrm>
          <a:prstGeom prst="rect">
            <a:avLst/>
          </a:prstGeom>
        </p:spPr>
      </p:pic>
      <p:sp>
        <p:nvSpPr>
          <p:cNvPr id="143" name="bg object 143"/>
          <p:cNvSpPr/>
          <p:nvPr/>
        </p:nvSpPr>
        <p:spPr>
          <a:xfrm>
            <a:off x="3208020" y="465888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1" y="0"/>
                </a:moveTo>
                <a:lnTo>
                  <a:pt x="22606" y="22644"/>
                </a:lnTo>
                <a:lnTo>
                  <a:pt x="0" y="26034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bg object 144"/>
          <p:cNvSpPr/>
          <p:nvPr/>
        </p:nvSpPr>
        <p:spPr>
          <a:xfrm>
            <a:off x="7912607" y="455066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80" y="18008"/>
                </a:lnTo>
                <a:lnTo>
                  <a:pt x="0" y="20586"/>
                </a:lnTo>
                <a:lnTo>
                  <a:pt x="17780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86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5" name="bg object 14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646932" y="4317491"/>
            <a:ext cx="85343" cy="83820"/>
          </a:xfrm>
          <a:prstGeom prst="rect">
            <a:avLst/>
          </a:prstGeom>
        </p:spPr>
      </p:pic>
      <p:sp>
        <p:nvSpPr>
          <p:cNvPr id="146" name="bg object 146"/>
          <p:cNvSpPr/>
          <p:nvPr/>
        </p:nvSpPr>
        <p:spPr>
          <a:xfrm>
            <a:off x="5574791" y="490424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2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2" y="33502"/>
                </a:lnTo>
                <a:lnTo>
                  <a:pt x="21844" y="16738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bg object 147"/>
          <p:cNvSpPr/>
          <p:nvPr/>
        </p:nvSpPr>
        <p:spPr>
          <a:xfrm>
            <a:off x="8793480" y="4895088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3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bg object 148"/>
          <p:cNvSpPr/>
          <p:nvPr/>
        </p:nvSpPr>
        <p:spPr>
          <a:xfrm>
            <a:off x="3965447" y="401880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23148" y="19875"/>
                </a:lnTo>
                <a:lnTo>
                  <a:pt x="20192" y="15836"/>
                </a:lnTo>
                <a:lnTo>
                  <a:pt x="22977" y="12103"/>
                </a:lnTo>
                <a:lnTo>
                  <a:pt x="16128" y="12103"/>
                </a:lnTo>
                <a:lnTo>
                  <a:pt x="0" y="0"/>
                </a:lnTo>
                <a:close/>
              </a:path>
              <a:path w="32385" h="32385">
                <a:moveTo>
                  <a:pt x="23148" y="19875"/>
                </a:moveTo>
                <a:lnTo>
                  <a:pt x="16128" y="19875"/>
                </a:lnTo>
                <a:lnTo>
                  <a:pt x="32003" y="31978"/>
                </a:lnTo>
                <a:lnTo>
                  <a:pt x="23148" y="19875"/>
                </a:lnTo>
                <a:close/>
              </a:path>
              <a:path w="32385" h="32385">
                <a:moveTo>
                  <a:pt x="32003" y="0"/>
                </a:moveTo>
                <a:lnTo>
                  <a:pt x="16128" y="12103"/>
                </a:lnTo>
                <a:lnTo>
                  <a:pt x="22977" y="12103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bg object 149"/>
          <p:cNvSpPr/>
          <p:nvPr/>
        </p:nvSpPr>
        <p:spPr>
          <a:xfrm>
            <a:off x="7953756" y="48889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700" y="27444"/>
                </a:lnTo>
                <a:lnTo>
                  <a:pt x="0" y="54864"/>
                </a:lnTo>
                <a:lnTo>
                  <a:pt x="27432" y="34226"/>
                </a:lnTo>
                <a:lnTo>
                  <a:pt x="39283" y="34226"/>
                </a:lnTo>
                <a:lnTo>
                  <a:pt x="34163" y="27444"/>
                </a:lnTo>
                <a:lnTo>
                  <a:pt x="39297" y="20637"/>
                </a:lnTo>
                <a:lnTo>
                  <a:pt x="27432" y="20637"/>
                </a:lnTo>
                <a:lnTo>
                  <a:pt x="0" y="0"/>
                </a:lnTo>
                <a:close/>
              </a:path>
              <a:path w="55245" h="55245">
                <a:moveTo>
                  <a:pt x="39283" y="34226"/>
                </a:moveTo>
                <a:lnTo>
                  <a:pt x="27432" y="34226"/>
                </a:lnTo>
                <a:lnTo>
                  <a:pt x="54864" y="54864"/>
                </a:lnTo>
                <a:lnTo>
                  <a:pt x="39283" y="34226"/>
                </a:lnTo>
                <a:close/>
              </a:path>
              <a:path w="55245" h="55245">
                <a:moveTo>
                  <a:pt x="54864" y="0"/>
                </a:moveTo>
                <a:lnTo>
                  <a:pt x="27432" y="20637"/>
                </a:lnTo>
                <a:lnTo>
                  <a:pt x="39297" y="20637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bg object 150"/>
          <p:cNvSpPr/>
          <p:nvPr/>
        </p:nvSpPr>
        <p:spPr>
          <a:xfrm>
            <a:off x="8308847" y="4669548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5" y="23622"/>
                </a:lnTo>
                <a:lnTo>
                  <a:pt x="0" y="47231"/>
                </a:lnTo>
                <a:lnTo>
                  <a:pt x="22732" y="29591"/>
                </a:lnTo>
                <a:lnTo>
                  <a:pt x="32909" y="29591"/>
                </a:lnTo>
                <a:lnTo>
                  <a:pt x="28575" y="23622"/>
                </a:lnTo>
                <a:lnTo>
                  <a:pt x="32916" y="17640"/>
                </a:lnTo>
                <a:lnTo>
                  <a:pt x="22732" y="17640"/>
                </a:lnTo>
                <a:lnTo>
                  <a:pt x="0" y="0"/>
                </a:lnTo>
                <a:close/>
              </a:path>
              <a:path w="45720" h="47625">
                <a:moveTo>
                  <a:pt x="32909" y="29591"/>
                </a:moveTo>
                <a:lnTo>
                  <a:pt x="22732" y="29591"/>
                </a:lnTo>
                <a:lnTo>
                  <a:pt x="45720" y="47231"/>
                </a:lnTo>
                <a:lnTo>
                  <a:pt x="32909" y="29591"/>
                </a:lnTo>
                <a:close/>
              </a:path>
              <a:path w="45720" h="47625">
                <a:moveTo>
                  <a:pt x="45720" y="0"/>
                </a:moveTo>
                <a:lnTo>
                  <a:pt x="22732" y="17640"/>
                </a:lnTo>
                <a:lnTo>
                  <a:pt x="32916" y="17640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bg object 151"/>
          <p:cNvSpPr/>
          <p:nvPr/>
        </p:nvSpPr>
        <p:spPr>
          <a:xfrm>
            <a:off x="5111763" y="5006352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06"/>
                </a:lnTo>
                <a:lnTo>
                  <a:pt x="3923" y="3886"/>
                </a:lnTo>
                <a:lnTo>
                  <a:pt x="0" y="11237"/>
                </a:lnTo>
                <a:lnTo>
                  <a:pt x="827" y="18913"/>
                </a:lnTo>
                <a:lnTo>
                  <a:pt x="5584" y="24954"/>
                </a:lnTo>
                <a:lnTo>
                  <a:pt x="13448" y="27404"/>
                </a:lnTo>
                <a:lnTo>
                  <a:pt x="21068" y="27404"/>
                </a:lnTo>
                <a:lnTo>
                  <a:pt x="27164" y="21311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bg object 152"/>
          <p:cNvSpPr/>
          <p:nvPr/>
        </p:nvSpPr>
        <p:spPr>
          <a:xfrm>
            <a:off x="7053071" y="4587252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4">
                <a:moveTo>
                  <a:pt x="16891" y="0"/>
                </a:moveTo>
                <a:lnTo>
                  <a:pt x="9905" y="0"/>
                </a:lnTo>
                <a:lnTo>
                  <a:pt x="7493" y="850"/>
                </a:lnTo>
                <a:lnTo>
                  <a:pt x="0" y="8318"/>
                </a:lnTo>
                <a:lnTo>
                  <a:pt x="4191" y="18262"/>
                </a:lnTo>
                <a:lnTo>
                  <a:pt x="12192" y="18262"/>
                </a:lnTo>
                <a:lnTo>
                  <a:pt x="17145" y="18262"/>
                </a:lnTo>
                <a:lnTo>
                  <a:pt x="21335" y="14173"/>
                </a:lnTo>
                <a:lnTo>
                  <a:pt x="21335" y="3657"/>
                </a:lnTo>
                <a:lnTo>
                  <a:pt x="1689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bg object 153"/>
          <p:cNvSpPr/>
          <p:nvPr/>
        </p:nvSpPr>
        <p:spPr>
          <a:xfrm>
            <a:off x="6568440" y="5003291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0" y="0"/>
                </a:moveTo>
                <a:lnTo>
                  <a:pt x="9143" y="0"/>
                </a:lnTo>
                <a:lnTo>
                  <a:pt x="6984" y="812"/>
                </a:lnTo>
                <a:lnTo>
                  <a:pt x="5206" y="2590"/>
                </a:lnTo>
                <a:lnTo>
                  <a:pt x="0" y="8521"/>
                </a:lnTo>
                <a:lnTo>
                  <a:pt x="3809" y="18271"/>
                </a:lnTo>
                <a:lnTo>
                  <a:pt x="11556" y="18271"/>
                </a:lnTo>
                <a:lnTo>
                  <a:pt x="16255" y="18271"/>
                </a:lnTo>
                <a:lnTo>
                  <a:pt x="19811" y="14137"/>
                </a:lnTo>
                <a:lnTo>
                  <a:pt x="19811" y="3670"/>
                </a:lnTo>
                <a:lnTo>
                  <a:pt x="156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bg object 154"/>
          <p:cNvSpPr/>
          <p:nvPr/>
        </p:nvSpPr>
        <p:spPr>
          <a:xfrm>
            <a:off x="4875789" y="424740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295"/>
                </a:lnTo>
                <a:lnTo>
                  <a:pt x="4058" y="4165"/>
                </a:lnTo>
                <a:lnTo>
                  <a:pt x="0" y="11926"/>
                </a:lnTo>
                <a:lnTo>
                  <a:pt x="930" y="20012"/>
                </a:lnTo>
                <a:lnTo>
                  <a:pt x="5933" y="26368"/>
                </a:lnTo>
                <a:lnTo>
                  <a:pt x="14091" y="28943"/>
                </a:lnTo>
                <a:lnTo>
                  <a:pt x="22092" y="28943"/>
                </a:lnTo>
                <a:lnTo>
                  <a:pt x="28442" y="22313"/>
                </a:lnTo>
                <a:lnTo>
                  <a:pt x="28442" y="5740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bg object 155"/>
          <p:cNvSpPr/>
          <p:nvPr/>
        </p:nvSpPr>
        <p:spPr>
          <a:xfrm>
            <a:off x="3846576" y="4636008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10">
                <a:moveTo>
                  <a:pt x="21336" y="0"/>
                </a:moveTo>
                <a:lnTo>
                  <a:pt x="6096" y="0"/>
                </a:lnTo>
                <a:lnTo>
                  <a:pt x="0" y="6362"/>
                </a:lnTo>
                <a:lnTo>
                  <a:pt x="0" y="22288"/>
                </a:lnTo>
                <a:lnTo>
                  <a:pt x="6096" y="28943"/>
                </a:lnTo>
                <a:lnTo>
                  <a:pt x="13715" y="28943"/>
                </a:lnTo>
                <a:lnTo>
                  <a:pt x="21336" y="28943"/>
                </a:lnTo>
                <a:lnTo>
                  <a:pt x="27432" y="22288"/>
                </a:lnTo>
                <a:lnTo>
                  <a:pt x="27432" y="6362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bg object 156"/>
          <p:cNvSpPr/>
          <p:nvPr/>
        </p:nvSpPr>
        <p:spPr>
          <a:xfrm>
            <a:off x="6293110" y="3642359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396"/>
                </a:lnTo>
                <a:lnTo>
                  <a:pt x="4058" y="4317"/>
                </a:lnTo>
                <a:lnTo>
                  <a:pt x="0" y="11971"/>
                </a:lnTo>
                <a:lnTo>
                  <a:pt x="930" y="20018"/>
                </a:lnTo>
                <a:lnTo>
                  <a:pt x="5933" y="26374"/>
                </a:lnTo>
                <a:lnTo>
                  <a:pt x="14091" y="28955"/>
                </a:lnTo>
                <a:lnTo>
                  <a:pt x="22092" y="28955"/>
                </a:lnTo>
                <a:lnTo>
                  <a:pt x="28442" y="22605"/>
                </a:lnTo>
                <a:lnTo>
                  <a:pt x="28442" y="5841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bg object 157"/>
          <p:cNvSpPr/>
          <p:nvPr/>
        </p:nvSpPr>
        <p:spPr>
          <a:xfrm>
            <a:off x="4399788" y="433731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7"/>
                </a:lnTo>
                <a:lnTo>
                  <a:pt x="0" y="44183"/>
                </a:lnTo>
                <a:lnTo>
                  <a:pt x="22098" y="27749"/>
                </a:lnTo>
                <a:lnTo>
                  <a:pt x="31721" y="27749"/>
                </a:lnTo>
                <a:lnTo>
                  <a:pt x="27432" y="22097"/>
                </a:lnTo>
                <a:lnTo>
                  <a:pt x="31526" y="16700"/>
                </a:lnTo>
                <a:lnTo>
                  <a:pt x="22098" y="16700"/>
                </a:lnTo>
                <a:lnTo>
                  <a:pt x="0" y="0"/>
                </a:lnTo>
                <a:close/>
              </a:path>
              <a:path w="44450" h="44450">
                <a:moveTo>
                  <a:pt x="31721" y="27749"/>
                </a:moveTo>
                <a:lnTo>
                  <a:pt x="22098" y="27749"/>
                </a:lnTo>
                <a:lnTo>
                  <a:pt x="44196" y="44183"/>
                </a:lnTo>
                <a:lnTo>
                  <a:pt x="31721" y="27749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00"/>
                </a:lnTo>
                <a:lnTo>
                  <a:pt x="31526" y="1670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8" name="bg object 15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176771" y="4372368"/>
            <a:ext cx="83819" cy="85318"/>
          </a:xfrm>
          <a:prstGeom prst="rect">
            <a:avLst/>
          </a:prstGeom>
        </p:spPr>
      </p:pic>
      <p:sp>
        <p:nvSpPr>
          <p:cNvPr id="159" name="bg object 159"/>
          <p:cNvSpPr/>
          <p:nvPr/>
        </p:nvSpPr>
        <p:spPr>
          <a:xfrm>
            <a:off x="5868923" y="4236732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6035" y="51803"/>
                </a:lnTo>
                <a:lnTo>
                  <a:pt x="29210" y="29159"/>
                </a:lnTo>
                <a:lnTo>
                  <a:pt x="51815" y="26034"/>
                </a:lnTo>
                <a:lnTo>
                  <a:pt x="29210" y="22644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bg object 160"/>
          <p:cNvSpPr/>
          <p:nvPr/>
        </p:nvSpPr>
        <p:spPr>
          <a:xfrm>
            <a:off x="7912607" y="413308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86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8" y="20586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bg object 161"/>
          <p:cNvSpPr/>
          <p:nvPr/>
        </p:nvSpPr>
        <p:spPr>
          <a:xfrm>
            <a:off x="5219700" y="4398276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1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1" y="33502"/>
                </a:lnTo>
                <a:lnTo>
                  <a:pt x="21844" y="16738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bg object 162"/>
          <p:cNvSpPr/>
          <p:nvPr/>
        </p:nvSpPr>
        <p:spPr>
          <a:xfrm>
            <a:off x="5833871" y="3878579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2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bg object 163"/>
          <p:cNvSpPr/>
          <p:nvPr/>
        </p:nvSpPr>
        <p:spPr>
          <a:xfrm>
            <a:off x="6672071" y="42382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1"/>
                </a:lnTo>
                <a:lnTo>
                  <a:pt x="0" y="47231"/>
                </a:lnTo>
                <a:lnTo>
                  <a:pt x="23749" y="29590"/>
                </a:lnTo>
                <a:lnTo>
                  <a:pt x="33959" y="29590"/>
                </a:lnTo>
                <a:lnTo>
                  <a:pt x="29463" y="23621"/>
                </a:lnTo>
                <a:lnTo>
                  <a:pt x="33966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59" y="29590"/>
                </a:moveTo>
                <a:lnTo>
                  <a:pt x="23749" y="29590"/>
                </a:lnTo>
                <a:lnTo>
                  <a:pt x="47244" y="47231"/>
                </a:lnTo>
                <a:lnTo>
                  <a:pt x="33959" y="29590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40"/>
                </a:lnTo>
                <a:lnTo>
                  <a:pt x="33966" y="17640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bg object 164"/>
          <p:cNvSpPr/>
          <p:nvPr/>
        </p:nvSpPr>
        <p:spPr>
          <a:xfrm>
            <a:off x="6289547" y="463754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2" y="0"/>
                </a:moveTo>
                <a:lnTo>
                  <a:pt x="6603" y="0"/>
                </a:lnTo>
                <a:lnTo>
                  <a:pt x="0" y="5460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7" y="1206"/>
                </a:lnTo>
                <a:lnTo>
                  <a:pt x="1638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bg object 165"/>
          <p:cNvSpPr/>
          <p:nvPr/>
        </p:nvSpPr>
        <p:spPr>
          <a:xfrm>
            <a:off x="6784847" y="3851147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350" y="0"/>
                </a:lnTo>
                <a:lnTo>
                  <a:pt x="0" y="5968"/>
                </a:lnTo>
                <a:lnTo>
                  <a:pt x="0" y="21081"/>
                </a:lnTo>
                <a:lnTo>
                  <a:pt x="6350" y="27419"/>
                </a:lnTo>
                <a:lnTo>
                  <a:pt x="14477" y="27419"/>
                </a:lnTo>
                <a:lnTo>
                  <a:pt x="22605" y="27419"/>
                </a:lnTo>
                <a:lnTo>
                  <a:pt x="28955" y="21081"/>
                </a:lnTo>
                <a:lnTo>
                  <a:pt x="28955" y="5968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bg object 166"/>
          <p:cNvSpPr/>
          <p:nvPr/>
        </p:nvSpPr>
        <p:spPr>
          <a:xfrm>
            <a:off x="5504688" y="4219968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8034" y="0"/>
                </a:moveTo>
                <a:lnTo>
                  <a:pt x="7112" y="0"/>
                </a:lnTo>
                <a:lnTo>
                  <a:pt x="0" y="5422"/>
                </a:lnTo>
                <a:lnTo>
                  <a:pt x="0" y="21348"/>
                </a:lnTo>
                <a:lnTo>
                  <a:pt x="6603" y="27406"/>
                </a:lnTo>
                <a:lnTo>
                  <a:pt x="14350" y="27406"/>
                </a:lnTo>
                <a:lnTo>
                  <a:pt x="22619" y="24987"/>
                </a:lnTo>
                <a:lnTo>
                  <a:pt x="27638" y="19003"/>
                </a:lnTo>
                <a:lnTo>
                  <a:pt x="28584" y="11370"/>
                </a:lnTo>
                <a:lnTo>
                  <a:pt x="24637" y="4000"/>
                </a:lnTo>
                <a:lnTo>
                  <a:pt x="21716" y="1231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bg object 167"/>
          <p:cNvSpPr/>
          <p:nvPr/>
        </p:nvSpPr>
        <p:spPr>
          <a:xfrm>
            <a:off x="1918716" y="14493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6" y="28955"/>
                </a:lnTo>
                <a:lnTo>
                  <a:pt x="28956" y="22225"/>
                </a:lnTo>
                <a:lnTo>
                  <a:pt x="28956" y="635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bg object 168"/>
          <p:cNvSpPr/>
          <p:nvPr/>
        </p:nvSpPr>
        <p:spPr>
          <a:xfrm>
            <a:off x="7321295" y="163372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113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350"/>
                </a:lnTo>
                <a:lnTo>
                  <a:pt x="2581" y="22508"/>
                </a:lnTo>
                <a:lnTo>
                  <a:pt x="8937" y="27511"/>
                </a:lnTo>
                <a:lnTo>
                  <a:pt x="16984" y="28442"/>
                </a:lnTo>
                <a:lnTo>
                  <a:pt x="24637" y="24384"/>
                </a:lnTo>
                <a:lnTo>
                  <a:pt x="27558" y="21462"/>
                </a:lnTo>
                <a:lnTo>
                  <a:pt x="28955" y="17907"/>
                </a:lnTo>
                <a:lnTo>
                  <a:pt x="28955" y="7112"/>
                </a:lnTo>
                <a:lnTo>
                  <a:pt x="23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0814" y="1460119"/>
            <a:ext cx="7802371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6F8EC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53769" y="1738706"/>
            <a:ext cx="6654800" cy="2674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D3DCFF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41.png"/><Relationship Id="rId20" Type="http://schemas.openxmlformats.org/officeDocument/2006/relationships/image" Target="../media/image26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png"/><Relationship Id="rId28" Type="http://schemas.openxmlformats.org/officeDocument/2006/relationships/image" Target="../media/image30.png"/><Relationship Id="rId29" Type="http://schemas.openxmlformats.org/officeDocument/2006/relationships/image" Target="../media/image42.png"/><Relationship Id="rId30" Type="http://schemas.openxmlformats.org/officeDocument/2006/relationships/image" Target="../media/image43.png"/><Relationship Id="rId31" Type="http://schemas.openxmlformats.org/officeDocument/2006/relationships/image" Target="../media/image44.png"/><Relationship Id="rId32" Type="http://schemas.openxmlformats.org/officeDocument/2006/relationships/image" Target="../media/image45.png"/><Relationship Id="rId33" Type="http://schemas.openxmlformats.org/officeDocument/2006/relationships/image" Target="../media/image46.png"/><Relationship Id="rId34" Type="http://schemas.openxmlformats.org/officeDocument/2006/relationships/image" Target="../media/image47.png"/><Relationship Id="rId35" Type="http://schemas.openxmlformats.org/officeDocument/2006/relationships/image" Target="../media/image4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8.png"/><Relationship Id="rId3" Type="http://schemas.openxmlformats.org/officeDocument/2006/relationships/image" Target="../media/image101.png"/><Relationship Id="rId4" Type="http://schemas.openxmlformats.org/officeDocument/2006/relationships/hyperlink" Target="https://github.com/adarsh-k-tiwari/IBMPracticeLab/blob/main/CourseraCodes/jupyter-labs-webscraping.ipynb" TargetMode="Externa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png"/><Relationship Id="rId3" Type="http://schemas.openxmlformats.org/officeDocument/2006/relationships/hyperlink" Target="https://github.com/adarsh-k-tiwari/IBMPracticeLab/blob/main/CourseraCodes/labs-jupyter-spacex-data_wrangling_jupyterlite.jupyterlite.ipynb" TargetMode="Externa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hyperlink" Target="https://github.com/adarsh-k-tiwari/IBMPracticeLab/blob/main/CourseraCodes/jupyter-labs-eda-dataviz.ipynb.jupyterlite.ipynb" TargetMode="Externa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41.png"/><Relationship Id="rId24" Type="http://schemas.openxmlformats.org/officeDocument/2006/relationships/image" Target="../media/image26.png"/><Relationship Id="rId25" Type="http://schemas.openxmlformats.org/officeDocument/2006/relationships/image" Target="../media/image22.png"/><Relationship Id="rId26" Type="http://schemas.openxmlformats.org/officeDocument/2006/relationships/image" Target="../media/image27.png"/><Relationship Id="rId27" Type="http://schemas.openxmlformats.org/officeDocument/2006/relationships/image" Target="../media/image28.png"/><Relationship Id="rId28" Type="http://schemas.openxmlformats.org/officeDocument/2006/relationships/image" Target="../media/image29.png"/><Relationship Id="rId29" Type="http://schemas.openxmlformats.org/officeDocument/2006/relationships/image" Target="../media/image30.png"/><Relationship Id="rId30" Type="http://schemas.openxmlformats.org/officeDocument/2006/relationships/image" Target="../media/image110.png"/><Relationship Id="rId31" Type="http://schemas.openxmlformats.org/officeDocument/2006/relationships/image" Target="../media/image111.png"/><Relationship Id="rId32" Type="http://schemas.openxmlformats.org/officeDocument/2006/relationships/image" Target="../media/image112.png"/><Relationship Id="rId33" Type="http://schemas.openxmlformats.org/officeDocument/2006/relationships/image" Target="../media/image113.png"/><Relationship Id="rId34" Type="http://schemas.openxmlformats.org/officeDocument/2006/relationships/image" Target="../media/image114.png"/><Relationship Id="rId35" Type="http://schemas.openxmlformats.org/officeDocument/2006/relationships/image" Target="../media/image115.png"/><Relationship Id="rId36" Type="http://schemas.openxmlformats.org/officeDocument/2006/relationships/image" Target="../media/image116.png"/><Relationship Id="rId37" Type="http://schemas.openxmlformats.org/officeDocument/2006/relationships/image" Target="../media/image117.png"/><Relationship Id="rId38" Type="http://schemas.openxmlformats.org/officeDocument/2006/relationships/image" Target="../media/image118.png"/><Relationship Id="rId39" Type="http://schemas.openxmlformats.org/officeDocument/2006/relationships/image" Target="../media/image119.png"/><Relationship Id="rId40" Type="http://schemas.openxmlformats.org/officeDocument/2006/relationships/image" Target="../media/image120.png"/><Relationship Id="rId41" Type="http://schemas.openxmlformats.org/officeDocument/2006/relationships/image" Target="../media/image121.png"/><Relationship Id="rId42" Type="http://schemas.openxmlformats.org/officeDocument/2006/relationships/image" Target="../media/image122.png"/><Relationship Id="rId43" Type="http://schemas.openxmlformats.org/officeDocument/2006/relationships/image" Target="../media/image123.png"/><Relationship Id="rId44" Type="http://schemas.openxmlformats.org/officeDocument/2006/relationships/image" Target="../media/image124.png"/><Relationship Id="rId45" Type="http://schemas.openxmlformats.org/officeDocument/2006/relationships/image" Target="../media/image125.png"/><Relationship Id="rId46" Type="http://schemas.openxmlformats.org/officeDocument/2006/relationships/image" Target="../media/image126.png"/><Relationship Id="rId47" Type="http://schemas.openxmlformats.org/officeDocument/2006/relationships/image" Target="../media/image127.png"/><Relationship Id="rId48" Type="http://schemas.openxmlformats.org/officeDocument/2006/relationships/hyperlink" Target="https://github.com/adarsh-k-tiwari/IBMPracticeLab/blob/main/CourseraCodes/jupyter-labs-eda-sql-coursera_sqllite.ipynb" TargetMode="Externa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8.png"/><Relationship Id="rId3" Type="http://schemas.openxmlformats.org/officeDocument/2006/relationships/hyperlink" Target="https://github.com/adarsh-k-tiwari/IBMPracticeLab/blob/main/CourseraCodes/lab_jupyter_launch_site_location.jupyterlite.ipynb" TargetMode="External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2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41.png"/><Relationship Id="rId23" Type="http://schemas.openxmlformats.org/officeDocument/2006/relationships/image" Target="../media/image26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openxmlformats.org/officeDocument/2006/relationships/image" Target="../media/image24.png"/><Relationship Id="rId27" Type="http://schemas.openxmlformats.org/officeDocument/2006/relationships/image" Target="../media/image25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132.png"/><Relationship Id="rId33" Type="http://schemas.openxmlformats.org/officeDocument/2006/relationships/hyperlink" Target="https://github.com/adarsh-k-tiwari/IBMPracticeLab/blob/main/CourseraCodes/spacex_dash_app.py" TargetMode="External"/><Relationship Id="rId34" Type="http://schemas.openxmlformats.org/officeDocument/2006/relationships/image" Target="../media/image133.png"/><Relationship Id="rId35" Type="http://schemas.openxmlformats.org/officeDocument/2006/relationships/image" Target="../media/image134.png"/><Relationship Id="rId36" Type="http://schemas.openxmlformats.org/officeDocument/2006/relationships/image" Target="../media/image135.png"/><Relationship Id="rId37" Type="http://schemas.openxmlformats.org/officeDocument/2006/relationships/image" Target="../media/image13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adarsh-k-tiwari/IBMPracticeLab/blob/main/CourseraCodes/SpaceX_Machine_Learning_Prediction_Part_5.jupyterlite.ipynb" TargetMode="Externa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41.png"/><Relationship Id="rId24" Type="http://schemas.openxmlformats.org/officeDocument/2006/relationships/image" Target="../media/image26.png"/><Relationship Id="rId25" Type="http://schemas.openxmlformats.org/officeDocument/2006/relationships/image" Target="../media/image22.png"/><Relationship Id="rId26" Type="http://schemas.openxmlformats.org/officeDocument/2006/relationships/image" Target="../media/image27.png"/><Relationship Id="rId27" Type="http://schemas.openxmlformats.org/officeDocument/2006/relationships/image" Target="../media/image28.png"/><Relationship Id="rId28" Type="http://schemas.openxmlformats.org/officeDocument/2006/relationships/image" Target="../media/image29.png"/><Relationship Id="rId29" Type="http://schemas.openxmlformats.org/officeDocument/2006/relationships/image" Target="../media/image30.png"/><Relationship Id="rId30" Type="http://schemas.openxmlformats.org/officeDocument/2006/relationships/image" Target="../media/image110.png"/><Relationship Id="rId31" Type="http://schemas.openxmlformats.org/officeDocument/2006/relationships/image" Target="../media/image137.png"/><Relationship Id="rId32" Type="http://schemas.openxmlformats.org/officeDocument/2006/relationships/image" Target="../media/image112.png"/><Relationship Id="rId33" Type="http://schemas.openxmlformats.org/officeDocument/2006/relationships/image" Target="../media/image113.png"/><Relationship Id="rId34" Type="http://schemas.openxmlformats.org/officeDocument/2006/relationships/image" Target="../media/image114.png"/><Relationship Id="rId35" Type="http://schemas.openxmlformats.org/officeDocument/2006/relationships/image" Target="../media/image138.png"/><Relationship Id="rId36" Type="http://schemas.openxmlformats.org/officeDocument/2006/relationships/image" Target="../media/image116.png"/><Relationship Id="rId37" Type="http://schemas.openxmlformats.org/officeDocument/2006/relationships/image" Target="../media/image117.png"/><Relationship Id="rId38" Type="http://schemas.openxmlformats.org/officeDocument/2006/relationships/image" Target="../media/image118.png"/><Relationship Id="rId39" Type="http://schemas.openxmlformats.org/officeDocument/2006/relationships/image" Target="../media/image119.png"/><Relationship Id="rId40" Type="http://schemas.openxmlformats.org/officeDocument/2006/relationships/image" Target="../media/image120.png"/><Relationship Id="rId41" Type="http://schemas.openxmlformats.org/officeDocument/2006/relationships/image" Target="../media/image139.png"/><Relationship Id="rId42" Type="http://schemas.openxmlformats.org/officeDocument/2006/relationships/image" Target="../media/image140.png"/><Relationship Id="rId43" Type="http://schemas.openxmlformats.org/officeDocument/2006/relationships/image" Target="../media/image141.png"/><Relationship Id="rId44" Type="http://schemas.openxmlformats.org/officeDocument/2006/relationships/image" Target="../media/image142.png"/><Relationship Id="rId45" Type="http://schemas.openxmlformats.org/officeDocument/2006/relationships/image" Target="../media/image143.png"/><Relationship Id="rId46" Type="http://schemas.openxmlformats.org/officeDocument/2006/relationships/image" Target="../media/image144.png"/><Relationship Id="rId47" Type="http://schemas.openxmlformats.org/officeDocument/2006/relationships/image" Target="../media/image145.png"/><Relationship Id="rId48" Type="http://schemas.openxmlformats.org/officeDocument/2006/relationships/image" Target="../media/image146.png"/><Relationship Id="rId49" Type="http://schemas.openxmlformats.org/officeDocument/2006/relationships/image" Target="../media/image14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41.png"/><Relationship Id="rId24" Type="http://schemas.openxmlformats.org/officeDocument/2006/relationships/image" Target="../media/image26.png"/><Relationship Id="rId25" Type="http://schemas.openxmlformats.org/officeDocument/2006/relationships/image" Target="../media/image22.png"/><Relationship Id="rId26" Type="http://schemas.openxmlformats.org/officeDocument/2006/relationships/image" Target="../media/image27.png"/><Relationship Id="rId27" Type="http://schemas.openxmlformats.org/officeDocument/2006/relationships/image" Target="../media/image28.png"/><Relationship Id="rId28" Type="http://schemas.openxmlformats.org/officeDocument/2006/relationships/image" Target="../media/image29.png"/><Relationship Id="rId29" Type="http://schemas.openxmlformats.org/officeDocument/2006/relationships/image" Target="../media/image30.png"/><Relationship Id="rId30" Type="http://schemas.openxmlformats.org/officeDocument/2006/relationships/image" Target="../media/image110.png"/><Relationship Id="rId31" Type="http://schemas.openxmlformats.org/officeDocument/2006/relationships/image" Target="../media/image148.png"/><Relationship Id="rId32" Type="http://schemas.openxmlformats.org/officeDocument/2006/relationships/image" Target="../media/image112.png"/><Relationship Id="rId33" Type="http://schemas.openxmlformats.org/officeDocument/2006/relationships/image" Target="../media/image113.png"/><Relationship Id="rId34" Type="http://schemas.openxmlformats.org/officeDocument/2006/relationships/image" Target="../media/image114.png"/><Relationship Id="rId35" Type="http://schemas.openxmlformats.org/officeDocument/2006/relationships/image" Target="../media/image149.png"/><Relationship Id="rId36" Type="http://schemas.openxmlformats.org/officeDocument/2006/relationships/image" Target="../media/image116.png"/><Relationship Id="rId37" Type="http://schemas.openxmlformats.org/officeDocument/2006/relationships/image" Target="../media/image117.png"/><Relationship Id="rId38" Type="http://schemas.openxmlformats.org/officeDocument/2006/relationships/image" Target="../media/image118.png"/><Relationship Id="rId39" Type="http://schemas.openxmlformats.org/officeDocument/2006/relationships/image" Target="../media/image119.png"/><Relationship Id="rId40" Type="http://schemas.openxmlformats.org/officeDocument/2006/relationships/image" Target="../media/image120.png"/><Relationship Id="rId41" Type="http://schemas.openxmlformats.org/officeDocument/2006/relationships/image" Target="../media/image139.png"/><Relationship Id="rId42" Type="http://schemas.openxmlformats.org/officeDocument/2006/relationships/image" Target="../media/image140.png"/><Relationship Id="rId43" Type="http://schemas.openxmlformats.org/officeDocument/2006/relationships/image" Target="../media/image150.png"/><Relationship Id="rId44" Type="http://schemas.openxmlformats.org/officeDocument/2006/relationships/image" Target="../media/image151.png"/><Relationship Id="rId45" Type="http://schemas.openxmlformats.org/officeDocument/2006/relationships/image" Target="../media/image152.png"/><Relationship Id="rId46" Type="http://schemas.openxmlformats.org/officeDocument/2006/relationships/image" Target="../media/image15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41.png"/><Relationship Id="rId24" Type="http://schemas.openxmlformats.org/officeDocument/2006/relationships/image" Target="../media/image26.png"/><Relationship Id="rId25" Type="http://schemas.openxmlformats.org/officeDocument/2006/relationships/image" Target="../media/image22.png"/><Relationship Id="rId26" Type="http://schemas.openxmlformats.org/officeDocument/2006/relationships/image" Target="../media/image27.png"/><Relationship Id="rId27" Type="http://schemas.openxmlformats.org/officeDocument/2006/relationships/image" Target="../media/image28.png"/><Relationship Id="rId28" Type="http://schemas.openxmlformats.org/officeDocument/2006/relationships/image" Target="../media/image29.png"/><Relationship Id="rId29" Type="http://schemas.openxmlformats.org/officeDocument/2006/relationships/image" Target="../media/image30.png"/><Relationship Id="rId30" Type="http://schemas.openxmlformats.org/officeDocument/2006/relationships/image" Target="../media/image110.png"/><Relationship Id="rId31" Type="http://schemas.openxmlformats.org/officeDocument/2006/relationships/image" Target="../media/image154.png"/><Relationship Id="rId32" Type="http://schemas.openxmlformats.org/officeDocument/2006/relationships/image" Target="../media/image112.png"/><Relationship Id="rId33" Type="http://schemas.openxmlformats.org/officeDocument/2006/relationships/image" Target="../media/image113.png"/><Relationship Id="rId34" Type="http://schemas.openxmlformats.org/officeDocument/2006/relationships/image" Target="../media/image114.png"/><Relationship Id="rId35" Type="http://schemas.openxmlformats.org/officeDocument/2006/relationships/image" Target="../media/image155.png"/><Relationship Id="rId36" Type="http://schemas.openxmlformats.org/officeDocument/2006/relationships/image" Target="../media/image116.png"/><Relationship Id="rId37" Type="http://schemas.openxmlformats.org/officeDocument/2006/relationships/image" Target="../media/image117.png"/><Relationship Id="rId38" Type="http://schemas.openxmlformats.org/officeDocument/2006/relationships/image" Target="../media/image118.png"/><Relationship Id="rId39" Type="http://schemas.openxmlformats.org/officeDocument/2006/relationships/image" Target="../media/image119.png"/><Relationship Id="rId40" Type="http://schemas.openxmlformats.org/officeDocument/2006/relationships/image" Target="../media/image120.png"/><Relationship Id="rId41" Type="http://schemas.openxmlformats.org/officeDocument/2006/relationships/image" Target="../media/image139.png"/><Relationship Id="rId42" Type="http://schemas.openxmlformats.org/officeDocument/2006/relationships/image" Target="../media/image140.png"/><Relationship Id="rId43" Type="http://schemas.openxmlformats.org/officeDocument/2006/relationships/image" Target="../media/image15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20" Type="http://schemas.openxmlformats.org/officeDocument/2006/relationships/image" Target="../media/image6.png"/><Relationship Id="rId21" Type="http://schemas.openxmlformats.org/officeDocument/2006/relationships/image" Target="../media/image41.png"/><Relationship Id="rId22" Type="http://schemas.openxmlformats.org/officeDocument/2006/relationships/image" Target="../media/image26.png"/><Relationship Id="rId23" Type="http://schemas.openxmlformats.org/officeDocument/2006/relationships/image" Target="../media/image23.png"/><Relationship Id="rId24" Type="http://schemas.openxmlformats.org/officeDocument/2006/relationships/image" Target="../media/image24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png"/><Relationship Id="rId28" Type="http://schemas.openxmlformats.org/officeDocument/2006/relationships/image" Target="../media/image49.png"/><Relationship Id="rId29" Type="http://schemas.openxmlformats.org/officeDocument/2006/relationships/image" Target="../media/image50.png"/><Relationship Id="rId30" Type="http://schemas.openxmlformats.org/officeDocument/2006/relationships/image" Target="../media/image51.png"/><Relationship Id="rId31" Type="http://schemas.openxmlformats.org/officeDocument/2006/relationships/image" Target="../media/image52.png"/><Relationship Id="rId32" Type="http://schemas.openxmlformats.org/officeDocument/2006/relationships/image" Target="../media/image53.png"/><Relationship Id="rId33" Type="http://schemas.openxmlformats.org/officeDocument/2006/relationships/image" Target="../media/image54.png"/><Relationship Id="rId34" Type="http://schemas.openxmlformats.org/officeDocument/2006/relationships/image" Target="../media/image55.png"/><Relationship Id="rId35" Type="http://schemas.openxmlformats.org/officeDocument/2006/relationships/image" Target="../media/image56.png"/><Relationship Id="rId36" Type="http://schemas.openxmlformats.org/officeDocument/2006/relationships/image" Target="../media/image57.png"/><Relationship Id="rId37" Type="http://schemas.openxmlformats.org/officeDocument/2006/relationships/image" Target="../media/image58.png"/><Relationship Id="rId38" Type="http://schemas.openxmlformats.org/officeDocument/2006/relationships/image" Target="../media/image5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67.png"/><Relationship Id="rId22" Type="http://schemas.openxmlformats.org/officeDocument/2006/relationships/image" Target="../media/image168.png"/><Relationship Id="rId23" Type="http://schemas.openxmlformats.org/officeDocument/2006/relationships/image" Target="../media/image16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70.png"/><Relationship Id="rId22" Type="http://schemas.openxmlformats.org/officeDocument/2006/relationships/image" Target="../media/image168.png"/><Relationship Id="rId23" Type="http://schemas.openxmlformats.org/officeDocument/2006/relationships/image" Target="../media/image17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72.png"/><Relationship Id="rId22" Type="http://schemas.openxmlformats.org/officeDocument/2006/relationships/image" Target="../media/image17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74.png"/><Relationship Id="rId22" Type="http://schemas.openxmlformats.org/officeDocument/2006/relationships/image" Target="../media/image175.png"/><Relationship Id="rId23" Type="http://schemas.openxmlformats.org/officeDocument/2006/relationships/image" Target="../media/image17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77.png"/><Relationship Id="rId22" Type="http://schemas.openxmlformats.org/officeDocument/2006/relationships/image" Target="../media/image178.png"/><Relationship Id="rId23" Type="http://schemas.openxmlformats.org/officeDocument/2006/relationships/image" Target="../media/image179.png"/><Relationship Id="rId24" Type="http://schemas.openxmlformats.org/officeDocument/2006/relationships/image" Target="../media/image18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81.png"/><Relationship Id="rId22" Type="http://schemas.openxmlformats.org/officeDocument/2006/relationships/image" Target="../media/image182.png"/><Relationship Id="rId23" Type="http://schemas.openxmlformats.org/officeDocument/2006/relationships/image" Target="../media/image18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84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8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8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1.png"/><Relationship Id="rId4" Type="http://schemas.openxmlformats.org/officeDocument/2006/relationships/image" Target="../media/image2.png"/><Relationship Id="rId5" Type="http://schemas.openxmlformats.org/officeDocument/2006/relationships/image" Target="../media/image26.png"/><Relationship Id="rId6" Type="http://schemas.openxmlformats.org/officeDocument/2006/relationships/image" Target="../media/image10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6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8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.png"/><Relationship Id="rId11" Type="http://schemas.openxmlformats.org/officeDocument/2006/relationships/image" Target="../media/image26.png"/><Relationship Id="rId12" Type="http://schemas.openxmlformats.org/officeDocument/2006/relationships/image" Target="../media/image10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157.png"/><Relationship Id="rId20" Type="http://schemas.openxmlformats.org/officeDocument/2006/relationships/image" Target="../media/image158.png"/><Relationship Id="rId21" Type="http://schemas.openxmlformats.org/officeDocument/2006/relationships/image" Target="../media/image159.png"/><Relationship Id="rId22" Type="http://schemas.openxmlformats.org/officeDocument/2006/relationships/image" Target="../media/image160.png"/><Relationship Id="rId23" Type="http://schemas.openxmlformats.org/officeDocument/2006/relationships/image" Target="../media/image161.png"/><Relationship Id="rId24" Type="http://schemas.openxmlformats.org/officeDocument/2006/relationships/image" Target="../media/image162.png"/><Relationship Id="rId25" Type="http://schemas.openxmlformats.org/officeDocument/2006/relationships/image" Target="../media/image163.png"/><Relationship Id="rId26" Type="http://schemas.openxmlformats.org/officeDocument/2006/relationships/image" Target="../media/image164.png"/><Relationship Id="rId27" Type="http://schemas.openxmlformats.org/officeDocument/2006/relationships/image" Target="../media/image165.png"/><Relationship Id="rId28" Type="http://schemas.openxmlformats.org/officeDocument/2006/relationships/image" Target="../media/image166.png"/><Relationship Id="rId29" Type="http://schemas.openxmlformats.org/officeDocument/2006/relationships/image" Target="../media/image18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8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9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91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92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93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.png"/><Relationship Id="rId11" Type="http://schemas.openxmlformats.org/officeDocument/2006/relationships/image" Target="../media/image10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26" Type="http://schemas.openxmlformats.org/officeDocument/2006/relationships/image" Target="../media/image36.png"/><Relationship Id="rId27" Type="http://schemas.openxmlformats.org/officeDocument/2006/relationships/image" Target="../media/image37.png"/><Relationship Id="rId28" Type="http://schemas.openxmlformats.org/officeDocument/2006/relationships/image" Target="../media/image38.png"/><Relationship Id="rId29" Type="http://schemas.openxmlformats.org/officeDocument/2006/relationships/image" Target="../media/image39.png"/><Relationship Id="rId30" Type="http://schemas.openxmlformats.org/officeDocument/2006/relationships/image" Target="../media/image4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6" Type="http://schemas.openxmlformats.org/officeDocument/2006/relationships/image" Target="../media/image197.png"/><Relationship Id="rId17" Type="http://schemas.openxmlformats.org/officeDocument/2006/relationships/image" Target="../media/image198.png"/><Relationship Id="rId18" Type="http://schemas.openxmlformats.org/officeDocument/2006/relationships/image" Target="../media/image199.png"/><Relationship Id="rId19" Type="http://schemas.openxmlformats.org/officeDocument/2006/relationships/image" Target="../media/image200.png"/><Relationship Id="rId20" Type="http://schemas.openxmlformats.org/officeDocument/2006/relationships/image" Target="../media/image201.png"/><Relationship Id="rId21" Type="http://schemas.openxmlformats.org/officeDocument/2006/relationships/image" Target="../media/image202.png"/><Relationship Id="rId22" Type="http://schemas.openxmlformats.org/officeDocument/2006/relationships/image" Target="../media/image203.png"/><Relationship Id="rId23" Type="http://schemas.openxmlformats.org/officeDocument/2006/relationships/image" Target="../media/image204.png"/><Relationship Id="rId24" Type="http://schemas.openxmlformats.org/officeDocument/2006/relationships/image" Target="../media/image205.png"/><Relationship Id="rId25" Type="http://schemas.openxmlformats.org/officeDocument/2006/relationships/image" Target="../media/image206.png"/><Relationship Id="rId26" Type="http://schemas.openxmlformats.org/officeDocument/2006/relationships/image" Target="../media/image207.png"/><Relationship Id="rId27" Type="http://schemas.openxmlformats.org/officeDocument/2006/relationships/image" Target="../media/image208.png"/><Relationship Id="rId28" Type="http://schemas.openxmlformats.org/officeDocument/2006/relationships/image" Target="../media/image209.png"/><Relationship Id="rId29" Type="http://schemas.openxmlformats.org/officeDocument/2006/relationships/image" Target="../media/image72.png"/><Relationship Id="rId30" Type="http://schemas.openxmlformats.org/officeDocument/2006/relationships/image" Target="../media/image210.png"/><Relationship Id="rId31" Type="http://schemas.openxmlformats.org/officeDocument/2006/relationships/image" Target="../media/image211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6" Type="http://schemas.openxmlformats.org/officeDocument/2006/relationships/image" Target="../media/image197.png"/><Relationship Id="rId17" Type="http://schemas.openxmlformats.org/officeDocument/2006/relationships/image" Target="../media/image198.png"/><Relationship Id="rId18" Type="http://schemas.openxmlformats.org/officeDocument/2006/relationships/image" Target="../media/image199.png"/><Relationship Id="rId19" Type="http://schemas.openxmlformats.org/officeDocument/2006/relationships/image" Target="../media/image200.png"/><Relationship Id="rId20" Type="http://schemas.openxmlformats.org/officeDocument/2006/relationships/image" Target="../media/image201.png"/><Relationship Id="rId21" Type="http://schemas.openxmlformats.org/officeDocument/2006/relationships/image" Target="../media/image202.png"/><Relationship Id="rId22" Type="http://schemas.openxmlformats.org/officeDocument/2006/relationships/image" Target="../media/image203.png"/><Relationship Id="rId23" Type="http://schemas.openxmlformats.org/officeDocument/2006/relationships/image" Target="../media/image204.png"/><Relationship Id="rId24" Type="http://schemas.openxmlformats.org/officeDocument/2006/relationships/image" Target="../media/image205.png"/><Relationship Id="rId25" Type="http://schemas.openxmlformats.org/officeDocument/2006/relationships/image" Target="../media/image206.png"/><Relationship Id="rId26" Type="http://schemas.openxmlformats.org/officeDocument/2006/relationships/image" Target="../media/image207.png"/><Relationship Id="rId27" Type="http://schemas.openxmlformats.org/officeDocument/2006/relationships/image" Target="../media/image208.png"/><Relationship Id="rId28" Type="http://schemas.openxmlformats.org/officeDocument/2006/relationships/image" Target="../media/image209.png"/><Relationship Id="rId29" Type="http://schemas.openxmlformats.org/officeDocument/2006/relationships/image" Target="../media/image72.png"/><Relationship Id="rId30" Type="http://schemas.openxmlformats.org/officeDocument/2006/relationships/image" Target="../media/image21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Relationship Id="rId16" Type="http://schemas.openxmlformats.org/officeDocument/2006/relationships/image" Target="../media/image65.png"/><Relationship Id="rId17" Type="http://schemas.openxmlformats.org/officeDocument/2006/relationships/image" Target="../media/image66.png"/><Relationship Id="rId18" Type="http://schemas.openxmlformats.org/officeDocument/2006/relationships/image" Target="../media/image67.png"/><Relationship Id="rId19" Type="http://schemas.openxmlformats.org/officeDocument/2006/relationships/image" Target="../media/image68.png"/><Relationship Id="rId20" Type="http://schemas.openxmlformats.org/officeDocument/2006/relationships/image" Target="../media/image69.png"/><Relationship Id="rId21" Type="http://schemas.openxmlformats.org/officeDocument/2006/relationships/image" Target="../media/image70.png"/><Relationship Id="rId22" Type="http://schemas.openxmlformats.org/officeDocument/2006/relationships/image" Target="../media/image71.png"/><Relationship Id="rId23" Type="http://schemas.openxmlformats.org/officeDocument/2006/relationships/image" Target="../media/image72.png"/><Relationship Id="rId24" Type="http://schemas.openxmlformats.org/officeDocument/2006/relationships/image" Target="../media/image73.png"/><Relationship Id="rId25" Type="http://schemas.openxmlformats.org/officeDocument/2006/relationships/image" Target="../media/image74.png"/><Relationship Id="rId26" Type="http://schemas.openxmlformats.org/officeDocument/2006/relationships/image" Target="../media/image75.png"/><Relationship Id="rId27" Type="http://schemas.openxmlformats.org/officeDocument/2006/relationships/image" Target="../media/image76.png"/><Relationship Id="rId28" Type="http://schemas.openxmlformats.org/officeDocument/2006/relationships/image" Target="../media/image77.png"/><Relationship Id="rId29" Type="http://schemas.openxmlformats.org/officeDocument/2006/relationships/image" Target="../media/image78.png"/><Relationship Id="rId30" Type="http://schemas.openxmlformats.org/officeDocument/2006/relationships/image" Target="../media/image79.png"/><Relationship Id="rId31" Type="http://schemas.openxmlformats.org/officeDocument/2006/relationships/image" Target="../media/image80.png"/><Relationship Id="rId32" Type="http://schemas.openxmlformats.org/officeDocument/2006/relationships/image" Target="../media/image81.png"/><Relationship Id="rId33" Type="http://schemas.openxmlformats.org/officeDocument/2006/relationships/image" Target="../media/image82.png"/><Relationship Id="rId34" Type="http://schemas.openxmlformats.org/officeDocument/2006/relationships/image" Target="../media/image83.png"/><Relationship Id="rId35" Type="http://schemas.openxmlformats.org/officeDocument/2006/relationships/image" Target="../media/image84.png"/><Relationship Id="rId36" Type="http://schemas.openxmlformats.org/officeDocument/2006/relationships/image" Target="../media/image85.png"/><Relationship Id="rId37" Type="http://schemas.openxmlformats.org/officeDocument/2006/relationships/image" Target="../media/image86.png"/><Relationship Id="rId38" Type="http://schemas.openxmlformats.org/officeDocument/2006/relationships/image" Target="../media/image87.png"/><Relationship Id="rId39" Type="http://schemas.openxmlformats.org/officeDocument/2006/relationships/image" Target="../media/image88.png"/><Relationship Id="rId40" Type="http://schemas.openxmlformats.org/officeDocument/2006/relationships/image" Target="../media/image89.png"/><Relationship Id="rId41" Type="http://schemas.openxmlformats.org/officeDocument/2006/relationships/image" Target="../media/image90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6" Type="http://schemas.openxmlformats.org/officeDocument/2006/relationships/image" Target="../media/image197.png"/><Relationship Id="rId17" Type="http://schemas.openxmlformats.org/officeDocument/2006/relationships/image" Target="../media/image198.png"/><Relationship Id="rId18" Type="http://schemas.openxmlformats.org/officeDocument/2006/relationships/image" Target="../media/image199.png"/><Relationship Id="rId19" Type="http://schemas.openxmlformats.org/officeDocument/2006/relationships/image" Target="../media/image200.png"/><Relationship Id="rId20" Type="http://schemas.openxmlformats.org/officeDocument/2006/relationships/image" Target="../media/image201.png"/><Relationship Id="rId21" Type="http://schemas.openxmlformats.org/officeDocument/2006/relationships/image" Target="../media/image202.png"/><Relationship Id="rId22" Type="http://schemas.openxmlformats.org/officeDocument/2006/relationships/image" Target="../media/image203.png"/><Relationship Id="rId23" Type="http://schemas.openxmlformats.org/officeDocument/2006/relationships/image" Target="../media/image204.png"/><Relationship Id="rId24" Type="http://schemas.openxmlformats.org/officeDocument/2006/relationships/image" Target="../media/image205.png"/><Relationship Id="rId25" Type="http://schemas.openxmlformats.org/officeDocument/2006/relationships/image" Target="../media/image206.png"/><Relationship Id="rId26" Type="http://schemas.openxmlformats.org/officeDocument/2006/relationships/image" Target="../media/image207.png"/><Relationship Id="rId27" Type="http://schemas.openxmlformats.org/officeDocument/2006/relationships/image" Target="../media/image208.png"/><Relationship Id="rId28" Type="http://schemas.openxmlformats.org/officeDocument/2006/relationships/image" Target="../media/image209.png"/><Relationship Id="rId29" Type="http://schemas.openxmlformats.org/officeDocument/2006/relationships/image" Target="../media/image72.png"/><Relationship Id="rId30" Type="http://schemas.openxmlformats.org/officeDocument/2006/relationships/image" Target="../media/image213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.png"/><Relationship Id="rId11" Type="http://schemas.openxmlformats.org/officeDocument/2006/relationships/image" Target="../media/image10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26" Type="http://schemas.openxmlformats.org/officeDocument/2006/relationships/image" Target="../media/image36.png"/><Relationship Id="rId27" Type="http://schemas.openxmlformats.org/officeDocument/2006/relationships/image" Target="../media/image37.png"/><Relationship Id="rId28" Type="http://schemas.openxmlformats.org/officeDocument/2006/relationships/image" Target="../media/image38.png"/><Relationship Id="rId29" Type="http://schemas.openxmlformats.org/officeDocument/2006/relationships/image" Target="../media/image39.png"/><Relationship Id="rId30" Type="http://schemas.openxmlformats.org/officeDocument/2006/relationships/image" Target="../media/image40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6" Type="http://schemas.openxmlformats.org/officeDocument/2006/relationships/image" Target="../media/image197.png"/><Relationship Id="rId17" Type="http://schemas.openxmlformats.org/officeDocument/2006/relationships/image" Target="../media/image198.png"/><Relationship Id="rId18" Type="http://schemas.openxmlformats.org/officeDocument/2006/relationships/image" Target="../media/image199.png"/><Relationship Id="rId19" Type="http://schemas.openxmlformats.org/officeDocument/2006/relationships/image" Target="../media/image200.png"/><Relationship Id="rId20" Type="http://schemas.openxmlformats.org/officeDocument/2006/relationships/image" Target="../media/image201.png"/><Relationship Id="rId21" Type="http://schemas.openxmlformats.org/officeDocument/2006/relationships/image" Target="../media/image202.png"/><Relationship Id="rId22" Type="http://schemas.openxmlformats.org/officeDocument/2006/relationships/image" Target="../media/image203.png"/><Relationship Id="rId23" Type="http://schemas.openxmlformats.org/officeDocument/2006/relationships/image" Target="../media/image204.png"/><Relationship Id="rId24" Type="http://schemas.openxmlformats.org/officeDocument/2006/relationships/image" Target="../media/image205.png"/><Relationship Id="rId25" Type="http://schemas.openxmlformats.org/officeDocument/2006/relationships/image" Target="../media/image206.png"/><Relationship Id="rId26" Type="http://schemas.openxmlformats.org/officeDocument/2006/relationships/image" Target="../media/image207.png"/><Relationship Id="rId27" Type="http://schemas.openxmlformats.org/officeDocument/2006/relationships/image" Target="../media/image208.png"/><Relationship Id="rId28" Type="http://schemas.openxmlformats.org/officeDocument/2006/relationships/image" Target="../media/image209.png"/><Relationship Id="rId29" Type="http://schemas.openxmlformats.org/officeDocument/2006/relationships/image" Target="../media/image72.png"/><Relationship Id="rId30" Type="http://schemas.openxmlformats.org/officeDocument/2006/relationships/image" Target="../media/image214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.png"/><Relationship Id="rId11" Type="http://schemas.openxmlformats.org/officeDocument/2006/relationships/image" Target="../media/image26.png"/><Relationship Id="rId12" Type="http://schemas.openxmlformats.org/officeDocument/2006/relationships/image" Target="../media/image10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194.png"/><Relationship Id="rId22" Type="http://schemas.openxmlformats.org/officeDocument/2006/relationships/image" Target="../media/image195.png"/><Relationship Id="rId23" Type="http://schemas.openxmlformats.org/officeDocument/2006/relationships/image" Target="../media/image196.png"/><Relationship Id="rId24" Type="http://schemas.openxmlformats.org/officeDocument/2006/relationships/image" Target="../media/image197.png"/><Relationship Id="rId25" Type="http://schemas.openxmlformats.org/officeDocument/2006/relationships/image" Target="../media/image198.png"/><Relationship Id="rId26" Type="http://schemas.openxmlformats.org/officeDocument/2006/relationships/image" Target="../media/image199.png"/><Relationship Id="rId27" Type="http://schemas.openxmlformats.org/officeDocument/2006/relationships/image" Target="../media/image200.png"/><Relationship Id="rId28" Type="http://schemas.openxmlformats.org/officeDocument/2006/relationships/image" Target="../media/image201.png"/><Relationship Id="rId29" Type="http://schemas.openxmlformats.org/officeDocument/2006/relationships/image" Target="../media/image202.png"/><Relationship Id="rId30" Type="http://schemas.openxmlformats.org/officeDocument/2006/relationships/image" Target="../media/image203.png"/><Relationship Id="rId31" Type="http://schemas.openxmlformats.org/officeDocument/2006/relationships/image" Target="../media/image204.png"/><Relationship Id="rId32" Type="http://schemas.openxmlformats.org/officeDocument/2006/relationships/image" Target="../media/image205.png"/><Relationship Id="rId33" Type="http://schemas.openxmlformats.org/officeDocument/2006/relationships/image" Target="../media/image206.png"/><Relationship Id="rId34" Type="http://schemas.openxmlformats.org/officeDocument/2006/relationships/image" Target="../media/image207.png"/><Relationship Id="rId35" Type="http://schemas.openxmlformats.org/officeDocument/2006/relationships/image" Target="../media/image208.png"/><Relationship Id="rId36" Type="http://schemas.openxmlformats.org/officeDocument/2006/relationships/image" Target="../media/image209.png"/><Relationship Id="rId37" Type="http://schemas.openxmlformats.org/officeDocument/2006/relationships/image" Target="../media/image72.png"/><Relationship Id="rId38" Type="http://schemas.openxmlformats.org/officeDocument/2006/relationships/image" Target="../media/image215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6" Type="http://schemas.openxmlformats.org/officeDocument/2006/relationships/image" Target="../media/image197.png"/><Relationship Id="rId17" Type="http://schemas.openxmlformats.org/officeDocument/2006/relationships/image" Target="../media/image198.png"/><Relationship Id="rId18" Type="http://schemas.openxmlformats.org/officeDocument/2006/relationships/image" Target="../media/image199.png"/><Relationship Id="rId19" Type="http://schemas.openxmlformats.org/officeDocument/2006/relationships/image" Target="../media/image200.png"/><Relationship Id="rId20" Type="http://schemas.openxmlformats.org/officeDocument/2006/relationships/image" Target="../media/image201.png"/><Relationship Id="rId21" Type="http://schemas.openxmlformats.org/officeDocument/2006/relationships/image" Target="../media/image202.png"/><Relationship Id="rId22" Type="http://schemas.openxmlformats.org/officeDocument/2006/relationships/image" Target="../media/image203.png"/><Relationship Id="rId23" Type="http://schemas.openxmlformats.org/officeDocument/2006/relationships/image" Target="../media/image204.png"/><Relationship Id="rId24" Type="http://schemas.openxmlformats.org/officeDocument/2006/relationships/image" Target="../media/image205.png"/><Relationship Id="rId25" Type="http://schemas.openxmlformats.org/officeDocument/2006/relationships/image" Target="../media/image206.png"/><Relationship Id="rId26" Type="http://schemas.openxmlformats.org/officeDocument/2006/relationships/image" Target="../media/image207.png"/><Relationship Id="rId27" Type="http://schemas.openxmlformats.org/officeDocument/2006/relationships/image" Target="../media/image208.png"/><Relationship Id="rId28" Type="http://schemas.openxmlformats.org/officeDocument/2006/relationships/image" Target="../media/image209.png"/><Relationship Id="rId29" Type="http://schemas.openxmlformats.org/officeDocument/2006/relationships/image" Target="../media/image72.png"/><Relationship Id="rId30" Type="http://schemas.openxmlformats.org/officeDocument/2006/relationships/image" Target="../media/image216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7.jp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41.png"/><Relationship Id="rId25" Type="http://schemas.openxmlformats.org/officeDocument/2006/relationships/image" Target="../media/image26.png"/><Relationship Id="rId26" Type="http://schemas.openxmlformats.org/officeDocument/2006/relationships/image" Target="../media/image22.png"/><Relationship Id="rId27" Type="http://schemas.openxmlformats.org/officeDocument/2006/relationships/image" Target="../media/image23.png"/><Relationship Id="rId28" Type="http://schemas.openxmlformats.org/officeDocument/2006/relationships/image" Target="../media/image24.png"/><Relationship Id="rId29" Type="http://schemas.openxmlformats.org/officeDocument/2006/relationships/image" Target="../media/image25.png"/><Relationship Id="rId30" Type="http://schemas.openxmlformats.org/officeDocument/2006/relationships/image" Target="../media/image27.png"/><Relationship Id="rId31" Type="http://schemas.openxmlformats.org/officeDocument/2006/relationships/image" Target="../media/image28.png"/><Relationship Id="rId32" Type="http://schemas.openxmlformats.org/officeDocument/2006/relationships/image" Target="../media/image29.png"/><Relationship Id="rId33" Type="http://schemas.openxmlformats.org/officeDocument/2006/relationships/image" Target="../media/image30.png"/><Relationship Id="rId34" Type="http://schemas.openxmlformats.org/officeDocument/2006/relationships/image" Target="../media/image218.png"/><Relationship Id="rId35" Type="http://schemas.openxmlformats.org/officeDocument/2006/relationships/image" Target="../media/image219.png"/><Relationship Id="rId36" Type="http://schemas.openxmlformats.org/officeDocument/2006/relationships/image" Target="../media/image220.png"/><Relationship Id="rId37" Type="http://schemas.openxmlformats.org/officeDocument/2006/relationships/image" Target="../media/image221.png"/><Relationship Id="rId38" Type="http://schemas.openxmlformats.org/officeDocument/2006/relationships/image" Target="../media/image222.png"/><Relationship Id="rId39" Type="http://schemas.openxmlformats.org/officeDocument/2006/relationships/image" Target="../media/image223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224.png"/><Relationship Id="rId13" Type="http://schemas.openxmlformats.org/officeDocument/2006/relationships/image" Target="../media/image225.png"/><Relationship Id="rId14" Type="http://schemas.openxmlformats.org/officeDocument/2006/relationships/image" Target="../media/image226.png"/><Relationship Id="rId15" Type="http://schemas.openxmlformats.org/officeDocument/2006/relationships/image" Target="../media/image227.png"/><Relationship Id="rId16" Type="http://schemas.openxmlformats.org/officeDocument/2006/relationships/image" Target="../media/image228.png"/><Relationship Id="rId17" Type="http://schemas.openxmlformats.org/officeDocument/2006/relationships/image" Target="../media/image229.png"/><Relationship Id="rId18" Type="http://schemas.openxmlformats.org/officeDocument/2006/relationships/image" Target="../media/image230.png"/><Relationship Id="rId19" Type="http://schemas.openxmlformats.org/officeDocument/2006/relationships/image" Target="../media/image231.png"/><Relationship Id="rId20" Type="http://schemas.openxmlformats.org/officeDocument/2006/relationships/image" Target="../media/image232.png"/><Relationship Id="rId21" Type="http://schemas.openxmlformats.org/officeDocument/2006/relationships/image" Target="../media/image233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224.png"/><Relationship Id="rId13" Type="http://schemas.openxmlformats.org/officeDocument/2006/relationships/image" Target="../media/image225.png"/><Relationship Id="rId14" Type="http://schemas.openxmlformats.org/officeDocument/2006/relationships/image" Target="../media/image226.png"/><Relationship Id="rId15" Type="http://schemas.openxmlformats.org/officeDocument/2006/relationships/image" Target="../media/image227.png"/><Relationship Id="rId16" Type="http://schemas.openxmlformats.org/officeDocument/2006/relationships/image" Target="../media/image228.png"/><Relationship Id="rId17" Type="http://schemas.openxmlformats.org/officeDocument/2006/relationships/image" Target="../media/image229.png"/><Relationship Id="rId18" Type="http://schemas.openxmlformats.org/officeDocument/2006/relationships/image" Target="../media/image230.png"/><Relationship Id="rId19" Type="http://schemas.openxmlformats.org/officeDocument/2006/relationships/image" Target="../media/image231.png"/><Relationship Id="rId20" Type="http://schemas.openxmlformats.org/officeDocument/2006/relationships/image" Target="../media/image232.png"/><Relationship Id="rId21" Type="http://schemas.openxmlformats.org/officeDocument/2006/relationships/image" Target="../media/image234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8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6.png"/><Relationship Id="rId20" Type="http://schemas.openxmlformats.org/officeDocument/2006/relationships/image" Target="../media/image10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png"/><Relationship Id="rId28" Type="http://schemas.openxmlformats.org/officeDocument/2006/relationships/image" Target="../media/image30.png"/><Relationship Id="rId29" Type="http://schemas.openxmlformats.org/officeDocument/2006/relationships/image" Target="../media/image235.png"/><Relationship Id="rId30" Type="http://schemas.openxmlformats.org/officeDocument/2006/relationships/image" Target="../media/image236.png"/><Relationship Id="rId31" Type="http://schemas.openxmlformats.org/officeDocument/2006/relationships/image" Target="../media/image237.png"/><Relationship Id="rId32" Type="http://schemas.openxmlformats.org/officeDocument/2006/relationships/image" Target="../media/image238.png"/><Relationship Id="rId33" Type="http://schemas.openxmlformats.org/officeDocument/2006/relationships/image" Target="../media/image239.png"/><Relationship Id="rId34" Type="http://schemas.openxmlformats.org/officeDocument/2006/relationships/image" Target="../media/image240.png"/><Relationship Id="rId35" Type="http://schemas.openxmlformats.org/officeDocument/2006/relationships/image" Target="../media/image241.png"/><Relationship Id="rId36" Type="http://schemas.openxmlformats.org/officeDocument/2006/relationships/image" Target="../media/image242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1.png"/><Relationship Id="rId4" Type="http://schemas.openxmlformats.org/officeDocument/2006/relationships/image" Target="../media/image2.png"/><Relationship Id="rId5" Type="http://schemas.openxmlformats.org/officeDocument/2006/relationships/image" Target="../media/image26.png"/><Relationship Id="rId6" Type="http://schemas.openxmlformats.org/officeDocument/2006/relationships/image" Target="../media/image10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hyperlink" Target="https://github.com/adarsh-k-tiwari/IBMPracticeLab/tree/main/CourseraCodes" TargetMode="External"/><Relationship Id="rId16" Type="http://schemas.openxmlformats.org/officeDocument/2006/relationships/image" Target="../media/image238.png"/><Relationship Id="rId17" Type="http://schemas.openxmlformats.org/officeDocument/2006/relationships/image" Target="../media/image24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41.png"/><Relationship Id="rId20" Type="http://schemas.openxmlformats.org/officeDocument/2006/relationships/image" Target="../media/image26.png"/><Relationship Id="rId21" Type="http://schemas.openxmlformats.org/officeDocument/2006/relationships/image" Target="../media/image10.png"/><Relationship Id="rId22" Type="http://schemas.openxmlformats.org/officeDocument/2006/relationships/image" Target="../media/image22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91.png"/><Relationship Id="rId28" Type="http://schemas.openxmlformats.org/officeDocument/2006/relationships/image" Target="../media/image92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6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7.png"/><Relationship Id="rId25" Type="http://schemas.openxmlformats.org/officeDocument/2006/relationships/image" Target="../media/image28.png"/><Relationship Id="rId26" Type="http://schemas.openxmlformats.org/officeDocument/2006/relationships/image" Target="../media/image29.png"/><Relationship Id="rId27" Type="http://schemas.openxmlformats.org/officeDocument/2006/relationships/image" Target="../media/image30.png"/><Relationship Id="rId28" Type="http://schemas.openxmlformats.org/officeDocument/2006/relationships/image" Target="../media/image244.png"/><Relationship Id="rId29" Type="http://schemas.openxmlformats.org/officeDocument/2006/relationships/image" Target="../media/image245.png"/><Relationship Id="rId30" Type="http://schemas.openxmlformats.org/officeDocument/2006/relationships/image" Target="../media/image246.png"/><Relationship Id="rId31" Type="http://schemas.openxmlformats.org/officeDocument/2006/relationships/image" Target="../media/image247.png"/><Relationship Id="rId32" Type="http://schemas.openxmlformats.org/officeDocument/2006/relationships/image" Target="../media/image248.png"/><Relationship Id="rId33" Type="http://schemas.openxmlformats.org/officeDocument/2006/relationships/image" Target="../media/image249.png"/><Relationship Id="rId34" Type="http://schemas.openxmlformats.org/officeDocument/2006/relationships/image" Target="../media/image250.png"/><Relationship Id="rId35" Type="http://schemas.openxmlformats.org/officeDocument/2006/relationships/image" Target="../media/image251.png"/><Relationship Id="rId36" Type="http://schemas.openxmlformats.org/officeDocument/2006/relationships/image" Target="../media/image252.png"/><Relationship Id="rId37" Type="http://schemas.openxmlformats.org/officeDocument/2006/relationships/image" Target="../media/image253.png"/><Relationship Id="rId38" Type="http://schemas.openxmlformats.org/officeDocument/2006/relationships/image" Target="../media/image25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.png"/><Relationship Id="rId11" Type="http://schemas.openxmlformats.org/officeDocument/2006/relationships/image" Target="../media/image10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26" Type="http://schemas.openxmlformats.org/officeDocument/2006/relationships/image" Target="../media/image36.png"/><Relationship Id="rId27" Type="http://schemas.openxmlformats.org/officeDocument/2006/relationships/image" Target="../media/image37.png"/><Relationship Id="rId28" Type="http://schemas.openxmlformats.org/officeDocument/2006/relationships/image" Target="../media/image38.png"/><Relationship Id="rId29" Type="http://schemas.openxmlformats.org/officeDocument/2006/relationships/image" Target="../media/image39.png"/><Relationship Id="rId30" Type="http://schemas.openxmlformats.org/officeDocument/2006/relationships/image" Target="../media/image4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1.png"/><Relationship Id="rId4" Type="http://schemas.openxmlformats.org/officeDocument/2006/relationships/image" Target="../media/image2.png"/><Relationship Id="rId5" Type="http://schemas.openxmlformats.org/officeDocument/2006/relationships/image" Target="../media/image26.png"/><Relationship Id="rId6" Type="http://schemas.openxmlformats.org/officeDocument/2006/relationships/image" Target="../media/image10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93.png"/><Relationship Id="rId16" Type="http://schemas.openxmlformats.org/officeDocument/2006/relationships/image" Target="../media/image9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jpg"/><Relationship Id="rId3" Type="http://schemas.openxmlformats.org/officeDocument/2006/relationships/image" Target="../media/image96.jpg"/><Relationship Id="rId4" Type="http://schemas.openxmlformats.org/officeDocument/2006/relationships/image" Target="../media/image9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hyperlink" Target="https://github.com/adarsh-k-tiwari/IBMPracticeLab/blob/main/CourseraCodes/jupyter-labs-spacex-data-collection-api.ipynb" TargetMode="External"/><Relationship Id="rId15" Type="http://schemas.openxmlformats.org/officeDocument/2006/relationships/image" Target="../media/image98.png"/><Relationship Id="rId16" Type="http://schemas.openxmlformats.org/officeDocument/2006/relationships/image" Target="../media/image99.png"/><Relationship Id="rId17" Type="http://schemas.openxmlformats.org/officeDocument/2006/relationships/image" Target="../media/image10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31A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02208" y="102565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824" y="0"/>
                </a:moveTo>
                <a:lnTo>
                  <a:pt x="17335" y="17145"/>
                </a:lnTo>
                <a:lnTo>
                  <a:pt x="0" y="19685"/>
                </a:lnTo>
                <a:lnTo>
                  <a:pt x="17335" y="22225"/>
                </a:lnTo>
                <a:lnTo>
                  <a:pt x="19824" y="39624"/>
                </a:lnTo>
                <a:lnTo>
                  <a:pt x="22288" y="22225"/>
                </a:lnTo>
                <a:lnTo>
                  <a:pt x="39623" y="19685"/>
                </a:lnTo>
                <a:lnTo>
                  <a:pt x="22288" y="17145"/>
                </a:lnTo>
                <a:lnTo>
                  <a:pt x="1982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080" y="3531108"/>
            <a:ext cx="85343" cy="8534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13016" y="3796284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59" y="0"/>
                </a:moveTo>
                <a:lnTo>
                  <a:pt x="37223" y="37210"/>
                </a:lnTo>
                <a:lnTo>
                  <a:pt x="0" y="42671"/>
                </a:lnTo>
                <a:lnTo>
                  <a:pt x="37223" y="48132"/>
                </a:lnTo>
                <a:lnTo>
                  <a:pt x="42659" y="85343"/>
                </a:lnTo>
                <a:lnTo>
                  <a:pt x="48094" y="48132"/>
                </a:lnTo>
                <a:lnTo>
                  <a:pt x="85318" y="42671"/>
                </a:lnTo>
                <a:lnTo>
                  <a:pt x="48094" y="37210"/>
                </a:lnTo>
                <a:lnTo>
                  <a:pt x="426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57312" y="493777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26784" y="0"/>
                </a:moveTo>
                <a:lnTo>
                  <a:pt x="23355" y="22644"/>
                </a:lnTo>
                <a:lnTo>
                  <a:pt x="0" y="26035"/>
                </a:lnTo>
                <a:lnTo>
                  <a:pt x="23355" y="29159"/>
                </a:lnTo>
                <a:lnTo>
                  <a:pt x="26784" y="51803"/>
                </a:lnTo>
                <a:lnTo>
                  <a:pt x="29959" y="29159"/>
                </a:lnTo>
                <a:lnTo>
                  <a:pt x="53327" y="26035"/>
                </a:lnTo>
                <a:lnTo>
                  <a:pt x="29959" y="22644"/>
                </a:lnTo>
                <a:lnTo>
                  <a:pt x="267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33955" y="3448811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399"/>
                </a:lnTo>
                <a:lnTo>
                  <a:pt x="0" y="19938"/>
                </a:lnTo>
                <a:lnTo>
                  <a:pt x="18033" y="22479"/>
                </a:lnTo>
                <a:lnTo>
                  <a:pt x="20574" y="39624"/>
                </a:lnTo>
                <a:lnTo>
                  <a:pt x="23113" y="22479"/>
                </a:lnTo>
                <a:lnTo>
                  <a:pt x="41148" y="19938"/>
                </a:lnTo>
                <a:lnTo>
                  <a:pt x="23113" y="1739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5924" y="4463808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84" y="0"/>
                </a:moveTo>
                <a:lnTo>
                  <a:pt x="37223" y="37388"/>
                </a:lnTo>
                <a:lnTo>
                  <a:pt x="0" y="42799"/>
                </a:lnTo>
                <a:lnTo>
                  <a:pt x="37223" y="47929"/>
                </a:lnTo>
                <a:lnTo>
                  <a:pt x="42684" y="85318"/>
                </a:lnTo>
                <a:lnTo>
                  <a:pt x="47828" y="47929"/>
                </a:lnTo>
                <a:lnTo>
                  <a:pt x="85343" y="42799"/>
                </a:lnTo>
                <a:lnTo>
                  <a:pt x="47828" y="37388"/>
                </a:lnTo>
                <a:lnTo>
                  <a:pt x="426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02663" y="2587751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2" y="0"/>
                </a:moveTo>
                <a:lnTo>
                  <a:pt x="17526" y="12573"/>
                </a:lnTo>
                <a:lnTo>
                  <a:pt x="0" y="0"/>
                </a:lnTo>
                <a:lnTo>
                  <a:pt x="13208" y="16764"/>
                </a:lnTo>
                <a:lnTo>
                  <a:pt x="0" y="33528"/>
                </a:lnTo>
                <a:lnTo>
                  <a:pt x="17526" y="20955"/>
                </a:lnTo>
                <a:lnTo>
                  <a:pt x="35052" y="33528"/>
                </a:lnTo>
                <a:lnTo>
                  <a:pt x="21844" y="16764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9100" y="245363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8"/>
                </a:lnTo>
                <a:lnTo>
                  <a:pt x="0" y="44196"/>
                </a:lnTo>
                <a:lnTo>
                  <a:pt x="21945" y="27559"/>
                </a:lnTo>
                <a:lnTo>
                  <a:pt x="31734" y="27559"/>
                </a:lnTo>
                <a:lnTo>
                  <a:pt x="27647" y="22098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9"/>
                </a:moveTo>
                <a:lnTo>
                  <a:pt x="21945" y="27559"/>
                </a:lnTo>
                <a:lnTo>
                  <a:pt x="44183" y="44196"/>
                </a:lnTo>
                <a:lnTo>
                  <a:pt x="31734" y="27559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18756" y="420015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12103" y="15836"/>
                </a:lnTo>
                <a:lnTo>
                  <a:pt x="0" y="31978"/>
                </a:lnTo>
                <a:lnTo>
                  <a:pt x="15836" y="19875"/>
                </a:lnTo>
                <a:lnTo>
                  <a:pt x="22903" y="19875"/>
                </a:lnTo>
                <a:lnTo>
                  <a:pt x="19875" y="15836"/>
                </a:lnTo>
                <a:lnTo>
                  <a:pt x="22952" y="11810"/>
                </a:lnTo>
                <a:lnTo>
                  <a:pt x="15836" y="11810"/>
                </a:lnTo>
                <a:lnTo>
                  <a:pt x="0" y="0"/>
                </a:lnTo>
                <a:close/>
              </a:path>
              <a:path w="32384" h="32385">
                <a:moveTo>
                  <a:pt x="22903" y="19875"/>
                </a:moveTo>
                <a:lnTo>
                  <a:pt x="15836" y="19875"/>
                </a:lnTo>
                <a:lnTo>
                  <a:pt x="31978" y="31978"/>
                </a:lnTo>
                <a:lnTo>
                  <a:pt x="22903" y="19875"/>
                </a:lnTo>
                <a:close/>
              </a:path>
              <a:path w="32384" h="32385">
                <a:moveTo>
                  <a:pt x="31978" y="0"/>
                </a:moveTo>
                <a:lnTo>
                  <a:pt x="15836" y="11810"/>
                </a:lnTo>
                <a:lnTo>
                  <a:pt x="22952" y="11810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3004" y="32826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637" y="27431"/>
                </a:lnTo>
                <a:lnTo>
                  <a:pt x="0" y="54863"/>
                </a:lnTo>
                <a:lnTo>
                  <a:pt x="27444" y="34162"/>
                </a:lnTo>
                <a:lnTo>
                  <a:pt x="39290" y="34162"/>
                </a:lnTo>
                <a:lnTo>
                  <a:pt x="34226" y="27431"/>
                </a:lnTo>
                <a:lnTo>
                  <a:pt x="39290" y="20700"/>
                </a:lnTo>
                <a:lnTo>
                  <a:pt x="27444" y="20700"/>
                </a:lnTo>
                <a:lnTo>
                  <a:pt x="0" y="0"/>
                </a:lnTo>
                <a:close/>
              </a:path>
              <a:path w="55245" h="55245">
                <a:moveTo>
                  <a:pt x="39290" y="34162"/>
                </a:moveTo>
                <a:lnTo>
                  <a:pt x="27444" y="34162"/>
                </a:lnTo>
                <a:lnTo>
                  <a:pt x="54864" y="54863"/>
                </a:lnTo>
                <a:lnTo>
                  <a:pt x="39290" y="34162"/>
                </a:lnTo>
                <a:close/>
              </a:path>
              <a:path w="55245" h="55245">
                <a:moveTo>
                  <a:pt x="54864" y="0"/>
                </a:moveTo>
                <a:lnTo>
                  <a:pt x="27444" y="20700"/>
                </a:lnTo>
                <a:lnTo>
                  <a:pt x="39290" y="20700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5084" y="29352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40" y="23749"/>
                </a:lnTo>
                <a:lnTo>
                  <a:pt x="0" y="47243"/>
                </a:lnTo>
                <a:lnTo>
                  <a:pt x="23621" y="29463"/>
                </a:lnTo>
                <a:lnTo>
                  <a:pt x="33881" y="29463"/>
                </a:lnTo>
                <a:lnTo>
                  <a:pt x="29590" y="23749"/>
                </a:lnTo>
                <a:lnTo>
                  <a:pt x="34024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1" y="29463"/>
                </a:moveTo>
                <a:lnTo>
                  <a:pt x="23621" y="29463"/>
                </a:lnTo>
                <a:lnTo>
                  <a:pt x="47231" y="47243"/>
                </a:lnTo>
                <a:lnTo>
                  <a:pt x="33881" y="29463"/>
                </a:lnTo>
                <a:close/>
              </a:path>
              <a:path w="47625" h="47625">
                <a:moveTo>
                  <a:pt x="47231" y="0"/>
                </a:moveTo>
                <a:lnTo>
                  <a:pt x="23621" y="17780"/>
                </a:lnTo>
                <a:lnTo>
                  <a:pt x="34024" y="17780"/>
                </a:lnTo>
                <a:lnTo>
                  <a:pt x="4723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06296" y="305866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192" y="0"/>
                </a:moveTo>
                <a:lnTo>
                  <a:pt x="5206" y="0"/>
                </a:lnTo>
                <a:lnTo>
                  <a:pt x="0" y="6604"/>
                </a:lnTo>
                <a:lnTo>
                  <a:pt x="0" y="16382"/>
                </a:lnTo>
                <a:lnTo>
                  <a:pt x="1142" y="19557"/>
                </a:lnTo>
                <a:lnTo>
                  <a:pt x="3682" y="22098"/>
                </a:lnTo>
                <a:lnTo>
                  <a:pt x="10638" y="25848"/>
                </a:lnTo>
                <a:lnTo>
                  <a:pt x="17891" y="25050"/>
                </a:lnTo>
                <a:lnTo>
                  <a:pt x="23596" y="20490"/>
                </a:lnTo>
                <a:lnTo>
                  <a:pt x="25908" y="12954"/>
                </a:lnTo>
                <a:lnTo>
                  <a:pt x="25908" y="5842"/>
                </a:lnTo>
                <a:lnTo>
                  <a:pt x="2019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6796" y="3698747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4" h="20320">
                <a:moveTo>
                  <a:pt x="14173" y="0"/>
                </a:moveTo>
                <a:lnTo>
                  <a:pt x="3657" y="0"/>
                </a:lnTo>
                <a:lnTo>
                  <a:pt x="0" y="4190"/>
                </a:lnTo>
                <a:lnTo>
                  <a:pt x="0" y="10667"/>
                </a:lnTo>
                <a:lnTo>
                  <a:pt x="850" y="12826"/>
                </a:lnTo>
                <a:lnTo>
                  <a:pt x="8318" y="19811"/>
                </a:lnTo>
                <a:lnTo>
                  <a:pt x="18262" y="16001"/>
                </a:lnTo>
                <a:lnTo>
                  <a:pt x="18262" y="8508"/>
                </a:lnTo>
                <a:lnTo>
                  <a:pt x="18262" y="3809"/>
                </a:lnTo>
                <a:lnTo>
                  <a:pt x="1417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46531" y="49164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135" y="0"/>
                </a:moveTo>
                <a:lnTo>
                  <a:pt x="3670" y="0"/>
                </a:lnTo>
                <a:lnTo>
                  <a:pt x="0" y="4533"/>
                </a:lnTo>
                <a:lnTo>
                  <a:pt x="0" y="11531"/>
                </a:lnTo>
                <a:lnTo>
                  <a:pt x="812" y="13804"/>
                </a:lnTo>
                <a:lnTo>
                  <a:pt x="2590" y="15697"/>
                </a:lnTo>
                <a:lnTo>
                  <a:pt x="8521" y="21323"/>
                </a:lnTo>
                <a:lnTo>
                  <a:pt x="18275" y="17183"/>
                </a:lnTo>
                <a:lnTo>
                  <a:pt x="18275" y="8890"/>
                </a:lnTo>
                <a:lnTo>
                  <a:pt x="18275" y="3848"/>
                </a:lnTo>
                <a:lnTo>
                  <a:pt x="141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47356" y="3293364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313" y="0"/>
                </a:moveTo>
                <a:lnTo>
                  <a:pt x="5740" y="0"/>
                </a:lnTo>
                <a:lnTo>
                  <a:pt x="0" y="7112"/>
                </a:lnTo>
                <a:lnTo>
                  <a:pt x="0" y="17906"/>
                </a:lnTo>
                <a:lnTo>
                  <a:pt x="1295" y="21462"/>
                </a:lnTo>
                <a:lnTo>
                  <a:pt x="4165" y="24384"/>
                </a:lnTo>
                <a:lnTo>
                  <a:pt x="11926" y="28442"/>
                </a:lnTo>
                <a:lnTo>
                  <a:pt x="20012" y="27511"/>
                </a:lnTo>
                <a:lnTo>
                  <a:pt x="26368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3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78636" y="40965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225" y="0"/>
                </a:moveTo>
                <a:lnTo>
                  <a:pt x="6350" y="0"/>
                </a:lnTo>
                <a:lnTo>
                  <a:pt x="0" y="6362"/>
                </a:lnTo>
                <a:lnTo>
                  <a:pt x="0" y="22567"/>
                </a:lnTo>
                <a:lnTo>
                  <a:pt x="6350" y="28930"/>
                </a:lnTo>
                <a:lnTo>
                  <a:pt x="22225" y="28930"/>
                </a:lnTo>
                <a:lnTo>
                  <a:pt x="28955" y="22567"/>
                </a:lnTo>
                <a:lnTo>
                  <a:pt x="28955" y="14465"/>
                </a:lnTo>
                <a:lnTo>
                  <a:pt x="28955" y="6362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6732" y="2069592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555" y="0"/>
                </a:moveTo>
                <a:lnTo>
                  <a:pt x="5842" y="0"/>
                </a:lnTo>
                <a:lnTo>
                  <a:pt x="0" y="7112"/>
                </a:lnTo>
                <a:lnTo>
                  <a:pt x="0" y="17906"/>
                </a:lnTo>
                <a:lnTo>
                  <a:pt x="1333" y="21462"/>
                </a:lnTo>
                <a:lnTo>
                  <a:pt x="4330" y="24383"/>
                </a:lnTo>
                <a:lnTo>
                  <a:pt x="11964" y="28442"/>
                </a:lnTo>
                <a:lnTo>
                  <a:pt x="20004" y="27511"/>
                </a:lnTo>
                <a:lnTo>
                  <a:pt x="26360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55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37272" y="375208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700" y="22098"/>
                </a:lnTo>
                <a:lnTo>
                  <a:pt x="0" y="44196"/>
                </a:lnTo>
                <a:lnTo>
                  <a:pt x="22097" y="27812"/>
                </a:lnTo>
                <a:lnTo>
                  <a:pt x="31999" y="27812"/>
                </a:lnTo>
                <a:lnTo>
                  <a:pt x="27749" y="22098"/>
                </a:lnTo>
                <a:lnTo>
                  <a:pt x="31716" y="16764"/>
                </a:lnTo>
                <a:lnTo>
                  <a:pt x="22097" y="16764"/>
                </a:lnTo>
                <a:lnTo>
                  <a:pt x="0" y="0"/>
                </a:lnTo>
                <a:close/>
              </a:path>
              <a:path w="44450" h="44450">
                <a:moveTo>
                  <a:pt x="31999" y="27812"/>
                </a:moveTo>
                <a:lnTo>
                  <a:pt x="22097" y="27812"/>
                </a:lnTo>
                <a:lnTo>
                  <a:pt x="44183" y="44196"/>
                </a:lnTo>
                <a:lnTo>
                  <a:pt x="31999" y="27812"/>
                </a:lnTo>
                <a:close/>
              </a:path>
              <a:path w="44450" h="44450">
                <a:moveTo>
                  <a:pt x="44183" y="0"/>
                </a:moveTo>
                <a:lnTo>
                  <a:pt x="22097" y="16764"/>
                </a:lnTo>
                <a:lnTo>
                  <a:pt x="31716" y="16764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324" y="1935479"/>
            <a:ext cx="85318" cy="85343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144536" y="231495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035" y="0"/>
                </a:moveTo>
                <a:lnTo>
                  <a:pt x="22644" y="22606"/>
                </a:lnTo>
                <a:lnTo>
                  <a:pt x="0" y="25781"/>
                </a:lnTo>
                <a:lnTo>
                  <a:pt x="22644" y="29210"/>
                </a:lnTo>
                <a:lnTo>
                  <a:pt x="26035" y="51816"/>
                </a:lnTo>
                <a:lnTo>
                  <a:pt x="29159" y="29210"/>
                </a:lnTo>
                <a:lnTo>
                  <a:pt x="51803" y="25781"/>
                </a:lnTo>
                <a:lnTo>
                  <a:pt x="29159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98232" y="294284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02" y="0"/>
                </a:moveTo>
                <a:lnTo>
                  <a:pt x="16738" y="12573"/>
                </a:lnTo>
                <a:lnTo>
                  <a:pt x="0" y="0"/>
                </a:lnTo>
                <a:lnTo>
                  <a:pt x="12560" y="16763"/>
                </a:lnTo>
                <a:lnTo>
                  <a:pt x="0" y="33528"/>
                </a:lnTo>
                <a:lnTo>
                  <a:pt x="16738" y="20955"/>
                </a:lnTo>
                <a:lnTo>
                  <a:pt x="33502" y="33528"/>
                </a:lnTo>
                <a:lnTo>
                  <a:pt x="20942" y="16763"/>
                </a:lnTo>
                <a:lnTo>
                  <a:pt x="3350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4191" y="227076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7"/>
                </a:lnTo>
                <a:lnTo>
                  <a:pt x="0" y="44195"/>
                </a:lnTo>
                <a:lnTo>
                  <a:pt x="21945" y="27558"/>
                </a:lnTo>
                <a:lnTo>
                  <a:pt x="31734" y="27558"/>
                </a:lnTo>
                <a:lnTo>
                  <a:pt x="27647" y="22097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8"/>
                </a:moveTo>
                <a:lnTo>
                  <a:pt x="21945" y="27558"/>
                </a:lnTo>
                <a:lnTo>
                  <a:pt x="44183" y="44195"/>
                </a:lnTo>
                <a:lnTo>
                  <a:pt x="31734" y="27558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022348" y="308914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494"/>
                </a:lnTo>
                <a:lnTo>
                  <a:pt x="0" y="47243"/>
                </a:lnTo>
                <a:lnTo>
                  <a:pt x="23621" y="29463"/>
                </a:lnTo>
                <a:lnTo>
                  <a:pt x="34027" y="29463"/>
                </a:lnTo>
                <a:lnTo>
                  <a:pt x="29590" y="23494"/>
                </a:lnTo>
                <a:lnTo>
                  <a:pt x="33884" y="17779"/>
                </a:lnTo>
                <a:lnTo>
                  <a:pt x="23621" y="17779"/>
                </a:lnTo>
                <a:lnTo>
                  <a:pt x="0" y="0"/>
                </a:lnTo>
                <a:close/>
              </a:path>
              <a:path w="47625" h="47625">
                <a:moveTo>
                  <a:pt x="34027" y="29463"/>
                </a:moveTo>
                <a:lnTo>
                  <a:pt x="23621" y="29463"/>
                </a:lnTo>
                <a:lnTo>
                  <a:pt x="47243" y="47243"/>
                </a:lnTo>
                <a:lnTo>
                  <a:pt x="34027" y="29463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79"/>
                </a:lnTo>
                <a:lnTo>
                  <a:pt x="33884" y="17779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87424" y="1880883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0638" y="0"/>
                </a:moveTo>
                <a:lnTo>
                  <a:pt x="3682" y="3923"/>
                </a:lnTo>
                <a:lnTo>
                  <a:pt x="1142" y="6590"/>
                </a:lnTo>
                <a:lnTo>
                  <a:pt x="0" y="9892"/>
                </a:lnTo>
                <a:lnTo>
                  <a:pt x="0" y="20306"/>
                </a:lnTo>
                <a:lnTo>
                  <a:pt x="5206" y="27164"/>
                </a:lnTo>
                <a:lnTo>
                  <a:pt x="20192" y="27164"/>
                </a:lnTo>
                <a:lnTo>
                  <a:pt x="25907" y="21068"/>
                </a:lnTo>
                <a:lnTo>
                  <a:pt x="25907" y="13448"/>
                </a:lnTo>
                <a:lnTo>
                  <a:pt x="23596" y="5584"/>
                </a:lnTo>
                <a:lnTo>
                  <a:pt x="17891" y="827"/>
                </a:lnTo>
                <a:lnTo>
                  <a:pt x="106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270760" y="35311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225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605"/>
                </a:lnTo>
                <a:lnTo>
                  <a:pt x="6350" y="28955"/>
                </a:lnTo>
                <a:lnTo>
                  <a:pt x="22225" y="28955"/>
                </a:lnTo>
                <a:lnTo>
                  <a:pt x="28956" y="22605"/>
                </a:lnTo>
                <a:lnTo>
                  <a:pt x="28956" y="14477"/>
                </a:lnTo>
                <a:lnTo>
                  <a:pt x="28956" y="6349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18400" y="2664094"/>
            <a:ext cx="29209" cy="27305"/>
          </a:xfrm>
          <a:custGeom>
            <a:avLst/>
            <a:gdLst/>
            <a:ahLst/>
            <a:cxnLst/>
            <a:rect l="l" t="t" r="r" b="b"/>
            <a:pathLst>
              <a:path w="29209" h="27305">
                <a:moveTo>
                  <a:pt x="11999" y="0"/>
                </a:moveTo>
                <a:lnTo>
                  <a:pt x="4216" y="3794"/>
                </a:lnTo>
                <a:lnTo>
                  <a:pt x="1308" y="6588"/>
                </a:lnTo>
                <a:lnTo>
                  <a:pt x="0" y="10017"/>
                </a:lnTo>
                <a:lnTo>
                  <a:pt x="0" y="20558"/>
                </a:lnTo>
                <a:lnTo>
                  <a:pt x="5727" y="27289"/>
                </a:lnTo>
                <a:lnTo>
                  <a:pt x="22529" y="27289"/>
                </a:lnTo>
                <a:lnTo>
                  <a:pt x="28930" y="20939"/>
                </a:lnTo>
                <a:lnTo>
                  <a:pt x="28930" y="13573"/>
                </a:lnTo>
                <a:lnTo>
                  <a:pt x="26376" y="5651"/>
                </a:lnTo>
                <a:lnTo>
                  <a:pt x="20059" y="873"/>
                </a:lnTo>
                <a:lnTo>
                  <a:pt x="1199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93564" y="3785615"/>
            <a:ext cx="85344" cy="8382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58740" y="2796539"/>
            <a:ext cx="85344" cy="85343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6300215" y="364083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6" y="22605"/>
                </a:lnTo>
                <a:lnTo>
                  <a:pt x="0" y="26034"/>
                </a:lnTo>
                <a:lnTo>
                  <a:pt x="22606" y="29209"/>
                </a:lnTo>
                <a:lnTo>
                  <a:pt x="26035" y="51815"/>
                </a:lnTo>
                <a:lnTo>
                  <a:pt x="29210" y="29209"/>
                </a:lnTo>
                <a:lnTo>
                  <a:pt x="51816" y="26034"/>
                </a:lnTo>
                <a:lnTo>
                  <a:pt x="29210" y="22605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624327" y="3785615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939" y="0"/>
                </a:moveTo>
                <a:lnTo>
                  <a:pt x="17399" y="18034"/>
                </a:lnTo>
                <a:lnTo>
                  <a:pt x="0" y="20574"/>
                </a:lnTo>
                <a:lnTo>
                  <a:pt x="17399" y="23114"/>
                </a:lnTo>
                <a:lnTo>
                  <a:pt x="19939" y="41148"/>
                </a:lnTo>
                <a:lnTo>
                  <a:pt x="22479" y="23114"/>
                </a:lnTo>
                <a:lnTo>
                  <a:pt x="39624" y="20574"/>
                </a:lnTo>
                <a:lnTo>
                  <a:pt x="22479" y="18034"/>
                </a:lnTo>
                <a:lnTo>
                  <a:pt x="1993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27776" y="3299459"/>
            <a:ext cx="83820" cy="8534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3950208" y="3886212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2" y="16738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38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816096" y="280263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8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562600" y="3002279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1811" y="15875"/>
                </a:lnTo>
                <a:lnTo>
                  <a:pt x="0" y="32003"/>
                </a:lnTo>
                <a:lnTo>
                  <a:pt x="15875" y="19938"/>
                </a:lnTo>
                <a:lnTo>
                  <a:pt x="22978" y="19938"/>
                </a:lnTo>
                <a:lnTo>
                  <a:pt x="19938" y="15875"/>
                </a:lnTo>
                <a:lnTo>
                  <a:pt x="22834" y="12064"/>
                </a:lnTo>
                <a:lnTo>
                  <a:pt x="15875" y="12064"/>
                </a:lnTo>
                <a:lnTo>
                  <a:pt x="0" y="0"/>
                </a:lnTo>
                <a:close/>
              </a:path>
              <a:path w="32385" h="32385">
                <a:moveTo>
                  <a:pt x="22978" y="19938"/>
                </a:moveTo>
                <a:lnTo>
                  <a:pt x="15875" y="19938"/>
                </a:lnTo>
                <a:lnTo>
                  <a:pt x="32003" y="32003"/>
                </a:lnTo>
                <a:lnTo>
                  <a:pt x="22978" y="19938"/>
                </a:lnTo>
                <a:close/>
              </a:path>
              <a:path w="32385" h="32385">
                <a:moveTo>
                  <a:pt x="32003" y="0"/>
                </a:moveTo>
                <a:lnTo>
                  <a:pt x="15875" y="12064"/>
                </a:lnTo>
                <a:lnTo>
                  <a:pt x="22834" y="12064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645152" y="27965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4"/>
                </a:lnTo>
                <a:lnTo>
                  <a:pt x="27432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1"/>
                </a:lnTo>
                <a:lnTo>
                  <a:pt x="27432" y="20701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2" y="34162"/>
                </a:lnTo>
                <a:lnTo>
                  <a:pt x="54863" y="54864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2" y="20701"/>
                </a:lnTo>
                <a:lnTo>
                  <a:pt x="39242" y="20701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995928" y="257708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2"/>
                </a:lnTo>
                <a:lnTo>
                  <a:pt x="0" y="47243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4" y="47243"/>
                </a:lnTo>
                <a:lnTo>
                  <a:pt x="33956" y="29591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421123" y="3988320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3" y="0"/>
                </a:lnTo>
                <a:lnTo>
                  <a:pt x="0" y="5461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8" y="1206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061203" y="2560320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430" y="0"/>
                </a:moveTo>
                <a:lnTo>
                  <a:pt x="4445" y="0"/>
                </a:lnTo>
                <a:lnTo>
                  <a:pt x="0" y="3429"/>
                </a:lnTo>
                <a:lnTo>
                  <a:pt x="0" y="12954"/>
                </a:lnTo>
                <a:lnTo>
                  <a:pt x="4191" y="16763"/>
                </a:lnTo>
                <a:lnTo>
                  <a:pt x="9144" y="16763"/>
                </a:lnTo>
                <a:lnTo>
                  <a:pt x="17145" y="16763"/>
                </a:lnTo>
                <a:lnTo>
                  <a:pt x="21336" y="7619"/>
                </a:lnTo>
                <a:lnTo>
                  <a:pt x="15748" y="2540"/>
                </a:lnTo>
                <a:lnTo>
                  <a:pt x="13843" y="762"/>
                </a:lnTo>
                <a:lnTo>
                  <a:pt x="114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278879" y="283006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4">
                <a:moveTo>
                  <a:pt x="11557" y="0"/>
                </a:moveTo>
                <a:lnTo>
                  <a:pt x="4572" y="0"/>
                </a:lnTo>
                <a:lnTo>
                  <a:pt x="0" y="3682"/>
                </a:lnTo>
                <a:lnTo>
                  <a:pt x="0" y="14096"/>
                </a:lnTo>
                <a:lnTo>
                  <a:pt x="3810" y="18287"/>
                </a:lnTo>
                <a:lnTo>
                  <a:pt x="8890" y="18287"/>
                </a:lnTo>
                <a:lnTo>
                  <a:pt x="17145" y="18287"/>
                </a:lnTo>
                <a:lnTo>
                  <a:pt x="21336" y="8508"/>
                </a:lnTo>
                <a:lnTo>
                  <a:pt x="15748" y="2539"/>
                </a:lnTo>
                <a:lnTo>
                  <a:pt x="13843" y="762"/>
                </a:lnTo>
                <a:lnTo>
                  <a:pt x="1155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655820" y="3230879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17906" y="0"/>
                </a:moveTo>
                <a:lnTo>
                  <a:pt x="7112" y="0"/>
                </a:lnTo>
                <a:lnTo>
                  <a:pt x="0" y="5461"/>
                </a:lnTo>
                <a:lnTo>
                  <a:pt x="0" y="21208"/>
                </a:lnTo>
                <a:lnTo>
                  <a:pt x="6350" y="27431"/>
                </a:lnTo>
                <a:lnTo>
                  <a:pt x="14350" y="27431"/>
                </a:lnTo>
                <a:lnTo>
                  <a:pt x="22508" y="24993"/>
                </a:lnTo>
                <a:lnTo>
                  <a:pt x="27511" y="18970"/>
                </a:lnTo>
                <a:lnTo>
                  <a:pt x="28442" y="11304"/>
                </a:lnTo>
                <a:lnTo>
                  <a:pt x="24383" y="3937"/>
                </a:lnTo>
                <a:lnTo>
                  <a:pt x="21462" y="1269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458967" y="366217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606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224"/>
                </a:lnTo>
                <a:lnTo>
                  <a:pt x="6350" y="28955"/>
                </a:lnTo>
                <a:lnTo>
                  <a:pt x="14478" y="28955"/>
                </a:lnTo>
                <a:lnTo>
                  <a:pt x="22606" y="28955"/>
                </a:lnTo>
                <a:lnTo>
                  <a:pt x="28956" y="22224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238500" y="262432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4" y="4318"/>
                </a:lnTo>
                <a:lnTo>
                  <a:pt x="21462" y="1397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14544" y="3319271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763" y="22859"/>
                </a:lnTo>
                <a:lnTo>
                  <a:pt x="0" y="45719"/>
                </a:lnTo>
                <a:lnTo>
                  <a:pt x="22097" y="28701"/>
                </a:lnTo>
                <a:lnTo>
                  <a:pt x="31999" y="28701"/>
                </a:lnTo>
                <a:lnTo>
                  <a:pt x="27812" y="22859"/>
                </a:lnTo>
                <a:lnTo>
                  <a:pt x="31817" y="17271"/>
                </a:lnTo>
                <a:lnTo>
                  <a:pt x="22097" y="17271"/>
                </a:lnTo>
                <a:lnTo>
                  <a:pt x="0" y="0"/>
                </a:lnTo>
                <a:close/>
              </a:path>
              <a:path w="44450" h="45720">
                <a:moveTo>
                  <a:pt x="31999" y="28701"/>
                </a:moveTo>
                <a:lnTo>
                  <a:pt x="22097" y="28701"/>
                </a:lnTo>
                <a:lnTo>
                  <a:pt x="44195" y="45719"/>
                </a:lnTo>
                <a:lnTo>
                  <a:pt x="31999" y="28701"/>
                </a:lnTo>
                <a:close/>
              </a:path>
              <a:path w="44450" h="45720">
                <a:moveTo>
                  <a:pt x="44195" y="0"/>
                </a:moveTo>
                <a:lnTo>
                  <a:pt x="22097" y="17271"/>
                </a:lnTo>
                <a:lnTo>
                  <a:pt x="31817" y="1727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6" name="object 4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7935" y="3355847"/>
            <a:ext cx="85343" cy="85343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3677411" y="352805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05"/>
                </a:lnTo>
                <a:lnTo>
                  <a:pt x="0" y="26034"/>
                </a:lnTo>
                <a:lnTo>
                  <a:pt x="22605" y="29209"/>
                </a:lnTo>
                <a:lnTo>
                  <a:pt x="25780" y="51815"/>
                </a:lnTo>
                <a:lnTo>
                  <a:pt x="29210" y="29209"/>
                </a:lnTo>
                <a:lnTo>
                  <a:pt x="51815" y="26034"/>
                </a:lnTo>
                <a:lnTo>
                  <a:pt x="29210" y="22605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388107" y="328422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685" y="0"/>
                </a:moveTo>
                <a:lnTo>
                  <a:pt x="17144" y="18033"/>
                </a:lnTo>
                <a:lnTo>
                  <a:pt x="0" y="20573"/>
                </a:lnTo>
                <a:lnTo>
                  <a:pt x="17144" y="23113"/>
                </a:lnTo>
                <a:lnTo>
                  <a:pt x="19685" y="41147"/>
                </a:lnTo>
                <a:lnTo>
                  <a:pt x="22225" y="23113"/>
                </a:lnTo>
                <a:lnTo>
                  <a:pt x="39624" y="20573"/>
                </a:lnTo>
                <a:lnTo>
                  <a:pt x="22225" y="18033"/>
                </a:lnTo>
                <a:lnTo>
                  <a:pt x="1968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305300" y="33802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4"/>
                </a:lnTo>
                <a:lnTo>
                  <a:pt x="33527" y="35052"/>
                </a:lnTo>
                <a:lnTo>
                  <a:pt x="20954" y="17526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634740" y="3157727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79" h="44450">
                <a:moveTo>
                  <a:pt x="30690" y="27686"/>
                </a:moveTo>
                <a:lnTo>
                  <a:pt x="21336" y="27686"/>
                </a:lnTo>
                <a:lnTo>
                  <a:pt x="42672" y="44196"/>
                </a:lnTo>
                <a:lnTo>
                  <a:pt x="30690" y="27686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839211" y="32217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1"/>
                </a:lnTo>
                <a:lnTo>
                  <a:pt x="0" y="47243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1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3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243339" y="386943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6"/>
                </a:lnTo>
                <a:lnTo>
                  <a:pt x="0" y="11265"/>
                </a:lnTo>
                <a:lnTo>
                  <a:pt x="827" y="18930"/>
                </a:lnTo>
                <a:lnTo>
                  <a:pt x="5584" y="24969"/>
                </a:lnTo>
                <a:lnTo>
                  <a:pt x="13448" y="27419"/>
                </a:lnTo>
                <a:lnTo>
                  <a:pt x="21068" y="27419"/>
                </a:lnTo>
                <a:lnTo>
                  <a:pt x="27164" y="21323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151632" y="300380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6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026550" y="320192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0558" y="0"/>
                </a:moveTo>
                <a:lnTo>
                  <a:pt x="10017" y="0"/>
                </a:lnTo>
                <a:lnTo>
                  <a:pt x="6588" y="1269"/>
                </a:lnTo>
                <a:lnTo>
                  <a:pt x="3794" y="4190"/>
                </a:lnTo>
                <a:lnTo>
                  <a:pt x="0" y="12025"/>
                </a:lnTo>
                <a:lnTo>
                  <a:pt x="873" y="20097"/>
                </a:lnTo>
                <a:lnTo>
                  <a:pt x="5651" y="26408"/>
                </a:lnTo>
                <a:lnTo>
                  <a:pt x="13573" y="28956"/>
                </a:lnTo>
                <a:lnTo>
                  <a:pt x="20939" y="28956"/>
                </a:lnTo>
                <a:lnTo>
                  <a:pt x="27289" y="22606"/>
                </a:lnTo>
                <a:lnTo>
                  <a:pt x="27289" y="5714"/>
                </a:lnTo>
                <a:lnTo>
                  <a:pt x="2055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512308" y="22661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4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6034" y="51816"/>
                </a:lnTo>
                <a:lnTo>
                  <a:pt x="29209" y="29210"/>
                </a:lnTo>
                <a:lnTo>
                  <a:pt x="51815" y="26035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836420" y="240944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3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8" y="23113"/>
                </a:lnTo>
                <a:lnTo>
                  <a:pt x="41148" y="20574"/>
                </a:lnTo>
                <a:lnTo>
                  <a:pt x="23368" y="18033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7" name="object 5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39867" y="1924811"/>
            <a:ext cx="85344" cy="83819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2755392" y="254660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27" y="0"/>
                </a:moveTo>
                <a:lnTo>
                  <a:pt x="16763" y="12572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7" y="33527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029711" y="1426463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80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80" h="44450">
                <a:moveTo>
                  <a:pt x="30690" y="27686"/>
                </a:moveTo>
                <a:lnTo>
                  <a:pt x="21336" y="27686"/>
                </a:lnTo>
                <a:lnTo>
                  <a:pt x="42671" y="44196"/>
                </a:lnTo>
                <a:lnTo>
                  <a:pt x="30690" y="27686"/>
                </a:lnTo>
                <a:close/>
              </a:path>
              <a:path w="43180" h="44450">
                <a:moveTo>
                  <a:pt x="42671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671059" y="1866900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0" y="0"/>
                </a:moveTo>
                <a:lnTo>
                  <a:pt x="11302" y="15112"/>
                </a:lnTo>
                <a:lnTo>
                  <a:pt x="0" y="30480"/>
                </a:lnTo>
                <a:lnTo>
                  <a:pt x="15112" y="18923"/>
                </a:lnTo>
                <a:lnTo>
                  <a:pt x="21788" y="18923"/>
                </a:lnTo>
                <a:lnTo>
                  <a:pt x="18923" y="15112"/>
                </a:lnTo>
                <a:lnTo>
                  <a:pt x="21642" y="11557"/>
                </a:lnTo>
                <a:lnTo>
                  <a:pt x="15112" y="11557"/>
                </a:lnTo>
                <a:lnTo>
                  <a:pt x="0" y="0"/>
                </a:lnTo>
                <a:close/>
              </a:path>
              <a:path w="30479" h="30480">
                <a:moveTo>
                  <a:pt x="21788" y="18923"/>
                </a:moveTo>
                <a:lnTo>
                  <a:pt x="15112" y="18923"/>
                </a:lnTo>
                <a:lnTo>
                  <a:pt x="30479" y="30480"/>
                </a:lnTo>
                <a:lnTo>
                  <a:pt x="21788" y="18923"/>
                </a:lnTo>
                <a:close/>
              </a:path>
              <a:path w="30479" h="30480">
                <a:moveTo>
                  <a:pt x="30479" y="0"/>
                </a:moveTo>
                <a:lnTo>
                  <a:pt x="15112" y="11557"/>
                </a:lnTo>
                <a:lnTo>
                  <a:pt x="21642" y="11557"/>
                </a:lnTo>
                <a:lnTo>
                  <a:pt x="3047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857244" y="14218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518915" y="241706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4" y="0"/>
                </a:lnTo>
                <a:lnTo>
                  <a:pt x="0" y="5461"/>
                </a:lnTo>
                <a:lnTo>
                  <a:pt x="0" y="21336"/>
                </a:lnTo>
                <a:lnTo>
                  <a:pt x="5842" y="27431"/>
                </a:lnTo>
                <a:lnTo>
                  <a:pt x="12954" y="27431"/>
                </a:lnTo>
                <a:lnTo>
                  <a:pt x="20490" y="24975"/>
                </a:lnTo>
                <a:lnTo>
                  <a:pt x="25050" y="18923"/>
                </a:lnTo>
                <a:lnTo>
                  <a:pt x="25848" y="11251"/>
                </a:lnTo>
                <a:lnTo>
                  <a:pt x="22098" y="3937"/>
                </a:lnTo>
                <a:lnTo>
                  <a:pt x="19558" y="1269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867911" y="185470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714"/>
                </a:lnTo>
                <a:lnTo>
                  <a:pt x="0" y="22351"/>
                </a:lnTo>
                <a:lnTo>
                  <a:pt x="6350" y="28955"/>
                </a:lnTo>
                <a:lnTo>
                  <a:pt x="14350" y="28955"/>
                </a:lnTo>
                <a:lnTo>
                  <a:pt x="22508" y="26390"/>
                </a:lnTo>
                <a:lnTo>
                  <a:pt x="27511" y="20050"/>
                </a:lnTo>
                <a:lnTo>
                  <a:pt x="28442" y="11971"/>
                </a:lnTo>
                <a:lnTo>
                  <a:pt x="24384" y="4190"/>
                </a:lnTo>
                <a:lnTo>
                  <a:pt x="21462" y="1269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672584" y="22875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5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450592" y="124968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17906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3" y="4318"/>
                </a:lnTo>
                <a:lnTo>
                  <a:pt x="21462" y="1397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326635" y="1944623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0" y="0"/>
                </a:moveTo>
                <a:lnTo>
                  <a:pt x="17272" y="22098"/>
                </a:lnTo>
                <a:lnTo>
                  <a:pt x="0" y="44195"/>
                </a:lnTo>
                <a:lnTo>
                  <a:pt x="22860" y="27812"/>
                </a:lnTo>
                <a:lnTo>
                  <a:pt x="33103" y="27812"/>
                </a:lnTo>
                <a:lnTo>
                  <a:pt x="28701" y="22098"/>
                </a:lnTo>
                <a:lnTo>
                  <a:pt x="32809" y="16763"/>
                </a:lnTo>
                <a:lnTo>
                  <a:pt x="22860" y="16763"/>
                </a:lnTo>
                <a:lnTo>
                  <a:pt x="0" y="0"/>
                </a:lnTo>
                <a:close/>
              </a:path>
              <a:path w="45720" h="44450">
                <a:moveTo>
                  <a:pt x="33103" y="27812"/>
                </a:moveTo>
                <a:lnTo>
                  <a:pt x="22860" y="27812"/>
                </a:lnTo>
                <a:lnTo>
                  <a:pt x="45719" y="44195"/>
                </a:lnTo>
                <a:lnTo>
                  <a:pt x="33103" y="27812"/>
                </a:lnTo>
                <a:close/>
              </a:path>
              <a:path w="45720" h="44450">
                <a:moveTo>
                  <a:pt x="45719" y="0"/>
                </a:moveTo>
                <a:lnTo>
                  <a:pt x="22860" y="16763"/>
                </a:lnTo>
                <a:lnTo>
                  <a:pt x="32809" y="1676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7" name="object 6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4683" y="1600200"/>
            <a:ext cx="85343" cy="85344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2891027" y="215341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5781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5781" y="51815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600200" y="190957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6" y="0"/>
                </a:moveTo>
                <a:lnTo>
                  <a:pt x="17780" y="18033"/>
                </a:lnTo>
                <a:lnTo>
                  <a:pt x="0" y="20573"/>
                </a:lnTo>
                <a:lnTo>
                  <a:pt x="17780" y="23113"/>
                </a:lnTo>
                <a:lnTo>
                  <a:pt x="20446" y="41147"/>
                </a:lnTo>
                <a:lnTo>
                  <a:pt x="22987" y="23113"/>
                </a:lnTo>
                <a:lnTo>
                  <a:pt x="41148" y="20573"/>
                </a:lnTo>
                <a:lnTo>
                  <a:pt x="22987" y="18033"/>
                </a:lnTo>
                <a:lnTo>
                  <a:pt x="2044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517391" y="2005583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3"/>
                </a:lnTo>
                <a:lnTo>
                  <a:pt x="33528" y="35052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846832" y="178307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052827" y="1845564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5" y="23622"/>
                </a:lnTo>
                <a:lnTo>
                  <a:pt x="0" y="47243"/>
                </a:lnTo>
                <a:lnTo>
                  <a:pt x="22733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733" y="17652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0"/>
                </a:moveTo>
                <a:lnTo>
                  <a:pt x="22733" y="29590"/>
                </a:lnTo>
                <a:lnTo>
                  <a:pt x="45720" y="47243"/>
                </a:lnTo>
                <a:lnTo>
                  <a:pt x="32907" y="29590"/>
                </a:lnTo>
                <a:close/>
              </a:path>
              <a:path w="45719" h="47625">
                <a:moveTo>
                  <a:pt x="45720" y="0"/>
                </a:moveTo>
                <a:lnTo>
                  <a:pt x="22733" y="17652"/>
                </a:lnTo>
                <a:lnTo>
                  <a:pt x="32907" y="17652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429523" y="223875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5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7"/>
                </a:lnTo>
                <a:lnTo>
                  <a:pt x="0" y="11251"/>
                </a:lnTo>
                <a:lnTo>
                  <a:pt x="827" y="18923"/>
                </a:lnTo>
                <a:lnTo>
                  <a:pt x="5584" y="24975"/>
                </a:lnTo>
                <a:lnTo>
                  <a:pt x="13448" y="27431"/>
                </a:lnTo>
                <a:lnTo>
                  <a:pt x="21068" y="27431"/>
                </a:lnTo>
                <a:lnTo>
                  <a:pt x="27164" y="21336"/>
                </a:lnTo>
                <a:lnTo>
                  <a:pt x="27164" y="5461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238871" y="1827276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1472" y="0"/>
                </a:moveTo>
                <a:lnTo>
                  <a:pt x="10550" y="0"/>
                </a:lnTo>
                <a:lnTo>
                  <a:pt x="6867" y="1270"/>
                </a:lnTo>
                <a:lnTo>
                  <a:pt x="3946" y="4063"/>
                </a:lnTo>
                <a:lnTo>
                  <a:pt x="0" y="11412"/>
                </a:lnTo>
                <a:lnTo>
                  <a:pt x="946" y="19034"/>
                </a:lnTo>
                <a:lnTo>
                  <a:pt x="5965" y="25013"/>
                </a:lnTo>
                <a:lnTo>
                  <a:pt x="14233" y="27432"/>
                </a:lnTo>
                <a:lnTo>
                  <a:pt x="21980" y="27432"/>
                </a:lnTo>
                <a:lnTo>
                  <a:pt x="28584" y="21336"/>
                </a:lnTo>
                <a:lnTo>
                  <a:pt x="28584" y="5461"/>
                </a:lnTo>
                <a:lnTo>
                  <a:pt x="214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5" name="object 7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83096" y="3290315"/>
            <a:ext cx="85344" cy="85343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72171" y="3555491"/>
            <a:ext cx="83820" cy="83820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6659880" y="46954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5780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926068" y="4133100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437"/>
                </a:lnTo>
                <a:lnTo>
                  <a:pt x="0" y="19938"/>
                </a:lnTo>
                <a:lnTo>
                  <a:pt x="18033" y="22440"/>
                </a:lnTo>
                <a:lnTo>
                  <a:pt x="20574" y="39598"/>
                </a:lnTo>
                <a:lnTo>
                  <a:pt x="23113" y="22440"/>
                </a:lnTo>
                <a:lnTo>
                  <a:pt x="41148" y="19938"/>
                </a:lnTo>
                <a:lnTo>
                  <a:pt x="23113" y="17437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9" name="object 7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55992" y="4285500"/>
            <a:ext cx="85343" cy="85318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5900928" y="186537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33527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3" y="16763"/>
                </a:lnTo>
                <a:lnTo>
                  <a:pt x="0" y="33528"/>
                </a:lnTo>
                <a:lnTo>
                  <a:pt x="16763" y="20954"/>
                </a:lnTo>
                <a:lnTo>
                  <a:pt x="33527" y="33528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701028" y="2849879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510" y="21336"/>
                </a:lnTo>
                <a:lnTo>
                  <a:pt x="0" y="42671"/>
                </a:lnTo>
                <a:lnTo>
                  <a:pt x="22225" y="26543"/>
                </a:lnTo>
                <a:lnTo>
                  <a:pt x="31715" y="26543"/>
                </a:lnTo>
                <a:lnTo>
                  <a:pt x="27686" y="21336"/>
                </a:lnTo>
                <a:lnTo>
                  <a:pt x="31715" y="16128"/>
                </a:lnTo>
                <a:lnTo>
                  <a:pt x="22225" y="16128"/>
                </a:lnTo>
                <a:lnTo>
                  <a:pt x="0" y="0"/>
                </a:lnTo>
                <a:close/>
              </a:path>
              <a:path w="44450" h="43180">
                <a:moveTo>
                  <a:pt x="31715" y="26543"/>
                </a:moveTo>
                <a:lnTo>
                  <a:pt x="22225" y="26543"/>
                </a:lnTo>
                <a:lnTo>
                  <a:pt x="44196" y="42671"/>
                </a:lnTo>
                <a:lnTo>
                  <a:pt x="31715" y="26543"/>
                </a:lnTo>
                <a:close/>
              </a:path>
              <a:path w="44450" h="43180">
                <a:moveTo>
                  <a:pt x="44196" y="0"/>
                </a:moveTo>
                <a:lnTo>
                  <a:pt x="22225" y="16128"/>
                </a:lnTo>
                <a:lnTo>
                  <a:pt x="31715" y="1612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319771" y="395784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32003" y="0"/>
                </a:moveTo>
                <a:lnTo>
                  <a:pt x="16128" y="11810"/>
                </a:lnTo>
                <a:lnTo>
                  <a:pt x="0" y="0"/>
                </a:ln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32003" y="31978"/>
                </a:lnTo>
                <a:lnTo>
                  <a:pt x="19938" y="15836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488680" y="39288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4" y="0"/>
                </a:moveTo>
                <a:lnTo>
                  <a:pt x="27431" y="20637"/>
                </a:lnTo>
                <a:lnTo>
                  <a:pt x="0" y="0"/>
                </a:lnTo>
                <a:lnTo>
                  <a:pt x="20700" y="27419"/>
                </a:lnTo>
                <a:lnTo>
                  <a:pt x="0" y="54838"/>
                </a:lnTo>
                <a:lnTo>
                  <a:pt x="27431" y="34201"/>
                </a:lnTo>
                <a:lnTo>
                  <a:pt x="54864" y="54838"/>
                </a:lnTo>
                <a:lnTo>
                  <a:pt x="34163" y="27419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715756" y="3582923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987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987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211823" y="2276855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700" y="0"/>
                </a:moveTo>
                <a:lnTo>
                  <a:pt x="5714" y="0"/>
                </a:lnTo>
                <a:lnTo>
                  <a:pt x="0" y="5842"/>
                </a:lnTo>
                <a:lnTo>
                  <a:pt x="0" y="12954"/>
                </a:lnTo>
                <a:lnTo>
                  <a:pt x="2311" y="20490"/>
                </a:lnTo>
                <a:lnTo>
                  <a:pt x="8016" y="25050"/>
                </a:lnTo>
                <a:lnTo>
                  <a:pt x="15269" y="25848"/>
                </a:lnTo>
                <a:lnTo>
                  <a:pt x="22225" y="22098"/>
                </a:lnTo>
                <a:lnTo>
                  <a:pt x="24764" y="19557"/>
                </a:lnTo>
                <a:lnTo>
                  <a:pt x="25908" y="16382"/>
                </a:lnTo>
                <a:lnTo>
                  <a:pt x="25908" y="660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763000" y="43449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604" y="0"/>
                </a:moveTo>
                <a:lnTo>
                  <a:pt x="4064" y="0"/>
                </a:lnTo>
                <a:lnTo>
                  <a:pt x="0" y="4140"/>
                </a:lnTo>
                <a:lnTo>
                  <a:pt x="0" y="9182"/>
                </a:lnTo>
                <a:lnTo>
                  <a:pt x="0" y="17170"/>
                </a:lnTo>
                <a:lnTo>
                  <a:pt x="9905" y="21310"/>
                </a:lnTo>
                <a:lnTo>
                  <a:pt x="17399" y="13766"/>
                </a:lnTo>
                <a:lnTo>
                  <a:pt x="18288" y="11430"/>
                </a:lnTo>
                <a:lnTo>
                  <a:pt x="18288" y="4445"/>
                </a:lnTo>
                <a:lnTo>
                  <a:pt x="146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505700" y="4675644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5" h="20320">
                <a:moveTo>
                  <a:pt x="13461" y="0"/>
                </a:moveTo>
                <a:lnTo>
                  <a:pt x="3809" y="0"/>
                </a:lnTo>
                <a:lnTo>
                  <a:pt x="0" y="3568"/>
                </a:lnTo>
                <a:lnTo>
                  <a:pt x="0" y="8254"/>
                </a:lnTo>
                <a:lnTo>
                  <a:pt x="0" y="15951"/>
                </a:lnTo>
                <a:lnTo>
                  <a:pt x="9017" y="19799"/>
                </a:lnTo>
                <a:lnTo>
                  <a:pt x="14350" y="14579"/>
                </a:lnTo>
                <a:lnTo>
                  <a:pt x="16001" y="12826"/>
                </a:lnTo>
                <a:lnTo>
                  <a:pt x="16764" y="10706"/>
                </a:lnTo>
                <a:lnTo>
                  <a:pt x="16764" y="4203"/>
                </a:lnTo>
                <a:lnTo>
                  <a:pt x="1346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094219" y="3051048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24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14350"/>
                </a:lnTo>
                <a:lnTo>
                  <a:pt x="2565" y="22508"/>
                </a:lnTo>
                <a:lnTo>
                  <a:pt x="8905" y="27511"/>
                </a:lnTo>
                <a:lnTo>
                  <a:pt x="16984" y="28442"/>
                </a:lnTo>
                <a:lnTo>
                  <a:pt x="24764" y="24383"/>
                </a:lnTo>
                <a:lnTo>
                  <a:pt x="27685" y="21462"/>
                </a:lnTo>
                <a:lnTo>
                  <a:pt x="28955" y="17906"/>
                </a:lnTo>
                <a:lnTo>
                  <a:pt x="28955" y="7112"/>
                </a:lnTo>
                <a:lnTo>
                  <a:pt x="2324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123176" y="426416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730" y="0"/>
                </a:lnTo>
                <a:lnTo>
                  <a:pt x="0" y="6032"/>
                </a:lnTo>
                <a:lnTo>
                  <a:pt x="0" y="13703"/>
                </a:lnTo>
                <a:lnTo>
                  <a:pt x="0" y="21374"/>
                </a:lnTo>
                <a:lnTo>
                  <a:pt x="6730" y="27406"/>
                </a:lnTo>
                <a:lnTo>
                  <a:pt x="22605" y="27406"/>
                </a:lnTo>
                <a:lnTo>
                  <a:pt x="28955" y="21374"/>
                </a:lnTo>
                <a:lnTo>
                  <a:pt x="28955" y="603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989064" y="351129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7" y="27812"/>
                </a:lnTo>
                <a:lnTo>
                  <a:pt x="31767" y="27812"/>
                </a:lnTo>
                <a:lnTo>
                  <a:pt x="27431" y="22097"/>
                </a:lnTo>
                <a:lnTo>
                  <a:pt x="31478" y="16763"/>
                </a:lnTo>
                <a:lnTo>
                  <a:pt x="22097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7" y="27812"/>
                </a:lnTo>
                <a:lnTo>
                  <a:pt x="44195" y="44195"/>
                </a:lnTo>
                <a:lnTo>
                  <a:pt x="31767" y="27812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763"/>
                </a:lnTo>
                <a:lnTo>
                  <a:pt x="31478" y="16763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1" name="object 9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12864" y="1693164"/>
            <a:ext cx="85343" cy="85344"/>
          </a:xfrm>
          <a:prstGeom prst="rect">
            <a:avLst/>
          </a:prstGeom>
        </p:spPr>
      </p:pic>
      <p:sp>
        <p:nvSpPr>
          <p:cNvPr id="92" name="object 92"/>
          <p:cNvSpPr/>
          <p:nvPr/>
        </p:nvSpPr>
        <p:spPr>
          <a:xfrm>
            <a:off x="6772656" y="2074164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5781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6" y="25781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626352" y="2409444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7" y="35051"/>
                </a:lnTo>
                <a:lnTo>
                  <a:pt x="20954" y="17525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150607" y="20299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6" y="2209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900928" y="2848355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19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732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732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602980" y="42153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5" y="0"/>
                </a:moveTo>
                <a:lnTo>
                  <a:pt x="6730" y="0"/>
                </a:lnTo>
                <a:lnTo>
                  <a:pt x="0" y="6362"/>
                </a:lnTo>
                <a:lnTo>
                  <a:pt x="0" y="14465"/>
                </a:lnTo>
                <a:lnTo>
                  <a:pt x="0" y="22567"/>
                </a:lnTo>
                <a:lnTo>
                  <a:pt x="6730" y="28930"/>
                </a:lnTo>
                <a:lnTo>
                  <a:pt x="22605" y="28930"/>
                </a:lnTo>
                <a:lnTo>
                  <a:pt x="28955" y="22567"/>
                </a:lnTo>
                <a:lnTo>
                  <a:pt x="28955" y="636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123176" y="2422007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16019" y="0"/>
                </a:moveTo>
                <a:lnTo>
                  <a:pt x="8397" y="946"/>
                </a:lnTo>
                <a:lnTo>
                  <a:pt x="2418" y="5965"/>
                </a:lnTo>
                <a:lnTo>
                  <a:pt x="0" y="14233"/>
                </a:lnTo>
                <a:lnTo>
                  <a:pt x="0" y="21980"/>
                </a:lnTo>
                <a:lnTo>
                  <a:pt x="6096" y="28584"/>
                </a:lnTo>
                <a:lnTo>
                  <a:pt x="21971" y="28584"/>
                </a:lnTo>
                <a:lnTo>
                  <a:pt x="27431" y="21472"/>
                </a:lnTo>
                <a:lnTo>
                  <a:pt x="27431" y="10550"/>
                </a:lnTo>
                <a:lnTo>
                  <a:pt x="26162" y="6867"/>
                </a:lnTo>
                <a:lnTo>
                  <a:pt x="23368" y="3946"/>
                </a:lnTo>
                <a:lnTo>
                  <a:pt x="160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8" name="object 9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967728" y="248411"/>
            <a:ext cx="85344" cy="83820"/>
          </a:xfrm>
          <a:prstGeom prst="rect">
            <a:avLst/>
          </a:prstGeom>
        </p:spPr>
      </p:pic>
      <p:sp>
        <p:nvSpPr>
          <p:cNvPr id="99" name="object 99"/>
          <p:cNvSpPr/>
          <p:nvPr/>
        </p:nvSpPr>
        <p:spPr>
          <a:xfrm>
            <a:off x="7499604" y="405755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930" y="0"/>
                </a:moveTo>
                <a:lnTo>
                  <a:pt x="8858" y="946"/>
                </a:lnTo>
                <a:lnTo>
                  <a:pt x="2547" y="5965"/>
                </a:lnTo>
                <a:lnTo>
                  <a:pt x="0" y="14233"/>
                </a:lnTo>
                <a:lnTo>
                  <a:pt x="0" y="21980"/>
                </a:lnTo>
                <a:lnTo>
                  <a:pt x="6350" y="28584"/>
                </a:lnTo>
                <a:lnTo>
                  <a:pt x="23241" y="28584"/>
                </a:lnTo>
                <a:lnTo>
                  <a:pt x="28955" y="21472"/>
                </a:lnTo>
                <a:lnTo>
                  <a:pt x="28955" y="10550"/>
                </a:lnTo>
                <a:lnTo>
                  <a:pt x="27686" y="6867"/>
                </a:lnTo>
                <a:lnTo>
                  <a:pt x="24765" y="3946"/>
                </a:lnTo>
                <a:lnTo>
                  <a:pt x="169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851392" y="633983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79">
                <a:moveTo>
                  <a:pt x="44196" y="0"/>
                </a:moveTo>
                <a:lnTo>
                  <a:pt x="22225" y="16128"/>
                </a:lnTo>
                <a:lnTo>
                  <a:pt x="0" y="0"/>
                </a:lnTo>
                <a:lnTo>
                  <a:pt x="16509" y="21336"/>
                </a:lnTo>
                <a:lnTo>
                  <a:pt x="0" y="42671"/>
                </a:lnTo>
                <a:lnTo>
                  <a:pt x="22225" y="26542"/>
                </a:lnTo>
                <a:lnTo>
                  <a:pt x="44196" y="42671"/>
                </a:lnTo>
                <a:lnTo>
                  <a:pt x="27685" y="21336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008376" y="4888991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44" y="0"/>
                </a:moveTo>
                <a:lnTo>
                  <a:pt x="37337" y="37388"/>
                </a:lnTo>
                <a:lnTo>
                  <a:pt x="0" y="42811"/>
                </a:lnTo>
                <a:lnTo>
                  <a:pt x="37337" y="47955"/>
                </a:lnTo>
                <a:lnTo>
                  <a:pt x="42544" y="85344"/>
                </a:lnTo>
                <a:lnTo>
                  <a:pt x="48006" y="47955"/>
                </a:lnTo>
                <a:lnTo>
                  <a:pt x="85343" y="42811"/>
                </a:lnTo>
                <a:lnTo>
                  <a:pt x="48006" y="37388"/>
                </a:lnTo>
                <a:lnTo>
                  <a:pt x="425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2" name="object 10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6636" y="4565916"/>
            <a:ext cx="83820" cy="85318"/>
          </a:xfrm>
          <a:prstGeom prst="rect">
            <a:avLst/>
          </a:prstGeom>
        </p:spPr>
      </p:pic>
      <p:sp>
        <p:nvSpPr>
          <p:cNvPr id="103" name="object 103"/>
          <p:cNvSpPr/>
          <p:nvPr/>
        </p:nvSpPr>
        <p:spPr>
          <a:xfrm>
            <a:off x="2798064" y="466039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781" y="0"/>
                </a:moveTo>
                <a:lnTo>
                  <a:pt x="22606" y="22644"/>
                </a:lnTo>
                <a:lnTo>
                  <a:pt x="0" y="25768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5768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701028" y="483260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08"/>
                </a:lnTo>
                <a:lnTo>
                  <a:pt x="0" y="20561"/>
                </a:lnTo>
                <a:lnTo>
                  <a:pt x="17779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61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870703" y="4553711"/>
            <a:ext cx="83820" cy="83819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4267200" y="484480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3" y="16764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64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439923" y="47015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8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5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06336" y="41361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103" y="16141"/>
                </a:lnTo>
                <a:lnTo>
                  <a:pt x="0" y="31978"/>
                </a:lnTo>
                <a:lnTo>
                  <a:pt x="16141" y="19875"/>
                </a:lnTo>
                <a:lnTo>
                  <a:pt x="22952" y="19875"/>
                </a:lnTo>
                <a:lnTo>
                  <a:pt x="20167" y="16141"/>
                </a:lnTo>
                <a:lnTo>
                  <a:pt x="23122" y="12103"/>
                </a:lnTo>
                <a:lnTo>
                  <a:pt x="16141" y="12103"/>
                </a:lnTo>
                <a:lnTo>
                  <a:pt x="0" y="0"/>
                </a:lnTo>
                <a:close/>
              </a:path>
              <a:path w="32385" h="32385">
                <a:moveTo>
                  <a:pt x="22952" y="19875"/>
                </a:moveTo>
                <a:lnTo>
                  <a:pt x="16141" y="19875"/>
                </a:lnTo>
                <a:lnTo>
                  <a:pt x="31978" y="31978"/>
                </a:lnTo>
                <a:lnTo>
                  <a:pt x="22952" y="19875"/>
                </a:lnTo>
                <a:close/>
              </a:path>
              <a:path w="32385" h="32385">
                <a:moveTo>
                  <a:pt x="31978" y="0"/>
                </a:moveTo>
                <a:lnTo>
                  <a:pt x="16141" y="12103"/>
                </a:lnTo>
                <a:lnTo>
                  <a:pt x="23122" y="12103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193304" y="45811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0"/>
                </a:moveTo>
                <a:lnTo>
                  <a:pt x="20637" y="27419"/>
                </a:lnTo>
                <a:lnTo>
                  <a:pt x="0" y="54863"/>
                </a:lnTo>
                <a:lnTo>
                  <a:pt x="27419" y="34226"/>
                </a:lnTo>
                <a:lnTo>
                  <a:pt x="39319" y="34226"/>
                </a:lnTo>
                <a:lnTo>
                  <a:pt x="34201" y="27419"/>
                </a:lnTo>
                <a:lnTo>
                  <a:pt x="39305" y="20637"/>
                </a:lnTo>
                <a:lnTo>
                  <a:pt x="27419" y="20637"/>
                </a:lnTo>
                <a:lnTo>
                  <a:pt x="0" y="0"/>
                </a:lnTo>
                <a:close/>
              </a:path>
              <a:path w="55244" h="55245">
                <a:moveTo>
                  <a:pt x="39319" y="34226"/>
                </a:moveTo>
                <a:lnTo>
                  <a:pt x="27419" y="34226"/>
                </a:lnTo>
                <a:lnTo>
                  <a:pt x="54838" y="54863"/>
                </a:lnTo>
                <a:lnTo>
                  <a:pt x="39319" y="34226"/>
                </a:lnTo>
                <a:close/>
              </a:path>
              <a:path w="55244" h="55245">
                <a:moveTo>
                  <a:pt x="54838" y="0"/>
                </a:moveTo>
                <a:lnTo>
                  <a:pt x="27419" y="20637"/>
                </a:lnTo>
                <a:lnTo>
                  <a:pt x="39305" y="20637"/>
                </a:lnTo>
                <a:lnTo>
                  <a:pt x="548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696211" y="40706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09"/>
                </a:lnTo>
                <a:lnTo>
                  <a:pt x="0" y="47231"/>
                </a:lnTo>
                <a:lnTo>
                  <a:pt x="23494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494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494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510843" y="4594872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20006" y="0"/>
                </a:moveTo>
                <a:lnTo>
                  <a:pt x="12894" y="0"/>
                </a:lnTo>
                <a:lnTo>
                  <a:pt x="5357" y="2449"/>
                </a:lnTo>
                <a:lnTo>
                  <a:pt x="797" y="8493"/>
                </a:lnTo>
                <a:lnTo>
                  <a:pt x="0" y="16169"/>
                </a:lnTo>
                <a:lnTo>
                  <a:pt x="3750" y="23520"/>
                </a:lnTo>
                <a:lnTo>
                  <a:pt x="6290" y="26200"/>
                </a:lnTo>
                <a:lnTo>
                  <a:pt x="9465" y="27406"/>
                </a:lnTo>
                <a:lnTo>
                  <a:pt x="19244" y="27406"/>
                </a:lnTo>
                <a:lnTo>
                  <a:pt x="25848" y="21932"/>
                </a:lnTo>
                <a:lnTo>
                  <a:pt x="25848" y="6096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743455" y="48021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4">
                <a:moveTo>
                  <a:pt x="16001" y="0"/>
                </a:moveTo>
                <a:lnTo>
                  <a:pt x="11302" y="0"/>
                </a:lnTo>
                <a:lnTo>
                  <a:pt x="3810" y="0"/>
                </a:lnTo>
                <a:lnTo>
                  <a:pt x="0" y="9944"/>
                </a:lnTo>
                <a:lnTo>
                  <a:pt x="6985" y="17411"/>
                </a:lnTo>
                <a:lnTo>
                  <a:pt x="9143" y="18262"/>
                </a:lnTo>
                <a:lnTo>
                  <a:pt x="15620" y="18262"/>
                </a:lnTo>
                <a:lnTo>
                  <a:pt x="19812" y="14605"/>
                </a:lnTo>
                <a:lnTo>
                  <a:pt x="19812" y="4089"/>
                </a:lnTo>
                <a:lnTo>
                  <a:pt x="1600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46888" y="4457712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6230" y="0"/>
                </a:moveTo>
                <a:lnTo>
                  <a:pt x="11544" y="0"/>
                </a:lnTo>
                <a:lnTo>
                  <a:pt x="3848" y="0"/>
                </a:lnTo>
                <a:lnTo>
                  <a:pt x="0" y="9753"/>
                </a:lnTo>
                <a:lnTo>
                  <a:pt x="5219" y="15684"/>
                </a:lnTo>
                <a:lnTo>
                  <a:pt x="6972" y="17462"/>
                </a:lnTo>
                <a:lnTo>
                  <a:pt x="9093" y="18275"/>
                </a:lnTo>
                <a:lnTo>
                  <a:pt x="15595" y="18275"/>
                </a:lnTo>
                <a:lnTo>
                  <a:pt x="19799" y="14605"/>
                </a:lnTo>
                <a:lnTo>
                  <a:pt x="19799" y="4140"/>
                </a:lnTo>
                <a:lnTo>
                  <a:pt x="162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516171" y="4808220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1159" y="0"/>
                </a:moveTo>
                <a:lnTo>
                  <a:pt x="13412" y="0"/>
                </a:lnTo>
                <a:lnTo>
                  <a:pt x="5655" y="2574"/>
                </a:lnTo>
                <a:lnTo>
                  <a:pt x="887" y="8931"/>
                </a:lnTo>
                <a:lnTo>
                  <a:pt x="0" y="17016"/>
                </a:lnTo>
                <a:lnTo>
                  <a:pt x="3887" y="24777"/>
                </a:lnTo>
                <a:lnTo>
                  <a:pt x="6554" y="27647"/>
                </a:lnTo>
                <a:lnTo>
                  <a:pt x="9983" y="28943"/>
                </a:lnTo>
                <a:lnTo>
                  <a:pt x="20270" y="28943"/>
                </a:lnTo>
                <a:lnTo>
                  <a:pt x="27128" y="23202"/>
                </a:lnTo>
                <a:lnTo>
                  <a:pt x="27128" y="6629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670048" y="4998732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9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9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836467" y="4352544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10">
                <a:moveTo>
                  <a:pt x="21159" y="0"/>
                </a:moveTo>
                <a:lnTo>
                  <a:pt x="13412" y="0"/>
                </a:lnTo>
                <a:lnTo>
                  <a:pt x="5655" y="2583"/>
                </a:lnTo>
                <a:lnTo>
                  <a:pt x="887" y="8939"/>
                </a:lnTo>
                <a:lnTo>
                  <a:pt x="0" y="16978"/>
                </a:lnTo>
                <a:lnTo>
                  <a:pt x="3887" y="24612"/>
                </a:lnTo>
                <a:lnTo>
                  <a:pt x="6554" y="27609"/>
                </a:lnTo>
                <a:lnTo>
                  <a:pt x="9983" y="28943"/>
                </a:lnTo>
                <a:lnTo>
                  <a:pt x="20397" y="28943"/>
                </a:lnTo>
                <a:lnTo>
                  <a:pt x="27128" y="23101"/>
                </a:lnTo>
                <a:lnTo>
                  <a:pt x="27128" y="6388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34708" y="4838700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421" y="22847"/>
                </a:lnTo>
                <a:lnTo>
                  <a:pt x="0" y="45707"/>
                </a:lnTo>
                <a:lnTo>
                  <a:pt x="22097" y="28435"/>
                </a:lnTo>
                <a:lnTo>
                  <a:pt x="31555" y="28435"/>
                </a:lnTo>
                <a:lnTo>
                  <a:pt x="27470" y="22847"/>
                </a:lnTo>
                <a:lnTo>
                  <a:pt x="31752" y="16992"/>
                </a:lnTo>
                <a:lnTo>
                  <a:pt x="22097" y="16992"/>
                </a:lnTo>
                <a:lnTo>
                  <a:pt x="0" y="0"/>
                </a:lnTo>
                <a:close/>
              </a:path>
              <a:path w="44450" h="45720">
                <a:moveTo>
                  <a:pt x="31555" y="28435"/>
                </a:moveTo>
                <a:lnTo>
                  <a:pt x="22097" y="28435"/>
                </a:lnTo>
                <a:lnTo>
                  <a:pt x="44183" y="45707"/>
                </a:lnTo>
                <a:lnTo>
                  <a:pt x="31555" y="28435"/>
                </a:lnTo>
                <a:close/>
              </a:path>
              <a:path w="44450" h="45720">
                <a:moveTo>
                  <a:pt x="44183" y="0"/>
                </a:moveTo>
                <a:lnTo>
                  <a:pt x="22097" y="16992"/>
                </a:lnTo>
                <a:lnTo>
                  <a:pt x="31752" y="16992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8" name="object 1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299716" y="3712464"/>
            <a:ext cx="85343" cy="85344"/>
          </a:xfrm>
          <a:prstGeom prst="rect">
            <a:avLst/>
          </a:prstGeom>
        </p:spPr>
      </p:pic>
      <p:sp>
        <p:nvSpPr>
          <p:cNvPr id="119" name="object 119"/>
          <p:cNvSpPr/>
          <p:nvPr/>
        </p:nvSpPr>
        <p:spPr>
          <a:xfrm>
            <a:off x="1975104" y="37520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6034" y="0"/>
                </a:moveTo>
                <a:lnTo>
                  <a:pt x="22606" y="22606"/>
                </a:lnTo>
                <a:lnTo>
                  <a:pt x="0" y="25781"/>
                </a:lnTo>
                <a:lnTo>
                  <a:pt x="22606" y="29209"/>
                </a:lnTo>
                <a:lnTo>
                  <a:pt x="26034" y="51815"/>
                </a:lnTo>
                <a:lnTo>
                  <a:pt x="29209" y="29209"/>
                </a:lnTo>
                <a:lnTo>
                  <a:pt x="51815" y="25781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227832" y="425805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61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7" y="20561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481327" y="4341888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131"/>
                </a:lnTo>
                <a:lnTo>
                  <a:pt x="0" y="0"/>
                </a:lnTo>
                <a:lnTo>
                  <a:pt x="12572" y="17526"/>
                </a:lnTo>
                <a:lnTo>
                  <a:pt x="0" y="35026"/>
                </a:lnTo>
                <a:lnTo>
                  <a:pt x="16763" y="21894"/>
                </a:lnTo>
                <a:lnTo>
                  <a:pt x="33528" y="35026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978151" y="45872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9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6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871971" y="49682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09"/>
                </a:lnTo>
                <a:lnTo>
                  <a:pt x="0" y="47231"/>
                </a:lnTo>
                <a:lnTo>
                  <a:pt x="23749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749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964935" y="4698504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13715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21932"/>
                </a:lnTo>
                <a:lnTo>
                  <a:pt x="6858" y="27406"/>
                </a:lnTo>
                <a:lnTo>
                  <a:pt x="17272" y="27406"/>
                </a:lnTo>
                <a:lnTo>
                  <a:pt x="20574" y="26200"/>
                </a:lnTo>
                <a:lnTo>
                  <a:pt x="23240" y="23520"/>
                </a:lnTo>
                <a:lnTo>
                  <a:pt x="27164" y="16169"/>
                </a:lnTo>
                <a:lnTo>
                  <a:pt x="26336" y="8493"/>
                </a:lnTo>
                <a:lnTo>
                  <a:pt x="21580" y="2449"/>
                </a:lnTo>
                <a:lnTo>
                  <a:pt x="1371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447544" y="408128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8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6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6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2104644" y="420320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4350" y="0"/>
                </a:moveTo>
                <a:lnTo>
                  <a:pt x="6604" y="0"/>
                </a:lnTo>
                <a:lnTo>
                  <a:pt x="0" y="6057"/>
                </a:lnTo>
                <a:lnTo>
                  <a:pt x="0" y="21983"/>
                </a:lnTo>
                <a:lnTo>
                  <a:pt x="7112" y="27406"/>
                </a:lnTo>
                <a:lnTo>
                  <a:pt x="18033" y="27406"/>
                </a:lnTo>
                <a:lnTo>
                  <a:pt x="21717" y="26174"/>
                </a:lnTo>
                <a:lnTo>
                  <a:pt x="24637" y="23406"/>
                </a:lnTo>
                <a:lnTo>
                  <a:pt x="28584" y="16035"/>
                </a:lnTo>
                <a:lnTo>
                  <a:pt x="27638" y="8402"/>
                </a:lnTo>
                <a:lnTo>
                  <a:pt x="22619" y="2419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4579620" y="480212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44" y="0"/>
                </a:moveTo>
                <a:lnTo>
                  <a:pt x="37337" y="37388"/>
                </a:lnTo>
                <a:lnTo>
                  <a:pt x="0" y="42532"/>
                </a:lnTo>
                <a:lnTo>
                  <a:pt x="37337" y="47955"/>
                </a:lnTo>
                <a:lnTo>
                  <a:pt x="42544" y="85343"/>
                </a:lnTo>
                <a:lnTo>
                  <a:pt x="48005" y="47955"/>
                </a:lnTo>
                <a:lnTo>
                  <a:pt x="85343" y="42532"/>
                </a:lnTo>
                <a:lnTo>
                  <a:pt x="48005" y="37388"/>
                </a:lnTo>
                <a:lnTo>
                  <a:pt x="425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8" name="object 12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409688" y="4889004"/>
            <a:ext cx="85343" cy="85318"/>
          </a:xfrm>
          <a:prstGeom prst="rect">
            <a:avLst/>
          </a:prstGeom>
        </p:spPr>
      </p:pic>
      <p:sp>
        <p:nvSpPr>
          <p:cNvPr id="129" name="object 129"/>
          <p:cNvSpPr/>
          <p:nvPr/>
        </p:nvSpPr>
        <p:spPr>
          <a:xfrm>
            <a:off x="3208020" y="465888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1" y="0"/>
                </a:moveTo>
                <a:lnTo>
                  <a:pt x="22606" y="22644"/>
                </a:lnTo>
                <a:lnTo>
                  <a:pt x="0" y="26034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912607" y="455066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80" y="18008"/>
                </a:lnTo>
                <a:lnTo>
                  <a:pt x="0" y="20586"/>
                </a:lnTo>
                <a:lnTo>
                  <a:pt x="17780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86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1" name="object 13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646932" y="4317491"/>
            <a:ext cx="85343" cy="83820"/>
          </a:xfrm>
          <a:prstGeom prst="rect">
            <a:avLst/>
          </a:prstGeom>
        </p:spPr>
      </p:pic>
      <p:sp>
        <p:nvSpPr>
          <p:cNvPr id="132" name="object 132"/>
          <p:cNvSpPr/>
          <p:nvPr/>
        </p:nvSpPr>
        <p:spPr>
          <a:xfrm>
            <a:off x="5574791" y="490424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2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2" y="33502"/>
                </a:lnTo>
                <a:lnTo>
                  <a:pt x="21844" y="16738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8793480" y="4895088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3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3965447" y="401880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23148" y="19875"/>
                </a:lnTo>
                <a:lnTo>
                  <a:pt x="20192" y="15836"/>
                </a:lnTo>
                <a:lnTo>
                  <a:pt x="22977" y="12103"/>
                </a:lnTo>
                <a:lnTo>
                  <a:pt x="16128" y="12103"/>
                </a:lnTo>
                <a:lnTo>
                  <a:pt x="0" y="0"/>
                </a:lnTo>
                <a:close/>
              </a:path>
              <a:path w="32385" h="32385">
                <a:moveTo>
                  <a:pt x="23148" y="19875"/>
                </a:moveTo>
                <a:lnTo>
                  <a:pt x="16128" y="19875"/>
                </a:lnTo>
                <a:lnTo>
                  <a:pt x="32003" y="31978"/>
                </a:lnTo>
                <a:lnTo>
                  <a:pt x="23148" y="19875"/>
                </a:lnTo>
                <a:close/>
              </a:path>
              <a:path w="32385" h="32385">
                <a:moveTo>
                  <a:pt x="32003" y="0"/>
                </a:moveTo>
                <a:lnTo>
                  <a:pt x="16128" y="12103"/>
                </a:lnTo>
                <a:lnTo>
                  <a:pt x="22977" y="12103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953756" y="48889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700" y="27444"/>
                </a:lnTo>
                <a:lnTo>
                  <a:pt x="0" y="54864"/>
                </a:lnTo>
                <a:lnTo>
                  <a:pt x="27432" y="34226"/>
                </a:lnTo>
                <a:lnTo>
                  <a:pt x="39283" y="34226"/>
                </a:lnTo>
                <a:lnTo>
                  <a:pt x="34163" y="27444"/>
                </a:lnTo>
                <a:lnTo>
                  <a:pt x="39297" y="20637"/>
                </a:lnTo>
                <a:lnTo>
                  <a:pt x="27432" y="20637"/>
                </a:lnTo>
                <a:lnTo>
                  <a:pt x="0" y="0"/>
                </a:lnTo>
                <a:close/>
              </a:path>
              <a:path w="55245" h="55245">
                <a:moveTo>
                  <a:pt x="39283" y="34226"/>
                </a:moveTo>
                <a:lnTo>
                  <a:pt x="27432" y="34226"/>
                </a:lnTo>
                <a:lnTo>
                  <a:pt x="54864" y="54864"/>
                </a:lnTo>
                <a:lnTo>
                  <a:pt x="39283" y="34226"/>
                </a:lnTo>
                <a:close/>
              </a:path>
              <a:path w="55245" h="55245">
                <a:moveTo>
                  <a:pt x="54864" y="0"/>
                </a:moveTo>
                <a:lnTo>
                  <a:pt x="27432" y="20637"/>
                </a:lnTo>
                <a:lnTo>
                  <a:pt x="39297" y="20637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308847" y="4669548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5" y="23622"/>
                </a:lnTo>
                <a:lnTo>
                  <a:pt x="0" y="47231"/>
                </a:lnTo>
                <a:lnTo>
                  <a:pt x="22732" y="29591"/>
                </a:lnTo>
                <a:lnTo>
                  <a:pt x="32909" y="29591"/>
                </a:lnTo>
                <a:lnTo>
                  <a:pt x="28575" y="23622"/>
                </a:lnTo>
                <a:lnTo>
                  <a:pt x="32916" y="17640"/>
                </a:lnTo>
                <a:lnTo>
                  <a:pt x="22732" y="17640"/>
                </a:lnTo>
                <a:lnTo>
                  <a:pt x="0" y="0"/>
                </a:lnTo>
                <a:close/>
              </a:path>
              <a:path w="45720" h="47625">
                <a:moveTo>
                  <a:pt x="32909" y="29591"/>
                </a:moveTo>
                <a:lnTo>
                  <a:pt x="22732" y="29591"/>
                </a:lnTo>
                <a:lnTo>
                  <a:pt x="45720" y="47231"/>
                </a:lnTo>
                <a:lnTo>
                  <a:pt x="32909" y="29591"/>
                </a:lnTo>
                <a:close/>
              </a:path>
              <a:path w="45720" h="47625">
                <a:moveTo>
                  <a:pt x="45720" y="0"/>
                </a:moveTo>
                <a:lnTo>
                  <a:pt x="22732" y="17640"/>
                </a:lnTo>
                <a:lnTo>
                  <a:pt x="32916" y="17640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111763" y="5006352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06"/>
                </a:lnTo>
                <a:lnTo>
                  <a:pt x="3923" y="3886"/>
                </a:lnTo>
                <a:lnTo>
                  <a:pt x="0" y="11237"/>
                </a:lnTo>
                <a:lnTo>
                  <a:pt x="827" y="18913"/>
                </a:lnTo>
                <a:lnTo>
                  <a:pt x="5584" y="24954"/>
                </a:lnTo>
                <a:lnTo>
                  <a:pt x="13448" y="27404"/>
                </a:lnTo>
                <a:lnTo>
                  <a:pt x="21068" y="27404"/>
                </a:lnTo>
                <a:lnTo>
                  <a:pt x="27164" y="21311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053071" y="4587252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4">
                <a:moveTo>
                  <a:pt x="16891" y="0"/>
                </a:moveTo>
                <a:lnTo>
                  <a:pt x="9905" y="0"/>
                </a:lnTo>
                <a:lnTo>
                  <a:pt x="7493" y="850"/>
                </a:lnTo>
                <a:lnTo>
                  <a:pt x="0" y="8318"/>
                </a:lnTo>
                <a:lnTo>
                  <a:pt x="4191" y="18262"/>
                </a:lnTo>
                <a:lnTo>
                  <a:pt x="12192" y="18262"/>
                </a:lnTo>
                <a:lnTo>
                  <a:pt x="17145" y="18262"/>
                </a:lnTo>
                <a:lnTo>
                  <a:pt x="21335" y="14173"/>
                </a:lnTo>
                <a:lnTo>
                  <a:pt x="21335" y="3657"/>
                </a:lnTo>
                <a:lnTo>
                  <a:pt x="1689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6568440" y="5003291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0" y="0"/>
                </a:moveTo>
                <a:lnTo>
                  <a:pt x="9143" y="0"/>
                </a:lnTo>
                <a:lnTo>
                  <a:pt x="6984" y="812"/>
                </a:lnTo>
                <a:lnTo>
                  <a:pt x="5206" y="2590"/>
                </a:lnTo>
                <a:lnTo>
                  <a:pt x="0" y="8521"/>
                </a:lnTo>
                <a:lnTo>
                  <a:pt x="3809" y="18271"/>
                </a:lnTo>
                <a:lnTo>
                  <a:pt x="11556" y="18271"/>
                </a:lnTo>
                <a:lnTo>
                  <a:pt x="16255" y="18271"/>
                </a:lnTo>
                <a:lnTo>
                  <a:pt x="19811" y="14137"/>
                </a:lnTo>
                <a:lnTo>
                  <a:pt x="19811" y="3670"/>
                </a:lnTo>
                <a:lnTo>
                  <a:pt x="156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4875789" y="424740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295"/>
                </a:lnTo>
                <a:lnTo>
                  <a:pt x="4058" y="4165"/>
                </a:lnTo>
                <a:lnTo>
                  <a:pt x="0" y="11926"/>
                </a:lnTo>
                <a:lnTo>
                  <a:pt x="930" y="20012"/>
                </a:lnTo>
                <a:lnTo>
                  <a:pt x="5933" y="26368"/>
                </a:lnTo>
                <a:lnTo>
                  <a:pt x="14091" y="28943"/>
                </a:lnTo>
                <a:lnTo>
                  <a:pt x="22092" y="28943"/>
                </a:lnTo>
                <a:lnTo>
                  <a:pt x="28442" y="22313"/>
                </a:lnTo>
                <a:lnTo>
                  <a:pt x="28442" y="5740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3846576" y="4636008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10">
                <a:moveTo>
                  <a:pt x="21336" y="0"/>
                </a:moveTo>
                <a:lnTo>
                  <a:pt x="6096" y="0"/>
                </a:lnTo>
                <a:lnTo>
                  <a:pt x="0" y="6362"/>
                </a:lnTo>
                <a:lnTo>
                  <a:pt x="0" y="22288"/>
                </a:lnTo>
                <a:lnTo>
                  <a:pt x="6096" y="28943"/>
                </a:lnTo>
                <a:lnTo>
                  <a:pt x="13715" y="28943"/>
                </a:lnTo>
                <a:lnTo>
                  <a:pt x="21336" y="28943"/>
                </a:lnTo>
                <a:lnTo>
                  <a:pt x="27432" y="22288"/>
                </a:lnTo>
                <a:lnTo>
                  <a:pt x="27432" y="6362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6293110" y="3642359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396"/>
                </a:lnTo>
                <a:lnTo>
                  <a:pt x="4058" y="4317"/>
                </a:lnTo>
                <a:lnTo>
                  <a:pt x="0" y="11971"/>
                </a:lnTo>
                <a:lnTo>
                  <a:pt x="930" y="20018"/>
                </a:lnTo>
                <a:lnTo>
                  <a:pt x="5933" y="26374"/>
                </a:lnTo>
                <a:lnTo>
                  <a:pt x="14091" y="28955"/>
                </a:lnTo>
                <a:lnTo>
                  <a:pt x="22092" y="28955"/>
                </a:lnTo>
                <a:lnTo>
                  <a:pt x="28442" y="22605"/>
                </a:lnTo>
                <a:lnTo>
                  <a:pt x="28442" y="5841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4399788" y="433731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7"/>
                </a:lnTo>
                <a:lnTo>
                  <a:pt x="0" y="44183"/>
                </a:lnTo>
                <a:lnTo>
                  <a:pt x="22098" y="27749"/>
                </a:lnTo>
                <a:lnTo>
                  <a:pt x="31721" y="27749"/>
                </a:lnTo>
                <a:lnTo>
                  <a:pt x="27432" y="22097"/>
                </a:lnTo>
                <a:lnTo>
                  <a:pt x="31526" y="16700"/>
                </a:lnTo>
                <a:lnTo>
                  <a:pt x="22098" y="16700"/>
                </a:lnTo>
                <a:lnTo>
                  <a:pt x="0" y="0"/>
                </a:lnTo>
                <a:close/>
              </a:path>
              <a:path w="44450" h="44450">
                <a:moveTo>
                  <a:pt x="31721" y="27749"/>
                </a:moveTo>
                <a:lnTo>
                  <a:pt x="22098" y="27749"/>
                </a:lnTo>
                <a:lnTo>
                  <a:pt x="44196" y="44183"/>
                </a:lnTo>
                <a:lnTo>
                  <a:pt x="31721" y="27749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00"/>
                </a:lnTo>
                <a:lnTo>
                  <a:pt x="31526" y="1670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4" name="object 14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176771" y="4372368"/>
            <a:ext cx="83819" cy="85318"/>
          </a:xfrm>
          <a:prstGeom prst="rect">
            <a:avLst/>
          </a:prstGeom>
        </p:spPr>
      </p:pic>
      <p:sp>
        <p:nvSpPr>
          <p:cNvPr id="145" name="object 145"/>
          <p:cNvSpPr/>
          <p:nvPr/>
        </p:nvSpPr>
        <p:spPr>
          <a:xfrm>
            <a:off x="5868923" y="4236732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6035" y="51803"/>
                </a:lnTo>
                <a:lnTo>
                  <a:pt x="29210" y="29159"/>
                </a:lnTo>
                <a:lnTo>
                  <a:pt x="51815" y="26034"/>
                </a:lnTo>
                <a:lnTo>
                  <a:pt x="29210" y="22644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912607" y="413308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86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8" y="20586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219700" y="4398276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1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1" y="33502"/>
                </a:lnTo>
                <a:lnTo>
                  <a:pt x="21844" y="16738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5833871" y="3878579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2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672071" y="42382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1"/>
                </a:lnTo>
                <a:lnTo>
                  <a:pt x="0" y="47231"/>
                </a:lnTo>
                <a:lnTo>
                  <a:pt x="23749" y="29590"/>
                </a:lnTo>
                <a:lnTo>
                  <a:pt x="33959" y="29590"/>
                </a:lnTo>
                <a:lnTo>
                  <a:pt x="29463" y="23621"/>
                </a:lnTo>
                <a:lnTo>
                  <a:pt x="33966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59" y="29590"/>
                </a:moveTo>
                <a:lnTo>
                  <a:pt x="23749" y="29590"/>
                </a:lnTo>
                <a:lnTo>
                  <a:pt x="47244" y="47231"/>
                </a:lnTo>
                <a:lnTo>
                  <a:pt x="33959" y="29590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40"/>
                </a:lnTo>
                <a:lnTo>
                  <a:pt x="33966" y="17640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6289547" y="463754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2" y="0"/>
                </a:moveTo>
                <a:lnTo>
                  <a:pt x="6603" y="0"/>
                </a:lnTo>
                <a:lnTo>
                  <a:pt x="0" y="5460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7" y="1206"/>
                </a:lnTo>
                <a:lnTo>
                  <a:pt x="1638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6784847" y="3851147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350" y="0"/>
                </a:lnTo>
                <a:lnTo>
                  <a:pt x="0" y="5968"/>
                </a:lnTo>
                <a:lnTo>
                  <a:pt x="0" y="21081"/>
                </a:lnTo>
                <a:lnTo>
                  <a:pt x="6350" y="27419"/>
                </a:lnTo>
                <a:lnTo>
                  <a:pt x="14477" y="27419"/>
                </a:lnTo>
                <a:lnTo>
                  <a:pt x="22605" y="27419"/>
                </a:lnTo>
                <a:lnTo>
                  <a:pt x="28955" y="21081"/>
                </a:lnTo>
                <a:lnTo>
                  <a:pt x="28955" y="5968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5504688" y="4219968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8034" y="0"/>
                </a:moveTo>
                <a:lnTo>
                  <a:pt x="7112" y="0"/>
                </a:lnTo>
                <a:lnTo>
                  <a:pt x="0" y="5422"/>
                </a:lnTo>
                <a:lnTo>
                  <a:pt x="0" y="21348"/>
                </a:lnTo>
                <a:lnTo>
                  <a:pt x="6603" y="27406"/>
                </a:lnTo>
                <a:lnTo>
                  <a:pt x="14350" y="27406"/>
                </a:lnTo>
                <a:lnTo>
                  <a:pt x="22619" y="24987"/>
                </a:lnTo>
                <a:lnTo>
                  <a:pt x="27638" y="19003"/>
                </a:lnTo>
                <a:lnTo>
                  <a:pt x="28584" y="11370"/>
                </a:lnTo>
                <a:lnTo>
                  <a:pt x="24637" y="4000"/>
                </a:lnTo>
                <a:lnTo>
                  <a:pt x="21716" y="1231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918716" y="14493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6" y="28955"/>
                </a:lnTo>
                <a:lnTo>
                  <a:pt x="28956" y="22225"/>
                </a:lnTo>
                <a:lnTo>
                  <a:pt x="28956" y="635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321295" y="163372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113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350"/>
                </a:lnTo>
                <a:lnTo>
                  <a:pt x="2581" y="22508"/>
                </a:lnTo>
                <a:lnTo>
                  <a:pt x="8937" y="27511"/>
                </a:lnTo>
                <a:lnTo>
                  <a:pt x="16984" y="28442"/>
                </a:lnTo>
                <a:lnTo>
                  <a:pt x="24637" y="24384"/>
                </a:lnTo>
                <a:lnTo>
                  <a:pt x="27558" y="21462"/>
                </a:lnTo>
                <a:lnTo>
                  <a:pt x="28955" y="17907"/>
                </a:lnTo>
                <a:lnTo>
                  <a:pt x="28955" y="7112"/>
                </a:lnTo>
                <a:lnTo>
                  <a:pt x="23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5" name="object 15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33459" y="1217675"/>
            <a:ext cx="85344" cy="85344"/>
          </a:xfrm>
          <a:prstGeom prst="rect">
            <a:avLst/>
          </a:prstGeom>
        </p:spPr>
      </p:pic>
      <p:sp>
        <p:nvSpPr>
          <p:cNvPr id="156" name="object 156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8" name="object 15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130540" y="550163"/>
            <a:ext cx="83819" cy="85344"/>
          </a:xfrm>
          <a:prstGeom prst="rect">
            <a:avLst/>
          </a:prstGeom>
        </p:spPr>
      </p:pic>
      <p:sp>
        <p:nvSpPr>
          <p:cNvPr id="159" name="object 159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1" name="object 17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72" name="object 172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0" name="object 18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181" name="object 181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4" name="object 18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188" name="object 188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0" name="object 19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07148" y="854963"/>
            <a:ext cx="85318" cy="85344"/>
          </a:xfrm>
          <a:prstGeom prst="rect">
            <a:avLst/>
          </a:prstGeom>
        </p:spPr>
      </p:pic>
      <p:sp>
        <p:nvSpPr>
          <p:cNvPr id="191" name="object 191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1" name="object 20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202" name="object 202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3" name="object 21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215" name="object 215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6" name="object 22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227" name="object 227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6" name="object 23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237" name="object 237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7967601" y="5091960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8028" y="0"/>
                </a:moveTo>
                <a:lnTo>
                  <a:pt x="6221" y="6309"/>
                </a:lnTo>
                <a:lnTo>
                  <a:pt x="0" y="18395"/>
                </a:lnTo>
                <a:lnTo>
                  <a:pt x="1410" y="31184"/>
                </a:lnTo>
                <a:lnTo>
                  <a:pt x="9132" y="41319"/>
                </a:lnTo>
                <a:lnTo>
                  <a:pt x="21842" y="45443"/>
                </a:lnTo>
                <a:lnTo>
                  <a:pt x="30511" y="43556"/>
                </a:lnTo>
                <a:lnTo>
                  <a:pt x="37574" y="38469"/>
                </a:lnTo>
                <a:lnTo>
                  <a:pt x="42326" y="31041"/>
                </a:lnTo>
                <a:lnTo>
                  <a:pt x="44067" y="22129"/>
                </a:lnTo>
                <a:lnTo>
                  <a:pt x="40118" y="9237"/>
                </a:lnTo>
                <a:lnTo>
                  <a:pt x="30382" y="1418"/>
                </a:lnTo>
                <a:lnTo>
                  <a:pt x="1802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8509194" y="4598255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18603" y="0"/>
                </a:moveTo>
                <a:lnTo>
                  <a:pt x="6663" y="6408"/>
                </a:lnTo>
                <a:lnTo>
                  <a:pt x="0" y="18553"/>
                </a:lnTo>
                <a:lnTo>
                  <a:pt x="1456" y="31256"/>
                </a:lnTo>
                <a:lnTo>
                  <a:pt x="9485" y="41262"/>
                </a:lnTo>
                <a:lnTo>
                  <a:pt x="22538" y="45321"/>
                </a:lnTo>
                <a:lnTo>
                  <a:pt x="31301" y="43537"/>
                </a:lnTo>
                <a:lnTo>
                  <a:pt x="38445" y="38661"/>
                </a:lnTo>
                <a:lnTo>
                  <a:pt x="43255" y="31407"/>
                </a:lnTo>
                <a:lnTo>
                  <a:pt x="45017" y="22486"/>
                </a:lnTo>
                <a:lnTo>
                  <a:pt x="41007" y="9385"/>
                </a:lnTo>
                <a:lnTo>
                  <a:pt x="31126" y="1441"/>
                </a:lnTo>
                <a:lnTo>
                  <a:pt x="1860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8946139" y="4560091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18403" y="0"/>
                </a:moveTo>
                <a:lnTo>
                  <a:pt x="6344" y="6294"/>
                </a:lnTo>
                <a:lnTo>
                  <a:pt x="0" y="18365"/>
                </a:lnTo>
                <a:lnTo>
                  <a:pt x="1406" y="31140"/>
                </a:lnTo>
                <a:lnTo>
                  <a:pt x="9219" y="41265"/>
                </a:lnTo>
                <a:lnTo>
                  <a:pt x="22092" y="45385"/>
                </a:lnTo>
                <a:lnTo>
                  <a:pt x="31047" y="43630"/>
                </a:lnTo>
                <a:lnTo>
                  <a:pt x="38490" y="38833"/>
                </a:lnTo>
                <a:lnTo>
                  <a:pt x="43576" y="31696"/>
                </a:lnTo>
                <a:lnTo>
                  <a:pt x="45460" y="22918"/>
                </a:lnTo>
                <a:lnTo>
                  <a:pt x="41330" y="9561"/>
                </a:lnTo>
                <a:lnTo>
                  <a:pt x="31188" y="1505"/>
                </a:lnTo>
                <a:lnTo>
                  <a:pt x="1840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8191500" y="502772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7493" y="0"/>
                </a:moveTo>
                <a:lnTo>
                  <a:pt x="2540" y="0"/>
                </a:lnTo>
                <a:lnTo>
                  <a:pt x="0" y="2480"/>
                </a:lnTo>
                <a:lnTo>
                  <a:pt x="0" y="7439"/>
                </a:lnTo>
                <a:lnTo>
                  <a:pt x="2540" y="9093"/>
                </a:lnTo>
                <a:lnTo>
                  <a:pt x="7493" y="9093"/>
                </a:lnTo>
                <a:lnTo>
                  <a:pt x="9144" y="7439"/>
                </a:lnTo>
                <a:lnTo>
                  <a:pt x="9144" y="4960"/>
                </a:lnTo>
                <a:lnTo>
                  <a:pt x="9144" y="2480"/>
                </a:lnTo>
                <a:lnTo>
                  <a:pt x="749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9089576" y="4732420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5389" y="0"/>
                </a:moveTo>
                <a:lnTo>
                  <a:pt x="2004" y="2009"/>
                </a:lnTo>
                <a:lnTo>
                  <a:pt x="0" y="5385"/>
                </a:lnTo>
                <a:lnTo>
                  <a:pt x="2353" y="7168"/>
                </a:lnTo>
                <a:lnTo>
                  <a:pt x="4766" y="7168"/>
                </a:lnTo>
                <a:lnTo>
                  <a:pt x="6417" y="4743"/>
                </a:lnTo>
                <a:lnTo>
                  <a:pt x="7179" y="2317"/>
                </a:lnTo>
                <a:lnTo>
                  <a:pt x="538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8629274" y="5035744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5441" y="0"/>
                </a:moveTo>
                <a:lnTo>
                  <a:pt x="2041" y="2010"/>
                </a:lnTo>
                <a:lnTo>
                  <a:pt x="0" y="5387"/>
                </a:lnTo>
                <a:lnTo>
                  <a:pt x="2280" y="7170"/>
                </a:lnTo>
                <a:lnTo>
                  <a:pt x="4693" y="7170"/>
                </a:lnTo>
                <a:lnTo>
                  <a:pt x="7233" y="4742"/>
                </a:lnTo>
                <a:lnTo>
                  <a:pt x="7233" y="2314"/>
                </a:lnTo>
                <a:lnTo>
                  <a:pt x="544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8398764" y="5059726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2539" y="0"/>
                </a:moveTo>
                <a:lnTo>
                  <a:pt x="0" y="9103"/>
                </a:lnTo>
                <a:lnTo>
                  <a:pt x="6476" y="9862"/>
                </a:lnTo>
                <a:lnTo>
                  <a:pt x="9016" y="10621"/>
                </a:lnTo>
                <a:lnTo>
                  <a:pt x="11429" y="9862"/>
                </a:lnTo>
                <a:lnTo>
                  <a:pt x="12191" y="7586"/>
                </a:lnTo>
                <a:lnTo>
                  <a:pt x="12191" y="5311"/>
                </a:lnTo>
                <a:lnTo>
                  <a:pt x="11429" y="3035"/>
                </a:lnTo>
                <a:lnTo>
                  <a:pt x="9016" y="2275"/>
                </a:lnTo>
                <a:lnTo>
                  <a:pt x="253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8850465" y="4790749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8415" y="0"/>
                </a:moveTo>
                <a:lnTo>
                  <a:pt x="2831" y="3030"/>
                </a:lnTo>
                <a:lnTo>
                  <a:pt x="0" y="8902"/>
                </a:lnTo>
                <a:lnTo>
                  <a:pt x="752" y="15097"/>
                </a:lnTo>
                <a:lnTo>
                  <a:pt x="4385" y="19999"/>
                </a:lnTo>
                <a:lnTo>
                  <a:pt x="10197" y="21992"/>
                </a:lnTo>
                <a:lnTo>
                  <a:pt x="15912" y="21992"/>
                </a:lnTo>
                <a:lnTo>
                  <a:pt x="20738" y="16823"/>
                </a:lnTo>
                <a:lnTo>
                  <a:pt x="20738" y="10790"/>
                </a:lnTo>
                <a:lnTo>
                  <a:pt x="18869" y="4606"/>
                </a:lnTo>
                <a:lnTo>
                  <a:pt x="14261" y="767"/>
                </a:lnTo>
                <a:lnTo>
                  <a:pt x="8415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9021160" y="4482610"/>
            <a:ext cx="20955" cy="19685"/>
          </a:xfrm>
          <a:custGeom>
            <a:avLst/>
            <a:gdLst/>
            <a:ahLst/>
            <a:cxnLst/>
            <a:rect l="l" t="t" r="r" b="b"/>
            <a:pathLst>
              <a:path w="20954" h="19685">
                <a:moveTo>
                  <a:pt x="8675" y="0"/>
                </a:moveTo>
                <a:lnTo>
                  <a:pt x="3077" y="2762"/>
                </a:lnTo>
                <a:lnTo>
                  <a:pt x="0" y="8001"/>
                </a:lnTo>
                <a:lnTo>
                  <a:pt x="553" y="13386"/>
                </a:lnTo>
                <a:lnTo>
                  <a:pt x="4274" y="17589"/>
                </a:lnTo>
                <a:lnTo>
                  <a:pt x="10697" y="19285"/>
                </a:lnTo>
                <a:lnTo>
                  <a:pt x="16539" y="19285"/>
                </a:lnTo>
                <a:lnTo>
                  <a:pt x="20730" y="15348"/>
                </a:lnTo>
                <a:lnTo>
                  <a:pt x="20730" y="9849"/>
                </a:lnTo>
                <a:lnTo>
                  <a:pt x="18919" y="4204"/>
                </a:lnTo>
                <a:lnTo>
                  <a:pt x="14428" y="700"/>
                </a:lnTo>
                <a:lnTo>
                  <a:pt x="8675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8191894" y="4767661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8112" y="0"/>
                </a:moveTo>
                <a:lnTo>
                  <a:pt x="2907" y="2852"/>
                </a:lnTo>
                <a:lnTo>
                  <a:pt x="0" y="8378"/>
                </a:lnTo>
                <a:lnTo>
                  <a:pt x="509" y="14207"/>
                </a:lnTo>
                <a:lnTo>
                  <a:pt x="3996" y="18820"/>
                </a:lnTo>
                <a:lnTo>
                  <a:pt x="10019" y="20695"/>
                </a:lnTo>
                <a:lnTo>
                  <a:pt x="14718" y="20695"/>
                </a:lnTo>
                <a:lnTo>
                  <a:pt x="19417" y="15831"/>
                </a:lnTo>
                <a:lnTo>
                  <a:pt x="19417" y="10154"/>
                </a:lnTo>
                <a:lnTo>
                  <a:pt x="17712" y="4334"/>
                </a:lnTo>
                <a:lnTo>
                  <a:pt x="13495" y="721"/>
                </a:lnTo>
                <a:lnTo>
                  <a:pt x="811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8222577" y="4505226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8415" y="0"/>
                </a:moveTo>
                <a:lnTo>
                  <a:pt x="2831" y="2600"/>
                </a:lnTo>
                <a:lnTo>
                  <a:pt x="0" y="8312"/>
                </a:lnTo>
                <a:lnTo>
                  <a:pt x="752" y="14341"/>
                </a:lnTo>
                <a:lnTo>
                  <a:pt x="4385" y="19113"/>
                </a:lnTo>
                <a:lnTo>
                  <a:pt x="10197" y="21053"/>
                </a:lnTo>
                <a:lnTo>
                  <a:pt x="15912" y="21053"/>
                </a:lnTo>
                <a:lnTo>
                  <a:pt x="20738" y="16024"/>
                </a:lnTo>
                <a:lnTo>
                  <a:pt x="20738" y="10144"/>
                </a:lnTo>
                <a:lnTo>
                  <a:pt x="18869" y="4243"/>
                </a:lnTo>
                <a:lnTo>
                  <a:pt x="14261" y="704"/>
                </a:lnTo>
                <a:lnTo>
                  <a:pt x="8415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8137156" y="4918664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7987" y="0"/>
                </a:moveTo>
                <a:lnTo>
                  <a:pt x="2782" y="2953"/>
                </a:lnTo>
                <a:lnTo>
                  <a:pt x="0" y="8543"/>
                </a:lnTo>
                <a:lnTo>
                  <a:pt x="718" y="14301"/>
                </a:lnTo>
                <a:lnTo>
                  <a:pt x="4246" y="18802"/>
                </a:lnTo>
                <a:lnTo>
                  <a:pt x="9894" y="20619"/>
                </a:lnTo>
                <a:lnTo>
                  <a:pt x="15355" y="20619"/>
                </a:lnTo>
                <a:lnTo>
                  <a:pt x="19292" y="16377"/>
                </a:lnTo>
                <a:lnTo>
                  <a:pt x="19292" y="10497"/>
                </a:lnTo>
                <a:lnTo>
                  <a:pt x="17587" y="4479"/>
                </a:lnTo>
                <a:lnTo>
                  <a:pt x="13370" y="744"/>
                </a:lnTo>
                <a:lnTo>
                  <a:pt x="798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1" name="object 25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941307" y="5053636"/>
            <a:ext cx="89916" cy="89863"/>
          </a:xfrm>
          <a:prstGeom prst="rect">
            <a:avLst/>
          </a:prstGeom>
        </p:spPr>
      </p:pic>
      <p:sp>
        <p:nvSpPr>
          <p:cNvPr id="252" name="object 252"/>
          <p:cNvSpPr/>
          <p:nvPr/>
        </p:nvSpPr>
        <p:spPr>
          <a:xfrm>
            <a:off x="9060090" y="4503620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6036" y="0"/>
                </a:moveTo>
                <a:lnTo>
                  <a:pt x="12662" y="2034"/>
                </a:lnTo>
                <a:lnTo>
                  <a:pt x="5552" y="7402"/>
                </a:lnTo>
                <a:lnTo>
                  <a:pt x="1216" y="14787"/>
                </a:lnTo>
                <a:lnTo>
                  <a:pt x="0" y="23260"/>
                </a:lnTo>
                <a:lnTo>
                  <a:pt x="2248" y="31892"/>
                </a:lnTo>
                <a:lnTo>
                  <a:pt x="11392" y="41721"/>
                </a:lnTo>
                <a:lnTo>
                  <a:pt x="23584" y="44475"/>
                </a:lnTo>
                <a:lnTo>
                  <a:pt x="35395" y="40347"/>
                </a:lnTo>
                <a:lnTo>
                  <a:pt x="43396" y="29530"/>
                </a:lnTo>
                <a:lnTo>
                  <a:pt x="44166" y="15942"/>
                </a:lnTo>
                <a:lnTo>
                  <a:pt x="37459" y="5367"/>
                </a:lnTo>
                <a:lnTo>
                  <a:pt x="2603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8682438" y="4726811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6578" y="0"/>
                </a:moveTo>
                <a:lnTo>
                  <a:pt x="13251" y="1867"/>
                </a:lnTo>
                <a:lnTo>
                  <a:pt x="6040" y="7290"/>
                </a:lnTo>
                <a:lnTo>
                  <a:pt x="1472" y="14798"/>
                </a:lnTo>
                <a:lnTo>
                  <a:pt x="0" y="23393"/>
                </a:lnTo>
                <a:lnTo>
                  <a:pt x="2075" y="32081"/>
                </a:lnTo>
                <a:lnTo>
                  <a:pt x="11558" y="42287"/>
                </a:lnTo>
                <a:lnTo>
                  <a:pt x="24126" y="45141"/>
                </a:lnTo>
                <a:lnTo>
                  <a:pt x="36240" y="40973"/>
                </a:lnTo>
                <a:lnTo>
                  <a:pt x="44366" y="30112"/>
                </a:lnTo>
                <a:lnTo>
                  <a:pt x="44755" y="16557"/>
                </a:lnTo>
                <a:lnTo>
                  <a:pt x="37953" y="5708"/>
                </a:lnTo>
                <a:lnTo>
                  <a:pt x="2657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8523985" y="4662106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2667" y="0"/>
                </a:moveTo>
                <a:lnTo>
                  <a:pt x="381" y="1079"/>
                </a:lnTo>
                <a:lnTo>
                  <a:pt x="0" y="4038"/>
                </a:lnTo>
                <a:lnTo>
                  <a:pt x="381" y="6629"/>
                </a:lnTo>
                <a:lnTo>
                  <a:pt x="3024" y="7972"/>
                </a:lnTo>
                <a:lnTo>
                  <a:pt x="5238" y="4619"/>
                </a:lnTo>
                <a:lnTo>
                  <a:pt x="5595" y="614"/>
                </a:lnTo>
                <a:lnTo>
                  <a:pt x="266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8805798" y="4189463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428" y="0"/>
                </a:moveTo>
                <a:lnTo>
                  <a:pt x="1143" y="1066"/>
                </a:lnTo>
                <a:lnTo>
                  <a:pt x="0" y="4394"/>
                </a:lnTo>
                <a:lnTo>
                  <a:pt x="1016" y="6629"/>
                </a:lnTo>
                <a:lnTo>
                  <a:pt x="3732" y="7972"/>
                </a:lnTo>
                <a:lnTo>
                  <a:pt x="5984" y="4619"/>
                </a:lnTo>
                <a:lnTo>
                  <a:pt x="6355" y="614"/>
                </a:lnTo>
                <a:lnTo>
                  <a:pt x="342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8996553" y="4064584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29">
                <a:moveTo>
                  <a:pt x="10795" y="0"/>
                </a:moveTo>
                <a:lnTo>
                  <a:pt x="4445" y="2120"/>
                </a:lnTo>
                <a:lnTo>
                  <a:pt x="1904" y="2451"/>
                </a:lnTo>
                <a:lnTo>
                  <a:pt x="0" y="4279"/>
                </a:lnTo>
                <a:lnTo>
                  <a:pt x="253" y="6883"/>
                </a:lnTo>
                <a:lnTo>
                  <a:pt x="1397" y="9118"/>
                </a:lnTo>
                <a:lnTo>
                  <a:pt x="3175" y="10998"/>
                </a:lnTo>
                <a:lnTo>
                  <a:pt x="5842" y="10668"/>
                </a:lnTo>
                <a:lnTo>
                  <a:pt x="12826" y="10020"/>
                </a:lnTo>
                <a:lnTo>
                  <a:pt x="10795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8695690" y="449530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13686" y="0"/>
                </a:moveTo>
                <a:lnTo>
                  <a:pt x="7492" y="849"/>
                </a:lnTo>
                <a:lnTo>
                  <a:pt x="2285" y="3376"/>
                </a:lnTo>
                <a:lnTo>
                  <a:pt x="0" y="10006"/>
                </a:lnTo>
                <a:lnTo>
                  <a:pt x="2412" y="15225"/>
                </a:lnTo>
                <a:lnTo>
                  <a:pt x="6774" y="19745"/>
                </a:lnTo>
                <a:lnTo>
                  <a:pt x="12636" y="21025"/>
                </a:lnTo>
                <a:lnTo>
                  <a:pt x="18307" y="19106"/>
                </a:lnTo>
                <a:lnTo>
                  <a:pt x="22098" y="14032"/>
                </a:lnTo>
                <a:lnTo>
                  <a:pt x="22262" y="7687"/>
                </a:lnTo>
                <a:lnTo>
                  <a:pt x="19034" y="2644"/>
                </a:lnTo>
                <a:lnTo>
                  <a:pt x="1368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8676005" y="4848505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13587" y="0"/>
                </a:moveTo>
                <a:lnTo>
                  <a:pt x="7112" y="1116"/>
                </a:lnTo>
                <a:lnTo>
                  <a:pt x="1904" y="3631"/>
                </a:lnTo>
                <a:lnTo>
                  <a:pt x="0" y="9168"/>
                </a:lnTo>
                <a:lnTo>
                  <a:pt x="2540" y="14388"/>
                </a:lnTo>
                <a:lnTo>
                  <a:pt x="6711" y="18963"/>
                </a:lnTo>
                <a:lnTo>
                  <a:pt x="12287" y="20365"/>
                </a:lnTo>
                <a:lnTo>
                  <a:pt x="17720" y="18568"/>
                </a:lnTo>
                <a:lnTo>
                  <a:pt x="21463" y="13549"/>
                </a:lnTo>
                <a:lnTo>
                  <a:pt x="21774" y="7272"/>
                </a:lnTo>
                <a:lnTo>
                  <a:pt x="18811" y="2404"/>
                </a:lnTo>
                <a:lnTo>
                  <a:pt x="1358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8326755" y="4489082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13759" y="0"/>
                </a:moveTo>
                <a:lnTo>
                  <a:pt x="7620" y="849"/>
                </a:lnTo>
                <a:lnTo>
                  <a:pt x="2286" y="3364"/>
                </a:lnTo>
                <a:lnTo>
                  <a:pt x="0" y="10006"/>
                </a:lnTo>
                <a:lnTo>
                  <a:pt x="2540" y="15225"/>
                </a:lnTo>
                <a:lnTo>
                  <a:pt x="6830" y="19745"/>
                </a:lnTo>
                <a:lnTo>
                  <a:pt x="12668" y="21025"/>
                </a:lnTo>
                <a:lnTo>
                  <a:pt x="18363" y="19106"/>
                </a:lnTo>
                <a:lnTo>
                  <a:pt x="22225" y="14032"/>
                </a:lnTo>
                <a:lnTo>
                  <a:pt x="22371" y="7687"/>
                </a:lnTo>
                <a:lnTo>
                  <a:pt x="19113" y="2644"/>
                </a:lnTo>
                <a:lnTo>
                  <a:pt x="1375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0" name="object 26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425053" y="4252290"/>
            <a:ext cx="80645" cy="80581"/>
          </a:xfrm>
          <a:prstGeom prst="rect">
            <a:avLst/>
          </a:prstGeom>
        </p:spPr>
      </p:pic>
      <p:sp>
        <p:nvSpPr>
          <p:cNvPr id="261" name="object 261"/>
          <p:cNvSpPr/>
          <p:nvPr/>
        </p:nvSpPr>
        <p:spPr>
          <a:xfrm>
            <a:off x="8971280" y="3016123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19367" y="0"/>
                </a:moveTo>
                <a:lnTo>
                  <a:pt x="7528" y="4873"/>
                </a:lnTo>
                <a:lnTo>
                  <a:pt x="0" y="16128"/>
                </a:lnTo>
                <a:lnTo>
                  <a:pt x="216" y="29606"/>
                </a:lnTo>
                <a:lnTo>
                  <a:pt x="7445" y="39846"/>
                </a:lnTo>
                <a:lnTo>
                  <a:pt x="18984" y="44704"/>
                </a:lnTo>
                <a:lnTo>
                  <a:pt x="32130" y="42037"/>
                </a:lnTo>
                <a:lnTo>
                  <a:pt x="39086" y="36252"/>
                </a:lnTo>
                <a:lnTo>
                  <a:pt x="43291" y="28527"/>
                </a:lnTo>
                <a:lnTo>
                  <a:pt x="44328" y="19873"/>
                </a:lnTo>
                <a:lnTo>
                  <a:pt x="41783" y="11302"/>
                </a:lnTo>
                <a:lnTo>
                  <a:pt x="31968" y="1984"/>
                </a:lnTo>
                <a:lnTo>
                  <a:pt x="1936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8798179" y="3728164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5">
                <a:moveTo>
                  <a:pt x="18827" y="0"/>
                </a:moveTo>
                <a:lnTo>
                  <a:pt x="7246" y="4677"/>
                </a:lnTo>
                <a:lnTo>
                  <a:pt x="0" y="16176"/>
                </a:lnTo>
                <a:lnTo>
                  <a:pt x="198" y="29654"/>
                </a:lnTo>
                <a:lnTo>
                  <a:pt x="7397" y="39893"/>
                </a:lnTo>
                <a:lnTo>
                  <a:pt x="18930" y="44751"/>
                </a:lnTo>
                <a:lnTo>
                  <a:pt x="32130" y="42084"/>
                </a:lnTo>
                <a:lnTo>
                  <a:pt x="38893" y="36359"/>
                </a:lnTo>
                <a:lnTo>
                  <a:pt x="42799" y="28765"/>
                </a:lnTo>
                <a:lnTo>
                  <a:pt x="43561" y="20242"/>
                </a:lnTo>
                <a:lnTo>
                  <a:pt x="40894" y="11731"/>
                </a:lnTo>
                <a:lnTo>
                  <a:pt x="31218" y="2299"/>
                </a:lnTo>
                <a:lnTo>
                  <a:pt x="1882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8974201" y="4129516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9351" y="0"/>
                </a:moveTo>
                <a:lnTo>
                  <a:pt x="7526" y="4867"/>
                </a:lnTo>
                <a:lnTo>
                  <a:pt x="0" y="16144"/>
                </a:lnTo>
                <a:lnTo>
                  <a:pt x="267" y="29693"/>
                </a:lnTo>
                <a:lnTo>
                  <a:pt x="7667" y="40132"/>
                </a:lnTo>
                <a:lnTo>
                  <a:pt x="19520" y="45127"/>
                </a:lnTo>
                <a:lnTo>
                  <a:pt x="33147" y="42344"/>
                </a:lnTo>
                <a:lnTo>
                  <a:pt x="39923" y="36508"/>
                </a:lnTo>
                <a:lnTo>
                  <a:pt x="43735" y="28659"/>
                </a:lnTo>
                <a:lnTo>
                  <a:pt x="44380" y="19883"/>
                </a:lnTo>
                <a:lnTo>
                  <a:pt x="41655" y="11268"/>
                </a:lnTo>
                <a:lnTo>
                  <a:pt x="31914" y="1985"/>
                </a:lnTo>
                <a:lnTo>
                  <a:pt x="1935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9015348" y="325361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5333" y="0"/>
                </a:moveTo>
                <a:lnTo>
                  <a:pt x="3048" y="1143"/>
                </a:lnTo>
                <a:lnTo>
                  <a:pt x="889" y="2412"/>
                </a:lnTo>
                <a:lnTo>
                  <a:pt x="0" y="5714"/>
                </a:lnTo>
                <a:lnTo>
                  <a:pt x="1143" y="8000"/>
                </a:lnTo>
                <a:lnTo>
                  <a:pt x="2285" y="10160"/>
                </a:lnTo>
                <a:lnTo>
                  <a:pt x="5333" y="10413"/>
                </a:lnTo>
                <a:lnTo>
                  <a:pt x="7493" y="9143"/>
                </a:lnTo>
                <a:lnTo>
                  <a:pt x="9651" y="8000"/>
                </a:lnTo>
                <a:lnTo>
                  <a:pt x="10286" y="5714"/>
                </a:lnTo>
                <a:lnTo>
                  <a:pt x="9144" y="3556"/>
                </a:lnTo>
                <a:lnTo>
                  <a:pt x="7874" y="1397"/>
                </a:lnTo>
                <a:lnTo>
                  <a:pt x="533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9141459" y="3424004"/>
            <a:ext cx="2540" cy="5080"/>
          </a:xfrm>
          <a:custGeom>
            <a:avLst/>
            <a:gdLst/>
            <a:ahLst/>
            <a:cxnLst/>
            <a:rect l="l" t="t" r="r" b="b"/>
            <a:pathLst>
              <a:path w="2540" h="5079">
                <a:moveTo>
                  <a:pt x="2540" y="0"/>
                </a:moveTo>
                <a:lnTo>
                  <a:pt x="0" y="2328"/>
                </a:lnTo>
                <a:lnTo>
                  <a:pt x="2540" y="4454"/>
                </a:lnTo>
                <a:lnTo>
                  <a:pt x="254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9125584" y="3942107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9159" y="0"/>
                </a:moveTo>
                <a:lnTo>
                  <a:pt x="3573" y="2206"/>
                </a:lnTo>
                <a:lnTo>
                  <a:pt x="0" y="7466"/>
                </a:lnTo>
                <a:lnTo>
                  <a:pt x="130" y="13819"/>
                </a:lnTo>
                <a:lnTo>
                  <a:pt x="3619" y="18691"/>
                </a:lnTo>
                <a:lnTo>
                  <a:pt x="9108" y="21055"/>
                </a:lnTo>
                <a:lnTo>
                  <a:pt x="15240" y="19886"/>
                </a:lnTo>
                <a:lnTo>
                  <a:pt x="18415" y="18148"/>
                </a:lnTo>
                <a:lnTo>
                  <a:pt x="18415" y="4179"/>
                </a:lnTo>
                <a:lnTo>
                  <a:pt x="15055" y="977"/>
                </a:lnTo>
                <a:lnTo>
                  <a:pt x="915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8936863" y="4240668"/>
            <a:ext cx="21590" cy="20955"/>
          </a:xfrm>
          <a:custGeom>
            <a:avLst/>
            <a:gdLst/>
            <a:ahLst/>
            <a:cxnLst/>
            <a:rect l="l" t="t" r="r" b="b"/>
            <a:pathLst>
              <a:path w="21590" h="20954">
                <a:moveTo>
                  <a:pt x="8635" y="0"/>
                </a:moveTo>
                <a:lnTo>
                  <a:pt x="3401" y="2243"/>
                </a:lnTo>
                <a:lnTo>
                  <a:pt x="0" y="7545"/>
                </a:lnTo>
                <a:lnTo>
                  <a:pt x="71" y="13778"/>
                </a:lnTo>
                <a:lnTo>
                  <a:pt x="3428" y="18397"/>
                </a:lnTo>
                <a:lnTo>
                  <a:pt x="8786" y="20511"/>
                </a:lnTo>
                <a:lnTo>
                  <a:pt x="14858" y="19229"/>
                </a:lnTo>
                <a:lnTo>
                  <a:pt x="19938" y="16448"/>
                </a:lnTo>
                <a:lnTo>
                  <a:pt x="21589" y="10821"/>
                </a:lnTo>
                <a:lnTo>
                  <a:pt x="18795" y="5741"/>
                </a:lnTo>
                <a:lnTo>
                  <a:pt x="14251" y="1078"/>
                </a:lnTo>
                <a:lnTo>
                  <a:pt x="8635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8789289" y="3375262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8969" y="0"/>
                </a:moveTo>
                <a:lnTo>
                  <a:pt x="3502" y="2387"/>
                </a:lnTo>
                <a:lnTo>
                  <a:pt x="0" y="7762"/>
                </a:lnTo>
                <a:lnTo>
                  <a:pt x="71" y="13946"/>
                </a:lnTo>
                <a:lnTo>
                  <a:pt x="3428" y="18557"/>
                </a:lnTo>
                <a:lnTo>
                  <a:pt x="8786" y="20693"/>
                </a:lnTo>
                <a:lnTo>
                  <a:pt x="14858" y="19446"/>
                </a:lnTo>
                <a:lnTo>
                  <a:pt x="19938" y="16652"/>
                </a:lnTo>
                <a:lnTo>
                  <a:pt x="21970" y="9921"/>
                </a:lnTo>
                <a:lnTo>
                  <a:pt x="19557" y="5476"/>
                </a:lnTo>
                <a:lnTo>
                  <a:pt x="14841" y="922"/>
                </a:lnTo>
                <a:lnTo>
                  <a:pt x="896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8572881" y="3528774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9159" y="0"/>
                </a:moveTo>
                <a:lnTo>
                  <a:pt x="3573" y="2200"/>
                </a:lnTo>
                <a:lnTo>
                  <a:pt x="0" y="7413"/>
                </a:lnTo>
                <a:lnTo>
                  <a:pt x="472" y="13626"/>
                </a:lnTo>
                <a:lnTo>
                  <a:pt x="3968" y="18542"/>
                </a:lnTo>
                <a:lnTo>
                  <a:pt x="9322" y="21004"/>
                </a:lnTo>
                <a:lnTo>
                  <a:pt x="15367" y="19859"/>
                </a:lnTo>
                <a:lnTo>
                  <a:pt x="20447" y="17065"/>
                </a:lnTo>
                <a:lnTo>
                  <a:pt x="22351" y="10334"/>
                </a:lnTo>
                <a:lnTo>
                  <a:pt x="19558" y="5254"/>
                </a:lnTo>
                <a:lnTo>
                  <a:pt x="15055" y="966"/>
                </a:lnTo>
                <a:lnTo>
                  <a:pt x="915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8895333" y="3255422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20">
                <a:moveTo>
                  <a:pt x="8731" y="0"/>
                </a:moveTo>
                <a:lnTo>
                  <a:pt x="3401" y="2107"/>
                </a:lnTo>
                <a:lnTo>
                  <a:pt x="0" y="7334"/>
                </a:lnTo>
                <a:lnTo>
                  <a:pt x="71" y="13517"/>
                </a:lnTo>
                <a:lnTo>
                  <a:pt x="3429" y="18129"/>
                </a:lnTo>
                <a:lnTo>
                  <a:pt x="8786" y="20264"/>
                </a:lnTo>
                <a:lnTo>
                  <a:pt x="14859" y="19018"/>
                </a:lnTo>
                <a:lnTo>
                  <a:pt x="19939" y="16224"/>
                </a:lnTo>
                <a:lnTo>
                  <a:pt x="21590" y="10509"/>
                </a:lnTo>
                <a:lnTo>
                  <a:pt x="18796" y="5429"/>
                </a:lnTo>
                <a:lnTo>
                  <a:pt x="14394" y="1083"/>
                </a:lnTo>
                <a:lnTo>
                  <a:pt x="873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5706617" y="4400175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19877" y="0"/>
                </a:moveTo>
                <a:lnTo>
                  <a:pt x="8048" y="4833"/>
                </a:lnTo>
                <a:lnTo>
                  <a:pt x="482" y="15070"/>
                </a:lnTo>
                <a:lnTo>
                  <a:pt x="0" y="28530"/>
                </a:lnTo>
                <a:lnTo>
                  <a:pt x="4212" y="36418"/>
                </a:lnTo>
                <a:lnTo>
                  <a:pt x="11033" y="41865"/>
                </a:lnTo>
                <a:lnTo>
                  <a:pt x="19448" y="44435"/>
                </a:lnTo>
                <a:lnTo>
                  <a:pt x="28448" y="43694"/>
                </a:lnTo>
                <a:lnTo>
                  <a:pt x="39719" y="36366"/>
                </a:lnTo>
                <a:lnTo>
                  <a:pt x="44513" y="24817"/>
                </a:lnTo>
                <a:lnTo>
                  <a:pt x="42449" y="12470"/>
                </a:lnTo>
                <a:lnTo>
                  <a:pt x="33147" y="2749"/>
                </a:lnTo>
                <a:lnTo>
                  <a:pt x="1987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6330441" y="4785813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5">
                <a:moveTo>
                  <a:pt x="19109" y="0"/>
                </a:moveTo>
                <a:lnTo>
                  <a:pt x="7524" y="4796"/>
                </a:lnTo>
                <a:lnTo>
                  <a:pt x="273" y="15143"/>
                </a:lnTo>
                <a:lnTo>
                  <a:pt x="0" y="28680"/>
                </a:lnTo>
                <a:lnTo>
                  <a:pt x="4093" y="36598"/>
                </a:lnTo>
                <a:lnTo>
                  <a:pt x="10652" y="42124"/>
                </a:lnTo>
                <a:lnTo>
                  <a:pt x="18805" y="44777"/>
                </a:lnTo>
                <a:lnTo>
                  <a:pt x="27686" y="44072"/>
                </a:lnTo>
                <a:lnTo>
                  <a:pt x="38903" y="36744"/>
                </a:lnTo>
                <a:lnTo>
                  <a:pt x="43703" y="25194"/>
                </a:lnTo>
                <a:lnTo>
                  <a:pt x="41669" y="12843"/>
                </a:lnTo>
                <a:lnTo>
                  <a:pt x="32385" y="3115"/>
                </a:lnTo>
                <a:lnTo>
                  <a:pt x="1910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5859017" y="4593907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60" h="10160">
                <a:moveTo>
                  <a:pt x="5715" y="0"/>
                </a:moveTo>
                <a:lnTo>
                  <a:pt x="889" y="1358"/>
                </a:lnTo>
                <a:lnTo>
                  <a:pt x="0" y="4190"/>
                </a:lnTo>
                <a:lnTo>
                  <a:pt x="635" y="6578"/>
                </a:lnTo>
                <a:lnTo>
                  <a:pt x="1397" y="8978"/>
                </a:lnTo>
                <a:lnTo>
                  <a:pt x="3429" y="10109"/>
                </a:lnTo>
                <a:lnTo>
                  <a:pt x="5842" y="9436"/>
                </a:lnTo>
                <a:lnTo>
                  <a:pt x="8255" y="8750"/>
                </a:lnTo>
                <a:lnTo>
                  <a:pt x="10160" y="6476"/>
                </a:lnTo>
                <a:lnTo>
                  <a:pt x="9398" y="4089"/>
                </a:lnTo>
                <a:lnTo>
                  <a:pt x="8762" y="1701"/>
                </a:lnTo>
                <a:lnTo>
                  <a:pt x="5715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5973826" y="5017282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113" y="0"/>
                </a:moveTo>
                <a:lnTo>
                  <a:pt x="0" y="2774"/>
                </a:lnTo>
                <a:lnTo>
                  <a:pt x="635" y="5164"/>
                </a:lnTo>
                <a:lnTo>
                  <a:pt x="3683" y="6874"/>
                </a:lnTo>
                <a:lnTo>
                  <a:pt x="6096" y="6194"/>
                </a:lnTo>
                <a:lnTo>
                  <a:pt x="7911" y="3792"/>
                </a:lnTo>
                <a:lnTo>
                  <a:pt x="5000" y="1033"/>
                </a:lnTo>
                <a:lnTo>
                  <a:pt x="111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5884671" y="4803140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4">
                <a:moveTo>
                  <a:pt x="10287" y="0"/>
                </a:moveTo>
                <a:lnTo>
                  <a:pt x="0" y="330"/>
                </a:lnTo>
                <a:lnTo>
                  <a:pt x="1015" y="6921"/>
                </a:lnTo>
                <a:lnTo>
                  <a:pt x="888" y="9537"/>
                </a:lnTo>
                <a:lnTo>
                  <a:pt x="2412" y="11709"/>
                </a:lnTo>
                <a:lnTo>
                  <a:pt x="4952" y="11823"/>
                </a:lnTo>
                <a:lnTo>
                  <a:pt x="7365" y="11137"/>
                </a:lnTo>
                <a:lnTo>
                  <a:pt x="9525" y="9664"/>
                </a:lnTo>
                <a:lnTo>
                  <a:pt x="9651" y="7048"/>
                </a:lnTo>
                <a:lnTo>
                  <a:pt x="1028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6100064" y="452379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9269" y="0"/>
                </a:moveTo>
                <a:lnTo>
                  <a:pt x="3698" y="2150"/>
                </a:lnTo>
                <a:lnTo>
                  <a:pt x="152" y="6948"/>
                </a:lnTo>
                <a:lnTo>
                  <a:pt x="0" y="13523"/>
                </a:lnTo>
                <a:lnTo>
                  <a:pt x="1397" y="18298"/>
                </a:lnTo>
                <a:lnTo>
                  <a:pt x="7493" y="21714"/>
                </a:lnTo>
                <a:lnTo>
                  <a:pt x="13081" y="20127"/>
                </a:lnTo>
                <a:lnTo>
                  <a:pt x="18315" y="16787"/>
                </a:lnTo>
                <a:lnTo>
                  <a:pt x="20669" y="11524"/>
                </a:lnTo>
                <a:lnTo>
                  <a:pt x="19831" y="5873"/>
                </a:lnTo>
                <a:lnTo>
                  <a:pt x="15494" y="1369"/>
                </a:lnTo>
                <a:lnTo>
                  <a:pt x="926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6361810" y="4481348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60">
                <a:moveTo>
                  <a:pt x="9286" y="0"/>
                </a:moveTo>
                <a:lnTo>
                  <a:pt x="3746" y="2337"/>
                </a:lnTo>
                <a:lnTo>
                  <a:pt x="206" y="7173"/>
                </a:lnTo>
                <a:lnTo>
                  <a:pt x="0" y="13410"/>
                </a:lnTo>
                <a:lnTo>
                  <a:pt x="1650" y="18985"/>
                </a:lnTo>
                <a:lnTo>
                  <a:pt x="7747" y="22402"/>
                </a:lnTo>
                <a:lnTo>
                  <a:pt x="13335" y="20827"/>
                </a:lnTo>
                <a:lnTo>
                  <a:pt x="18405" y="17387"/>
                </a:lnTo>
                <a:lnTo>
                  <a:pt x="20462" y="11899"/>
                </a:lnTo>
                <a:lnTo>
                  <a:pt x="19496" y="5982"/>
                </a:lnTo>
                <a:lnTo>
                  <a:pt x="15493" y="1256"/>
                </a:lnTo>
                <a:lnTo>
                  <a:pt x="928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5940933" y="4512517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8643" y="0"/>
                </a:moveTo>
                <a:lnTo>
                  <a:pt x="3365" y="2263"/>
                </a:lnTo>
                <a:lnTo>
                  <a:pt x="87" y="7025"/>
                </a:lnTo>
                <a:lnTo>
                  <a:pt x="0" y="13228"/>
                </a:lnTo>
                <a:lnTo>
                  <a:pt x="1524" y="18803"/>
                </a:lnTo>
                <a:lnTo>
                  <a:pt x="6730" y="21635"/>
                </a:lnTo>
                <a:lnTo>
                  <a:pt x="12318" y="20048"/>
                </a:lnTo>
                <a:lnTo>
                  <a:pt x="17535" y="16708"/>
                </a:lnTo>
                <a:lnTo>
                  <a:pt x="19859" y="11445"/>
                </a:lnTo>
                <a:lnTo>
                  <a:pt x="19016" y="5794"/>
                </a:lnTo>
                <a:lnTo>
                  <a:pt x="14731" y="1290"/>
                </a:lnTo>
                <a:lnTo>
                  <a:pt x="864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6253753" y="4987952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20">
                <a:moveTo>
                  <a:pt x="23713" y="0"/>
                </a:moveTo>
                <a:lnTo>
                  <a:pt x="15043" y="933"/>
                </a:lnTo>
                <a:lnTo>
                  <a:pt x="7219" y="5332"/>
                </a:lnTo>
                <a:lnTo>
                  <a:pt x="0" y="17229"/>
                </a:lnTo>
                <a:lnTo>
                  <a:pt x="710" y="30094"/>
                </a:lnTo>
                <a:lnTo>
                  <a:pt x="8040" y="40603"/>
                </a:lnTo>
                <a:lnTo>
                  <a:pt x="20681" y="45436"/>
                </a:lnTo>
                <a:lnTo>
                  <a:pt x="33867" y="42149"/>
                </a:lnTo>
                <a:lnTo>
                  <a:pt x="42445" y="32649"/>
                </a:lnTo>
                <a:lnTo>
                  <a:pt x="44809" y="20139"/>
                </a:lnTo>
                <a:lnTo>
                  <a:pt x="39350" y="7821"/>
                </a:lnTo>
                <a:lnTo>
                  <a:pt x="32168" y="2355"/>
                </a:lnTo>
                <a:lnTo>
                  <a:pt x="2371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6303349" y="4813122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6010" y="0"/>
                </a:moveTo>
                <a:lnTo>
                  <a:pt x="2962" y="406"/>
                </a:lnTo>
                <a:lnTo>
                  <a:pt x="549" y="1435"/>
                </a:lnTo>
                <a:lnTo>
                  <a:pt x="0" y="4374"/>
                </a:lnTo>
                <a:lnTo>
                  <a:pt x="3867" y="5592"/>
                </a:lnTo>
                <a:lnTo>
                  <a:pt x="7854" y="4837"/>
                </a:lnTo>
                <a:lnTo>
                  <a:pt x="7661" y="1854"/>
                </a:lnTo>
                <a:lnTo>
                  <a:pt x="601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6835332" y="4955425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2347" y="0"/>
                </a:moveTo>
                <a:lnTo>
                  <a:pt x="569" y="1651"/>
                </a:lnTo>
                <a:lnTo>
                  <a:pt x="0" y="4584"/>
                </a:lnTo>
                <a:lnTo>
                  <a:pt x="3823" y="5803"/>
                </a:lnTo>
                <a:lnTo>
                  <a:pt x="7766" y="5051"/>
                </a:lnTo>
                <a:lnTo>
                  <a:pt x="7554" y="2070"/>
                </a:lnTo>
                <a:lnTo>
                  <a:pt x="5903" y="203"/>
                </a:lnTo>
                <a:lnTo>
                  <a:pt x="234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7004557" y="5104716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5461" y="0"/>
                </a:moveTo>
                <a:lnTo>
                  <a:pt x="3175" y="1029"/>
                </a:lnTo>
                <a:lnTo>
                  <a:pt x="1270" y="2679"/>
                </a:lnTo>
                <a:lnTo>
                  <a:pt x="0" y="4947"/>
                </a:lnTo>
                <a:lnTo>
                  <a:pt x="1016" y="7355"/>
                </a:lnTo>
                <a:lnTo>
                  <a:pt x="3556" y="13959"/>
                </a:lnTo>
                <a:lnTo>
                  <a:pt x="12573" y="9220"/>
                </a:lnTo>
                <a:lnTo>
                  <a:pt x="8763" y="3716"/>
                </a:lnTo>
                <a:lnTo>
                  <a:pt x="7747" y="1308"/>
                </a:lnTo>
                <a:lnTo>
                  <a:pt x="546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6500485" y="4934635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60">
                <a:moveTo>
                  <a:pt x="7502" y="0"/>
                </a:moveTo>
                <a:lnTo>
                  <a:pt x="3184" y="3848"/>
                </a:lnTo>
                <a:lnTo>
                  <a:pt x="0" y="9228"/>
                </a:lnTo>
                <a:lnTo>
                  <a:pt x="375" y="15200"/>
                </a:lnTo>
                <a:lnTo>
                  <a:pt x="3774" y="20141"/>
                </a:lnTo>
                <a:lnTo>
                  <a:pt x="9661" y="22428"/>
                </a:lnTo>
                <a:lnTo>
                  <a:pt x="15835" y="20860"/>
                </a:lnTo>
                <a:lnTo>
                  <a:pt x="19806" y="16357"/>
                </a:lnTo>
                <a:lnTo>
                  <a:pt x="20895" y="10473"/>
                </a:lnTo>
                <a:lnTo>
                  <a:pt x="18424" y="4762"/>
                </a:lnTo>
                <a:lnTo>
                  <a:pt x="14487" y="419"/>
                </a:lnTo>
                <a:lnTo>
                  <a:pt x="750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6156090" y="5012131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7600" y="0"/>
                </a:moveTo>
                <a:lnTo>
                  <a:pt x="3282" y="3848"/>
                </a:lnTo>
                <a:lnTo>
                  <a:pt x="0" y="9127"/>
                </a:lnTo>
                <a:lnTo>
                  <a:pt x="170" y="14885"/>
                </a:lnTo>
                <a:lnTo>
                  <a:pt x="3389" y="19613"/>
                </a:lnTo>
                <a:lnTo>
                  <a:pt x="9251" y="21803"/>
                </a:lnTo>
                <a:lnTo>
                  <a:pt x="15394" y="20408"/>
                </a:lnTo>
                <a:lnTo>
                  <a:pt x="19252" y="16239"/>
                </a:lnTo>
                <a:lnTo>
                  <a:pt x="20109" y="10572"/>
                </a:lnTo>
                <a:lnTo>
                  <a:pt x="17252" y="4683"/>
                </a:lnTo>
                <a:lnTo>
                  <a:pt x="13442" y="342"/>
                </a:lnTo>
                <a:lnTo>
                  <a:pt x="760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6405598" y="4578134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60">
                <a:moveTo>
                  <a:pt x="7520" y="0"/>
                </a:moveTo>
                <a:lnTo>
                  <a:pt x="3202" y="3848"/>
                </a:lnTo>
                <a:lnTo>
                  <a:pt x="0" y="9228"/>
                </a:lnTo>
                <a:lnTo>
                  <a:pt x="345" y="15200"/>
                </a:lnTo>
                <a:lnTo>
                  <a:pt x="3738" y="20141"/>
                </a:lnTo>
                <a:lnTo>
                  <a:pt x="9679" y="22428"/>
                </a:lnTo>
                <a:lnTo>
                  <a:pt x="15851" y="20860"/>
                </a:lnTo>
                <a:lnTo>
                  <a:pt x="19808" y="16357"/>
                </a:lnTo>
                <a:lnTo>
                  <a:pt x="20859" y="10473"/>
                </a:lnTo>
                <a:lnTo>
                  <a:pt x="18315" y="4762"/>
                </a:lnTo>
                <a:lnTo>
                  <a:pt x="14505" y="419"/>
                </a:lnTo>
                <a:lnTo>
                  <a:pt x="752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6616192" y="462152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809" y="0"/>
                </a:moveTo>
                <a:lnTo>
                  <a:pt x="12519" y="15127"/>
                </a:lnTo>
                <a:lnTo>
                  <a:pt x="14811" y="32124"/>
                </a:lnTo>
                <a:lnTo>
                  <a:pt x="10650" y="48845"/>
                </a:lnTo>
                <a:lnTo>
                  <a:pt x="0" y="63144"/>
                </a:lnTo>
                <a:lnTo>
                  <a:pt x="15363" y="54157"/>
                </a:lnTo>
                <a:lnTo>
                  <a:pt x="32321" y="51863"/>
                </a:lnTo>
                <a:lnTo>
                  <a:pt x="48898" y="56147"/>
                </a:lnTo>
                <a:lnTo>
                  <a:pt x="63118" y="66890"/>
                </a:lnTo>
                <a:lnTo>
                  <a:pt x="54123" y="51508"/>
                </a:lnTo>
                <a:lnTo>
                  <a:pt x="51831" y="34544"/>
                </a:lnTo>
                <a:lnTo>
                  <a:pt x="56135" y="17970"/>
                </a:lnTo>
                <a:lnTo>
                  <a:pt x="66928" y="3759"/>
                </a:lnTo>
                <a:lnTo>
                  <a:pt x="51423" y="12658"/>
                </a:lnTo>
                <a:lnTo>
                  <a:pt x="34321" y="14805"/>
                </a:lnTo>
                <a:lnTo>
                  <a:pt x="17744" y="10488"/>
                </a:lnTo>
                <a:lnTo>
                  <a:pt x="380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7977985" y="4796980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2252" y="0"/>
                </a:moveTo>
                <a:lnTo>
                  <a:pt x="9374" y="3871"/>
                </a:lnTo>
                <a:lnTo>
                  <a:pt x="1520" y="13600"/>
                </a:lnTo>
                <a:lnTo>
                  <a:pt x="0" y="26012"/>
                </a:lnTo>
                <a:lnTo>
                  <a:pt x="6123" y="37934"/>
                </a:lnTo>
                <a:lnTo>
                  <a:pt x="13610" y="43025"/>
                </a:lnTo>
                <a:lnTo>
                  <a:pt x="22205" y="44940"/>
                </a:lnTo>
                <a:lnTo>
                  <a:pt x="30823" y="43562"/>
                </a:lnTo>
                <a:lnTo>
                  <a:pt x="38381" y="38773"/>
                </a:lnTo>
                <a:lnTo>
                  <a:pt x="44612" y="26853"/>
                </a:lnTo>
                <a:lnTo>
                  <a:pt x="43080" y="14214"/>
                </a:lnTo>
                <a:lnTo>
                  <a:pt x="35167" y="4161"/>
                </a:lnTo>
                <a:lnTo>
                  <a:pt x="2225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7245649" y="4825174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2306" y="0"/>
                </a:moveTo>
                <a:lnTo>
                  <a:pt x="9409" y="3871"/>
                </a:lnTo>
                <a:lnTo>
                  <a:pt x="1525" y="13600"/>
                </a:lnTo>
                <a:lnTo>
                  <a:pt x="0" y="26012"/>
                </a:lnTo>
                <a:lnTo>
                  <a:pt x="6177" y="37934"/>
                </a:lnTo>
                <a:lnTo>
                  <a:pt x="13565" y="42934"/>
                </a:lnTo>
                <a:lnTo>
                  <a:pt x="21941" y="44648"/>
                </a:lnTo>
                <a:lnTo>
                  <a:pt x="30341" y="43069"/>
                </a:lnTo>
                <a:lnTo>
                  <a:pt x="37800" y="38188"/>
                </a:lnTo>
                <a:lnTo>
                  <a:pt x="44201" y="26278"/>
                </a:lnTo>
                <a:lnTo>
                  <a:pt x="43007" y="13703"/>
                </a:lnTo>
                <a:lnTo>
                  <a:pt x="35335" y="3823"/>
                </a:lnTo>
                <a:lnTo>
                  <a:pt x="2230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6907562" y="5104233"/>
            <a:ext cx="45085" cy="39370"/>
          </a:xfrm>
          <a:custGeom>
            <a:avLst/>
            <a:gdLst/>
            <a:ahLst/>
            <a:cxnLst/>
            <a:rect l="l" t="t" r="r" b="b"/>
            <a:pathLst>
              <a:path w="45084" h="39370">
                <a:moveTo>
                  <a:pt x="22574" y="0"/>
                </a:moveTo>
                <a:lnTo>
                  <a:pt x="9588" y="3970"/>
                </a:lnTo>
                <a:lnTo>
                  <a:pt x="1555" y="13963"/>
                </a:lnTo>
                <a:lnTo>
                  <a:pt x="0" y="26753"/>
                </a:lnTo>
                <a:lnTo>
                  <a:pt x="6445" y="39110"/>
                </a:lnTo>
                <a:lnTo>
                  <a:pt x="6681" y="39267"/>
                </a:lnTo>
                <a:lnTo>
                  <a:pt x="37840" y="39267"/>
                </a:lnTo>
                <a:lnTo>
                  <a:pt x="38576" y="38779"/>
                </a:lnTo>
                <a:lnTo>
                  <a:pt x="44880" y="26859"/>
                </a:lnTo>
                <a:lnTo>
                  <a:pt x="43386" y="14219"/>
                </a:lnTo>
                <a:lnTo>
                  <a:pt x="35486" y="4164"/>
                </a:lnTo>
                <a:lnTo>
                  <a:pt x="22574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7790306" y="4901387"/>
            <a:ext cx="10795" cy="10160"/>
          </a:xfrm>
          <a:custGeom>
            <a:avLst/>
            <a:gdLst/>
            <a:ahLst/>
            <a:cxnLst/>
            <a:rect l="l" t="t" r="r" b="b"/>
            <a:pathLst>
              <a:path w="10795" h="10160">
                <a:moveTo>
                  <a:pt x="3556" y="0"/>
                </a:moveTo>
                <a:lnTo>
                  <a:pt x="0" y="3479"/>
                </a:lnTo>
                <a:lnTo>
                  <a:pt x="508" y="6413"/>
                </a:lnTo>
                <a:lnTo>
                  <a:pt x="2286" y="8191"/>
                </a:lnTo>
                <a:lnTo>
                  <a:pt x="4064" y="9956"/>
                </a:lnTo>
                <a:lnTo>
                  <a:pt x="6350" y="9982"/>
                </a:lnTo>
                <a:lnTo>
                  <a:pt x="9906" y="6489"/>
                </a:lnTo>
                <a:lnTo>
                  <a:pt x="10541" y="3568"/>
                </a:lnTo>
                <a:lnTo>
                  <a:pt x="8763" y="1803"/>
                </a:lnTo>
                <a:lnTo>
                  <a:pt x="7112" y="25"/>
                </a:lnTo>
                <a:lnTo>
                  <a:pt x="355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7663560" y="5068468"/>
            <a:ext cx="13335" cy="14604"/>
          </a:xfrm>
          <a:custGeom>
            <a:avLst/>
            <a:gdLst/>
            <a:ahLst/>
            <a:cxnLst/>
            <a:rect l="l" t="t" r="r" b="b"/>
            <a:pathLst>
              <a:path w="13334" h="14604">
                <a:moveTo>
                  <a:pt x="4191" y="0"/>
                </a:moveTo>
                <a:lnTo>
                  <a:pt x="1270" y="6418"/>
                </a:lnTo>
                <a:lnTo>
                  <a:pt x="0" y="8751"/>
                </a:lnTo>
                <a:lnTo>
                  <a:pt x="1143" y="11103"/>
                </a:lnTo>
                <a:lnTo>
                  <a:pt x="2921" y="12873"/>
                </a:lnTo>
                <a:lnTo>
                  <a:pt x="5207" y="14063"/>
                </a:lnTo>
                <a:lnTo>
                  <a:pt x="7620" y="12910"/>
                </a:lnTo>
                <a:lnTo>
                  <a:pt x="8763" y="10577"/>
                </a:lnTo>
                <a:lnTo>
                  <a:pt x="12954" y="5340"/>
                </a:lnTo>
                <a:lnTo>
                  <a:pt x="419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6811188" y="5096347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10108" y="0"/>
                </a:moveTo>
                <a:lnTo>
                  <a:pt x="4119" y="1792"/>
                </a:lnTo>
                <a:lnTo>
                  <a:pt x="583" y="6293"/>
                </a:lnTo>
                <a:lnTo>
                  <a:pt x="0" y="12026"/>
                </a:lnTo>
                <a:lnTo>
                  <a:pt x="2869" y="17512"/>
                </a:lnTo>
                <a:lnTo>
                  <a:pt x="6933" y="21644"/>
                </a:lnTo>
                <a:lnTo>
                  <a:pt x="12775" y="21690"/>
                </a:lnTo>
                <a:lnTo>
                  <a:pt x="16966" y="17623"/>
                </a:lnTo>
                <a:lnTo>
                  <a:pt x="20198" y="11938"/>
                </a:lnTo>
                <a:lnTo>
                  <a:pt x="19681" y="6224"/>
                </a:lnTo>
                <a:lnTo>
                  <a:pt x="16091" y="1804"/>
                </a:lnTo>
                <a:lnTo>
                  <a:pt x="1010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7603087" y="4717796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054" y="0"/>
                </a:moveTo>
                <a:lnTo>
                  <a:pt x="4067" y="1791"/>
                </a:lnTo>
                <a:lnTo>
                  <a:pt x="545" y="6294"/>
                </a:lnTo>
                <a:lnTo>
                  <a:pt x="0" y="12028"/>
                </a:lnTo>
                <a:lnTo>
                  <a:pt x="2942" y="17513"/>
                </a:lnTo>
                <a:lnTo>
                  <a:pt x="7006" y="21640"/>
                </a:lnTo>
                <a:lnTo>
                  <a:pt x="13991" y="21704"/>
                </a:lnTo>
                <a:lnTo>
                  <a:pt x="17547" y="18211"/>
                </a:lnTo>
                <a:lnTo>
                  <a:pt x="20699" y="12435"/>
                </a:lnTo>
                <a:lnTo>
                  <a:pt x="19992" y="6519"/>
                </a:lnTo>
                <a:lnTo>
                  <a:pt x="16190" y="1897"/>
                </a:lnTo>
                <a:lnTo>
                  <a:pt x="10054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7396065" y="4551603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60">
                <a:moveTo>
                  <a:pt x="10447" y="0"/>
                </a:moveTo>
                <a:lnTo>
                  <a:pt x="4647" y="2134"/>
                </a:lnTo>
                <a:lnTo>
                  <a:pt x="906" y="6810"/>
                </a:lnTo>
                <a:lnTo>
                  <a:pt x="0" y="12605"/>
                </a:lnTo>
                <a:lnTo>
                  <a:pt x="2700" y="18097"/>
                </a:lnTo>
                <a:lnTo>
                  <a:pt x="6764" y="22224"/>
                </a:lnTo>
                <a:lnTo>
                  <a:pt x="13876" y="22288"/>
                </a:lnTo>
                <a:lnTo>
                  <a:pt x="17940" y="18211"/>
                </a:lnTo>
                <a:lnTo>
                  <a:pt x="20824" y="12681"/>
                </a:lnTo>
                <a:lnTo>
                  <a:pt x="20147" y="6738"/>
                </a:lnTo>
                <a:lnTo>
                  <a:pt x="16494" y="1979"/>
                </a:lnTo>
                <a:lnTo>
                  <a:pt x="1044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7747740" y="4786871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10054" y="0"/>
                </a:moveTo>
                <a:lnTo>
                  <a:pt x="4067" y="1791"/>
                </a:lnTo>
                <a:lnTo>
                  <a:pt x="545" y="6294"/>
                </a:lnTo>
                <a:lnTo>
                  <a:pt x="0" y="12028"/>
                </a:lnTo>
                <a:lnTo>
                  <a:pt x="2942" y="17513"/>
                </a:lnTo>
                <a:lnTo>
                  <a:pt x="7006" y="21640"/>
                </a:lnTo>
                <a:lnTo>
                  <a:pt x="12848" y="21729"/>
                </a:lnTo>
                <a:lnTo>
                  <a:pt x="17039" y="17653"/>
                </a:lnTo>
                <a:lnTo>
                  <a:pt x="20002" y="12210"/>
                </a:lnTo>
                <a:lnTo>
                  <a:pt x="19500" y="6459"/>
                </a:lnTo>
                <a:lnTo>
                  <a:pt x="16021" y="1892"/>
                </a:lnTo>
                <a:lnTo>
                  <a:pt x="10054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2482595" y="395501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5181" y="0"/>
                </a:moveTo>
                <a:lnTo>
                  <a:pt x="12604" y="2349"/>
                </a:lnTo>
                <a:lnTo>
                  <a:pt x="3123" y="10852"/>
                </a:lnTo>
                <a:lnTo>
                  <a:pt x="0" y="23945"/>
                </a:lnTo>
                <a:lnTo>
                  <a:pt x="2512" y="32512"/>
                </a:lnTo>
                <a:lnTo>
                  <a:pt x="8096" y="39219"/>
                </a:lnTo>
                <a:lnTo>
                  <a:pt x="15823" y="43432"/>
                </a:lnTo>
                <a:lnTo>
                  <a:pt x="24765" y="44519"/>
                </a:lnTo>
                <a:lnTo>
                  <a:pt x="37252" y="39607"/>
                </a:lnTo>
                <a:lnTo>
                  <a:pt x="44275" y="29262"/>
                </a:lnTo>
                <a:lnTo>
                  <a:pt x="44749" y="16757"/>
                </a:lnTo>
                <a:lnTo>
                  <a:pt x="37592" y="5365"/>
                </a:lnTo>
                <a:lnTo>
                  <a:pt x="2518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3015869" y="4458186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4503" y="0"/>
                </a:moveTo>
                <a:lnTo>
                  <a:pt x="12223" y="2366"/>
                </a:lnTo>
                <a:lnTo>
                  <a:pt x="3040" y="11040"/>
                </a:lnTo>
                <a:lnTo>
                  <a:pt x="0" y="24240"/>
                </a:lnTo>
                <a:lnTo>
                  <a:pt x="2375" y="32817"/>
                </a:lnTo>
                <a:lnTo>
                  <a:pt x="7667" y="39545"/>
                </a:lnTo>
                <a:lnTo>
                  <a:pt x="15126" y="43780"/>
                </a:lnTo>
                <a:lnTo>
                  <a:pt x="24003" y="44878"/>
                </a:lnTo>
                <a:lnTo>
                  <a:pt x="36490" y="39965"/>
                </a:lnTo>
                <a:lnTo>
                  <a:pt x="43513" y="29620"/>
                </a:lnTo>
                <a:lnTo>
                  <a:pt x="43987" y="17115"/>
                </a:lnTo>
                <a:lnTo>
                  <a:pt x="36830" y="5723"/>
                </a:lnTo>
                <a:lnTo>
                  <a:pt x="2450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3085464" y="4890966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20">
                <a:moveTo>
                  <a:pt x="25128" y="0"/>
                </a:moveTo>
                <a:lnTo>
                  <a:pt x="12557" y="2349"/>
                </a:lnTo>
                <a:lnTo>
                  <a:pt x="3105" y="10852"/>
                </a:lnTo>
                <a:lnTo>
                  <a:pt x="0" y="23945"/>
                </a:lnTo>
                <a:lnTo>
                  <a:pt x="2375" y="32651"/>
                </a:lnTo>
                <a:lnTo>
                  <a:pt x="7667" y="39663"/>
                </a:lnTo>
                <a:lnTo>
                  <a:pt x="15126" y="44182"/>
                </a:lnTo>
                <a:lnTo>
                  <a:pt x="24003" y="45408"/>
                </a:lnTo>
                <a:lnTo>
                  <a:pt x="36931" y="40330"/>
                </a:lnTo>
                <a:lnTo>
                  <a:pt x="44180" y="29683"/>
                </a:lnTo>
                <a:lnTo>
                  <a:pt x="44737" y="16887"/>
                </a:lnTo>
                <a:lnTo>
                  <a:pt x="37592" y="5365"/>
                </a:lnTo>
                <a:lnTo>
                  <a:pt x="2512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2597657" y="417258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6477" y="0"/>
                </a:moveTo>
                <a:lnTo>
                  <a:pt x="3937" y="177"/>
                </a:lnTo>
                <a:lnTo>
                  <a:pt x="1524" y="368"/>
                </a:lnTo>
                <a:lnTo>
                  <a:pt x="0" y="2971"/>
                </a:lnTo>
                <a:lnTo>
                  <a:pt x="254" y="5448"/>
                </a:lnTo>
                <a:lnTo>
                  <a:pt x="381" y="7924"/>
                </a:lnTo>
                <a:lnTo>
                  <a:pt x="2159" y="9448"/>
                </a:lnTo>
                <a:lnTo>
                  <a:pt x="4699" y="9270"/>
                </a:lnTo>
                <a:lnTo>
                  <a:pt x="7112" y="9080"/>
                </a:lnTo>
                <a:lnTo>
                  <a:pt x="9525" y="7238"/>
                </a:lnTo>
                <a:lnTo>
                  <a:pt x="9271" y="4762"/>
                </a:lnTo>
                <a:lnTo>
                  <a:pt x="9143" y="2285"/>
                </a:lnTo>
                <a:lnTo>
                  <a:pt x="647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2961513" y="5045339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1672" y="0"/>
                </a:moveTo>
                <a:lnTo>
                  <a:pt x="0" y="2496"/>
                </a:lnTo>
                <a:lnTo>
                  <a:pt x="254" y="4974"/>
                </a:lnTo>
                <a:lnTo>
                  <a:pt x="2793" y="6440"/>
                </a:lnTo>
                <a:lnTo>
                  <a:pt x="5334" y="7083"/>
                </a:lnTo>
                <a:lnTo>
                  <a:pt x="7590" y="5088"/>
                </a:lnTo>
                <a:lnTo>
                  <a:pt x="5286" y="1795"/>
                </a:lnTo>
                <a:lnTo>
                  <a:pt x="167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2625089" y="4609446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1672" y="0"/>
                </a:moveTo>
                <a:lnTo>
                  <a:pt x="0" y="2494"/>
                </a:lnTo>
                <a:lnTo>
                  <a:pt x="254" y="4971"/>
                </a:lnTo>
                <a:lnTo>
                  <a:pt x="2921" y="7269"/>
                </a:lnTo>
                <a:lnTo>
                  <a:pt x="5334" y="7079"/>
                </a:lnTo>
                <a:lnTo>
                  <a:pt x="7590" y="5087"/>
                </a:lnTo>
                <a:lnTo>
                  <a:pt x="5286" y="1796"/>
                </a:lnTo>
                <a:lnTo>
                  <a:pt x="167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2580513" y="4381855"/>
            <a:ext cx="11430" cy="12700"/>
          </a:xfrm>
          <a:custGeom>
            <a:avLst/>
            <a:gdLst/>
            <a:ahLst/>
            <a:cxnLst/>
            <a:rect l="l" t="t" r="r" b="b"/>
            <a:pathLst>
              <a:path w="11430" h="12700">
                <a:moveTo>
                  <a:pt x="1016" y="0"/>
                </a:moveTo>
                <a:lnTo>
                  <a:pt x="635" y="6667"/>
                </a:lnTo>
                <a:lnTo>
                  <a:pt x="0" y="9207"/>
                </a:lnTo>
                <a:lnTo>
                  <a:pt x="1016" y="11620"/>
                </a:lnTo>
                <a:lnTo>
                  <a:pt x="3556" y="12268"/>
                </a:lnTo>
                <a:lnTo>
                  <a:pt x="5968" y="12077"/>
                </a:lnTo>
                <a:lnTo>
                  <a:pt x="8381" y="11074"/>
                </a:lnTo>
                <a:lnTo>
                  <a:pt x="9017" y="8534"/>
                </a:lnTo>
                <a:lnTo>
                  <a:pt x="11049" y="1739"/>
                </a:lnTo>
                <a:lnTo>
                  <a:pt x="101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2871723" y="4811573"/>
            <a:ext cx="21590" cy="22225"/>
          </a:xfrm>
          <a:custGeom>
            <a:avLst/>
            <a:gdLst/>
            <a:ahLst/>
            <a:cxnLst/>
            <a:rect l="l" t="t" r="r" b="b"/>
            <a:pathLst>
              <a:path w="21589" h="22225">
                <a:moveTo>
                  <a:pt x="11805" y="0"/>
                </a:moveTo>
                <a:lnTo>
                  <a:pt x="5921" y="1175"/>
                </a:lnTo>
                <a:lnTo>
                  <a:pt x="1490" y="5201"/>
                </a:lnTo>
                <a:lnTo>
                  <a:pt x="0" y="11263"/>
                </a:lnTo>
                <a:lnTo>
                  <a:pt x="507" y="17042"/>
                </a:lnTo>
                <a:lnTo>
                  <a:pt x="5842" y="21639"/>
                </a:lnTo>
                <a:lnTo>
                  <a:pt x="11556" y="21208"/>
                </a:lnTo>
                <a:lnTo>
                  <a:pt x="17367" y="18858"/>
                </a:lnTo>
                <a:lnTo>
                  <a:pt x="20700" y="13886"/>
                </a:lnTo>
                <a:lnTo>
                  <a:pt x="20986" y="7895"/>
                </a:lnTo>
                <a:lnTo>
                  <a:pt x="17652" y="2488"/>
                </a:lnTo>
                <a:lnTo>
                  <a:pt x="11805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3193414" y="4959486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19" h="20954">
                <a:moveTo>
                  <a:pt x="11037" y="0"/>
                </a:moveTo>
                <a:lnTo>
                  <a:pt x="5429" y="963"/>
                </a:lnTo>
                <a:lnTo>
                  <a:pt x="1297" y="4930"/>
                </a:lnTo>
                <a:lnTo>
                  <a:pt x="0" y="11331"/>
                </a:lnTo>
                <a:lnTo>
                  <a:pt x="381" y="17110"/>
                </a:lnTo>
                <a:lnTo>
                  <a:pt x="4826" y="20932"/>
                </a:lnTo>
                <a:lnTo>
                  <a:pt x="10668" y="20501"/>
                </a:lnTo>
                <a:lnTo>
                  <a:pt x="16424" y="18282"/>
                </a:lnTo>
                <a:lnTo>
                  <a:pt x="19764" y="13597"/>
                </a:lnTo>
                <a:lnTo>
                  <a:pt x="20079" y="7890"/>
                </a:lnTo>
                <a:lnTo>
                  <a:pt x="16764" y="2606"/>
                </a:lnTo>
                <a:lnTo>
                  <a:pt x="1103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2846070" y="4153178"/>
            <a:ext cx="21590" cy="20955"/>
          </a:xfrm>
          <a:custGeom>
            <a:avLst/>
            <a:gdLst/>
            <a:ahLst/>
            <a:cxnLst/>
            <a:rect l="l" t="t" r="r" b="b"/>
            <a:pathLst>
              <a:path w="21589" h="20954">
                <a:moveTo>
                  <a:pt x="11787" y="0"/>
                </a:moveTo>
                <a:lnTo>
                  <a:pt x="5873" y="981"/>
                </a:lnTo>
                <a:lnTo>
                  <a:pt x="1436" y="4968"/>
                </a:lnTo>
                <a:lnTo>
                  <a:pt x="0" y="11379"/>
                </a:lnTo>
                <a:lnTo>
                  <a:pt x="381" y="16332"/>
                </a:lnTo>
                <a:lnTo>
                  <a:pt x="5715" y="20917"/>
                </a:lnTo>
                <a:lnTo>
                  <a:pt x="11430" y="20498"/>
                </a:lnTo>
                <a:lnTo>
                  <a:pt x="17260" y="18272"/>
                </a:lnTo>
                <a:lnTo>
                  <a:pt x="20637" y="13585"/>
                </a:lnTo>
                <a:lnTo>
                  <a:pt x="20966" y="7880"/>
                </a:lnTo>
                <a:lnTo>
                  <a:pt x="17653" y="2604"/>
                </a:lnTo>
                <a:lnTo>
                  <a:pt x="1178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3110992" y="416432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1805" y="0"/>
                </a:moveTo>
                <a:lnTo>
                  <a:pt x="5921" y="1176"/>
                </a:lnTo>
                <a:lnTo>
                  <a:pt x="1490" y="5202"/>
                </a:lnTo>
                <a:lnTo>
                  <a:pt x="0" y="11271"/>
                </a:lnTo>
                <a:lnTo>
                  <a:pt x="507" y="17049"/>
                </a:lnTo>
                <a:lnTo>
                  <a:pt x="5714" y="21634"/>
                </a:lnTo>
                <a:lnTo>
                  <a:pt x="11556" y="21202"/>
                </a:lnTo>
                <a:lnTo>
                  <a:pt x="17242" y="18861"/>
                </a:lnTo>
                <a:lnTo>
                  <a:pt x="20367" y="13904"/>
                </a:lnTo>
                <a:lnTo>
                  <a:pt x="20611" y="7916"/>
                </a:lnTo>
                <a:lnTo>
                  <a:pt x="17652" y="2482"/>
                </a:lnTo>
                <a:lnTo>
                  <a:pt x="11805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2692526" y="4109954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19" h="20954">
                <a:moveTo>
                  <a:pt x="11037" y="0"/>
                </a:moveTo>
                <a:lnTo>
                  <a:pt x="5429" y="1157"/>
                </a:lnTo>
                <a:lnTo>
                  <a:pt x="1297" y="5166"/>
                </a:lnTo>
                <a:lnTo>
                  <a:pt x="0" y="11221"/>
                </a:lnTo>
                <a:lnTo>
                  <a:pt x="381" y="16999"/>
                </a:lnTo>
                <a:lnTo>
                  <a:pt x="4825" y="20822"/>
                </a:lnTo>
                <a:lnTo>
                  <a:pt x="10668" y="20390"/>
                </a:lnTo>
                <a:lnTo>
                  <a:pt x="16424" y="18169"/>
                </a:lnTo>
                <a:lnTo>
                  <a:pt x="19764" y="13481"/>
                </a:lnTo>
                <a:lnTo>
                  <a:pt x="20079" y="7774"/>
                </a:lnTo>
                <a:lnTo>
                  <a:pt x="16764" y="2496"/>
                </a:lnTo>
                <a:lnTo>
                  <a:pt x="1103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8" name="object 30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550667" y="4925021"/>
            <a:ext cx="89154" cy="89179"/>
          </a:xfrm>
          <a:prstGeom prst="rect">
            <a:avLst/>
          </a:prstGeom>
        </p:spPr>
      </p:pic>
      <p:sp>
        <p:nvSpPr>
          <p:cNvPr id="309" name="object 309"/>
          <p:cNvSpPr/>
          <p:nvPr/>
        </p:nvSpPr>
        <p:spPr>
          <a:xfrm>
            <a:off x="3151679" y="5000883"/>
            <a:ext cx="45085" cy="43815"/>
          </a:xfrm>
          <a:custGeom>
            <a:avLst/>
            <a:gdLst/>
            <a:ahLst/>
            <a:cxnLst/>
            <a:rect l="l" t="t" r="r" b="b"/>
            <a:pathLst>
              <a:path w="45085" h="43814">
                <a:moveTo>
                  <a:pt x="19389" y="0"/>
                </a:moveTo>
                <a:lnTo>
                  <a:pt x="11001" y="2852"/>
                </a:lnTo>
                <a:lnTo>
                  <a:pt x="1851" y="12701"/>
                </a:lnTo>
                <a:lnTo>
                  <a:pt x="0" y="25072"/>
                </a:lnTo>
                <a:lnTo>
                  <a:pt x="4982" y="36549"/>
                </a:lnTo>
                <a:lnTo>
                  <a:pt x="16335" y="43714"/>
                </a:lnTo>
                <a:lnTo>
                  <a:pt x="29962" y="43511"/>
                </a:lnTo>
                <a:lnTo>
                  <a:pt x="40005" y="36043"/>
                </a:lnTo>
                <a:lnTo>
                  <a:pt x="44499" y="24246"/>
                </a:lnTo>
                <a:lnTo>
                  <a:pt x="41481" y="11056"/>
                </a:lnTo>
                <a:lnTo>
                  <a:pt x="35593" y="4358"/>
                </a:lnTo>
                <a:lnTo>
                  <a:pt x="27908" y="587"/>
                </a:lnTo>
                <a:lnTo>
                  <a:pt x="1938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2900489" y="4640824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19" h="45085">
                <a:moveTo>
                  <a:pt x="19887" y="0"/>
                </a:moveTo>
                <a:lnTo>
                  <a:pt x="11366" y="2739"/>
                </a:lnTo>
                <a:lnTo>
                  <a:pt x="1908" y="12941"/>
                </a:lnTo>
                <a:lnTo>
                  <a:pt x="0" y="25680"/>
                </a:lnTo>
                <a:lnTo>
                  <a:pt x="5044" y="37445"/>
                </a:lnTo>
                <a:lnTo>
                  <a:pt x="16446" y="44725"/>
                </a:lnTo>
                <a:lnTo>
                  <a:pt x="30031" y="44159"/>
                </a:lnTo>
                <a:lnTo>
                  <a:pt x="40354" y="36581"/>
                </a:lnTo>
                <a:lnTo>
                  <a:pt x="45200" y="24809"/>
                </a:lnTo>
                <a:lnTo>
                  <a:pt x="42354" y="11655"/>
                </a:lnTo>
                <a:lnTo>
                  <a:pt x="36405" y="4850"/>
                </a:lnTo>
                <a:lnTo>
                  <a:pt x="28575" y="834"/>
                </a:lnTo>
                <a:lnTo>
                  <a:pt x="1988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3692778" y="510198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5587" y="0"/>
                </a:moveTo>
                <a:lnTo>
                  <a:pt x="3429" y="1240"/>
                </a:lnTo>
                <a:lnTo>
                  <a:pt x="1270" y="2481"/>
                </a:lnTo>
                <a:lnTo>
                  <a:pt x="0" y="5158"/>
                </a:lnTo>
                <a:lnTo>
                  <a:pt x="1270" y="7310"/>
                </a:lnTo>
                <a:lnTo>
                  <a:pt x="2412" y="9462"/>
                </a:lnTo>
                <a:lnTo>
                  <a:pt x="5842" y="10373"/>
                </a:lnTo>
                <a:lnTo>
                  <a:pt x="10160" y="7890"/>
                </a:lnTo>
                <a:lnTo>
                  <a:pt x="10287" y="4911"/>
                </a:lnTo>
                <a:lnTo>
                  <a:pt x="9144" y="2758"/>
                </a:lnTo>
                <a:lnTo>
                  <a:pt x="7874" y="607"/>
                </a:lnTo>
                <a:lnTo>
                  <a:pt x="558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2988798" y="4476622"/>
            <a:ext cx="8255" cy="5715"/>
          </a:xfrm>
          <a:custGeom>
            <a:avLst/>
            <a:gdLst/>
            <a:ahLst/>
            <a:cxnLst/>
            <a:rect l="l" t="t" r="r" b="b"/>
            <a:pathLst>
              <a:path w="8255" h="5714">
                <a:moveTo>
                  <a:pt x="3702" y="0"/>
                </a:moveTo>
                <a:lnTo>
                  <a:pt x="1162" y="533"/>
                </a:lnTo>
                <a:lnTo>
                  <a:pt x="0" y="3294"/>
                </a:lnTo>
                <a:lnTo>
                  <a:pt x="3480" y="5256"/>
                </a:lnTo>
                <a:lnTo>
                  <a:pt x="7485" y="5310"/>
                </a:lnTo>
                <a:lnTo>
                  <a:pt x="7893" y="2349"/>
                </a:lnTo>
                <a:lnTo>
                  <a:pt x="6623" y="203"/>
                </a:lnTo>
                <a:lnTo>
                  <a:pt x="370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3481068" y="4722596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3303" y="0"/>
                </a:moveTo>
                <a:lnTo>
                  <a:pt x="1144" y="1244"/>
                </a:lnTo>
                <a:lnTo>
                  <a:pt x="0" y="4007"/>
                </a:lnTo>
                <a:lnTo>
                  <a:pt x="3510" y="5972"/>
                </a:lnTo>
                <a:lnTo>
                  <a:pt x="7520" y="6027"/>
                </a:lnTo>
                <a:lnTo>
                  <a:pt x="7875" y="3060"/>
                </a:lnTo>
                <a:lnTo>
                  <a:pt x="6732" y="914"/>
                </a:lnTo>
                <a:lnTo>
                  <a:pt x="330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3616705" y="4903533"/>
            <a:ext cx="11430" cy="13335"/>
          </a:xfrm>
          <a:custGeom>
            <a:avLst/>
            <a:gdLst/>
            <a:ahLst/>
            <a:cxnLst/>
            <a:rect l="l" t="t" r="r" b="b"/>
            <a:pathLst>
              <a:path w="11429" h="13335">
                <a:moveTo>
                  <a:pt x="6477" y="0"/>
                </a:moveTo>
                <a:lnTo>
                  <a:pt x="3810" y="520"/>
                </a:lnTo>
                <a:lnTo>
                  <a:pt x="1651" y="1765"/>
                </a:lnTo>
                <a:lnTo>
                  <a:pt x="0" y="3721"/>
                </a:lnTo>
                <a:lnTo>
                  <a:pt x="508" y="6286"/>
                </a:lnTo>
                <a:lnTo>
                  <a:pt x="1651" y="13271"/>
                </a:lnTo>
                <a:lnTo>
                  <a:pt x="11430" y="10452"/>
                </a:lnTo>
                <a:lnTo>
                  <a:pt x="8890" y="4305"/>
                </a:lnTo>
                <a:lnTo>
                  <a:pt x="8382" y="1739"/>
                </a:lnTo>
                <a:lnTo>
                  <a:pt x="647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3155521" y="4635855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0080" y="0"/>
                </a:moveTo>
                <a:lnTo>
                  <a:pt x="5000" y="2895"/>
                </a:lnTo>
                <a:lnTo>
                  <a:pt x="827" y="7518"/>
                </a:lnTo>
                <a:lnTo>
                  <a:pt x="0" y="13439"/>
                </a:lnTo>
                <a:lnTo>
                  <a:pt x="2339" y="18965"/>
                </a:lnTo>
                <a:lnTo>
                  <a:pt x="7667" y="22402"/>
                </a:lnTo>
                <a:lnTo>
                  <a:pt x="13999" y="22104"/>
                </a:lnTo>
                <a:lnTo>
                  <a:pt x="18795" y="18491"/>
                </a:lnTo>
                <a:lnTo>
                  <a:pt x="21044" y="12944"/>
                </a:lnTo>
                <a:lnTo>
                  <a:pt x="19732" y="6845"/>
                </a:lnTo>
                <a:lnTo>
                  <a:pt x="16811" y="1816"/>
                </a:lnTo>
                <a:lnTo>
                  <a:pt x="1008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2802477" y="464242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0318" y="0"/>
                </a:moveTo>
                <a:lnTo>
                  <a:pt x="5238" y="2908"/>
                </a:lnTo>
                <a:lnTo>
                  <a:pt x="988" y="7420"/>
                </a:lnTo>
                <a:lnTo>
                  <a:pt x="0" y="13095"/>
                </a:lnTo>
                <a:lnTo>
                  <a:pt x="2202" y="18372"/>
                </a:lnTo>
                <a:lnTo>
                  <a:pt x="7524" y="21691"/>
                </a:lnTo>
                <a:lnTo>
                  <a:pt x="13791" y="21558"/>
                </a:lnTo>
                <a:lnTo>
                  <a:pt x="18414" y="18254"/>
                </a:lnTo>
                <a:lnTo>
                  <a:pt x="20419" y="12881"/>
                </a:lnTo>
                <a:lnTo>
                  <a:pt x="18827" y="6540"/>
                </a:lnTo>
                <a:lnTo>
                  <a:pt x="15906" y="1523"/>
                </a:lnTo>
                <a:lnTo>
                  <a:pt x="1031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3134439" y="4267568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0080" y="0"/>
                </a:moveTo>
                <a:lnTo>
                  <a:pt x="5000" y="2895"/>
                </a:lnTo>
                <a:lnTo>
                  <a:pt x="827" y="7525"/>
                </a:lnTo>
                <a:lnTo>
                  <a:pt x="0" y="13449"/>
                </a:lnTo>
                <a:lnTo>
                  <a:pt x="2339" y="18972"/>
                </a:lnTo>
                <a:lnTo>
                  <a:pt x="7667" y="22402"/>
                </a:lnTo>
                <a:lnTo>
                  <a:pt x="13999" y="22104"/>
                </a:lnTo>
                <a:lnTo>
                  <a:pt x="18795" y="18491"/>
                </a:lnTo>
                <a:lnTo>
                  <a:pt x="21044" y="12944"/>
                </a:lnTo>
                <a:lnTo>
                  <a:pt x="19732" y="6845"/>
                </a:lnTo>
                <a:lnTo>
                  <a:pt x="16811" y="1828"/>
                </a:lnTo>
                <a:lnTo>
                  <a:pt x="1008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8" name="object 31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321939" y="4351731"/>
            <a:ext cx="77470" cy="77470"/>
          </a:xfrm>
          <a:prstGeom prst="rect">
            <a:avLst/>
          </a:prstGeom>
        </p:spPr>
      </p:pic>
      <p:sp>
        <p:nvSpPr>
          <p:cNvPr id="319" name="object 319"/>
          <p:cNvSpPr/>
          <p:nvPr/>
        </p:nvSpPr>
        <p:spPr>
          <a:xfrm>
            <a:off x="4627929" y="4801514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27128" y="0"/>
                </a:moveTo>
                <a:lnTo>
                  <a:pt x="13688" y="1201"/>
                </a:lnTo>
                <a:lnTo>
                  <a:pt x="3998" y="9145"/>
                </a:lnTo>
                <a:lnTo>
                  <a:pt x="0" y="20997"/>
                </a:lnTo>
                <a:lnTo>
                  <a:pt x="3633" y="33921"/>
                </a:lnTo>
                <a:lnTo>
                  <a:pt x="9909" y="40411"/>
                </a:lnTo>
                <a:lnTo>
                  <a:pt x="17936" y="44016"/>
                </a:lnTo>
                <a:lnTo>
                  <a:pt x="26654" y="44399"/>
                </a:lnTo>
                <a:lnTo>
                  <a:pt x="35002" y="41224"/>
                </a:lnTo>
                <a:lnTo>
                  <a:pt x="43523" y="30809"/>
                </a:lnTo>
                <a:lnTo>
                  <a:pt x="44590" y="18121"/>
                </a:lnTo>
                <a:lnTo>
                  <a:pt x="38895" y="6678"/>
                </a:lnTo>
                <a:lnTo>
                  <a:pt x="2712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3904918" y="4681677"/>
            <a:ext cx="45085" cy="43815"/>
          </a:xfrm>
          <a:custGeom>
            <a:avLst/>
            <a:gdLst/>
            <a:ahLst/>
            <a:cxnLst/>
            <a:rect l="l" t="t" r="r" b="b"/>
            <a:pathLst>
              <a:path w="45085" h="43814">
                <a:moveTo>
                  <a:pt x="27128" y="0"/>
                </a:moveTo>
                <a:lnTo>
                  <a:pt x="13688" y="1195"/>
                </a:lnTo>
                <a:lnTo>
                  <a:pt x="3998" y="9139"/>
                </a:lnTo>
                <a:lnTo>
                  <a:pt x="0" y="20990"/>
                </a:lnTo>
                <a:lnTo>
                  <a:pt x="3633" y="33908"/>
                </a:lnTo>
                <a:lnTo>
                  <a:pt x="9850" y="40291"/>
                </a:lnTo>
                <a:lnTo>
                  <a:pt x="17746" y="43661"/>
                </a:lnTo>
                <a:lnTo>
                  <a:pt x="26332" y="43808"/>
                </a:lnTo>
                <a:lnTo>
                  <a:pt x="34621" y="40525"/>
                </a:lnTo>
                <a:lnTo>
                  <a:pt x="43308" y="30155"/>
                </a:lnTo>
                <a:lnTo>
                  <a:pt x="44686" y="17600"/>
                </a:lnTo>
                <a:lnTo>
                  <a:pt x="39157" y="6376"/>
                </a:lnTo>
                <a:lnTo>
                  <a:pt x="2712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3517447" y="4886985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7503" y="0"/>
                </a:moveTo>
                <a:lnTo>
                  <a:pt x="13970" y="1276"/>
                </a:lnTo>
                <a:lnTo>
                  <a:pt x="4103" y="9448"/>
                </a:lnTo>
                <a:lnTo>
                  <a:pt x="0" y="21659"/>
                </a:lnTo>
                <a:lnTo>
                  <a:pt x="3754" y="35051"/>
                </a:lnTo>
                <a:lnTo>
                  <a:pt x="10070" y="41363"/>
                </a:lnTo>
                <a:lnTo>
                  <a:pt x="18184" y="44576"/>
                </a:lnTo>
                <a:lnTo>
                  <a:pt x="26989" y="44571"/>
                </a:lnTo>
                <a:lnTo>
                  <a:pt x="35377" y="41224"/>
                </a:lnTo>
                <a:lnTo>
                  <a:pt x="43951" y="30809"/>
                </a:lnTo>
                <a:lnTo>
                  <a:pt x="45013" y="18121"/>
                </a:lnTo>
                <a:lnTo>
                  <a:pt x="39288" y="6678"/>
                </a:lnTo>
                <a:lnTo>
                  <a:pt x="2750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4427601" y="486222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4190" y="0"/>
                </a:moveTo>
                <a:lnTo>
                  <a:pt x="2032" y="1346"/>
                </a:lnTo>
                <a:lnTo>
                  <a:pt x="0" y="2705"/>
                </a:lnTo>
                <a:lnTo>
                  <a:pt x="0" y="5689"/>
                </a:lnTo>
                <a:lnTo>
                  <a:pt x="1270" y="7772"/>
                </a:lnTo>
                <a:lnTo>
                  <a:pt x="2666" y="9855"/>
                </a:lnTo>
                <a:lnTo>
                  <a:pt x="4952" y="10350"/>
                </a:lnTo>
                <a:lnTo>
                  <a:pt x="6985" y="8991"/>
                </a:lnTo>
                <a:lnTo>
                  <a:pt x="9144" y="7645"/>
                </a:lnTo>
                <a:lnTo>
                  <a:pt x="10287" y="4902"/>
                </a:lnTo>
                <a:lnTo>
                  <a:pt x="9016" y="2819"/>
                </a:lnTo>
                <a:lnTo>
                  <a:pt x="7620" y="736"/>
                </a:lnTo>
                <a:lnTo>
                  <a:pt x="419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3514852" y="5102585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4238" y="0"/>
                </a:moveTo>
                <a:lnTo>
                  <a:pt x="232" y="151"/>
                </a:lnTo>
                <a:lnTo>
                  <a:pt x="0" y="3130"/>
                </a:lnTo>
                <a:lnTo>
                  <a:pt x="2032" y="4766"/>
                </a:lnTo>
                <a:lnTo>
                  <a:pt x="4825" y="5949"/>
                </a:lnTo>
                <a:lnTo>
                  <a:pt x="6858" y="4599"/>
                </a:lnTo>
                <a:lnTo>
                  <a:pt x="7840" y="1781"/>
                </a:lnTo>
                <a:lnTo>
                  <a:pt x="423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4065523" y="5107135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4238" y="0"/>
                </a:moveTo>
                <a:lnTo>
                  <a:pt x="232" y="151"/>
                </a:lnTo>
                <a:lnTo>
                  <a:pt x="0" y="3130"/>
                </a:lnTo>
                <a:lnTo>
                  <a:pt x="1270" y="5215"/>
                </a:lnTo>
                <a:lnTo>
                  <a:pt x="4825" y="5950"/>
                </a:lnTo>
                <a:lnTo>
                  <a:pt x="6858" y="4599"/>
                </a:lnTo>
                <a:lnTo>
                  <a:pt x="7840" y="1781"/>
                </a:lnTo>
                <a:lnTo>
                  <a:pt x="423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4268851" y="5000485"/>
            <a:ext cx="13335" cy="14604"/>
          </a:xfrm>
          <a:custGeom>
            <a:avLst/>
            <a:gdLst/>
            <a:ahLst/>
            <a:cxnLst/>
            <a:rect l="l" t="t" r="r" b="b"/>
            <a:pathLst>
              <a:path w="13335" h="14604">
                <a:moveTo>
                  <a:pt x="5841" y="0"/>
                </a:moveTo>
                <a:lnTo>
                  <a:pt x="1524" y="5689"/>
                </a:lnTo>
                <a:lnTo>
                  <a:pt x="0" y="7734"/>
                </a:lnTo>
                <a:lnTo>
                  <a:pt x="635" y="10261"/>
                </a:lnTo>
                <a:lnTo>
                  <a:pt x="1904" y="12357"/>
                </a:lnTo>
                <a:lnTo>
                  <a:pt x="3937" y="13982"/>
                </a:lnTo>
                <a:lnTo>
                  <a:pt x="6476" y="13335"/>
                </a:lnTo>
                <a:lnTo>
                  <a:pt x="8127" y="11290"/>
                </a:lnTo>
                <a:lnTo>
                  <a:pt x="13208" y="6985"/>
                </a:lnTo>
                <a:lnTo>
                  <a:pt x="584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3738776" y="5023405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2930" y="0"/>
                </a:moveTo>
                <a:lnTo>
                  <a:pt x="6556" y="623"/>
                </a:lnTo>
                <a:lnTo>
                  <a:pt x="1944" y="4477"/>
                </a:lnTo>
                <a:lnTo>
                  <a:pt x="0" y="10133"/>
                </a:lnTo>
                <a:lnTo>
                  <a:pt x="1627" y="16159"/>
                </a:lnTo>
                <a:lnTo>
                  <a:pt x="4802" y="21024"/>
                </a:lnTo>
                <a:lnTo>
                  <a:pt x="11660" y="22494"/>
                </a:lnTo>
                <a:lnTo>
                  <a:pt x="16486" y="19342"/>
                </a:lnTo>
                <a:lnTo>
                  <a:pt x="20484" y="14506"/>
                </a:lnTo>
                <a:lnTo>
                  <a:pt x="21042" y="8548"/>
                </a:lnTo>
                <a:lnTo>
                  <a:pt x="18432" y="3152"/>
                </a:lnTo>
                <a:lnTo>
                  <a:pt x="1293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3427527" y="485734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2394" y="0"/>
                </a:moveTo>
                <a:lnTo>
                  <a:pt x="6119" y="549"/>
                </a:lnTo>
                <a:lnTo>
                  <a:pt x="1726" y="4249"/>
                </a:lnTo>
                <a:lnTo>
                  <a:pt x="0" y="9753"/>
                </a:lnTo>
                <a:lnTo>
                  <a:pt x="1726" y="15709"/>
                </a:lnTo>
                <a:lnTo>
                  <a:pt x="4901" y="20573"/>
                </a:lnTo>
                <a:lnTo>
                  <a:pt x="10616" y="21793"/>
                </a:lnTo>
                <a:lnTo>
                  <a:pt x="15569" y="18643"/>
                </a:lnTo>
                <a:lnTo>
                  <a:pt x="19841" y="13728"/>
                </a:lnTo>
                <a:lnTo>
                  <a:pt x="20506" y="8031"/>
                </a:lnTo>
                <a:lnTo>
                  <a:pt x="17908" y="2979"/>
                </a:lnTo>
                <a:lnTo>
                  <a:pt x="12394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4279441" y="4646015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2269" y="0"/>
                </a:moveTo>
                <a:lnTo>
                  <a:pt x="6068" y="554"/>
                </a:lnTo>
                <a:lnTo>
                  <a:pt x="1712" y="4254"/>
                </a:lnTo>
                <a:lnTo>
                  <a:pt x="0" y="9754"/>
                </a:lnTo>
                <a:lnTo>
                  <a:pt x="1728" y="15709"/>
                </a:lnTo>
                <a:lnTo>
                  <a:pt x="4903" y="20574"/>
                </a:lnTo>
                <a:lnTo>
                  <a:pt x="11761" y="22047"/>
                </a:lnTo>
                <a:lnTo>
                  <a:pt x="15952" y="19342"/>
                </a:lnTo>
                <a:lnTo>
                  <a:pt x="20216" y="14317"/>
                </a:lnTo>
                <a:lnTo>
                  <a:pt x="20730" y="8380"/>
                </a:lnTo>
                <a:lnTo>
                  <a:pt x="17934" y="3088"/>
                </a:lnTo>
                <a:lnTo>
                  <a:pt x="1226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4110069" y="4441647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2858" y="0"/>
                </a:moveTo>
                <a:lnTo>
                  <a:pt x="6699" y="913"/>
                </a:lnTo>
                <a:lnTo>
                  <a:pt x="2063" y="4733"/>
                </a:lnTo>
                <a:lnTo>
                  <a:pt x="0" y="10226"/>
                </a:lnTo>
                <a:lnTo>
                  <a:pt x="1555" y="16154"/>
                </a:lnTo>
                <a:lnTo>
                  <a:pt x="4730" y="21018"/>
                </a:lnTo>
                <a:lnTo>
                  <a:pt x="11588" y="22491"/>
                </a:lnTo>
                <a:lnTo>
                  <a:pt x="16541" y="19342"/>
                </a:lnTo>
                <a:lnTo>
                  <a:pt x="20466" y="14505"/>
                </a:lnTo>
                <a:lnTo>
                  <a:pt x="20986" y="8547"/>
                </a:lnTo>
                <a:lnTo>
                  <a:pt x="18363" y="3150"/>
                </a:lnTo>
                <a:lnTo>
                  <a:pt x="1285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4407330" y="4742802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12269" y="0"/>
                </a:moveTo>
                <a:lnTo>
                  <a:pt x="6068" y="554"/>
                </a:lnTo>
                <a:lnTo>
                  <a:pt x="1712" y="4254"/>
                </a:lnTo>
                <a:lnTo>
                  <a:pt x="0" y="9754"/>
                </a:lnTo>
                <a:lnTo>
                  <a:pt x="1728" y="15709"/>
                </a:lnTo>
                <a:lnTo>
                  <a:pt x="4776" y="20573"/>
                </a:lnTo>
                <a:lnTo>
                  <a:pt x="10618" y="21843"/>
                </a:lnTo>
                <a:lnTo>
                  <a:pt x="15444" y="18694"/>
                </a:lnTo>
                <a:lnTo>
                  <a:pt x="19448" y="13958"/>
                </a:lnTo>
                <a:lnTo>
                  <a:pt x="20143" y="8223"/>
                </a:lnTo>
                <a:lnTo>
                  <a:pt x="17694" y="3049"/>
                </a:lnTo>
                <a:lnTo>
                  <a:pt x="1226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1782317" y="3192652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19">
                <a:moveTo>
                  <a:pt x="22351" y="0"/>
                </a:moveTo>
                <a:lnTo>
                  <a:pt x="13608" y="1861"/>
                </a:lnTo>
                <a:lnTo>
                  <a:pt x="6508" y="6889"/>
                </a:lnTo>
                <a:lnTo>
                  <a:pt x="1742" y="14251"/>
                </a:lnTo>
                <a:lnTo>
                  <a:pt x="0" y="23114"/>
                </a:lnTo>
                <a:lnTo>
                  <a:pt x="3970" y="35968"/>
                </a:lnTo>
                <a:lnTo>
                  <a:pt x="13763" y="43751"/>
                </a:lnTo>
                <a:lnTo>
                  <a:pt x="26199" y="45152"/>
                </a:lnTo>
                <a:lnTo>
                  <a:pt x="38100" y="38862"/>
                </a:lnTo>
                <a:lnTo>
                  <a:pt x="44390" y="26842"/>
                </a:lnTo>
                <a:lnTo>
                  <a:pt x="42989" y="14144"/>
                </a:lnTo>
                <a:lnTo>
                  <a:pt x="35206" y="4089"/>
                </a:lnTo>
                <a:lnTo>
                  <a:pt x="2235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1240713" y="3687064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2351" y="0"/>
                </a:moveTo>
                <a:lnTo>
                  <a:pt x="13619" y="1760"/>
                </a:lnTo>
                <a:lnTo>
                  <a:pt x="6518" y="6556"/>
                </a:lnTo>
                <a:lnTo>
                  <a:pt x="1745" y="13662"/>
                </a:lnTo>
                <a:lnTo>
                  <a:pt x="0" y="22352"/>
                </a:lnTo>
                <a:lnTo>
                  <a:pt x="3971" y="35206"/>
                </a:lnTo>
                <a:lnTo>
                  <a:pt x="13762" y="42989"/>
                </a:lnTo>
                <a:lnTo>
                  <a:pt x="26183" y="44390"/>
                </a:lnTo>
                <a:lnTo>
                  <a:pt x="38049" y="38100"/>
                </a:lnTo>
                <a:lnTo>
                  <a:pt x="44715" y="26253"/>
                </a:lnTo>
                <a:lnTo>
                  <a:pt x="43278" y="13811"/>
                </a:lnTo>
                <a:lnTo>
                  <a:pt x="35302" y="3988"/>
                </a:lnTo>
                <a:lnTo>
                  <a:pt x="2235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803401" y="372440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23190" y="0"/>
                </a:moveTo>
                <a:lnTo>
                  <a:pt x="14326" y="1742"/>
                </a:lnTo>
                <a:lnTo>
                  <a:pt x="6937" y="6508"/>
                </a:lnTo>
                <a:lnTo>
                  <a:pt x="1876" y="13608"/>
                </a:lnTo>
                <a:lnTo>
                  <a:pt x="0" y="22352"/>
                </a:lnTo>
                <a:lnTo>
                  <a:pt x="4101" y="35667"/>
                </a:lnTo>
                <a:lnTo>
                  <a:pt x="14181" y="43719"/>
                </a:lnTo>
                <a:lnTo>
                  <a:pt x="26901" y="45247"/>
                </a:lnTo>
                <a:lnTo>
                  <a:pt x="38925" y="38989"/>
                </a:lnTo>
                <a:lnTo>
                  <a:pt x="45198" y="26949"/>
                </a:lnTo>
                <a:lnTo>
                  <a:pt x="43788" y="14208"/>
                </a:lnTo>
                <a:lnTo>
                  <a:pt x="36012" y="4109"/>
                </a:lnTo>
                <a:lnTo>
                  <a:pt x="2319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1593469" y="32928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6603" y="0"/>
                </a:moveTo>
                <a:lnTo>
                  <a:pt x="1650" y="0"/>
                </a:lnTo>
                <a:lnTo>
                  <a:pt x="0" y="1651"/>
                </a:lnTo>
                <a:lnTo>
                  <a:pt x="0" y="4064"/>
                </a:lnTo>
                <a:lnTo>
                  <a:pt x="0" y="6604"/>
                </a:lnTo>
                <a:lnTo>
                  <a:pt x="1650" y="9144"/>
                </a:lnTo>
                <a:lnTo>
                  <a:pt x="6603" y="9144"/>
                </a:lnTo>
                <a:lnTo>
                  <a:pt x="9143" y="6604"/>
                </a:lnTo>
                <a:lnTo>
                  <a:pt x="9143" y="1651"/>
                </a:lnTo>
                <a:lnTo>
                  <a:pt x="660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698220" y="3591052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4965" y="0"/>
                </a:moveTo>
                <a:lnTo>
                  <a:pt x="2476" y="0"/>
                </a:lnTo>
                <a:lnTo>
                  <a:pt x="825" y="2540"/>
                </a:lnTo>
                <a:lnTo>
                  <a:pt x="0" y="5080"/>
                </a:lnTo>
                <a:lnTo>
                  <a:pt x="1824" y="7393"/>
                </a:lnTo>
                <a:lnTo>
                  <a:pt x="5278" y="5302"/>
                </a:lnTo>
                <a:lnTo>
                  <a:pt x="7334" y="1829"/>
                </a:lnTo>
                <a:lnTo>
                  <a:pt x="4965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1157858" y="3287903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965" y="0"/>
                </a:moveTo>
                <a:lnTo>
                  <a:pt x="2489" y="0"/>
                </a:lnTo>
                <a:lnTo>
                  <a:pt x="0" y="2540"/>
                </a:lnTo>
                <a:lnTo>
                  <a:pt x="0" y="4953"/>
                </a:lnTo>
                <a:lnTo>
                  <a:pt x="1824" y="7340"/>
                </a:lnTo>
                <a:lnTo>
                  <a:pt x="5278" y="5286"/>
                </a:lnTo>
                <a:lnTo>
                  <a:pt x="7334" y="1827"/>
                </a:lnTo>
                <a:lnTo>
                  <a:pt x="4965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1383157" y="3259709"/>
            <a:ext cx="12700" cy="12065"/>
          </a:xfrm>
          <a:custGeom>
            <a:avLst/>
            <a:gdLst/>
            <a:ahLst/>
            <a:cxnLst/>
            <a:rect l="l" t="t" r="r" b="b"/>
            <a:pathLst>
              <a:path w="12700" h="12064">
                <a:moveTo>
                  <a:pt x="3302" y="0"/>
                </a:moveTo>
                <a:lnTo>
                  <a:pt x="762" y="889"/>
                </a:lnTo>
                <a:lnTo>
                  <a:pt x="0" y="3302"/>
                </a:lnTo>
                <a:lnTo>
                  <a:pt x="0" y="5842"/>
                </a:lnTo>
                <a:lnTo>
                  <a:pt x="762" y="8255"/>
                </a:lnTo>
                <a:lnTo>
                  <a:pt x="3302" y="9144"/>
                </a:lnTo>
                <a:lnTo>
                  <a:pt x="9906" y="11557"/>
                </a:lnTo>
                <a:lnTo>
                  <a:pt x="12318" y="1651"/>
                </a:lnTo>
                <a:lnTo>
                  <a:pt x="5715" y="889"/>
                </a:lnTo>
                <a:lnTo>
                  <a:pt x="330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923467" y="3518153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0756" y="0"/>
                </a:moveTo>
                <a:lnTo>
                  <a:pt x="4965" y="0"/>
                </a:lnTo>
                <a:lnTo>
                  <a:pt x="0" y="5080"/>
                </a:lnTo>
                <a:lnTo>
                  <a:pt x="0" y="10795"/>
                </a:lnTo>
                <a:lnTo>
                  <a:pt x="1915" y="16752"/>
                </a:lnTo>
                <a:lnTo>
                  <a:pt x="6624" y="20447"/>
                </a:lnTo>
                <a:lnTo>
                  <a:pt x="12574" y="21189"/>
                </a:lnTo>
                <a:lnTo>
                  <a:pt x="18211" y="18288"/>
                </a:lnTo>
                <a:lnTo>
                  <a:pt x="21126" y="12644"/>
                </a:lnTo>
                <a:lnTo>
                  <a:pt x="20389" y="6667"/>
                </a:lnTo>
                <a:lnTo>
                  <a:pt x="16700" y="1928"/>
                </a:lnTo>
                <a:lnTo>
                  <a:pt x="1075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752894" y="3827907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4" h="20320">
                <a:moveTo>
                  <a:pt x="9931" y="0"/>
                </a:moveTo>
                <a:lnTo>
                  <a:pt x="4140" y="0"/>
                </a:lnTo>
                <a:lnTo>
                  <a:pt x="0" y="4191"/>
                </a:lnTo>
                <a:lnTo>
                  <a:pt x="0" y="10033"/>
                </a:lnTo>
                <a:lnTo>
                  <a:pt x="1786" y="15916"/>
                </a:lnTo>
                <a:lnTo>
                  <a:pt x="6211" y="19573"/>
                </a:lnTo>
                <a:lnTo>
                  <a:pt x="11878" y="20302"/>
                </a:lnTo>
                <a:lnTo>
                  <a:pt x="17386" y="17399"/>
                </a:lnTo>
                <a:lnTo>
                  <a:pt x="20416" y="11894"/>
                </a:lnTo>
                <a:lnTo>
                  <a:pt x="19873" y="6223"/>
                </a:lnTo>
                <a:lnTo>
                  <a:pt x="16223" y="1789"/>
                </a:lnTo>
                <a:lnTo>
                  <a:pt x="993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1582674" y="3541395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5" h="21589">
                <a:moveTo>
                  <a:pt x="10032" y="0"/>
                </a:moveTo>
                <a:lnTo>
                  <a:pt x="5079" y="0"/>
                </a:lnTo>
                <a:lnTo>
                  <a:pt x="0" y="4952"/>
                </a:lnTo>
                <a:lnTo>
                  <a:pt x="0" y="10667"/>
                </a:lnTo>
                <a:lnTo>
                  <a:pt x="1789" y="16625"/>
                </a:lnTo>
                <a:lnTo>
                  <a:pt x="6222" y="20319"/>
                </a:lnTo>
                <a:lnTo>
                  <a:pt x="11894" y="21062"/>
                </a:lnTo>
                <a:lnTo>
                  <a:pt x="17398" y="18160"/>
                </a:lnTo>
                <a:lnTo>
                  <a:pt x="20427" y="12537"/>
                </a:lnTo>
                <a:lnTo>
                  <a:pt x="19907" y="6603"/>
                </a:lnTo>
                <a:lnTo>
                  <a:pt x="16291" y="1908"/>
                </a:lnTo>
                <a:lnTo>
                  <a:pt x="1003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1551305" y="3804665"/>
            <a:ext cx="21590" cy="20955"/>
          </a:xfrm>
          <a:custGeom>
            <a:avLst/>
            <a:gdLst/>
            <a:ahLst/>
            <a:cxnLst/>
            <a:rect l="l" t="t" r="r" b="b"/>
            <a:pathLst>
              <a:path w="21590" h="20954">
                <a:moveTo>
                  <a:pt x="10794" y="0"/>
                </a:moveTo>
                <a:lnTo>
                  <a:pt x="4953" y="0"/>
                </a:lnTo>
                <a:lnTo>
                  <a:pt x="0" y="4953"/>
                </a:lnTo>
                <a:lnTo>
                  <a:pt x="0" y="10795"/>
                </a:lnTo>
                <a:lnTo>
                  <a:pt x="1908" y="16627"/>
                </a:lnTo>
                <a:lnTo>
                  <a:pt x="6603" y="20113"/>
                </a:lnTo>
                <a:lnTo>
                  <a:pt x="12537" y="20814"/>
                </a:lnTo>
                <a:lnTo>
                  <a:pt x="18160" y="18288"/>
                </a:lnTo>
                <a:lnTo>
                  <a:pt x="21064" y="12590"/>
                </a:lnTo>
                <a:lnTo>
                  <a:pt x="20335" y="6619"/>
                </a:lnTo>
                <a:lnTo>
                  <a:pt x="16678" y="1910"/>
                </a:lnTo>
                <a:lnTo>
                  <a:pt x="10794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593851" y="335254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0756" y="0"/>
                </a:moveTo>
                <a:lnTo>
                  <a:pt x="4965" y="0"/>
                </a:lnTo>
                <a:lnTo>
                  <a:pt x="0" y="4952"/>
                </a:lnTo>
                <a:lnTo>
                  <a:pt x="0" y="10794"/>
                </a:lnTo>
                <a:lnTo>
                  <a:pt x="1913" y="16752"/>
                </a:lnTo>
                <a:lnTo>
                  <a:pt x="6619" y="20446"/>
                </a:lnTo>
                <a:lnTo>
                  <a:pt x="12569" y="21189"/>
                </a:lnTo>
                <a:lnTo>
                  <a:pt x="18211" y="18287"/>
                </a:lnTo>
                <a:lnTo>
                  <a:pt x="21126" y="12590"/>
                </a:lnTo>
                <a:lnTo>
                  <a:pt x="20389" y="6619"/>
                </a:lnTo>
                <a:lnTo>
                  <a:pt x="16700" y="1910"/>
                </a:lnTo>
                <a:lnTo>
                  <a:pt x="1075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1637410" y="3391408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19" h="20320">
                <a:moveTo>
                  <a:pt x="9906" y="0"/>
                </a:moveTo>
                <a:lnTo>
                  <a:pt x="4063" y="0"/>
                </a:lnTo>
                <a:lnTo>
                  <a:pt x="0" y="4191"/>
                </a:lnTo>
                <a:lnTo>
                  <a:pt x="0" y="9906"/>
                </a:lnTo>
                <a:lnTo>
                  <a:pt x="1772" y="15863"/>
                </a:lnTo>
                <a:lnTo>
                  <a:pt x="6175" y="19558"/>
                </a:lnTo>
                <a:lnTo>
                  <a:pt x="11840" y="20300"/>
                </a:lnTo>
                <a:lnTo>
                  <a:pt x="17399" y="17399"/>
                </a:lnTo>
                <a:lnTo>
                  <a:pt x="20300" y="11894"/>
                </a:lnTo>
                <a:lnTo>
                  <a:pt x="19557" y="6223"/>
                </a:lnTo>
                <a:lnTo>
                  <a:pt x="15863" y="1789"/>
                </a:lnTo>
                <a:lnTo>
                  <a:pt x="990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763600" y="3186938"/>
            <a:ext cx="89535" cy="89535"/>
          </a:xfrm>
          <a:custGeom>
            <a:avLst/>
            <a:gdLst/>
            <a:ahLst/>
            <a:cxnLst/>
            <a:rect l="l" t="t" r="r" b="b"/>
            <a:pathLst>
              <a:path w="89534" h="89535">
                <a:moveTo>
                  <a:pt x="44716" y="0"/>
                </a:moveTo>
                <a:lnTo>
                  <a:pt x="41106" y="17432"/>
                </a:lnTo>
                <a:lnTo>
                  <a:pt x="31364" y="31638"/>
                </a:lnTo>
                <a:lnTo>
                  <a:pt x="17118" y="41201"/>
                </a:lnTo>
                <a:lnTo>
                  <a:pt x="0" y="44704"/>
                </a:lnTo>
                <a:lnTo>
                  <a:pt x="17118" y="48188"/>
                </a:lnTo>
                <a:lnTo>
                  <a:pt x="31364" y="57721"/>
                </a:lnTo>
                <a:lnTo>
                  <a:pt x="41106" y="71921"/>
                </a:lnTo>
                <a:lnTo>
                  <a:pt x="44716" y="89407"/>
                </a:lnTo>
                <a:lnTo>
                  <a:pt x="48210" y="71921"/>
                </a:lnTo>
                <a:lnTo>
                  <a:pt x="57761" y="57721"/>
                </a:lnTo>
                <a:lnTo>
                  <a:pt x="71971" y="48188"/>
                </a:lnTo>
                <a:lnTo>
                  <a:pt x="89446" y="44704"/>
                </a:lnTo>
                <a:lnTo>
                  <a:pt x="71971" y="41201"/>
                </a:lnTo>
                <a:lnTo>
                  <a:pt x="57761" y="31638"/>
                </a:lnTo>
                <a:lnTo>
                  <a:pt x="48210" y="17432"/>
                </a:lnTo>
                <a:lnTo>
                  <a:pt x="4471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417029" y="4462110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0234" y="0"/>
                </a:moveTo>
                <a:lnTo>
                  <a:pt x="8419" y="4127"/>
                </a:lnTo>
                <a:lnTo>
                  <a:pt x="432" y="14944"/>
                </a:lnTo>
                <a:lnTo>
                  <a:pt x="0" y="28499"/>
                </a:lnTo>
                <a:lnTo>
                  <a:pt x="6793" y="39347"/>
                </a:lnTo>
                <a:lnTo>
                  <a:pt x="18175" y="45052"/>
                </a:lnTo>
                <a:lnTo>
                  <a:pt x="31509" y="43176"/>
                </a:lnTo>
                <a:lnTo>
                  <a:pt x="38562" y="37699"/>
                </a:lnTo>
                <a:lnTo>
                  <a:pt x="42764" y="30060"/>
                </a:lnTo>
                <a:lnTo>
                  <a:pt x="43857" y="21331"/>
                </a:lnTo>
                <a:lnTo>
                  <a:pt x="41580" y="12582"/>
                </a:lnTo>
                <a:lnTo>
                  <a:pt x="32436" y="2753"/>
                </a:lnTo>
                <a:lnTo>
                  <a:pt x="20234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690340" y="3782266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0603" y="0"/>
                </a:moveTo>
                <a:lnTo>
                  <a:pt x="8790" y="4101"/>
                </a:lnTo>
                <a:lnTo>
                  <a:pt x="806" y="14906"/>
                </a:lnTo>
                <a:lnTo>
                  <a:pt x="0" y="28517"/>
                </a:lnTo>
                <a:lnTo>
                  <a:pt x="6702" y="39116"/>
                </a:lnTo>
                <a:lnTo>
                  <a:pt x="18133" y="44499"/>
                </a:lnTo>
                <a:lnTo>
                  <a:pt x="31514" y="42465"/>
                </a:lnTo>
                <a:lnTo>
                  <a:pt x="38623" y="37070"/>
                </a:lnTo>
                <a:lnTo>
                  <a:pt x="42949" y="29686"/>
                </a:lnTo>
                <a:lnTo>
                  <a:pt x="44168" y="21230"/>
                </a:lnTo>
                <a:lnTo>
                  <a:pt x="41954" y="12620"/>
                </a:lnTo>
                <a:lnTo>
                  <a:pt x="32804" y="2780"/>
                </a:lnTo>
                <a:lnTo>
                  <a:pt x="2060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1067388" y="3558397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0656" y="0"/>
                </a:moveTo>
                <a:lnTo>
                  <a:pt x="8547" y="4149"/>
                </a:lnTo>
                <a:lnTo>
                  <a:pt x="439" y="15001"/>
                </a:lnTo>
                <a:lnTo>
                  <a:pt x="0" y="28553"/>
                </a:lnTo>
                <a:lnTo>
                  <a:pt x="6789" y="39401"/>
                </a:lnTo>
                <a:lnTo>
                  <a:pt x="18170" y="45130"/>
                </a:lnTo>
                <a:lnTo>
                  <a:pt x="31503" y="43322"/>
                </a:lnTo>
                <a:lnTo>
                  <a:pt x="38729" y="37867"/>
                </a:lnTo>
                <a:lnTo>
                  <a:pt x="43313" y="30352"/>
                </a:lnTo>
                <a:lnTo>
                  <a:pt x="44789" y="21766"/>
                </a:lnTo>
                <a:lnTo>
                  <a:pt x="42692" y="13096"/>
                </a:lnTo>
                <a:lnTo>
                  <a:pt x="33220" y="2875"/>
                </a:lnTo>
                <a:lnTo>
                  <a:pt x="2065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584238" y="431584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5638" y="0"/>
                </a:moveTo>
                <a:lnTo>
                  <a:pt x="1168" y="2159"/>
                </a:lnTo>
                <a:lnTo>
                  <a:pt x="0" y="5473"/>
                </a:lnTo>
                <a:lnTo>
                  <a:pt x="2159" y="9944"/>
                </a:lnTo>
                <a:lnTo>
                  <a:pt x="5118" y="10363"/>
                </a:lnTo>
                <a:lnTo>
                  <a:pt x="9588" y="8204"/>
                </a:lnTo>
                <a:lnTo>
                  <a:pt x="10363" y="5994"/>
                </a:lnTo>
                <a:lnTo>
                  <a:pt x="9283" y="3759"/>
                </a:lnTo>
                <a:lnTo>
                  <a:pt x="8204" y="1511"/>
                </a:lnTo>
                <a:lnTo>
                  <a:pt x="563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1265014" y="3660195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2567" y="0"/>
                </a:moveTo>
                <a:lnTo>
                  <a:pt x="350" y="3373"/>
                </a:lnTo>
                <a:lnTo>
                  <a:pt x="0" y="7413"/>
                </a:lnTo>
                <a:lnTo>
                  <a:pt x="2928" y="8072"/>
                </a:lnTo>
                <a:lnTo>
                  <a:pt x="5112" y="6929"/>
                </a:lnTo>
                <a:lnTo>
                  <a:pt x="5620" y="4008"/>
                </a:lnTo>
                <a:lnTo>
                  <a:pt x="5239" y="1341"/>
                </a:lnTo>
                <a:lnTo>
                  <a:pt x="256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982504" y="4132888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2576" y="0"/>
                </a:moveTo>
                <a:lnTo>
                  <a:pt x="354" y="3352"/>
                </a:lnTo>
                <a:lnTo>
                  <a:pt x="0" y="7358"/>
                </a:lnTo>
                <a:lnTo>
                  <a:pt x="2926" y="7972"/>
                </a:lnTo>
                <a:lnTo>
                  <a:pt x="5161" y="6892"/>
                </a:lnTo>
                <a:lnTo>
                  <a:pt x="6317" y="3578"/>
                </a:lnTo>
                <a:lnTo>
                  <a:pt x="5250" y="1343"/>
                </a:lnTo>
                <a:lnTo>
                  <a:pt x="257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785215" y="4254753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29">
                <a:moveTo>
                  <a:pt x="9651" y="0"/>
                </a:moveTo>
                <a:lnTo>
                  <a:pt x="7048" y="330"/>
                </a:lnTo>
                <a:lnTo>
                  <a:pt x="0" y="965"/>
                </a:lnTo>
                <a:lnTo>
                  <a:pt x="2082" y="10998"/>
                </a:lnTo>
                <a:lnTo>
                  <a:pt x="8407" y="8864"/>
                </a:lnTo>
                <a:lnTo>
                  <a:pt x="10998" y="8534"/>
                </a:lnTo>
                <a:lnTo>
                  <a:pt x="12877" y="6718"/>
                </a:lnTo>
                <a:lnTo>
                  <a:pt x="12547" y="4114"/>
                </a:lnTo>
                <a:lnTo>
                  <a:pt x="11468" y="1879"/>
                </a:lnTo>
                <a:lnTo>
                  <a:pt x="965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1076625" y="3813984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9675" y="0"/>
                </a:moveTo>
                <a:lnTo>
                  <a:pt x="3991" y="1954"/>
                </a:lnTo>
                <a:lnTo>
                  <a:pt x="169" y="7064"/>
                </a:lnTo>
                <a:lnTo>
                  <a:pt x="0" y="13358"/>
                </a:lnTo>
                <a:lnTo>
                  <a:pt x="3251" y="18367"/>
                </a:lnTo>
                <a:lnTo>
                  <a:pt x="8618" y="20994"/>
                </a:lnTo>
                <a:lnTo>
                  <a:pt x="14800" y="20145"/>
                </a:lnTo>
                <a:lnTo>
                  <a:pt x="20019" y="17605"/>
                </a:lnTo>
                <a:lnTo>
                  <a:pt x="22343" y="11001"/>
                </a:lnTo>
                <a:lnTo>
                  <a:pt x="19829" y="5794"/>
                </a:lnTo>
                <a:lnTo>
                  <a:pt x="15521" y="1260"/>
                </a:lnTo>
                <a:lnTo>
                  <a:pt x="9675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1096802" y="346148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9462" y="0"/>
                </a:moveTo>
                <a:lnTo>
                  <a:pt x="4037" y="1785"/>
                </a:lnTo>
                <a:lnTo>
                  <a:pt x="337" y="6762"/>
                </a:lnTo>
                <a:lnTo>
                  <a:pt x="0" y="13065"/>
                </a:lnTo>
                <a:lnTo>
                  <a:pt x="2949" y="17938"/>
                </a:lnTo>
                <a:lnTo>
                  <a:pt x="8158" y="20335"/>
                </a:lnTo>
                <a:lnTo>
                  <a:pt x="14600" y="19208"/>
                </a:lnTo>
                <a:lnTo>
                  <a:pt x="19819" y="16668"/>
                </a:lnTo>
                <a:lnTo>
                  <a:pt x="21750" y="11207"/>
                </a:lnTo>
                <a:lnTo>
                  <a:pt x="19235" y="6000"/>
                </a:lnTo>
                <a:lnTo>
                  <a:pt x="15050" y="1404"/>
                </a:lnTo>
                <a:lnTo>
                  <a:pt x="946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473295" y="4079111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89">
                <a:moveTo>
                  <a:pt x="9406" y="0"/>
                </a:moveTo>
                <a:lnTo>
                  <a:pt x="3979" y="1795"/>
                </a:lnTo>
                <a:lnTo>
                  <a:pt x="275" y="6808"/>
                </a:lnTo>
                <a:lnTo>
                  <a:pt x="0" y="13210"/>
                </a:lnTo>
                <a:lnTo>
                  <a:pt x="3075" y="18338"/>
                </a:lnTo>
                <a:lnTo>
                  <a:pt x="8408" y="20998"/>
                </a:lnTo>
                <a:lnTo>
                  <a:pt x="14905" y="19991"/>
                </a:lnTo>
                <a:lnTo>
                  <a:pt x="19375" y="17832"/>
                </a:lnTo>
                <a:lnTo>
                  <a:pt x="21699" y="11202"/>
                </a:lnTo>
                <a:lnTo>
                  <a:pt x="19185" y="5983"/>
                </a:lnTo>
                <a:lnTo>
                  <a:pt x="14994" y="1402"/>
                </a:lnTo>
                <a:lnTo>
                  <a:pt x="940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386683" y="382866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9809" y="0"/>
                </a:moveTo>
                <a:lnTo>
                  <a:pt x="4143" y="1960"/>
                </a:lnTo>
                <a:lnTo>
                  <a:pt x="171" y="6730"/>
                </a:lnTo>
                <a:lnTo>
                  <a:pt x="0" y="13045"/>
                </a:lnTo>
                <a:lnTo>
                  <a:pt x="3248" y="18097"/>
                </a:lnTo>
                <a:lnTo>
                  <a:pt x="8615" y="20768"/>
                </a:lnTo>
                <a:lnTo>
                  <a:pt x="14801" y="19938"/>
                </a:lnTo>
                <a:lnTo>
                  <a:pt x="20021" y="17398"/>
                </a:lnTo>
                <a:lnTo>
                  <a:pt x="22332" y="10794"/>
                </a:lnTo>
                <a:lnTo>
                  <a:pt x="19818" y="5460"/>
                </a:lnTo>
                <a:lnTo>
                  <a:pt x="15568" y="1087"/>
                </a:lnTo>
                <a:lnTo>
                  <a:pt x="980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1445494" y="3820191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9655" y="0"/>
                </a:moveTo>
                <a:lnTo>
                  <a:pt x="3954" y="1916"/>
                </a:lnTo>
                <a:lnTo>
                  <a:pt x="146" y="6953"/>
                </a:lnTo>
                <a:lnTo>
                  <a:pt x="0" y="13321"/>
                </a:lnTo>
                <a:lnTo>
                  <a:pt x="3258" y="18367"/>
                </a:lnTo>
                <a:lnTo>
                  <a:pt x="8612" y="21008"/>
                </a:lnTo>
                <a:lnTo>
                  <a:pt x="14751" y="20161"/>
                </a:lnTo>
                <a:lnTo>
                  <a:pt x="19958" y="17621"/>
                </a:lnTo>
                <a:lnTo>
                  <a:pt x="22371" y="11017"/>
                </a:lnTo>
                <a:lnTo>
                  <a:pt x="19831" y="5810"/>
                </a:lnTo>
                <a:lnTo>
                  <a:pt x="15523" y="1273"/>
                </a:lnTo>
                <a:lnTo>
                  <a:pt x="9655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489539" y="4238621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9352" y="0"/>
                </a:moveTo>
                <a:lnTo>
                  <a:pt x="3927" y="1796"/>
                </a:lnTo>
                <a:lnTo>
                  <a:pt x="223" y="6810"/>
                </a:lnTo>
                <a:lnTo>
                  <a:pt x="0" y="13050"/>
                </a:lnTo>
                <a:lnTo>
                  <a:pt x="3133" y="17853"/>
                </a:lnTo>
                <a:lnTo>
                  <a:pt x="8383" y="20254"/>
                </a:lnTo>
                <a:lnTo>
                  <a:pt x="14510" y="19294"/>
                </a:lnTo>
                <a:lnTo>
                  <a:pt x="19730" y="16767"/>
                </a:lnTo>
                <a:lnTo>
                  <a:pt x="21648" y="11204"/>
                </a:lnTo>
                <a:lnTo>
                  <a:pt x="19120" y="5972"/>
                </a:lnTo>
                <a:lnTo>
                  <a:pt x="14937" y="1398"/>
                </a:lnTo>
                <a:lnTo>
                  <a:pt x="935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1288922" y="3997413"/>
            <a:ext cx="80645" cy="80645"/>
          </a:xfrm>
          <a:custGeom>
            <a:avLst/>
            <a:gdLst/>
            <a:ahLst/>
            <a:cxnLst/>
            <a:rect l="l" t="t" r="r" b="b"/>
            <a:pathLst>
              <a:path w="80644" h="80645">
                <a:moveTo>
                  <a:pt x="20955" y="0"/>
                </a:moveTo>
                <a:lnTo>
                  <a:pt x="25324" y="17252"/>
                </a:lnTo>
                <a:lnTo>
                  <a:pt x="22860" y="34199"/>
                </a:lnTo>
                <a:lnTo>
                  <a:pt x="14204" y="48972"/>
                </a:lnTo>
                <a:lnTo>
                  <a:pt x="0" y="59702"/>
                </a:lnTo>
                <a:lnTo>
                  <a:pt x="17238" y="55267"/>
                </a:lnTo>
                <a:lnTo>
                  <a:pt x="34178" y="57702"/>
                </a:lnTo>
                <a:lnTo>
                  <a:pt x="48952" y="66357"/>
                </a:lnTo>
                <a:lnTo>
                  <a:pt x="59690" y="80581"/>
                </a:lnTo>
                <a:lnTo>
                  <a:pt x="55356" y="63273"/>
                </a:lnTo>
                <a:lnTo>
                  <a:pt x="57975" y="46243"/>
                </a:lnTo>
                <a:lnTo>
                  <a:pt x="66690" y="31457"/>
                </a:lnTo>
                <a:lnTo>
                  <a:pt x="80645" y="20878"/>
                </a:lnTo>
                <a:lnTo>
                  <a:pt x="63656" y="25162"/>
                </a:lnTo>
                <a:lnTo>
                  <a:pt x="46656" y="22740"/>
                </a:lnTo>
                <a:lnTo>
                  <a:pt x="31728" y="14169"/>
                </a:lnTo>
                <a:lnTo>
                  <a:pt x="20955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952879" y="4557330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5">
                <a:moveTo>
                  <a:pt x="24702" y="0"/>
                </a:moveTo>
                <a:lnTo>
                  <a:pt x="11546" y="2667"/>
                </a:lnTo>
                <a:lnTo>
                  <a:pt x="4722" y="8396"/>
                </a:lnTo>
                <a:lnTo>
                  <a:pt x="781" y="15996"/>
                </a:lnTo>
                <a:lnTo>
                  <a:pt x="0" y="24520"/>
                </a:lnTo>
                <a:lnTo>
                  <a:pt x="2656" y="33020"/>
                </a:lnTo>
                <a:lnTo>
                  <a:pt x="12350" y="42466"/>
                </a:lnTo>
                <a:lnTo>
                  <a:pt x="24769" y="44756"/>
                </a:lnTo>
                <a:lnTo>
                  <a:pt x="36374" y="40058"/>
                </a:lnTo>
                <a:lnTo>
                  <a:pt x="43626" y="28537"/>
                </a:lnTo>
                <a:lnTo>
                  <a:pt x="43428" y="15095"/>
                </a:lnTo>
                <a:lnTo>
                  <a:pt x="36225" y="4863"/>
                </a:lnTo>
                <a:lnTo>
                  <a:pt x="2470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776031" y="4155678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24846" y="0"/>
                </a:moveTo>
                <a:lnTo>
                  <a:pt x="11203" y="2783"/>
                </a:lnTo>
                <a:lnTo>
                  <a:pt x="4443" y="8625"/>
                </a:lnTo>
                <a:lnTo>
                  <a:pt x="641" y="16474"/>
                </a:lnTo>
                <a:lnTo>
                  <a:pt x="0" y="25247"/>
                </a:lnTo>
                <a:lnTo>
                  <a:pt x="2719" y="33860"/>
                </a:lnTo>
                <a:lnTo>
                  <a:pt x="12472" y="43142"/>
                </a:lnTo>
                <a:lnTo>
                  <a:pt x="25047" y="45128"/>
                </a:lnTo>
                <a:lnTo>
                  <a:pt x="36882" y="40261"/>
                </a:lnTo>
                <a:lnTo>
                  <a:pt x="44413" y="28983"/>
                </a:lnTo>
                <a:lnTo>
                  <a:pt x="44143" y="15430"/>
                </a:lnTo>
                <a:lnTo>
                  <a:pt x="36723" y="4992"/>
                </a:lnTo>
                <a:lnTo>
                  <a:pt x="2484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769035" y="506626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5016" y="0"/>
                </a:moveTo>
                <a:lnTo>
                  <a:pt x="2832" y="1192"/>
                </a:lnTo>
                <a:lnTo>
                  <a:pt x="660" y="2385"/>
                </a:lnTo>
                <a:lnTo>
                  <a:pt x="0" y="4632"/>
                </a:lnTo>
                <a:lnTo>
                  <a:pt x="2387" y="8991"/>
                </a:lnTo>
                <a:lnTo>
                  <a:pt x="5029" y="10375"/>
                </a:lnTo>
                <a:lnTo>
                  <a:pt x="9385" y="7992"/>
                </a:lnTo>
                <a:lnTo>
                  <a:pt x="10375" y="4620"/>
                </a:lnTo>
                <a:lnTo>
                  <a:pt x="7988" y="260"/>
                </a:lnTo>
                <a:lnTo>
                  <a:pt x="501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601370" y="4138523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162" y="0"/>
                </a:moveTo>
                <a:lnTo>
                  <a:pt x="1384" y="1917"/>
                </a:lnTo>
                <a:lnTo>
                  <a:pt x="0" y="4571"/>
                </a:lnTo>
                <a:lnTo>
                  <a:pt x="1193" y="6743"/>
                </a:lnTo>
                <a:lnTo>
                  <a:pt x="3926" y="7947"/>
                </a:lnTo>
                <a:lnTo>
                  <a:pt x="5968" y="4486"/>
                </a:lnTo>
                <a:lnTo>
                  <a:pt x="6115" y="467"/>
                </a:lnTo>
                <a:lnTo>
                  <a:pt x="316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556018" y="4687290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162" y="0"/>
                </a:moveTo>
                <a:lnTo>
                  <a:pt x="990" y="1193"/>
                </a:lnTo>
                <a:lnTo>
                  <a:pt x="0" y="4559"/>
                </a:lnTo>
                <a:lnTo>
                  <a:pt x="1193" y="6743"/>
                </a:lnTo>
                <a:lnTo>
                  <a:pt x="3926" y="7945"/>
                </a:lnTo>
                <a:lnTo>
                  <a:pt x="5968" y="4481"/>
                </a:lnTo>
                <a:lnTo>
                  <a:pt x="6115" y="462"/>
                </a:lnTo>
                <a:lnTo>
                  <a:pt x="316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639356" y="4897551"/>
            <a:ext cx="13970" cy="13970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540" y="0"/>
                </a:moveTo>
                <a:lnTo>
                  <a:pt x="3962" y="469"/>
                </a:lnTo>
                <a:lnTo>
                  <a:pt x="1777" y="1663"/>
                </a:lnTo>
                <a:lnTo>
                  <a:pt x="0" y="3581"/>
                </a:lnTo>
                <a:lnTo>
                  <a:pt x="457" y="6159"/>
                </a:lnTo>
                <a:lnTo>
                  <a:pt x="2374" y="7937"/>
                </a:lnTo>
                <a:lnTo>
                  <a:pt x="6286" y="13360"/>
                </a:lnTo>
                <a:lnTo>
                  <a:pt x="13817" y="6400"/>
                </a:lnTo>
                <a:lnTo>
                  <a:pt x="8458" y="1790"/>
                </a:lnTo>
                <a:lnTo>
                  <a:pt x="654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646734" y="4367174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13188" y="0"/>
                </a:moveTo>
                <a:lnTo>
                  <a:pt x="7061" y="1168"/>
                </a:lnTo>
                <a:lnTo>
                  <a:pt x="1968" y="3950"/>
                </a:lnTo>
                <a:lnTo>
                  <a:pt x="0" y="10693"/>
                </a:lnTo>
                <a:lnTo>
                  <a:pt x="2781" y="15773"/>
                </a:lnTo>
                <a:lnTo>
                  <a:pt x="7310" y="20070"/>
                </a:lnTo>
                <a:lnTo>
                  <a:pt x="13212" y="21047"/>
                </a:lnTo>
                <a:lnTo>
                  <a:pt x="18788" y="18838"/>
                </a:lnTo>
                <a:lnTo>
                  <a:pt x="22339" y="13576"/>
                </a:lnTo>
                <a:lnTo>
                  <a:pt x="22184" y="7230"/>
                </a:lnTo>
                <a:lnTo>
                  <a:pt x="18681" y="2362"/>
                </a:lnTo>
                <a:lnTo>
                  <a:pt x="1318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836180" y="4069144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12803" y="0"/>
                </a:moveTo>
                <a:lnTo>
                  <a:pt x="6731" y="1281"/>
                </a:lnTo>
                <a:lnTo>
                  <a:pt x="1651" y="4063"/>
                </a:lnTo>
                <a:lnTo>
                  <a:pt x="0" y="9689"/>
                </a:lnTo>
                <a:lnTo>
                  <a:pt x="2781" y="14769"/>
                </a:lnTo>
                <a:lnTo>
                  <a:pt x="7368" y="19432"/>
                </a:lnTo>
                <a:lnTo>
                  <a:pt x="13003" y="20511"/>
                </a:lnTo>
                <a:lnTo>
                  <a:pt x="18235" y="18267"/>
                </a:lnTo>
                <a:lnTo>
                  <a:pt x="21615" y="12965"/>
                </a:lnTo>
                <a:lnTo>
                  <a:pt x="21529" y="6732"/>
                </a:lnTo>
                <a:lnTo>
                  <a:pt x="18164" y="2113"/>
                </a:lnTo>
                <a:lnTo>
                  <a:pt x="1280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983462" y="4934293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13126" y="0"/>
                </a:moveTo>
                <a:lnTo>
                  <a:pt x="7061" y="1281"/>
                </a:lnTo>
                <a:lnTo>
                  <a:pt x="1981" y="4063"/>
                </a:lnTo>
                <a:lnTo>
                  <a:pt x="0" y="10806"/>
                </a:lnTo>
                <a:lnTo>
                  <a:pt x="2387" y="15163"/>
                </a:lnTo>
                <a:lnTo>
                  <a:pt x="7083" y="19764"/>
                </a:lnTo>
                <a:lnTo>
                  <a:pt x="12966" y="20708"/>
                </a:lnTo>
                <a:lnTo>
                  <a:pt x="18450" y="18329"/>
                </a:lnTo>
                <a:lnTo>
                  <a:pt x="21945" y="12965"/>
                </a:lnTo>
                <a:lnTo>
                  <a:pt x="21852" y="6732"/>
                </a:lnTo>
                <a:lnTo>
                  <a:pt x="18484" y="2113"/>
                </a:lnTo>
                <a:lnTo>
                  <a:pt x="1312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1199400" y="4780463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13086" y="0"/>
                </a:moveTo>
                <a:lnTo>
                  <a:pt x="7061" y="1111"/>
                </a:lnTo>
                <a:lnTo>
                  <a:pt x="1968" y="3905"/>
                </a:lnTo>
                <a:lnTo>
                  <a:pt x="0" y="10649"/>
                </a:lnTo>
                <a:lnTo>
                  <a:pt x="2781" y="15729"/>
                </a:lnTo>
                <a:lnTo>
                  <a:pt x="7310" y="20018"/>
                </a:lnTo>
                <a:lnTo>
                  <a:pt x="13212" y="20991"/>
                </a:lnTo>
                <a:lnTo>
                  <a:pt x="18788" y="18781"/>
                </a:lnTo>
                <a:lnTo>
                  <a:pt x="22339" y="13519"/>
                </a:lnTo>
                <a:lnTo>
                  <a:pt x="21879" y="7344"/>
                </a:lnTo>
                <a:lnTo>
                  <a:pt x="18410" y="2457"/>
                </a:lnTo>
                <a:lnTo>
                  <a:pt x="1308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343192" y="4157522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60" h="21589">
                <a:moveTo>
                  <a:pt x="13195" y="0"/>
                </a:moveTo>
                <a:lnTo>
                  <a:pt x="7061" y="1168"/>
                </a:lnTo>
                <a:lnTo>
                  <a:pt x="1981" y="3950"/>
                </a:lnTo>
                <a:lnTo>
                  <a:pt x="0" y="10693"/>
                </a:lnTo>
                <a:lnTo>
                  <a:pt x="2781" y="15786"/>
                </a:lnTo>
                <a:lnTo>
                  <a:pt x="7316" y="20075"/>
                </a:lnTo>
                <a:lnTo>
                  <a:pt x="13219" y="21049"/>
                </a:lnTo>
                <a:lnTo>
                  <a:pt x="18795" y="18838"/>
                </a:lnTo>
                <a:lnTo>
                  <a:pt x="22352" y="13576"/>
                </a:lnTo>
                <a:lnTo>
                  <a:pt x="22197" y="7230"/>
                </a:lnTo>
                <a:lnTo>
                  <a:pt x="18692" y="2362"/>
                </a:lnTo>
                <a:lnTo>
                  <a:pt x="13195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877747" y="5054578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2847" y="0"/>
                </a:moveTo>
                <a:lnTo>
                  <a:pt x="6781" y="1283"/>
                </a:lnTo>
                <a:lnTo>
                  <a:pt x="1689" y="4066"/>
                </a:lnTo>
                <a:lnTo>
                  <a:pt x="0" y="9710"/>
                </a:lnTo>
                <a:lnTo>
                  <a:pt x="2781" y="14796"/>
                </a:lnTo>
                <a:lnTo>
                  <a:pt x="7203" y="19146"/>
                </a:lnTo>
                <a:lnTo>
                  <a:pt x="12871" y="20248"/>
                </a:lnTo>
                <a:lnTo>
                  <a:pt x="18215" y="18167"/>
                </a:lnTo>
                <a:lnTo>
                  <a:pt x="21666" y="12963"/>
                </a:lnTo>
                <a:lnTo>
                  <a:pt x="21572" y="6730"/>
                </a:lnTo>
                <a:lnTo>
                  <a:pt x="18205" y="2112"/>
                </a:lnTo>
                <a:lnTo>
                  <a:pt x="1284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71" name="object 37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98437" y="4370819"/>
            <a:ext cx="78473" cy="78473"/>
          </a:xfrm>
          <a:prstGeom prst="rect">
            <a:avLst/>
          </a:prstGeom>
        </p:spPr>
      </p:pic>
      <p:sp>
        <p:nvSpPr>
          <p:cNvPr id="372" name="object 372"/>
          <p:cNvSpPr/>
          <p:nvPr/>
        </p:nvSpPr>
        <p:spPr>
          <a:xfrm>
            <a:off x="6229953" y="3803903"/>
            <a:ext cx="370840" cy="205740"/>
          </a:xfrm>
          <a:custGeom>
            <a:avLst/>
            <a:gdLst/>
            <a:ahLst/>
            <a:cxnLst/>
            <a:rect l="l" t="t" r="r" b="b"/>
            <a:pathLst>
              <a:path w="370840" h="205739">
                <a:moveTo>
                  <a:pt x="370490" y="0"/>
                </a:moveTo>
                <a:lnTo>
                  <a:pt x="317497" y="29231"/>
                </a:lnTo>
                <a:lnTo>
                  <a:pt x="263236" y="58528"/>
                </a:lnTo>
                <a:lnTo>
                  <a:pt x="210677" y="86209"/>
                </a:lnTo>
                <a:lnTo>
                  <a:pt x="162784" y="110593"/>
                </a:lnTo>
                <a:lnTo>
                  <a:pt x="122526" y="130000"/>
                </a:lnTo>
                <a:lnTo>
                  <a:pt x="79232" y="147894"/>
                </a:lnTo>
                <a:lnTo>
                  <a:pt x="65309" y="150660"/>
                </a:lnTo>
                <a:lnTo>
                  <a:pt x="62769" y="150355"/>
                </a:lnTo>
                <a:lnTo>
                  <a:pt x="60229" y="150977"/>
                </a:lnTo>
                <a:lnTo>
                  <a:pt x="58070" y="151930"/>
                </a:lnTo>
                <a:lnTo>
                  <a:pt x="55784" y="153517"/>
                </a:lnTo>
                <a:lnTo>
                  <a:pt x="53879" y="156044"/>
                </a:lnTo>
                <a:lnTo>
                  <a:pt x="52990" y="158584"/>
                </a:lnTo>
                <a:lnTo>
                  <a:pt x="48839" y="163444"/>
                </a:lnTo>
                <a:lnTo>
                  <a:pt x="43402" y="166884"/>
                </a:lnTo>
                <a:lnTo>
                  <a:pt x="37203" y="169257"/>
                </a:lnTo>
                <a:lnTo>
                  <a:pt x="30765" y="170916"/>
                </a:lnTo>
                <a:lnTo>
                  <a:pt x="17891" y="173885"/>
                </a:lnTo>
                <a:lnTo>
                  <a:pt x="11816" y="176124"/>
                </a:lnTo>
                <a:lnTo>
                  <a:pt x="6254" y="179463"/>
                </a:lnTo>
                <a:lnTo>
                  <a:pt x="2139" y="184490"/>
                </a:lnTo>
                <a:lnTo>
                  <a:pt x="0" y="190703"/>
                </a:lnTo>
                <a:lnTo>
                  <a:pt x="289" y="196915"/>
                </a:lnTo>
                <a:lnTo>
                  <a:pt x="3460" y="201942"/>
                </a:lnTo>
                <a:lnTo>
                  <a:pt x="8540" y="205422"/>
                </a:lnTo>
                <a:lnTo>
                  <a:pt x="14890" y="205740"/>
                </a:lnTo>
                <a:lnTo>
                  <a:pt x="19970" y="202882"/>
                </a:lnTo>
                <a:lnTo>
                  <a:pt x="25050" y="199720"/>
                </a:lnTo>
                <a:lnTo>
                  <a:pt x="29495" y="196240"/>
                </a:lnTo>
                <a:lnTo>
                  <a:pt x="33305" y="191820"/>
                </a:lnTo>
                <a:lnTo>
                  <a:pt x="42376" y="183447"/>
                </a:lnTo>
                <a:lnTo>
                  <a:pt x="52054" y="175909"/>
                </a:lnTo>
                <a:lnTo>
                  <a:pt x="62327" y="169201"/>
                </a:lnTo>
                <a:lnTo>
                  <a:pt x="131403" y="132026"/>
                </a:lnTo>
                <a:lnTo>
                  <a:pt x="239145" y="73159"/>
                </a:lnTo>
                <a:lnTo>
                  <a:pt x="340125" y="17275"/>
                </a:lnTo>
                <a:lnTo>
                  <a:pt x="37049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7809293" y="2750820"/>
            <a:ext cx="433070" cy="241300"/>
          </a:xfrm>
          <a:custGeom>
            <a:avLst/>
            <a:gdLst/>
            <a:ahLst/>
            <a:cxnLst/>
            <a:rect l="l" t="t" r="r" b="b"/>
            <a:pathLst>
              <a:path w="433070" h="241300">
                <a:moveTo>
                  <a:pt x="432498" y="0"/>
                </a:moveTo>
                <a:lnTo>
                  <a:pt x="379615" y="29278"/>
                </a:lnTo>
                <a:lnTo>
                  <a:pt x="325293" y="58815"/>
                </a:lnTo>
                <a:lnTo>
                  <a:pt x="271715" y="87374"/>
                </a:lnTo>
                <a:lnTo>
                  <a:pt x="221065" y="113720"/>
                </a:lnTo>
                <a:lnTo>
                  <a:pt x="175527" y="136619"/>
                </a:lnTo>
                <a:lnTo>
                  <a:pt x="137284" y="154834"/>
                </a:lnTo>
                <a:lnTo>
                  <a:pt x="92487" y="173085"/>
                </a:lnTo>
                <a:lnTo>
                  <a:pt x="76263" y="176275"/>
                </a:lnTo>
                <a:lnTo>
                  <a:pt x="73342" y="176022"/>
                </a:lnTo>
                <a:lnTo>
                  <a:pt x="70294" y="176656"/>
                </a:lnTo>
                <a:lnTo>
                  <a:pt x="67754" y="177800"/>
                </a:lnTo>
                <a:lnTo>
                  <a:pt x="65087" y="179705"/>
                </a:lnTo>
                <a:lnTo>
                  <a:pt x="62928" y="182625"/>
                </a:lnTo>
                <a:lnTo>
                  <a:pt x="61785" y="185547"/>
                </a:lnTo>
                <a:lnTo>
                  <a:pt x="56951" y="191256"/>
                </a:lnTo>
                <a:lnTo>
                  <a:pt x="50641" y="195310"/>
                </a:lnTo>
                <a:lnTo>
                  <a:pt x="43426" y="198102"/>
                </a:lnTo>
                <a:lnTo>
                  <a:pt x="35877" y="200025"/>
                </a:lnTo>
                <a:lnTo>
                  <a:pt x="20939" y="203517"/>
                </a:lnTo>
                <a:lnTo>
                  <a:pt x="13892" y="206132"/>
                </a:lnTo>
                <a:lnTo>
                  <a:pt x="7429" y="210057"/>
                </a:lnTo>
                <a:lnTo>
                  <a:pt x="2536" y="215951"/>
                </a:lnTo>
                <a:lnTo>
                  <a:pt x="0" y="223202"/>
                </a:lnTo>
                <a:lnTo>
                  <a:pt x="321" y="230453"/>
                </a:lnTo>
                <a:lnTo>
                  <a:pt x="4000" y="236347"/>
                </a:lnTo>
                <a:lnTo>
                  <a:pt x="9969" y="240411"/>
                </a:lnTo>
                <a:lnTo>
                  <a:pt x="17335" y="240792"/>
                </a:lnTo>
                <a:lnTo>
                  <a:pt x="23304" y="237490"/>
                </a:lnTo>
                <a:lnTo>
                  <a:pt x="29273" y="233806"/>
                </a:lnTo>
                <a:lnTo>
                  <a:pt x="34353" y="229616"/>
                </a:lnTo>
                <a:lnTo>
                  <a:pt x="38798" y="224536"/>
                </a:lnTo>
                <a:lnTo>
                  <a:pt x="49440" y="214727"/>
                </a:lnTo>
                <a:lnTo>
                  <a:pt x="60785" y="205882"/>
                </a:lnTo>
                <a:lnTo>
                  <a:pt x="72820" y="198014"/>
                </a:lnTo>
                <a:lnTo>
                  <a:pt x="140444" y="161573"/>
                </a:lnTo>
                <a:lnTo>
                  <a:pt x="303864" y="72006"/>
                </a:lnTo>
                <a:lnTo>
                  <a:pt x="402655" y="17062"/>
                </a:lnTo>
                <a:lnTo>
                  <a:pt x="43249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74" name="object 374"/>
          <p:cNvGrpSpPr/>
          <p:nvPr/>
        </p:nvGrpSpPr>
        <p:grpSpPr>
          <a:xfrm>
            <a:off x="819851" y="2492724"/>
            <a:ext cx="8287384" cy="2651125"/>
            <a:chOff x="819851" y="2492724"/>
            <a:chExt cx="8287384" cy="2651125"/>
          </a:xfrm>
        </p:grpSpPr>
        <p:sp>
          <p:nvSpPr>
            <p:cNvPr id="375" name="object 375"/>
            <p:cNvSpPr/>
            <p:nvPr/>
          </p:nvSpPr>
          <p:spPr>
            <a:xfrm>
              <a:off x="821753" y="3293363"/>
              <a:ext cx="431165" cy="239395"/>
            </a:xfrm>
            <a:custGeom>
              <a:avLst/>
              <a:gdLst/>
              <a:ahLst/>
              <a:cxnLst/>
              <a:rect l="l" t="t" r="r" b="b"/>
              <a:pathLst>
                <a:path w="431165" h="239395">
                  <a:moveTo>
                    <a:pt x="430974" y="0"/>
                  </a:moveTo>
                  <a:lnTo>
                    <a:pt x="378290" y="29108"/>
                  </a:lnTo>
                  <a:lnTo>
                    <a:pt x="324165" y="58466"/>
                  </a:lnTo>
                  <a:lnTo>
                    <a:pt x="270777" y="86844"/>
                  </a:lnTo>
                  <a:lnTo>
                    <a:pt x="220299" y="113014"/>
                  </a:lnTo>
                  <a:lnTo>
                    <a:pt x="174908" y="135747"/>
                  </a:lnTo>
                  <a:lnTo>
                    <a:pt x="136780" y="153815"/>
                  </a:lnTo>
                  <a:lnTo>
                    <a:pt x="92163" y="172005"/>
                  </a:lnTo>
                  <a:lnTo>
                    <a:pt x="75971" y="175260"/>
                  </a:lnTo>
                  <a:lnTo>
                    <a:pt x="73025" y="174879"/>
                  </a:lnTo>
                  <a:lnTo>
                    <a:pt x="70078" y="175641"/>
                  </a:lnTo>
                  <a:lnTo>
                    <a:pt x="67487" y="176656"/>
                  </a:lnTo>
                  <a:lnTo>
                    <a:pt x="64896" y="178562"/>
                  </a:lnTo>
                  <a:lnTo>
                    <a:pt x="62687" y="181483"/>
                  </a:lnTo>
                  <a:lnTo>
                    <a:pt x="61582" y="184404"/>
                  </a:lnTo>
                  <a:lnTo>
                    <a:pt x="56767" y="190093"/>
                  </a:lnTo>
                  <a:lnTo>
                    <a:pt x="50466" y="194103"/>
                  </a:lnTo>
                  <a:lnTo>
                    <a:pt x="43265" y="196851"/>
                  </a:lnTo>
                  <a:lnTo>
                    <a:pt x="35750" y="198755"/>
                  </a:lnTo>
                  <a:lnTo>
                    <a:pt x="20850" y="202231"/>
                  </a:lnTo>
                  <a:lnTo>
                    <a:pt x="13801" y="204809"/>
                  </a:lnTo>
                  <a:lnTo>
                    <a:pt x="7340" y="208661"/>
                  </a:lnTo>
                  <a:lnTo>
                    <a:pt x="2509" y="214552"/>
                  </a:lnTo>
                  <a:lnTo>
                    <a:pt x="0" y="221789"/>
                  </a:lnTo>
                  <a:lnTo>
                    <a:pt x="329" y="229002"/>
                  </a:lnTo>
                  <a:lnTo>
                    <a:pt x="4013" y="234823"/>
                  </a:lnTo>
                  <a:lnTo>
                    <a:pt x="9918" y="238887"/>
                  </a:lnTo>
                  <a:lnTo>
                    <a:pt x="17297" y="239268"/>
                  </a:lnTo>
                  <a:lnTo>
                    <a:pt x="23215" y="235966"/>
                  </a:lnTo>
                  <a:lnTo>
                    <a:pt x="29108" y="232283"/>
                  </a:lnTo>
                  <a:lnTo>
                    <a:pt x="34277" y="228219"/>
                  </a:lnTo>
                  <a:lnTo>
                    <a:pt x="38696" y="223138"/>
                  </a:lnTo>
                  <a:lnTo>
                    <a:pt x="49290" y="213352"/>
                  </a:lnTo>
                  <a:lnTo>
                    <a:pt x="60574" y="204565"/>
                  </a:lnTo>
                  <a:lnTo>
                    <a:pt x="72545" y="196778"/>
                  </a:lnTo>
                  <a:lnTo>
                    <a:pt x="139955" y="160573"/>
                  </a:lnTo>
                  <a:lnTo>
                    <a:pt x="302820" y="71533"/>
                  </a:lnTo>
                  <a:lnTo>
                    <a:pt x="401251" y="16940"/>
                  </a:lnTo>
                  <a:lnTo>
                    <a:pt x="43097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6" name="object 37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19851" y="2492724"/>
              <a:ext cx="8286869" cy="2650774"/>
            </a:xfrm>
            <a:prstGeom prst="rect">
              <a:avLst/>
            </a:prstGeom>
          </p:spPr>
        </p:pic>
      </p:grpSp>
      <p:sp>
        <p:nvSpPr>
          <p:cNvPr id="377" name="object 377"/>
          <p:cNvSpPr txBox="1">
            <a:spLocks noGrp="1"/>
          </p:cNvSpPr>
          <p:nvPr>
            <p:ph type="title"/>
          </p:nvPr>
        </p:nvSpPr>
        <p:spPr>
          <a:xfrm>
            <a:off x="2034667" y="618566"/>
            <a:ext cx="507301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755"/>
              <a:t>Winning</a:t>
            </a:r>
            <a:r>
              <a:rPr dirty="0" sz="6000" spc="-585"/>
              <a:t> </a:t>
            </a:r>
            <a:r>
              <a:rPr dirty="0" sz="6000" spc="-765"/>
              <a:t>Space</a:t>
            </a:r>
            <a:r>
              <a:rPr dirty="0" sz="6000" spc="-600"/>
              <a:t> </a:t>
            </a:r>
            <a:r>
              <a:rPr dirty="0" sz="6000" spc="-880"/>
              <a:t>Race</a:t>
            </a:r>
            <a:endParaRPr sz="6000"/>
          </a:p>
        </p:txBody>
      </p:sp>
      <p:sp>
        <p:nvSpPr>
          <p:cNvPr id="378" name="object 378"/>
          <p:cNvSpPr txBox="1"/>
          <p:nvPr/>
        </p:nvSpPr>
        <p:spPr>
          <a:xfrm>
            <a:off x="2685669" y="1830070"/>
            <a:ext cx="37687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SpaceX Falcon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9 </a:t>
            </a:r>
            <a:r>
              <a:rPr dirty="0" sz="1400" spc="15">
                <a:solidFill>
                  <a:srgbClr val="D3DCFF"/>
                </a:solidFill>
                <a:latin typeface="Roboto"/>
                <a:cs typeface="Roboto"/>
              </a:rPr>
              <a:t>Fiíst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Stage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Landing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Píediction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379" name="object 379"/>
          <p:cNvSpPr/>
          <p:nvPr/>
        </p:nvSpPr>
        <p:spPr>
          <a:xfrm>
            <a:off x="1489710" y="1655826"/>
            <a:ext cx="6169660" cy="0"/>
          </a:xfrm>
          <a:custGeom>
            <a:avLst/>
            <a:gdLst/>
            <a:ahLst/>
            <a:cxnLst/>
            <a:rect l="l" t="t" r="r" b="b"/>
            <a:pathLst>
              <a:path w="6169659" h="0">
                <a:moveTo>
                  <a:pt x="0" y="0"/>
                </a:moveTo>
                <a:lnTo>
                  <a:pt x="6169151" y="0"/>
                </a:lnTo>
              </a:path>
            </a:pathLst>
          </a:custGeom>
          <a:ln w="19050">
            <a:solidFill>
              <a:srgbClr val="6F8EC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80" name="object 38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49352" y="182879"/>
            <a:ext cx="1127760" cy="336803"/>
          </a:xfrm>
          <a:prstGeom prst="rect">
            <a:avLst/>
          </a:prstGeom>
        </p:spPr>
      </p:pic>
      <p:sp>
        <p:nvSpPr>
          <p:cNvPr id="381" name="object 381"/>
          <p:cNvSpPr txBox="1"/>
          <p:nvPr/>
        </p:nvSpPr>
        <p:spPr>
          <a:xfrm>
            <a:off x="7536306" y="3857650"/>
            <a:ext cx="115951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0"/>
              </a:spcBef>
            </a:pPr>
            <a:r>
              <a:rPr dirty="0" sz="1400" spc="15">
                <a:solidFill>
                  <a:srgbClr val="D3DCFF"/>
                </a:solidFill>
                <a:latin typeface="Roboto"/>
                <a:cs typeface="Roboto"/>
              </a:rPr>
              <a:t>Adaísh</a:t>
            </a:r>
            <a:r>
              <a:rPr dirty="0" sz="1400" spc="-8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15">
                <a:solidFill>
                  <a:srgbClr val="D3DCFF"/>
                </a:solidFill>
                <a:latin typeface="Roboto"/>
                <a:cs typeface="Roboto"/>
              </a:rPr>
              <a:t>Kumaí </a:t>
            </a:r>
            <a:r>
              <a:rPr dirty="0" sz="1400" spc="-3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9/12/202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3</a:t>
            </a:r>
            <a:endParaRPr sz="1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4667" y="613917"/>
            <a:ext cx="507365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40"/>
              <a:t>D</a:t>
            </a:r>
            <a:r>
              <a:rPr dirty="0" spc="-475"/>
              <a:t>a</a:t>
            </a:r>
            <a:r>
              <a:rPr dirty="0" spc="-395"/>
              <a:t>ta</a:t>
            </a:r>
            <a:r>
              <a:rPr dirty="0" spc="-285"/>
              <a:t> </a:t>
            </a:r>
            <a:r>
              <a:rPr dirty="0" spc="-509"/>
              <a:t>C</a:t>
            </a:r>
            <a:r>
              <a:rPr dirty="0" spc="-465"/>
              <a:t>o</a:t>
            </a:r>
            <a:r>
              <a:rPr dirty="0" spc="-370"/>
              <a:t>llect</a:t>
            </a:r>
            <a:r>
              <a:rPr dirty="0" spc="-250"/>
              <a:t>i</a:t>
            </a:r>
            <a:r>
              <a:rPr dirty="0" spc="-405"/>
              <a:t>on</a:t>
            </a:r>
            <a:r>
              <a:rPr dirty="0" spc="-300"/>
              <a:t> </a:t>
            </a:r>
            <a:r>
              <a:rPr dirty="0" spc="235"/>
              <a:t>–</a:t>
            </a:r>
            <a:r>
              <a:rPr dirty="0" spc="-280"/>
              <a:t> </a:t>
            </a:r>
            <a:r>
              <a:rPr dirty="0" spc="-365"/>
              <a:t>Sp</a:t>
            </a:r>
            <a:r>
              <a:rPr dirty="0" spc="-385"/>
              <a:t>a</a:t>
            </a:r>
            <a:r>
              <a:rPr dirty="0" spc="-459"/>
              <a:t>ceX</a:t>
            </a:r>
            <a:r>
              <a:rPr dirty="0" spc="-295"/>
              <a:t> </a:t>
            </a:r>
            <a:r>
              <a:rPr dirty="0" spc="-515"/>
              <a:t>Web</a:t>
            </a:r>
            <a:r>
              <a:rPr dirty="0" spc="-275"/>
              <a:t> </a:t>
            </a:r>
            <a:r>
              <a:rPr dirty="0" spc="-320"/>
              <a:t>Sc</a:t>
            </a:r>
            <a:r>
              <a:rPr dirty="0" spc="-265"/>
              <a:t>r</a:t>
            </a:r>
            <a:r>
              <a:rPr dirty="0" spc="-415"/>
              <a:t>a</a:t>
            </a:r>
            <a:r>
              <a:rPr dirty="0" spc="-450"/>
              <a:t>p</a:t>
            </a:r>
            <a:r>
              <a:rPr dirty="0" spc="-355"/>
              <a:t>ping</a:t>
            </a:r>
          </a:p>
        </p:txBody>
      </p:sp>
      <p:sp>
        <p:nvSpPr>
          <p:cNvPr id="3" name="object 3"/>
          <p:cNvSpPr/>
          <p:nvPr/>
        </p:nvSpPr>
        <p:spPr>
          <a:xfrm>
            <a:off x="4426458" y="1602486"/>
            <a:ext cx="0" cy="1852930"/>
          </a:xfrm>
          <a:custGeom>
            <a:avLst/>
            <a:gdLst/>
            <a:ahLst/>
            <a:cxnLst/>
            <a:rect l="l" t="t" r="r" b="b"/>
            <a:pathLst>
              <a:path w="0" h="1852929">
                <a:moveTo>
                  <a:pt x="0" y="0"/>
                </a:moveTo>
                <a:lnTo>
                  <a:pt x="0" y="1852421"/>
                </a:lnTo>
              </a:path>
            </a:pathLst>
          </a:custGeom>
          <a:ln w="19050">
            <a:solidFill>
              <a:srgbClr val="E7A66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40332" y="1698116"/>
            <a:ext cx="314515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  <a:tabLst>
                <a:tab pos="3119120" algn="l"/>
              </a:tabLst>
            </a:pPr>
            <a:r>
              <a:rPr dirty="0" sz="1600" spc="-254">
                <a:solidFill>
                  <a:srgbClr val="E1E8F1"/>
                </a:solidFill>
                <a:latin typeface="Trebuchet MS"/>
                <a:cs typeface="Trebuchet MS"/>
              </a:rPr>
              <a:t>Requ</a:t>
            </a:r>
            <a:r>
              <a:rPr dirty="0" sz="1600" spc="-260">
                <a:solidFill>
                  <a:srgbClr val="E1E8F1"/>
                </a:solidFill>
                <a:latin typeface="Trebuchet MS"/>
                <a:cs typeface="Trebuchet MS"/>
              </a:rPr>
              <a:t>e</a:t>
            </a:r>
            <a:r>
              <a:rPr dirty="0" sz="1600" spc="-140">
                <a:solidFill>
                  <a:srgbClr val="E1E8F1"/>
                </a:solidFill>
                <a:latin typeface="Trebuchet MS"/>
                <a:cs typeface="Trebuchet MS"/>
              </a:rPr>
              <a:t>st</a:t>
            </a:r>
            <a:r>
              <a:rPr dirty="0" sz="1600" spc="-150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50">
                <a:solidFill>
                  <a:srgbClr val="E1E8F1"/>
                </a:solidFill>
                <a:latin typeface="Trebuchet MS"/>
                <a:cs typeface="Trebuchet MS"/>
              </a:rPr>
              <a:t>Fa</a:t>
            </a:r>
            <a:r>
              <a:rPr dirty="0" sz="1600" spc="-175">
                <a:solidFill>
                  <a:srgbClr val="E1E8F1"/>
                </a:solidFill>
                <a:latin typeface="Trebuchet MS"/>
                <a:cs typeface="Trebuchet MS"/>
              </a:rPr>
              <a:t>l</a:t>
            </a:r>
            <a:r>
              <a:rPr dirty="0" sz="1600" spc="-204">
                <a:solidFill>
                  <a:srgbClr val="E1E8F1"/>
                </a:solidFill>
                <a:latin typeface="Trebuchet MS"/>
                <a:cs typeface="Trebuchet MS"/>
              </a:rPr>
              <a:t>co</a:t>
            </a:r>
            <a:r>
              <a:rPr dirty="0" sz="1600" spc="-225">
                <a:solidFill>
                  <a:srgbClr val="E1E8F1"/>
                </a:solidFill>
                <a:latin typeface="Trebuchet MS"/>
                <a:cs typeface="Trebuchet MS"/>
              </a:rPr>
              <a:t>n</a:t>
            </a:r>
            <a:r>
              <a:rPr dirty="0" sz="1600" spc="-190">
                <a:solidFill>
                  <a:srgbClr val="E1E8F1"/>
                </a:solidFill>
                <a:latin typeface="Trebuchet MS"/>
                <a:cs typeface="Trebuchet MS"/>
              </a:rPr>
              <a:t>9</a:t>
            </a:r>
            <a:r>
              <a:rPr dirty="0" sz="1600" spc="-15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29">
                <a:solidFill>
                  <a:srgbClr val="E1E8F1"/>
                </a:solidFill>
                <a:latin typeface="Trebuchet MS"/>
                <a:cs typeface="Trebuchet MS"/>
              </a:rPr>
              <a:t>Lau</a:t>
            </a:r>
            <a:r>
              <a:rPr dirty="0" sz="1600" spc="-250">
                <a:solidFill>
                  <a:srgbClr val="E1E8F1"/>
                </a:solidFill>
                <a:latin typeface="Trebuchet MS"/>
                <a:cs typeface="Trebuchet MS"/>
              </a:rPr>
              <a:t>n</a:t>
            </a:r>
            <a:r>
              <a:rPr dirty="0" sz="1600" spc="-195">
                <a:solidFill>
                  <a:srgbClr val="E1E8F1"/>
                </a:solidFill>
                <a:latin typeface="Trebuchet MS"/>
                <a:cs typeface="Trebuchet MS"/>
              </a:rPr>
              <a:t>ch</a:t>
            </a:r>
            <a:r>
              <a:rPr dirty="0" sz="1600" spc="-16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365">
                <a:solidFill>
                  <a:srgbClr val="E1E8F1"/>
                </a:solidFill>
                <a:latin typeface="Trebuchet MS"/>
                <a:cs typeface="Trebuchet MS"/>
              </a:rPr>
              <a:t>W</a:t>
            </a:r>
            <a:r>
              <a:rPr dirty="0" sz="1600" spc="-135">
                <a:solidFill>
                  <a:srgbClr val="E1E8F1"/>
                </a:solidFill>
                <a:latin typeface="Trebuchet MS"/>
                <a:cs typeface="Trebuchet MS"/>
              </a:rPr>
              <a:t>i</a:t>
            </a:r>
            <a:r>
              <a:rPr dirty="0" sz="1600" spc="-235">
                <a:solidFill>
                  <a:srgbClr val="E1E8F1"/>
                </a:solidFill>
                <a:latin typeface="Trebuchet MS"/>
                <a:cs typeface="Trebuchet MS"/>
              </a:rPr>
              <a:t>k</a:t>
            </a:r>
            <a:r>
              <a:rPr dirty="0" sz="1600" spc="-160">
                <a:solidFill>
                  <a:srgbClr val="E1E8F1"/>
                </a:solidFill>
                <a:latin typeface="Trebuchet MS"/>
                <a:cs typeface="Trebuchet MS"/>
              </a:rPr>
              <a:t>i</a:t>
            </a:r>
            <a:r>
              <a:rPr dirty="0" sz="1600" spc="-240">
                <a:solidFill>
                  <a:srgbClr val="E1E8F1"/>
                </a:solidFill>
                <a:latin typeface="Trebuchet MS"/>
                <a:cs typeface="Trebuchet MS"/>
              </a:rPr>
              <a:t>p</a:t>
            </a:r>
            <a:r>
              <a:rPr dirty="0" sz="1600" spc="16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u="heavy" sz="1600" spc="-155">
                <a:solidFill>
                  <a:srgbClr val="E1E8F1"/>
                </a:solidFill>
                <a:uFill>
                  <a:solidFill>
                    <a:srgbClr val="FFD59C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1600">
                <a:solidFill>
                  <a:srgbClr val="E1E8F1"/>
                </a:solidFill>
                <a:uFill>
                  <a:solidFill>
                    <a:srgbClr val="FFD59C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  <a:p>
            <a:pPr algn="ctr" marL="579755">
              <a:lnSpc>
                <a:spcPct val="100000"/>
              </a:lnSpc>
            </a:pPr>
            <a:r>
              <a:rPr dirty="0" sz="1600" spc="-220">
                <a:solidFill>
                  <a:srgbClr val="E1E8F1"/>
                </a:solidFill>
                <a:latin typeface="Trebuchet MS"/>
                <a:cs typeface="Trebuchet MS"/>
              </a:rPr>
              <a:t>page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96561" y="2079116"/>
            <a:ext cx="317627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  <a:tabLst>
                <a:tab pos="1007110" algn="l"/>
              </a:tabLst>
            </a:pPr>
            <a:r>
              <a:rPr dirty="0" u="heavy" baseline="38194" sz="2400" spc="-232">
                <a:solidFill>
                  <a:srgbClr val="E1E8F1"/>
                </a:solidFill>
                <a:uFill>
                  <a:solidFill>
                    <a:srgbClr val="FFD59C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baseline="38194" sz="2400" spc="-232">
                <a:solidFill>
                  <a:srgbClr val="E1E8F1"/>
                </a:solidFill>
                <a:uFill>
                  <a:solidFill>
                    <a:srgbClr val="FFD59C"/>
                  </a:solidFill>
                </a:uFill>
                <a:latin typeface="Trebuchet MS"/>
                <a:cs typeface="Trebuchet MS"/>
              </a:rPr>
              <a:t>	</a:t>
            </a:r>
            <a:r>
              <a:rPr dirty="0" baseline="38194" sz="2400" spc="-240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54">
                <a:solidFill>
                  <a:srgbClr val="E1E8F1"/>
                </a:solidFill>
                <a:latin typeface="Trebuchet MS"/>
                <a:cs typeface="Trebuchet MS"/>
              </a:rPr>
              <a:t>P</a:t>
            </a:r>
            <a:r>
              <a:rPr dirty="0" sz="1600" spc="-235">
                <a:solidFill>
                  <a:srgbClr val="E1E8F1"/>
                </a:solidFill>
                <a:latin typeface="Trebuchet MS"/>
                <a:cs typeface="Trebuchet MS"/>
              </a:rPr>
              <a:t>a</a:t>
            </a:r>
            <a:r>
              <a:rPr dirty="0" sz="1600" spc="-170">
                <a:solidFill>
                  <a:srgbClr val="E1E8F1"/>
                </a:solidFill>
                <a:latin typeface="Trebuchet MS"/>
                <a:cs typeface="Trebuchet MS"/>
              </a:rPr>
              <a:t>rse</a:t>
            </a:r>
            <a:r>
              <a:rPr dirty="0" sz="1600" spc="-160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25">
                <a:solidFill>
                  <a:srgbClr val="E1E8F1"/>
                </a:solidFill>
                <a:latin typeface="Trebuchet MS"/>
                <a:cs typeface="Trebuchet MS"/>
              </a:rPr>
              <a:t>the</a:t>
            </a:r>
            <a:r>
              <a:rPr dirty="0" sz="1600" spc="-16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365">
                <a:solidFill>
                  <a:srgbClr val="E1E8F1"/>
                </a:solidFill>
                <a:latin typeface="Trebuchet MS"/>
                <a:cs typeface="Trebuchet MS"/>
              </a:rPr>
              <a:t>W</a:t>
            </a:r>
            <a:r>
              <a:rPr dirty="0" sz="1600" spc="-135">
                <a:solidFill>
                  <a:srgbClr val="E1E8F1"/>
                </a:solidFill>
                <a:latin typeface="Trebuchet MS"/>
                <a:cs typeface="Trebuchet MS"/>
              </a:rPr>
              <a:t>i</a:t>
            </a:r>
            <a:r>
              <a:rPr dirty="0" sz="1600" spc="-235">
                <a:solidFill>
                  <a:srgbClr val="E1E8F1"/>
                </a:solidFill>
                <a:latin typeface="Trebuchet MS"/>
                <a:cs typeface="Trebuchet MS"/>
              </a:rPr>
              <a:t>k</a:t>
            </a:r>
            <a:r>
              <a:rPr dirty="0" sz="1600" spc="-160">
                <a:solidFill>
                  <a:srgbClr val="E1E8F1"/>
                </a:solidFill>
                <a:latin typeface="Trebuchet MS"/>
                <a:cs typeface="Trebuchet MS"/>
              </a:rPr>
              <a:t>i</a:t>
            </a:r>
            <a:r>
              <a:rPr dirty="0" sz="1600" spc="-254">
                <a:solidFill>
                  <a:srgbClr val="E1E8F1"/>
                </a:solidFill>
                <a:latin typeface="Trebuchet MS"/>
                <a:cs typeface="Trebuchet MS"/>
              </a:rPr>
              <a:t>p</a:t>
            </a:r>
            <a:r>
              <a:rPr dirty="0" sz="1600" spc="-260">
                <a:solidFill>
                  <a:srgbClr val="E1E8F1"/>
                </a:solidFill>
                <a:latin typeface="Trebuchet MS"/>
                <a:cs typeface="Trebuchet MS"/>
              </a:rPr>
              <a:t>e</a:t>
            </a:r>
            <a:r>
              <a:rPr dirty="0" sz="1600" spc="-250">
                <a:solidFill>
                  <a:srgbClr val="E1E8F1"/>
                </a:solidFill>
                <a:latin typeface="Trebuchet MS"/>
                <a:cs typeface="Trebuchet MS"/>
              </a:rPr>
              <a:t>d</a:t>
            </a:r>
            <a:r>
              <a:rPr dirty="0" sz="1600" spc="-160">
                <a:solidFill>
                  <a:srgbClr val="E1E8F1"/>
                </a:solidFill>
                <a:latin typeface="Trebuchet MS"/>
                <a:cs typeface="Trebuchet MS"/>
              </a:rPr>
              <a:t>i</a:t>
            </a:r>
            <a:r>
              <a:rPr dirty="0" sz="1600" spc="-220">
                <a:solidFill>
                  <a:srgbClr val="E1E8F1"/>
                </a:solidFill>
                <a:latin typeface="Trebuchet MS"/>
                <a:cs typeface="Trebuchet MS"/>
              </a:rPr>
              <a:t>a</a:t>
            </a:r>
            <a:r>
              <a:rPr dirty="0" sz="1600" spc="-13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50">
                <a:solidFill>
                  <a:srgbClr val="E1E8F1"/>
                </a:solidFill>
                <a:latin typeface="Trebuchet MS"/>
                <a:cs typeface="Trebuchet MS"/>
              </a:rPr>
              <a:t>d</a:t>
            </a:r>
            <a:r>
              <a:rPr dirty="0" sz="1600" spc="-215">
                <a:solidFill>
                  <a:srgbClr val="E1E8F1"/>
                </a:solidFill>
                <a:latin typeface="Trebuchet MS"/>
                <a:cs typeface="Trebuchet MS"/>
              </a:rPr>
              <a:t>ata</a:t>
            </a:r>
            <a:r>
              <a:rPr dirty="0" sz="1600" spc="-14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170">
                <a:solidFill>
                  <a:srgbClr val="E1E8F1"/>
                </a:solidFill>
                <a:latin typeface="Trebuchet MS"/>
                <a:cs typeface="Trebuchet MS"/>
              </a:rPr>
              <a:t>us</a:t>
            </a:r>
            <a:r>
              <a:rPr dirty="0" sz="1600" spc="-114">
                <a:solidFill>
                  <a:srgbClr val="E1E8F1"/>
                </a:solidFill>
                <a:latin typeface="Trebuchet MS"/>
                <a:cs typeface="Trebuchet MS"/>
              </a:rPr>
              <a:t>i</a:t>
            </a:r>
            <a:r>
              <a:rPr dirty="0" sz="1600" spc="-185">
                <a:solidFill>
                  <a:srgbClr val="E1E8F1"/>
                </a:solidFill>
                <a:latin typeface="Trebuchet MS"/>
                <a:cs typeface="Trebuchet MS"/>
              </a:rPr>
              <a:t>ng</a:t>
            </a:r>
            <a:endParaRPr sz="1600">
              <a:latin typeface="Trebuchet MS"/>
              <a:cs typeface="Trebuchet MS"/>
            </a:endParaRPr>
          </a:p>
          <a:p>
            <a:pPr algn="ctr" marR="27305">
              <a:lnSpc>
                <a:spcPct val="100000"/>
              </a:lnSpc>
            </a:pPr>
            <a:r>
              <a:rPr dirty="0" sz="1600" spc="-235">
                <a:solidFill>
                  <a:srgbClr val="E1E8F1"/>
                </a:solidFill>
                <a:latin typeface="Trebuchet MS"/>
                <a:cs typeface="Trebuchet MS"/>
              </a:rPr>
              <a:t>Beaut</a:t>
            </a:r>
            <a:r>
              <a:rPr dirty="0" sz="1600" spc="-140">
                <a:solidFill>
                  <a:srgbClr val="E1E8F1"/>
                </a:solidFill>
                <a:latin typeface="Trebuchet MS"/>
                <a:cs typeface="Trebuchet MS"/>
              </a:rPr>
              <a:t>i</a:t>
            </a:r>
            <a:r>
              <a:rPr dirty="0" sz="1600" spc="-150">
                <a:solidFill>
                  <a:srgbClr val="E1E8F1"/>
                </a:solidFill>
                <a:latin typeface="Trebuchet MS"/>
                <a:cs typeface="Trebuchet MS"/>
              </a:rPr>
              <a:t>f</a:t>
            </a:r>
            <a:r>
              <a:rPr dirty="0" sz="1600" spc="-229">
                <a:solidFill>
                  <a:srgbClr val="E1E8F1"/>
                </a:solidFill>
                <a:latin typeface="Trebuchet MS"/>
                <a:cs typeface="Trebuchet MS"/>
              </a:rPr>
              <a:t>u</a:t>
            </a:r>
            <a:r>
              <a:rPr dirty="0" sz="1600" spc="-170">
                <a:solidFill>
                  <a:srgbClr val="E1E8F1"/>
                </a:solidFill>
                <a:latin typeface="Trebuchet MS"/>
                <a:cs typeface="Trebuchet MS"/>
              </a:rPr>
              <a:t>l</a:t>
            </a:r>
            <a:r>
              <a:rPr dirty="0" sz="1600" spc="-140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135">
                <a:solidFill>
                  <a:srgbClr val="E1E8F1"/>
                </a:solidFill>
                <a:latin typeface="Trebuchet MS"/>
                <a:cs typeface="Trebuchet MS"/>
              </a:rPr>
              <a:t>S</a:t>
            </a:r>
            <a:r>
              <a:rPr dirty="0" sz="1600" spc="-225">
                <a:solidFill>
                  <a:srgbClr val="E1E8F1"/>
                </a:solidFill>
                <a:latin typeface="Trebuchet MS"/>
                <a:cs typeface="Trebuchet MS"/>
              </a:rPr>
              <a:t>oup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01640" y="3738371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4311396" y="1847088"/>
            <a:ext cx="222885" cy="1350645"/>
            <a:chOff x="4311396" y="1847088"/>
            <a:chExt cx="222885" cy="135064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3588" y="1847088"/>
              <a:ext cx="210312" cy="2103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3588" y="2221992"/>
              <a:ext cx="210312" cy="2103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1396" y="2616708"/>
              <a:ext cx="211836" cy="2103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0540" y="2987040"/>
              <a:ext cx="210312" cy="21031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378833" y="1853564"/>
            <a:ext cx="10033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Arial MT"/>
                <a:cs typeface="Arial MT"/>
              </a:rPr>
              <a:t>1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78833" y="2229358"/>
            <a:ext cx="10033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Arial MT"/>
                <a:cs typeface="Arial MT"/>
              </a:rPr>
              <a:t>2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11294" y="2838068"/>
            <a:ext cx="310832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71880" marR="5080" indent="-1059815">
              <a:lnSpc>
                <a:spcPct val="100000"/>
              </a:lnSpc>
              <a:spcBef>
                <a:spcPts val="95"/>
              </a:spcBef>
              <a:tabLst>
                <a:tab pos="1019810" algn="l"/>
              </a:tabLst>
            </a:pPr>
            <a:r>
              <a:rPr dirty="0" u="heavy" sz="1600" spc="-155">
                <a:solidFill>
                  <a:srgbClr val="E1E8F1"/>
                </a:solidFill>
                <a:uFill>
                  <a:solidFill>
                    <a:srgbClr val="FFD59C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1600" spc="-155">
                <a:solidFill>
                  <a:srgbClr val="E1E8F1"/>
                </a:solidFill>
                <a:uFill>
                  <a:solidFill>
                    <a:srgbClr val="FFD59C"/>
                  </a:solidFill>
                </a:uFill>
                <a:latin typeface="Trebuchet MS"/>
                <a:cs typeface="Trebuchet MS"/>
              </a:rPr>
              <a:t>	</a:t>
            </a:r>
            <a:r>
              <a:rPr dirty="0" sz="1600" spc="-80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95">
                <a:solidFill>
                  <a:srgbClr val="E1E8F1"/>
                </a:solidFill>
                <a:latin typeface="Trebuchet MS"/>
                <a:cs typeface="Trebuchet MS"/>
              </a:rPr>
              <a:t>C</a:t>
            </a:r>
            <a:r>
              <a:rPr dirty="0" sz="1600" spc="-225">
                <a:solidFill>
                  <a:srgbClr val="E1E8F1"/>
                </a:solidFill>
                <a:latin typeface="Trebuchet MS"/>
                <a:cs typeface="Trebuchet MS"/>
              </a:rPr>
              <a:t>reate</a:t>
            </a:r>
            <a:r>
              <a:rPr dirty="0" sz="1600" spc="-170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20">
                <a:solidFill>
                  <a:srgbClr val="E1E8F1"/>
                </a:solidFill>
                <a:latin typeface="Trebuchet MS"/>
                <a:cs typeface="Trebuchet MS"/>
              </a:rPr>
              <a:t>a</a:t>
            </a:r>
            <a:r>
              <a:rPr dirty="0" sz="1600" spc="-14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50">
                <a:solidFill>
                  <a:srgbClr val="E1E8F1"/>
                </a:solidFill>
                <a:latin typeface="Trebuchet MS"/>
                <a:cs typeface="Trebuchet MS"/>
              </a:rPr>
              <a:t>d</a:t>
            </a:r>
            <a:r>
              <a:rPr dirty="0" sz="1600" spc="-195">
                <a:solidFill>
                  <a:srgbClr val="E1E8F1"/>
                </a:solidFill>
                <a:latin typeface="Trebuchet MS"/>
                <a:cs typeface="Trebuchet MS"/>
              </a:rPr>
              <a:t>atafra</a:t>
            </a:r>
            <a:r>
              <a:rPr dirty="0" sz="1600" spc="-350">
                <a:solidFill>
                  <a:srgbClr val="E1E8F1"/>
                </a:solidFill>
                <a:latin typeface="Trebuchet MS"/>
                <a:cs typeface="Trebuchet MS"/>
              </a:rPr>
              <a:t>m</a:t>
            </a:r>
            <a:r>
              <a:rPr dirty="0" sz="1600" spc="-260">
                <a:solidFill>
                  <a:srgbClr val="E1E8F1"/>
                </a:solidFill>
                <a:latin typeface="Trebuchet MS"/>
                <a:cs typeface="Trebuchet MS"/>
              </a:rPr>
              <a:t>e</a:t>
            </a:r>
            <a:r>
              <a:rPr dirty="0" sz="1600" spc="-15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29">
                <a:solidFill>
                  <a:srgbClr val="E1E8F1"/>
                </a:solidFill>
                <a:latin typeface="Trebuchet MS"/>
                <a:cs typeface="Trebuchet MS"/>
              </a:rPr>
              <a:t>by</a:t>
            </a:r>
            <a:r>
              <a:rPr dirty="0" sz="1600" spc="-160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185">
                <a:solidFill>
                  <a:srgbClr val="E1E8F1"/>
                </a:solidFill>
                <a:latin typeface="Trebuchet MS"/>
                <a:cs typeface="Trebuchet MS"/>
              </a:rPr>
              <a:t>pars</a:t>
            </a:r>
            <a:r>
              <a:rPr dirty="0" sz="1600" spc="-125">
                <a:solidFill>
                  <a:srgbClr val="E1E8F1"/>
                </a:solidFill>
                <a:latin typeface="Trebuchet MS"/>
                <a:cs typeface="Trebuchet MS"/>
              </a:rPr>
              <a:t>i</a:t>
            </a:r>
            <a:r>
              <a:rPr dirty="0" sz="1600" spc="-145">
                <a:solidFill>
                  <a:srgbClr val="E1E8F1"/>
                </a:solidFill>
                <a:latin typeface="Trebuchet MS"/>
                <a:cs typeface="Trebuchet MS"/>
              </a:rPr>
              <a:t>ng  </a:t>
            </a:r>
            <a:r>
              <a:rPr dirty="0" sz="1600" spc="-225">
                <a:solidFill>
                  <a:srgbClr val="E1E8F1"/>
                </a:solidFill>
                <a:latin typeface="Trebuchet MS"/>
                <a:cs typeface="Trebuchet MS"/>
              </a:rPr>
              <a:t>the</a:t>
            </a:r>
            <a:r>
              <a:rPr dirty="0" sz="1600" spc="-15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380">
                <a:solidFill>
                  <a:srgbClr val="E1E8F1"/>
                </a:solidFill>
                <a:latin typeface="Trebuchet MS"/>
                <a:cs typeface="Trebuchet MS"/>
              </a:rPr>
              <a:t>HT</a:t>
            </a:r>
            <a:r>
              <a:rPr dirty="0" sz="1600" spc="-195">
                <a:solidFill>
                  <a:srgbClr val="E1E8F1"/>
                </a:solidFill>
                <a:latin typeface="Trebuchet MS"/>
                <a:cs typeface="Trebuchet MS"/>
              </a:rPr>
              <a:t>ML</a:t>
            </a:r>
            <a:r>
              <a:rPr dirty="0" sz="1600" spc="-16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35">
                <a:solidFill>
                  <a:srgbClr val="E1E8F1"/>
                </a:solidFill>
                <a:latin typeface="Trebuchet MS"/>
                <a:cs typeface="Trebuchet MS"/>
              </a:rPr>
              <a:t>tab</a:t>
            </a:r>
            <a:r>
              <a:rPr dirty="0" sz="1600" spc="-150">
                <a:solidFill>
                  <a:srgbClr val="E1E8F1"/>
                </a:solidFill>
                <a:latin typeface="Trebuchet MS"/>
                <a:cs typeface="Trebuchet MS"/>
              </a:rPr>
              <a:t>l</a:t>
            </a:r>
            <a:r>
              <a:rPr dirty="0" sz="1600" spc="-165">
                <a:solidFill>
                  <a:srgbClr val="E1E8F1"/>
                </a:solidFill>
                <a:latin typeface="Trebuchet MS"/>
                <a:cs typeface="Trebuchet MS"/>
              </a:rPr>
              <a:t>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1561" y="2569209"/>
            <a:ext cx="3180080" cy="612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3030220" algn="l"/>
              </a:tabLst>
            </a:pPr>
            <a:r>
              <a:rPr dirty="0" sz="1600" spc="-220">
                <a:solidFill>
                  <a:srgbClr val="E1E8F1"/>
                </a:solidFill>
                <a:latin typeface="Trebuchet MS"/>
                <a:cs typeface="Trebuchet MS"/>
              </a:rPr>
              <a:t>Extract</a:t>
            </a:r>
            <a:r>
              <a:rPr dirty="0" sz="1600" spc="-15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25">
                <a:solidFill>
                  <a:srgbClr val="E1E8F1"/>
                </a:solidFill>
                <a:latin typeface="Trebuchet MS"/>
                <a:cs typeface="Trebuchet MS"/>
              </a:rPr>
              <a:t>data</a:t>
            </a:r>
            <a:r>
              <a:rPr dirty="0" sz="1600" spc="-140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25">
                <a:solidFill>
                  <a:srgbClr val="E1E8F1"/>
                </a:solidFill>
                <a:latin typeface="Trebuchet MS"/>
                <a:cs typeface="Trebuchet MS"/>
              </a:rPr>
              <a:t>from</a:t>
            </a:r>
            <a:r>
              <a:rPr dirty="0" sz="1600" spc="-140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60">
                <a:solidFill>
                  <a:srgbClr val="E1E8F1"/>
                </a:solidFill>
                <a:latin typeface="Trebuchet MS"/>
                <a:cs typeface="Trebuchet MS"/>
              </a:rPr>
              <a:t>HTMl</a:t>
            </a:r>
            <a:r>
              <a:rPr dirty="0" sz="1600" spc="-160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20">
                <a:solidFill>
                  <a:srgbClr val="E1E8F1"/>
                </a:solidFill>
                <a:latin typeface="Trebuchet MS"/>
                <a:cs typeface="Trebuchet MS"/>
              </a:rPr>
              <a:t>table</a:t>
            </a:r>
            <a:r>
              <a:rPr dirty="0" u="heavy" sz="1600" spc="-220">
                <a:solidFill>
                  <a:srgbClr val="E1E8F1"/>
                </a:solidFill>
                <a:uFill>
                  <a:solidFill>
                    <a:srgbClr val="FFD59C"/>
                  </a:solidFill>
                </a:uFill>
                <a:latin typeface="Trebuchet MS"/>
                <a:cs typeface="Trebuchet MS"/>
              </a:rPr>
              <a:t>	</a:t>
            </a:r>
            <a:r>
              <a:rPr dirty="0" baseline="5291" sz="1575">
                <a:latin typeface="Arial MT"/>
                <a:cs typeface="Arial MT"/>
              </a:rPr>
              <a:t>3</a:t>
            </a:r>
            <a:endParaRPr baseline="5291" sz="1575">
              <a:latin typeface="Arial MT"/>
              <a:cs typeface="Arial MT"/>
            </a:endParaRPr>
          </a:p>
          <a:p>
            <a:pPr algn="r" marR="30480">
              <a:lnSpc>
                <a:spcPct val="100000"/>
              </a:lnSpc>
              <a:spcBef>
                <a:spcPts val="1440"/>
              </a:spcBef>
            </a:pPr>
            <a:r>
              <a:rPr dirty="0" sz="1050">
                <a:latin typeface="Arial MT"/>
                <a:cs typeface="Arial MT"/>
              </a:rPr>
              <a:t>4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5337" y="4397755"/>
            <a:ext cx="8102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2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4"/>
              </a:rPr>
              <a:t>G</a:t>
            </a:r>
            <a:r>
              <a:rPr dirty="0" u="sng" sz="12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4"/>
              </a:rPr>
              <a:t>i</a:t>
            </a:r>
            <a:r>
              <a:rPr dirty="0" u="sng" sz="12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4"/>
              </a:rPr>
              <a:t>tHu</a:t>
            </a:r>
            <a:r>
              <a:rPr dirty="0" u="sng" sz="12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4"/>
              </a:rPr>
              <a:t>b</a:t>
            </a:r>
            <a:r>
              <a:rPr dirty="0" u="sng" sz="12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4"/>
              </a:rPr>
              <a:t> </a:t>
            </a:r>
            <a:r>
              <a:rPr dirty="0" u="sng" sz="12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4"/>
              </a:rPr>
              <a:t>L</a:t>
            </a:r>
            <a:r>
              <a:rPr dirty="0" u="sng" sz="12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4"/>
              </a:rPr>
              <a:t>i</a:t>
            </a:r>
            <a:r>
              <a:rPr dirty="0" u="sng" sz="12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4"/>
              </a:rPr>
              <a:t>n</a:t>
            </a:r>
            <a:r>
              <a:rPr dirty="0" u="sng" sz="12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4"/>
              </a:rPr>
              <a:t>k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5033" y="1020571"/>
            <a:ext cx="172973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9539" marR="5080" indent="-117475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Calculated the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numbeí of </a:t>
            </a:r>
            <a:r>
              <a:rPr dirty="0" sz="1200" spc="-28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launches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on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each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site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28942" y="0"/>
            <a:ext cx="1951989" cy="2600325"/>
          </a:xfrm>
          <a:prstGeom prst="rect">
            <a:avLst/>
          </a:prstGeom>
        </p:spPr>
        <p:txBody>
          <a:bodyPr wrap="square" lIns="0" tIns="665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40"/>
              </a:spcBef>
              <a:tabLst>
                <a:tab pos="1938655" algn="l"/>
              </a:tabLst>
            </a:pPr>
            <a:r>
              <a:rPr dirty="0" u="heavy" sz="8000" spc="-755">
                <a:solidFill>
                  <a:srgbClr val="6F8EC0"/>
                </a:solidFill>
                <a:uFill>
                  <a:solidFill>
                    <a:srgbClr val="6F8EC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8000" spc="280">
                <a:solidFill>
                  <a:srgbClr val="6F8EC0"/>
                </a:solidFill>
                <a:uFill>
                  <a:solidFill>
                    <a:srgbClr val="6F8EC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8000" spc="-965">
                <a:solidFill>
                  <a:srgbClr val="6F8EC0"/>
                </a:solidFill>
                <a:uFill>
                  <a:solidFill>
                    <a:srgbClr val="6F8EC0"/>
                  </a:solidFill>
                </a:uFill>
                <a:latin typeface="Trebuchet MS"/>
                <a:cs typeface="Trebuchet MS"/>
              </a:rPr>
              <a:t>02	</a:t>
            </a:r>
            <a:endParaRPr sz="8000">
              <a:latin typeface="Trebuchet MS"/>
              <a:cs typeface="Trebuchet MS"/>
            </a:endParaRPr>
          </a:p>
          <a:p>
            <a:pPr marL="19050">
              <a:lnSpc>
                <a:spcPct val="100000"/>
              </a:lnSpc>
              <a:spcBef>
                <a:spcPts val="1930"/>
              </a:spcBef>
            </a:pPr>
            <a:r>
              <a:rPr dirty="0" sz="3000" spc="-535">
                <a:solidFill>
                  <a:srgbClr val="6F8EC0"/>
                </a:solidFill>
                <a:latin typeface="Trebuchet MS"/>
                <a:cs typeface="Trebuchet MS"/>
              </a:rPr>
              <a:t>D</a:t>
            </a:r>
            <a:r>
              <a:rPr dirty="0" sz="3000" spc="-475">
                <a:solidFill>
                  <a:srgbClr val="6F8EC0"/>
                </a:solidFill>
                <a:latin typeface="Trebuchet MS"/>
                <a:cs typeface="Trebuchet MS"/>
              </a:rPr>
              <a:t>a</a:t>
            </a:r>
            <a:r>
              <a:rPr dirty="0" sz="3000" spc="-395">
                <a:solidFill>
                  <a:srgbClr val="6F8EC0"/>
                </a:solidFill>
                <a:latin typeface="Trebuchet MS"/>
                <a:cs typeface="Trebuchet MS"/>
              </a:rPr>
              <a:t>ta</a:t>
            </a:r>
            <a:r>
              <a:rPr dirty="0" sz="3000" spc="-285">
                <a:solidFill>
                  <a:srgbClr val="6F8EC0"/>
                </a:solidFill>
                <a:latin typeface="Trebuchet MS"/>
                <a:cs typeface="Trebuchet MS"/>
              </a:rPr>
              <a:t> </a:t>
            </a:r>
            <a:r>
              <a:rPr dirty="0" sz="3000" spc="-470">
                <a:solidFill>
                  <a:srgbClr val="6F8EC0"/>
                </a:solidFill>
                <a:latin typeface="Trebuchet MS"/>
                <a:cs typeface="Trebuchet MS"/>
              </a:rPr>
              <a:t>Wr</a:t>
            </a:r>
            <a:r>
              <a:rPr dirty="0" sz="3000" spc="-415">
                <a:solidFill>
                  <a:srgbClr val="6F8EC0"/>
                </a:solidFill>
                <a:latin typeface="Trebuchet MS"/>
                <a:cs typeface="Trebuchet MS"/>
              </a:rPr>
              <a:t>a</a:t>
            </a:r>
            <a:r>
              <a:rPr dirty="0" sz="3000" spc="-325">
                <a:solidFill>
                  <a:srgbClr val="6F8EC0"/>
                </a:solidFill>
                <a:latin typeface="Trebuchet MS"/>
                <a:cs typeface="Trebuchet MS"/>
              </a:rPr>
              <a:t>ngling</a:t>
            </a:r>
            <a:endParaRPr sz="3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863" y="866303"/>
            <a:ext cx="8616372" cy="33048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0550" y="2223897"/>
            <a:ext cx="168465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Calculated</a:t>
            </a:r>
            <a:r>
              <a:rPr dirty="0" sz="1200" spc="-3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 spc="-3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numbeí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&amp;</a:t>
            </a:r>
            <a:endParaRPr sz="1200">
              <a:latin typeface="Roboto"/>
              <a:cs typeface="Roboto"/>
            </a:endParaRPr>
          </a:p>
          <a:p>
            <a:pPr marL="19685">
              <a:lnSpc>
                <a:spcPct val="100000"/>
              </a:lnSpc>
            </a:pP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occuííence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of</a:t>
            </a:r>
            <a:r>
              <a:rPr dirty="0" sz="1200" spc="-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each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oíbit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70019" y="2577541"/>
            <a:ext cx="191008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545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Cíeated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a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landing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outcome</a:t>
            </a:r>
            <a:endParaRPr sz="1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label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30">
                <a:solidFill>
                  <a:srgbClr val="D3DCFF"/>
                </a:solidFill>
                <a:latin typeface="Roboto"/>
                <a:cs typeface="Roboto"/>
              </a:rPr>
              <a:t>fíom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Outcome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 column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5337" y="4029252"/>
            <a:ext cx="3832860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34160" marR="5080" indent="-170815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Calculated the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numbeí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&amp;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occuííence </a:t>
            </a:r>
            <a:r>
              <a:rPr dirty="0" sz="1200" spc="-28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of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mission outcome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35">
                <a:solidFill>
                  <a:srgbClr val="D3DCFF"/>
                </a:solidFill>
                <a:latin typeface="Roboto"/>
                <a:cs typeface="Roboto"/>
              </a:rPr>
              <a:t>peí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oíbit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type</a:t>
            </a:r>
            <a:endParaRPr sz="1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u="sng" sz="12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"/>
              </a:rPr>
              <a:t>GitHub</a:t>
            </a:r>
            <a:r>
              <a:rPr dirty="0" u="sng" sz="1200" spc="-5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"/>
              </a:rPr>
              <a:t> </a:t>
            </a:r>
            <a:r>
              <a:rPr dirty="0" u="sng" sz="12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"/>
              </a:rPr>
              <a:t>Link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75580" y="1214627"/>
            <a:ext cx="448945" cy="490855"/>
            <a:chOff x="2975580" y="1214627"/>
            <a:chExt cx="448945" cy="490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5580" y="1386839"/>
              <a:ext cx="156239" cy="1859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38769" y="1286255"/>
              <a:ext cx="200660" cy="256540"/>
            </a:xfrm>
            <a:custGeom>
              <a:avLst/>
              <a:gdLst/>
              <a:ahLst/>
              <a:cxnLst/>
              <a:rect l="l" t="t" r="r" b="b"/>
              <a:pathLst>
                <a:path w="200660" h="256540">
                  <a:moveTo>
                    <a:pt x="200314" y="0"/>
                  </a:moveTo>
                  <a:lnTo>
                    <a:pt x="168547" y="35939"/>
                  </a:lnTo>
                  <a:lnTo>
                    <a:pt x="136165" y="71232"/>
                  </a:lnTo>
                  <a:lnTo>
                    <a:pt x="70661" y="141365"/>
                  </a:lnTo>
                  <a:lnTo>
                    <a:pt x="38089" y="176944"/>
                  </a:lnTo>
                  <a:lnTo>
                    <a:pt x="4988" y="214630"/>
                  </a:lnTo>
                  <a:lnTo>
                    <a:pt x="3337" y="217170"/>
                  </a:lnTo>
                  <a:lnTo>
                    <a:pt x="0" y="226865"/>
                  </a:lnTo>
                  <a:lnTo>
                    <a:pt x="638" y="236728"/>
                  </a:lnTo>
                  <a:lnTo>
                    <a:pt x="4945" y="245637"/>
                  </a:lnTo>
                  <a:lnTo>
                    <a:pt x="12608" y="252476"/>
                  </a:lnTo>
                  <a:lnTo>
                    <a:pt x="16799" y="254889"/>
                  </a:lnTo>
                  <a:lnTo>
                    <a:pt x="21244" y="256032"/>
                  </a:lnTo>
                  <a:lnTo>
                    <a:pt x="25689" y="256032"/>
                  </a:lnTo>
                  <a:lnTo>
                    <a:pt x="72568" y="202620"/>
                  </a:lnTo>
                  <a:lnTo>
                    <a:pt x="97990" y="162287"/>
                  </a:lnTo>
                  <a:lnTo>
                    <a:pt x="149858" y="81679"/>
                  </a:lnTo>
                  <a:lnTo>
                    <a:pt x="175470" y="41060"/>
                  </a:lnTo>
                  <a:lnTo>
                    <a:pt x="20031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3299" y="1498091"/>
              <a:ext cx="156160" cy="2072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874391" y="493217"/>
            <a:ext cx="5768975" cy="454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400" spc="245">
                <a:solidFill>
                  <a:srgbClr val="D3DCFF"/>
                </a:solidFill>
                <a:latin typeface="Roboto"/>
                <a:cs typeface="Roboto"/>
              </a:rPr>
              <a:t>ľo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exploíe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4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data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and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undeístand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4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patteín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and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íelationship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between</a:t>
            </a:r>
            <a:endParaRPr sz="1400">
              <a:latin typeface="Roboto"/>
              <a:cs typeface="Roboto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featuíes,</a:t>
            </a:r>
            <a:r>
              <a:rPr dirty="0" sz="1400" spc="-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scatteíplots,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linechaíts,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and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baíplots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30">
                <a:solidFill>
                  <a:srgbClr val="D3DCFF"/>
                </a:solidFill>
                <a:latin typeface="Roboto"/>
                <a:cs typeface="Roboto"/>
              </a:rPr>
              <a:t>weíe</a:t>
            </a:r>
            <a:r>
              <a:rPr dirty="0" sz="1400" spc="-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used.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8358" y="4541316"/>
            <a:ext cx="15976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365">
                <a:solidFill>
                  <a:srgbClr val="6F8EC0"/>
                </a:solidFill>
                <a:latin typeface="Trebuchet MS"/>
                <a:cs typeface="Trebuchet MS"/>
              </a:rPr>
              <a:t>Visualization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8254" y="2847543"/>
            <a:ext cx="1741170" cy="17189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8000" spc="-969">
                <a:solidFill>
                  <a:srgbClr val="6F8EC0"/>
                </a:solidFill>
                <a:latin typeface="Trebuchet MS"/>
                <a:cs typeface="Trebuchet MS"/>
              </a:rPr>
              <a:t>03</a:t>
            </a:r>
            <a:endParaRPr sz="8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3000" spc="-580">
                <a:solidFill>
                  <a:srgbClr val="6F8EC0"/>
                </a:solidFill>
                <a:latin typeface="Trebuchet MS"/>
                <a:cs typeface="Trebuchet MS"/>
              </a:rPr>
              <a:t>EDA</a:t>
            </a:r>
            <a:r>
              <a:rPr dirty="0" sz="3000" spc="-285">
                <a:solidFill>
                  <a:srgbClr val="6F8EC0"/>
                </a:solidFill>
                <a:latin typeface="Trebuchet MS"/>
                <a:cs typeface="Trebuchet MS"/>
              </a:rPr>
              <a:t> </a:t>
            </a:r>
            <a:r>
              <a:rPr dirty="0" sz="3000" spc="-390">
                <a:solidFill>
                  <a:srgbClr val="6F8EC0"/>
                </a:solidFill>
                <a:latin typeface="Trebuchet MS"/>
                <a:cs typeface="Trebuchet MS"/>
              </a:rPr>
              <a:t>with</a:t>
            </a:r>
            <a:r>
              <a:rPr dirty="0" sz="3000" spc="-280">
                <a:solidFill>
                  <a:srgbClr val="6F8EC0"/>
                </a:solidFill>
                <a:latin typeface="Trebuchet MS"/>
                <a:cs typeface="Trebuchet MS"/>
              </a:rPr>
              <a:t> </a:t>
            </a:r>
            <a:r>
              <a:rPr dirty="0" sz="3000" spc="-600">
                <a:solidFill>
                  <a:srgbClr val="6F8EC0"/>
                </a:solidFill>
                <a:latin typeface="Trebuchet MS"/>
                <a:cs typeface="Trebuchet MS"/>
              </a:rPr>
              <a:t>D</a:t>
            </a:r>
            <a:r>
              <a:rPr dirty="0" sz="3000" spc="-400">
                <a:solidFill>
                  <a:srgbClr val="6F8EC0"/>
                </a:solidFill>
                <a:latin typeface="Trebuchet MS"/>
                <a:cs typeface="Trebuchet MS"/>
              </a:rPr>
              <a:t>ata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5645" y="4115561"/>
            <a:ext cx="1926589" cy="0"/>
          </a:xfrm>
          <a:custGeom>
            <a:avLst/>
            <a:gdLst/>
            <a:ahLst/>
            <a:cxnLst/>
            <a:rect l="l" t="t" r="r" b="b"/>
            <a:pathLst>
              <a:path w="1926589" h="0">
                <a:moveTo>
                  <a:pt x="0" y="0"/>
                </a:moveTo>
                <a:lnTo>
                  <a:pt x="1926463" y="0"/>
                </a:lnTo>
              </a:path>
            </a:pathLst>
          </a:custGeom>
          <a:ln w="19050">
            <a:solidFill>
              <a:srgbClr val="6F8E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426078" y="1351280"/>
            <a:ext cx="262826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Pay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Load</a:t>
            </a:r>
            <a:r>
              <a:rPr dirty="0" sz="1400" spc="-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Mass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vs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Flight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20">
                <a:solidFill>
                  <a:srgbClr val="D3DCFF"/>
                </a:solidFill>
                <a:latin typeface="Roboto"/>
                <a:cs typeface="Roboto"/>
              </a:rPr>
              <a:t>Numbeí</a:t>
            </a:r>
            <a:endParaRPr sz="140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75580" y="1967483"/>
            <a:ext cx="363855" cy="421005"/>
            <a:chOff x="2975580" y="1967483"/>
            <a:chExt cx="363855" cy="42100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5580" y="2068067"/>
              <a:ext cx="156239" cy="18592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38769" y="1967483"/>
              <a:ext cx="200660" cy="257810"/>
            </a:xfrm>
            <a:custGeom>
              <a:avLst/>
              <a:gdLst/>
              <a:ahLst/>
              <a:cxnLst/>
              <a:rect l="l" t="t" r="r" b="b"/>
              <a:pathLst>
                <a:path w="200660" h="257810">
                  <a:moveTo>
                    <a:pt x="200314" y="0"/>
                  </a:moveTo>
                  <a:lnTo>
                    <a:pt x="168547" y="36139"/>
                  </a:lnTo>
                  <a:lnTo>
                    <a:pt x="136165" y="71646"/>
                  </a:lnTo>
                  <a:lnTo>
                    <a:pt x="70661" y="142221"/>
                  </a:lnTo>
                  <a:lnTo>
                    <a:pt x="38089" y="178014"/>
                  </a:lnTo>
                  <a:lnTo>
                    <a:pt x="4988" y="215900"/>
                  </a:lnTo>
                  <a:lnTo>
                    <a:pt x="3337" y="218440"/>
                  </a:lnTo>
                  <a:lnTo>
                    <a:pt x="0" y="228175"/>
                  </a:lnTo>
                  <a:lnTo>
                    <a:pt x="638" y="238125"/>
                  </a:lnTo>
                  <a:lnTo>
                    <a:pt x="4945" y="247122"/>
                  </a:lnTo>
                  <a:lnTo>
                    <a:pt x="12608" y="254000"/>
                  </a:lnTo>
                  <a:lnTo>
                    <a:pt x="16799" y="256413"/>
                  </a:lnTo>
                  <a:lnTo>
                    <a:pt x="21244" y="257556"/>
                  </a:lnTo>
                  <a:lnTo>
                    <a:pt x="25689" y="257556"/>
                  </a:lnTo>
                  <a:lnTo>
                    <a:pt x="72568" y="203882"/>
                  </a:lnTo>
                  <a:lnTo>
                    <a:pt x="97990" y="163274"/>
                  </a:lnTo>
                  <a:lnTo>
                    <a:pt x="149858" y="82131"/>
                  </a:lnTo>
                  <a:lnTo>
                    <a:pt x="175470" y="41270"/>
                  </a:lnTo>
                  <a:lnTo>
                    <a:pt x="20031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3299" y="2180843"/>
              <a:ext cx="156160" cy="20726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426078" y="2033777"/>
            <a:ext cx="23418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Launch</a:t>
            </a:r>
            <a:r>
              <a:rPr dirty="0" sz="1400" spc="-4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Site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vs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Flight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20">
                <a:solidFill>
                  <a:srgbClr val="D3DCFF"/>
                </a:solidFill>
                <a:latin typeface="Roboto"/>
                <a:cs typeface="Roboto"/>
              </a:rPr>
              <a:t>Numbeí</a:t>
            </a:r>
            <a:endParaRPr sz="1400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975580" y="2650235"/>
            <a:ext cx="363855" cy="421005"/>
            <a:chOff x="2975580" y="2650235"/>
            <a:chExt cx="363855" cy="42100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5580" y="2750819"/>
              <a:ext cx="156239" cy="18592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138769" y="2650235"/>
              <a:ext cx="200660" cy="257810"/>
            </a:xfrm>
            <a:custGeom>
              <a:avLst/>
              <a:gdLst/>
              <a:ahLst/>
              <a:cxnLst/>
              <a:rect l="l" t="t" r="r" b="b"/>
              <a:pathLst>
                <a:path w="200660" h="257810">
                  <a:moveTo>
                    <a:pt x="200314" y="0"/>
                  </a:moveTo>
                  <a:lnTo>
                    <a:pt x="168547" y="36139"/>
                  </a:lnTo>
                  <a:lnTo>
                    <a:pt x="136165" y="71646"/>
                  </a:lnTo>
                  <a:lnTo>
                    <a:pt x="70661" y="142221"/>
                  </a:lnTo>
                  <a:lnTo>
                    <a:pt x="38089" y="178014"/>
                  </a:lnTo>
                  <a:lnTo>
                    <a:pt x="4988" y="215900"/>
                  </a:lnTo>
                  <a:lnTo>
                    <a:pt x="3337" y="218439"/>
                  </a:lnTo>
                  <a:lnTo>
                    <a:pt x="0" y="228175"/>
                  </a:lnTo>
                  <a:lnTo>
                    <a:pt x="638" y="238125"/>
                  </a:lnTo>
                  <a:lnTo>
                    <a:pt x="4945" y="247122"/>
                  </a:lnTo>
                  <a:lnTo>
                    <a:pt x="12608" y="254000"/>
                  </a:lnTo>
                  <a:lnTo>
                    <a:pt x="16799" y="256412"/>
                  </a:lnTo>
                  <a:lnTo>
                    <a:pt x="21244" y="257556"/>
                  </a:lnTo>
                  <a:lnTo>
                    <a:pt x="25689" y="257556"/>
                  </a:lnTo>
                  <a:lnTo>
                    <a:pt x="72568" y="203882"/>
                  </a:lnTo>
                  <a:lnTo>
                    <a:pt x="97990" y="163274"/>
                  </a:lnTo>
                  <a:lnTo>
                    <a:pt x="149858" y="82131"/>
                  </a:lnTo>
                  <a:lnTo>
                    <a:pt x="175470" y="41270"/>
                  </a:lnTo>
                  <a:lnTo>
                    <a:pt x="20031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43299" y="2862071"/>
              <a:ext cx="156160" cy="20878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465321" y="2715590"/>
            <a:ext cx="243268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Launch</a:t>
            </a:r>
            <a:r>
              <a:rPr dirty="0" sz="1400" spc="-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Site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vs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Pay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Load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Mass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84009" y="1371422"/>
            <a:ext cx="180086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20">
                <a:solidFill>
                  <a:srgbClr val="D3DCFF"/>
                </a:solidFill>
                <a:latin typeface="Roboto"/>
                <a:cs typeface="Roboto"/>
              </a:rPr>
              <a:t>Oíbit</a:t>
            </a:r>
            <a:r>
              <a:rPr dirty="0" sz="1400" spc="-4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vs</a:t>
            </a:r>
            <a:r>
              <a:rPr dirty="0" sz="1400" spc="-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Flight </a:t>
            </a:r>
            <a:r>
              <a:rPr dirty="0" sz="1400" spc="20">
                <a:solidFill>
                  <a:srgbClr val="D3DCFF"/>
                </a:solidFill>
                <a:latin typeface="Roboto"/>
                <a:cs typeface="Roboto"/>
              </a:rPr>
              <a:t>Numbeí</a:t>
            </a:r>
            <a:endParaRPr sz="1400">
              <a:latin typeface="Roboto"/>
              <a:cs typeface="Robo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223244" y="1306067"/>
            <a:ext cx="363855" cy="421005"/>
            <a:chOff x="6223244" y="1306067"/>
            <a:chExt cx="363855" cy="42100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3244" y="1406651"/>
              <a:ext cx="157743" cy="18592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386413" y="1306067"/>
              <a:ext cx="200660" cy="257810"/>
            </a:xfrm>
            <a:custGeom>
              <a:avLst/>
              <a:gdLst/>
              <a:ahLst/>
              <a:cxnLst/>
              <a:rect l="l" t="t" r="r" b="b"/>
              <a:pathLst>
                <a:path w="200659" h="257809">
                  <a:moveTo>
                    <a:pt x="200314" y="0"/>
                  </a:moveTo>
                  <a:lnTo>
                    <a:pt x="168547" y="36139"/>
                  </a:lnTo>
                  <a:lnTo>
                    <a:pt x="136165" y="71646"/>
                  </a:lnTo>
                  <a:lnTo>
                    <a:pt x="70661" y="142221"/>
                  </a:lnTo>
                  <a:lnTo>
                    <a:pt x="38089" y="178014"/>
                  </a:lnTo>
                  <a:lnTo>
                    <a:pt x="4988" y="215900"/>
                  </a:lnTo>
                  <a:lnTo>
                    <a:pt x="3337" y="218440"/>
                  </a:lnTo>
                  <a:lnTo>
                    <a:pt x="0" y="228175"/>
                  </a:lnTo>
                  <a:lnTo>
                    <a:pt x="638" y="238125"/>
                  </a:lnTo>
                  <a:lnTo>
                    <a:pt x="4945" y="247122"/>
                  </a:lnTo>
                  <a:lnTo>
                    <a:pt x="12608" y="254000"/>
                  </a:lnTo>
                  <a:lnTo>
                    <a:pt x="16799" y="256412"/>
                  </a:lnTo>
                  <a:lnTo>
                    <a:pt x="21244" y="257556"/>
                  </a:lnTo>
                  <a:lnTo>
                    <a:pt x="25689" y="257556"/>
                  </a:lnTo>
                  <a:lnTo>
                    <a:pt x="72568" y="203882"/>
                  </a:lnTo>
                  <a:lnTo>
                    <a:pt x="97990" y="163274"/>
                  </a:lnTo>
                  <a:lnTo>
                    <a:pt x="149858" y="82131"/>
                  </a:lnTo>
                  <a:lnTo>
                    <a:pt x="175470" y="41270"/>
                  </a:lnTo>
                  <a:lnTo>
                    <a:pt x="20031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92467" y="1519427"/>
              <a:ext cx="156160" cy="207263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757796" y="2046859"/>
            <a:ext cx="18878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5">
                <a:solidFill>
                  <a:srgbClr val="D3DCFF"/>
                </a:solidFill>
                <a:latin typeface="Roboto"/>
                <a:cs typeface="Roboto"/>
              </a:rPr>
              <a:t>Oíbit</a:t>
            </a:r>
            <a:r>
              <a:rPr dirty="0" sz="1400" spc="-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vs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Pay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Load</a:t>
            </a:r>
            <a:r>
              <a:rPr dirty="0" sz="1400" spc="-3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Mass</a:t>
            </a:r>
            <a:endParaRPr sz="1400">
              <a:latin typeface="Roboto"/>
              <a:cs typeface="Robo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11032" y="1981200"/>
            <a:ext cx="363855" cy="421005"/>
            <a:chOff x="6211032" y="1981200"/>
            <a:chExt cx="363855" cy="421005"/>
          </a:xfrm>
        </p:grpSpPr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1032" y="2081784"/>
              <a:ext cx="156239" cy="18592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374221" y="1981200"/>
              <a:ext cx="200660" cy="257810"/>
            </a:xfrm>
            <a:custGeom>
              <a:avLst/>
              <a:gdLst/>
              <a:ahLst/>
              <a:cxnLst/>
              <a:rect l="l" t="t" r="r" b="b"/>
              <a:pathLst>
                <a:path w="200659" h="257810">
                  <a:moveTo>
                    <a:pt x="200314" y="0"/>
                  </a:moveTo>
                  <a:lnTo>
                    <a:pt x="168547" y="36139"/>
                  </a:lnTo>
                  <a:lnTo>
                    <a:pt x="136165" y="71646"/>
                  </a:lnTo>
                  <a:lnTo>
                    <a:pt x="70661" y="142221"/>
                  </a:lnTo>
                  <a:lnTo>
                    <a:pt x="38089" y="178014"/>
                  </a:lnTo>
                  <a:lnTo>
                    <a:pt x="4988" y="215900"/>
                  </a:lnTo>
                  <a:lnTo>
                    <a:pt x="3337" y="218439"/>
                  </a:lnTo>
                  <a:lnTo>
                    <a:pt x="0" y="228175"/>
                  </a:lnTo>
                  <a:lnTo>
                    <a:pt x="638" y="238125"/>
                  </a:lnTo>
                  <a:lnTo>
                    <a:pt x="4945" y="247122"/>
                  </a:lnTo>
                  <a:lnTo>
                    <a:pt x="12608" y="254000"/>
                  </a:lnTo>
                  <a:lnTo>
                    <a:pt x="16799" y="256412"/>
                  </a:lnTo>
                  <a:lnTo>
                    <a:pt x="21244" y="257556"/>
                  </a:lnTo>
                  <a:lnTo>
                    <a:pt x="25689" y="257556"/>
                  </a:lnTo>
                  <a:lnTo>
                    <a:pt x="72568" y="203882"/>
                  </a:lnTo>
                  <a:lnTo>
                    <a:pt x="97990" y="163274"/>
                  </a:lnTo>
                  <a:lnTo>
                    <a:pt x="149858" y="82131"/>
                  </a:lnTo>
                  <a:lnTo>
                    <a:pt x="175470" y="41270"/>
                  </a:lnTo>
                  <a:lnTo>
                    <a:pt x="20031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8751" y="2193036"/>
              <a:ext cx="156160" cy="208787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7912354" y="4397755"/>
            <a:ext cx="8102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Roboto"/>
                <a:cs typeface="Roboto"/>
                <a:hlinkClick r:id="rId9"/>
              </a:rPr>
              <a:t>G</a:t>
            </a:r>
            <a:r>
              <a:rPr dirty="0" sz="1200" spc="-15">
                <a:solidFill>
                  <a:srgbClr val="FFFFFF"/>
                </a:solidFill>
                <a:latin typeface="Roboto"/>
                <a:cs typeface="Roboto"/>
                <a:hlinkClick r:id="rId9"/>
              </a:rPr>
              <a:t>i</a:t>
            </a:r>
            <a:r>
              <a:rPr dirty="0" sz="1200" spc="-15">
                <a:solidFill>
                  <a:srgbClr val="FFFFFF"/>
                </a:solidFill>
                <a:latin typeface="Roboto"/>
                <a:cs typeface="Roboto"/>
                <a:hlinkClick r:id="rId9"/>
              </a:rPr>
              <a:t>tHu</a:t>
            </a:r>
            <a:r>
              <a:rPr dirty="0" sz="1200" spc="-10">
                <a:solidFill>
                  <a:srgbClr val="FFFFFF"/>
                </a:solidFill>
                <a:latin typeface="Roboto"/>
                <a:cs typeface="Roboto"/>
                <a:hlinkClick r:id="rId9"/>
              </a:rPr>
              <a:t>b</a:t>
            </a:r>
            <a:r>
              <a:rPr dirty="0" sz="1200" spc="-15">
                <a:solidFill>
                  <a:srgbClr val="FFFFFF"/>
                </a:solidFill>
                <a:latin typeface="Roboto"/>
                <a:cs typeface="Roboto"/>
                <a:hlinkClick r:id="rId9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Roboto"/>
                <a:cs typeface="Roboto"/>
                <a:hlinkClick r:id="rId9"/>
              </a:rPr>
              <a:t>L</a:t>
            </a:r>
            <a:r>
              <a:rPr dirty="0" sz="1200" spc="-15">
                <a:solidFill>
                  <a:srgbClr val="FFFFFF"/>
                </a:solidFill>
                <a:latin typeface="Roboto"/>
                <a:cs typeface="Roboto"/>
                <a:hlinkClick r:id="rId9"/>
              </a:rPr>
              <a:t>i</a:t>
            </a:r>
            <a:r>
              <a:rPr dirty="0" sz="1200" spc="-25">
                <a:solidFill>
                  <a:srgbClr val="FFFFFF"/>
                </a:solidFill>
                <a:latin typeface="Roboto"/>
                <a:cs typeface="Roboto"/>
                <a:hlinkClick r:id="rId9"/>
              </a:rPr>
              <a:t>n</a:t>
            </a:r>
            <a:r>
              <a:rPr dirty="0" sz="1200" spc="-10">
                <a:solidFill>
                  <a:srgbClr val="FFFFFF"/>
                </a:solidFill>
                <a:latin typeface="Roboto"/>
                <a:cs typeface="Roboto"/>
                <a:hlinkClick r:id="rId9"/>
              </a:rPr>
              <a:t>k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923783" y="4572660"/>
            <a:ext cx="784860" cy="7620"/>
          </a:xfrm>
          <a:custGeom>
            <a:avLst/>
            <a:gdLst/>
            <a:ahLst/>
            <a:cxnLst/>
            <a:rect l="l" t="t" r="r" b="b"/>
            <a:pathLst>
              <a:path w="784859" h="7620">
                <a:moveTo>
                  <a:pt x="784860" y="0"/>
                </a:moveTo>
                <a:lnTo>
                  <a:pt x="0" y="0"/>
                </a:lnTo>
                <a:lnTo>
                  <a:pt x="0" y="7619"/>
                </a:lnTo>
                <a:lnTo>
                  <a:pt x="784860" y="7619"/>
                </a:lnTo>
                <a:lnTo>
                  <a:pt x="7848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31A2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080" y="3531108"/>
            <a:ext cx="85343" cy="853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3016" y="3796284"/>
            <a:ext cx="85318" cy="8534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57312" y="493777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26784" y="0"/>
                </a:moveTo>
                <a:lnTo>
                  <a:pt x="23355" y="22644"/>
                </a:lnTo>
                <a:lnTo>
                  <a:pt x="0" y="26035"/>
                </a:lnTo>
                <a:lnTo>
                  <a:pt x="23355" y="29159"/>
                </a:lnTo>
                <a:lnTo>
                  <a:pt x="26784" y="51803"/>
                </a:lnTo>
                <a:lnTo>
                  <a:pt x="29959" y="29159"/>
                </a:lnTo>
                <a:lnTo>
                  <a:pt x="53327" y="26035"/>
                </a:lnTo>
                <a:lnTo>
                  <a:pt x="29959" y="22644"/>
                </a:lnTo>
                <a:lnTo>
                  <a:pt x="267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33955" y="3448811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399"/>
                </a:lnTo>
                <a:lnTo>
                  <a:pt x="0" y="19938"/>
                </a:lnTo>
                <a:lnTo>
                  <a:pt x="18033" y="22479"/>
                </a:lnTo>
                <a:lnTo>
                  <a:pt x="20574" y="39624"/>
                </a:lnTo>
                <a:lnTo>
                  <a:pt x="23113" y="22479"/>
                </a:lnTo>
                <a:lnTo>
                  <a:pt x="41148" y="19938"/>
                </a:lnTo>
                <a:lnTo>
                  <a:pt x="23113" y="1739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5924" y="4463808"/>
            <a:ext cx="85343" cy="8531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502663" y="2587751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2" y="0"/>
                </a:moveTo>
                <a:lnTo>
                  <a:pt x="17526" y="12573"/>
                </a:lnTo>
                <a:lnTo>
                  <a:pt x="0" y="0"/>
                </a:lnTo>
                <a:lnTo>
                  <a:pt x="13208" y="16764"/>
                </a:lnTo>
                <a:lnTo>
                  <a:pt x="0" y="33528"/>
                </a:lnTo>
                <a:lnTo>
                  <a:pt x="17526" y="20955"/>
                </a:lnTo>
                <a:lnTo>
                  <a:pt x="35052" y="33528"/>
                </a:lnTo>
                <a:lnTo>
                  <a:pt x="21844" y="16764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9100" y="245363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8"/>
                </a:lnTo>
                <a:lnTo>
                  <a:pt x="0" y="44196"/>
                </a:lnTo>
                <a:lnTo>
                  <a:pt x="21945" y="27559"/>
                </a:lnTo>
                <a:lnTo>
                  <a:pt x="31734" y="27559"/>
                </a:lnTo>
                <a:lnTo>
                  <a:pt x="27647" y="22098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9"/>
                </a:moveTo>
                <a:lnTo>
                  <a:pt x="21945" y="27559"/>
                </a:lnTo>
                <a:lnTo>
                  <a:pt x="44183" y="44196"/>
                </a:lnTo>
                <a:lnTo>
                  <a:pt x="31734" y="27559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8756" y="420015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12103" y="15836"/>
                </a:lnTo>
                <a:lnTo>
                  <a:pt x="0" y="31978"/>
                </a:lnTo>
                <a:lnTo>
                  <a:pt x="15836" y="19875"/>
                </a:lnTo>
                <a:lnTo>
                  <a:pt x="22903" y="19875"/>
                </a:lnTo>
                <a:lnTo>
                  <a:pt x="19875" y="15836"/>
                </a:lnTo>
                <a:lnTo>
                  <a:pt x="22952" y="11810"/>
                </a:lnTo>
                <a:lnTo>
                  <a:pt x="15836" y="11810"/>
                </a:lnTo>
                <a:lnTo>
                  <a:pt x="0" y="0"/>
                </a:lnTo>
                <a:close/>
              </a:path>
              <a:path w="32384" h="32385">
                <a:moveTo>
                  <a:pt x="22903" y="19875"/>
                </a:moveTo>
                <a:lnTo>
                  <a:pt x="15836" y="19875"/>
                </a:lnTo>
                <a:lnTo>
                  <a:pt x="31978" y="31978"/>
                </a:lnTo>
                <a:lnTo>
                  <a:pt x="22903" y="19875"/>
                </a:lnTo>
                <a:close/>
              </a:path>
              <a:path w="32384" h="32385">
                <a:moveTo>
                  <a:pt x="31978" y="0"/>
                </a:moveTo>
                <a:lnTo>
                  <a:pt x="15836" y="11810"/>
                </a:lnTo>
                <a:lnTo>
                  <a:pt x="22952" y="11810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3004" y="32826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637" y="27431"/>
                </a:lnTo>
                <a:lnTo>
                  <a:pt x="0" y="54863"/>
                </a:lnTo>
                <a:lnTo>
                  <a:pt x="27444" y="34162"/>
                </a:lnTo>
                <a:lnTo>
                  <a:pt x="39290" y="34162"/>
                </a:lnTo>
                <a:lnTo>
                  <a:pt x="34226" y="27431"/>
                </a:lnTo>
                <a:lnTo>
                  <a:pt x="39290" y="20700"/>
                </a:lnTo>
                <a:lnTo>
                  <a:pt x="27444" y="20700"/>
                </a:lnTo>
                <a:lnTo>
                  <a:pt x="0" y="0"/>
                </a:lnTo>
                <a:close/>
              </a:path>
              <a:path w="55245" h="55245">
                <a:moveTo>
                  <a:pt x="39290" y="34162"/>
                </a:moveTo>
                <a:lnTo>
                  <a:pt x="27444" y="34162"/>
                </a:lnTo>
                <a:lnTo>
                  <a:pt x="54864" y="54863"/>
                </a:lnTo>
                <a:lnTo>
                  <a:pt x="39290" y="34162"/>
                </a:lnTo>
                <a:close/>
              </a:path>
              <a:path w="55245" h="55245">
                <a:moveTo>
                  <a:pt x="54864" y="0"/>
                </a:moveTo>
                <a:lnTo>
                  <a:pt x="27444" y="20700"/>
                </a:lnTo>
                <a:lnTo>
                  <a:pt x="39290" y="20700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5084" y="29352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40" y="23749"/>
                </a:lnTo>
                <a:lnTo>
                  <a:pt x="0" y="47243"/>
                </a:lnTo>
                <a:lnTo>
                  <a:pt x="23621" y="29463"/>
                </a:lnTo>
                <a:lnTo>
                  <a:pt x="33881" y="29463"/>
                </a:lnTo>
                <a:lnTo>
                  <a:pt x="29590" y="23749"/>
                </a:lnTo>
                <a:lnTo>
                  <a:pt x="34024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1" y="29463"/>
                </a:moveTo>
                <a:lnTo>
                  <a:pt x="23621" y="29463"/>
                </a:lnTo>
                <a:lnTo>
                  <a:pt x="47231" y="47243"/>
                </a:lnTo>
                <a:lnTo>
                  <a:pt x="33881" y="29463"/>
                </a:lnTo>
                <a:close/>
              </a:path>
              <a:path w="47625" h="47625">
                <a:moveTo>
                  <a:pt x="47231" y="0"/>
                </a:moveTo>
                <a:lnTo>
                  <a:pt x="23621" y="17780"/>
                </a:lnTo>
                <a:lnTo>
                  <a:pt x="34024" y="17780"/>
                </a:lnTo>
                <a:lnTo>
                  <a:pt x="4723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06296" y="305866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192" y="0"/>
                </a:moveTo>
                <a:lnTo>
                  <a:pt x="5206" y="0"/>
                </a:lnTo>
                <a:lnTo>
                  <a:pt x="0" y="6604"/>
                </a:lnTo>
                <a:lnTo>
                  <a:pt x="0" y="16382"/>
                </a:lnTo>
                <a:lnTo>
                  <a:pt x="1142" y="19557"/>
                </a:lnTo>
                <a:lnTo>
                  <a:pt x="3682" y="22098"/>
                </a:lnTo>
                <a:lnTo>
                  <a:pt x="10638" y="25848"/>
                </a:lnTo>
                <a:lnTo>
                  <a:pt x="17891" y="25050"/>
                </a:lnTo>
                <a:lnTo>
                  <a:pt x="23596" y="20490"/>
                </a:lnTo>
                <a:lnTo>
                  <a:pt x="25908" y="12954"/>
                </a:lnTo>
                <a:lnTo>
                  <a:pt x="25908" y="5842"/>
                </a:lnTo>
                <a:lnTo>
                  <a:pt x="2019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6796" y="3698747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4" h="20320">
                <a:moveTo>
                  <a:pt x="14173" y="0"/>
                </a:moveTo>
                <a:lnTo>
                  <a:pt x="3657" y="0"/>
                </a:lnTo>
                <a:lnTo>
                  <a:pt x="0" y="4190"/>
                </a:lnTo>
                <a:lnTo>
                  <a:pt x="0" y="10667"/>
                </a:lnTo>
                <a:lnTo>
                  <a:pt x="850" y="12826"/>
                </a:lnTo>
                <a:lnTo>
                  <a:pt x="8318" y="19811"/>
                </a:lnTo>
                <a:lnTo>
                  <a:pt x="18262" y="16001"/>
                </a:lnTo>
                <a:lnTo>
                  <a:pt x="18262" y="8508"/>
                </a:lnTo>
                <a:lnTo>
                  <a:pt x="18262" y="3809"/>
                </a:lnTo>
                <a:lnTo>
                  <a:pt x="1417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6531" y="49164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135" y="0"/>
                </a:moveTo>
                <a:lnTo>
                  <a:pt x="3670" y="0"/>
                </a:lnTo>
                <a:lnTo>
                  <a:pt x="0" y="4533"/>
                </a:lnTo>
                <a:lnTo>
                  <a:pt x="0" y="11531"/>
                </a:lnTo>
                <a:lnTo>
                  <a:pt x="812" y="13804"/>
                </a:lnTo>
                <a:lnTo>
                  <a:pt x="2590" y="15697"/>
                </a:lnTo>
                <a:lnTo>
                  <a:pt x="8521" y="21323"/>
                </a:lnTo>
                <a:lnTo>
                  <a:pt x="18275" y="17183"/>
                </a:lnTo>
                <a:lnTo>
                  <a:pt x="18275" y="8890"/>
                </a:lnTo>
                <a:lnTo>
                  <a:pt x="18275" y="3848"/>
                </a:lnTo>
                <a:lnTo>
                  <a:pt x="141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47356" y="3293364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313" y="0"/>
                </a:moveTo>
                <a:lnTo>
                  <a:pt x="5740" y="0"/>
                </a:lnTo>
                <a:lnTo>
                  <a:pt x="0" y="7112"/>
                </a:lnTo>
                <a:lnTo>
                  <a:pt x="0" y="17906"/>
                </a:lnTo>
                <a:lnTo>
                  <a:pt x="1295" y="21462"/>
                </a:lnTo>
                <a:lnTo>
                  <a:pt x="4165" y="24384"/>
                </a:lnTo>
                <a:lnTo>
                  <a:pt x="11926" y="28442"/>
                </a:lnTo>
                <a:lnTo>
                  <a:pt x="20012" y="27511"/>
                </a:lnTo>
                <a:lnTo>
                  <a:pt x="26368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3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78636" y="40965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225" y="0"/>
                </a:moveTo>
                <a:lnTo>
                  <a:pt x="6350" y="0"/>
                </a:lnTo>
                <a:lnTo>
                  <a:pt x="0" y="6362"/>
                </a:lnTo>
                <a:lnTo>
                  <a:pt x="0" y="22567"/>
                </a:lnTo>
                <a:lnTo>
                  <a:pt x="6350" y="28930"/>
                </a:lnTo>
                <a:lnTo>
                  <a:pt x="22225" y="28930"/>
                </a:lnTo>
                <a:lnTo>
                  <a:pt x="28955" y="22567"/>
                </a:lnTo>
                <a:lnTo>
                  <a:pt x="28955" y="14465"/>
                </a:lnTo>
                <a:lnTo>
                  <a:pt x="28955" y="6362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6732" y="2069592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555" y="0"/>
                </a:moveTo>
                <a:lnTo>
                  <a:pt x="5842" y="0"/>
                </a:lnTo>
                <a:lnTo>
                  <a:pt x="0" y="7112"/>
                </a:lnTo>
                <a:lnTo>
                  <a:pt x="0" y="17906"/>
                </a:lnTo>
                <a:lnTo>
                  <a:pt x="1333" y="21462"/>
                </a:lnTo>
                <a:lnTo>
                  <a:pt x="4330" y="24383"/>
                </a:lnTo>
                <a:lnTo>
                  <a:pt x="11964" y="28442"/>
                </a:lnTo>
                <a:lnTo>
                  <a:pt x="20004" y="27511"/>
                </a:lnTo>
                <a:lnTo>
                  <a:pt x="26360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55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37272" y="375208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700" y="22098"/>
                </a:lnTo>
                <a:lnTo>
                  <a:pt x="0" y="44196"/>
                </a:lnTo>
                <a:lnTo>
                  <a:pt x="22097" y="27812"/>
                </a:lnTo>
                <a:lnTo>
                  <a:pt x="31999" y="27812"/>
                </a:lnTo>
                <a:lnTo>
                  <a:pt x="27749" y="22098"/>
                </a:lnTo>
                <a:lnTo>
                  <a:pt x="31716" y="16764"/>
                </a:lnTo>
                <a:lnTo>
                  <a:pt x="22097" y="16764"/>
                </a:lnTo>
                <a:lnTo>
                  <a:pt x="0" y="0"/>
                </a:lnTo>
                <a:close/>
              </a:path>
              <a:path w="44450" h="44450">
                <a:moveTo>
                  <a:pt x="31999" y="27812"/>
                </a:moveTo>
                <a:lnTo>
                  <a:pt x="22097" y="27812"/>
                </a:lnTo>
                <a:lnTo>
                  <a:pt x="44183" y="44196"/>
                </a:lnTo>
                <a:lnTo>
                  <a:pt x="31999" y="27812"/>
                </a:lnTo>
                <a:close/>
              </a:path>
              <a:path w="44450" h="44450">
                <a:moveTo>
                  <a:pt x="44183" y="0"/>
                </a:moveTo>
                <a:lnTo>
                  <a:pt x="22097" y="16764"/>
                </a:lnTo>
                <a:lnTo>
                  <a:pt x="31716" y="16764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2324" y="1935479"/>
            <a:ext cx="85318" cy="85343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144536" y="231495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035" y="0"/>
                </a:moveTo>
                <a:lnTo>
                  <a:pt x="22644" y="22606"/>
                </a:lnTo>
                <a:lnTo>
                  <a:pt x="0" y="25781"/>
                </a:lnTo>
                <a:lnTo>
                  <a:pt x="22644" y="29210"/>
                </a:lnTo>
                <a:lnTo>
                  <a:pt x="26035" y="51816"/>
                </a:lnTo>
                <a:lnTo>
                  <a:pt x="29159" y="29210"/>
                </a:lnTo>
                <a:lnTo>
                  <a:pt x="51803" y="25781"/>
                </a:lnTo>
                <a:lnTo>
                  <a:pt x="29159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98232" y="294284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02" y="0"/>
                </a:moveTo>
                <a:lnTo>
                  <a:pt x="16738" y="12573"/>
                </a:lnTo>
                <a:lnTo>
                  <a:pt x="0" y="0"/>
                </a:lnTo>
                <a:lnTo>
                  <a:pt x="12560" y="16763"/>
                </a:lnTo>
                <a:lnTo>
                  <a:pt x="0" y="33528"/>
                </a:lnTo>
                <a:lnTo>
                  <a:pt x="16738" y="20955"/>
                </a:lnTo>
                <a:lnTo>
                  <a:pt x="33502" y="33528"/>
                </a:lnTo>
                <a:lnTo>
                  <a:pt x="20942" y="16763"/>
                </a:lnTo>
                <a:lnTo>
                  <a:pt x="3350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4191" y="227076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7"/>
                </a:lnTo>
                <a:lnTo>
                  <a:pt x="0" y="44195"/>
                </a:lnTo>
                <a:lnTo>
                  <a:pt x="21945" y="27558"/>
                </a:lnTo>
                <a:lnTo>
                  <a:pt x="31734" y="27558"/>
                </a:lnTo>
                <a:lnTo>
                  <a:pt x="27647" y="22097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8"/>
                </a:moveTo>
                <a:lnTo>
                  <a:pt x="21945" y="27558"/>
                </a:lnTo>
                <a:lnTo>
                  <a:pt x="44183" y="44195"/>
                </a:lnTo>
                <a:lnTo>
                  <a:pt x="31734" y="27558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022348" y="308914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494"/>
                </a:lnTo>
                <a:lnTo>
                  <a:pt x="0" y="47243"/>
                </a:lnTo>
                <a:lnTo>
                  <a:pt x="23621" y="29463"/>
                </a:lnTo>
                <a:lnTo>
                  <a:pt x="34027" y="29463"/>
                </a:lnTo>
                <a:lnTo>
                  <a:pt x="29590" y="23494"/>
                </a:lnTo>
                <a:lnTo>
                  <a:pt x="33884" y="17779"/>
                </a:lnTo>
                <a:lnTo>
                  <a:pt x="23621" y="17779"/>
                </a:lnTo>
                <a:lnTo>
                  <a:pt x="0" y="0"/>
                </a:lnTo>
                <a:close/>
              </a:path>
              <a:path w="47625" h="47625">
                <a:moveTo>
                  <a:pt x="34027" y="29463"/>
                </a:moveTo>
                <a:lnTo>
                  <a:pt x="23621" y="29463"/>
                </a:lnTo>
                <a:lnTo>
                  <a:pt x="47243" y="47243"/>
                </a:lnTo>
                <a:lnTo>
                  <a:pt x="34027" y="29463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79"/>
                </a:lnTo>
                <a:lnTo>
                  <a:pt x="33884" y="17779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87424" y="1880883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0638" y="0"/>
                </a:moveTo>
                <a:lnTo>
                  <a:pt x="3682" y="3923"/>
                </a:lnTo>
                <a:lnTo>
                  <a:pt x="1142" y="6590"/>
                </a:lnTo>
                <a:lnTo>
                  <a:pt x="0" y="9892"/>
                </a:lnTo>
                <a:lnTo>
                  <a:pt x="0" y="20306"/>
                </a:lnTo>
                <a:lnTo>
                  <a:pt x="5206" y="27164"/>
                </a:lnTo>
                <a:lnTo>
                  <a:pt x="20192" y="27164"/>
                </a:lnTo>
                <a:lnTo>
                  <a:pt x="25907" y="21068"/>
                </a:lnTo>
                <a:lnTo>
                  <a:pt x="25907" y="13448"/>
                </a:lnTo>
                <a:lnTo>
                  <a:pt x="23596" y="5584"/>
                </a:lnTo>
                <a:lnTo>
                  <a:pt x="17891" y="827"/>
                </a:lnTo>
                <a:lnTo>
                  <a:pt x="106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270760" y="35311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225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605"/>
                </a:lnTo>
                <a:lnTo>
                  <a:pt x="6350" y="28955"/>
                </a:lnTo>
                <a:lnTo>
                  <a:pt x="22225" y="28955"/>
                </a:lnTo>
                <a:lnTo>
                  <a:pt x="28956" y="22605"/>
                </a:lnTo>
                <a:lnTo>
                  <a:pt x="28956" y="14477"/>
                </a:lnTo>
                <a:lnTo>
                  <a:pt x="28956" y="6349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18400" y="2664094"/>
            <a:ext cx="29209" cy="27305"/>
          </a:xfrm>
          <a:custGeom>
            <a:avLst/>
            <a:gdLst/>
            <a:ahLst/>
            <a:cxnLst/>
            <a:rect l="l" t="t" r="r" b="b"/>
            <a:pathLst>
              <a:path w="29209" h="27305">
                <a:moveTo>
                  <a:pt x="11999" y="0"/>
                </a:moveTo>
                <a:lnTo>
                  <a:pt x="4216" y="3794"/>
                </a:lnTo>
                <a:lnTo>
                  <a:pt x="1308" y="6588"/>
                </a:lnTo>
                <a:lnTo>
                  <a:pt x="0" y="10017"/>
                </a:lnTo>
                <a:lnTo>
                  <a:pt x="0" y="20558"/>
                </a:lnTo>
                <a:lnTo>
                  <a:pt x="5727" y="27289"/>
                </a:lnTo>
                <a:lnTo>
                  <a:pt x="22529" y="27289"/>
                </a:lnTo>
                <a:lnTo>
                  <a:pt x="28930" y="20939"/>
                </a:lnTo>
                <a:lnTo>
                  <a:pt x="28930" y="13573"/>
                </a:lnTo>
                <a:lnTo>
                  <a:pt x="26376" y="5651"/>
                </a:lnTo>
                <a:lnTo>
                  <a:pt x="20059" y="873"/>
                </a:lnTo>
                <a:lnTo>
                  <a:pt x="1199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93564" y="3785615"/>
            <a:ext cx="85344" cy="8382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58740" y="2796539"/>
            <a:ext cx="85344" cy="85343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6300215" y="364083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6" y="22605"/>
                </a:lnTo>
                <a:lnTo>
                  <a:pt x="0" y="26034"/>
                </a:lnTo>
                <a:lnTo>
                  <a:pt x="22606" y="29209"/>
                </a:lnTo>
                <a:lnTo>
                  <a:pt x="26035" y="51815"/>
                </a:lnTo>
                <a:lnTo>
                  <a:pt x="29210" y="29209"/>
                </a:lnTo>
                <a:lnTo>
                  <a:pt x="51816" y="26034"/>
                </a:lnTo>
                <a:lnTo>
                  <a:pt x="29210" y="22605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24327" y="3785615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939" y="0"/>
                </a:moveTo>
                <a:lnTo>
                  <a:pt x="17399" y="18034"/>
                </a:lnTo>
                <a:lnTo>
                  <a:pt x="0" y="20574"/>
                </a:lnTo>
                <a:lnTo>
                  <a:pt x="17399" y="23114"/>
                </a:lnTo>
                <a:lnTo>
                  <a:pt x="19939" y="41148"/>
                </a:lnTo>
                <a:lnTo>
                  <a:pt x="22479" y="23114"/>
                </a:lnTo>
                <a:lnTo>
                  <a:pt x="39624" y="20574"/>
                </a:lnTo>
                <a:lnTo>
                  <a:pt x="22479" y="18034"/>
                </a:lnTo>
                <a:lnTo>
                  <a:pt x="1993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27776" y="3299459"/>
            <a:ext cx="83820" cy="85343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3950208" y="3886212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2" y="16738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38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816096" y="280263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8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562600" y="3002279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1811" y="15875"/>
                </a:lnTo>
                <a:lnTo>
                  <a:pt x="0" y="32003"/>
                </a:lnTo>
                <a:lnTo>
                  <a:pt x="15875" y="19938"/>
                </a:lnTo>
                <a:lnTo>
                  <a:pt x="22978" y="19938"/>
                </a:lnTo>
                <a:lnTo>
                  <a:pt x="19938" y="15875"/>
                </a:lnTo>
                <a:lnTo>
                  <a:pt x="22834" y="12064"/>
                </a:lnTo>
                <a:lnTo>
                  <a:pt x="15875" y="12064"/>
                </a:lnTo>
                <a:lnTo>
                  <a:pt x="0" y="0"/>
                </a:lnTo>
                <a:close/>
              </a:path>
              <a:path w="32385" h="32385">
                <a:moveTo>
                  <a:pt x="22978" y="19938"/>
                </a:moveTo>
                <a:lnTo>
                  <a:pt x="15875" y="19938"/>
                </a:lnTo>
                <a:lnTo>
                  <a:pt x="32003" y="32003"/>
                </a:lnTo>
                <a:lnTo>
                  <a:pt x="22978" y="19938"/>
                </a:lnTo>
                <a:close/>
              </a:path>
              <a:path w="32385" h="32385">
                <a:moveTo>
                  <a:pt x="32003" y="0"/>
                </a:moveTo>
                <a:lnTo>
                  <a:pt x="15875" y="12064"/>
                </a:lnTo>
                <a:lnTo>
                  <a:pt x="22834" y="12064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645152" y="27965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4"/>
                </a:lnTo>
                <a:lnTo>
                  <a:pt x="27432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1"/>
                </a:lnTo>
                <a:lnTo>
                  <a:pt x="27432" y="20701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2" y="34162"/>
                </a:lnTo>
                <a:lnTo>
                  <a:pt x="54863" y="54864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2" y="20701"/>
                </a:lnTo>
                <a:lnTo>
                  <a:pt x="39242" y="20701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995928" y="257708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2"/>
                </a:lnTo>
                <a:lnTo>
                  <a:pt x="0" y="47243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4" y="47243"/>
                </a:lnTo>
                <a:lnTo>
                  <a:pt x="33956" y="29591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421123" y="3988320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3" y="0"/>
                </a:lnTo>
                <a:lnTo>
                  <a:pt x="0" y="5461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8" y="1206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061203" y="2560320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430" y="0"/>
                </a:moveTo>
                <a:lnTo>
                  <a:pt x="4445" y="0"/>
                </a:lnTo>
                <a:lnTo>
                  <a:pt x="0" y="3429"/>
                </a:lnTo>
                <a:lnTo>
                  <a:pt x="0" y="12954"/>
                </a:lnTo>
                <a:lnTo>
                  <a:pt x="4191" y="16763"/>
                </a:lnTo>
                <a:lnTo>
                  <a:pt x="9144" y="16763"/>
                </a:lnTo>
                <a:lnTo>
                  <a:pt x="17145" y="16763"/>
                </a:lnTo>
                <a:lnTo>
                  <a:pt x="21336" y="7619"/>
                </a:lnTo>
                <a:lnTo>
                  <a:pt x="15748" y="2540"/>
                </a:lnTo>
                <a:lnTo>
                  <a:pt x="13843" y="762"/>
                </a:lnTo>
                <a:lnTo>
                  <a:pt x="114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278879" y="283006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4">
                <a:moveTo>
                  <a:pt x="11557" y="0"/>
                </a:moveTo>
                <a:lnTo>
                  <a:pt x="4572" y="0"/>
                </a:lnTo>
                <a:lnTo>
                  <a:pt x="0" y="3682"/>
                </a:lnTo>
                <a:lnTo>
                  <a:pt x="0" y="14096"/>
                </a:lnTo>
                <a:lnTo>
                  <a:pt x="3810" y="18287"/>
                </a:lnTo>
                <a:lnTo>
                  <a:pt x="8890" y="18287"/>
                </a:lnTo>
                <a:lnTo>
                  <a:pt x="17145" y="18287"/>
                </a:lnTo>
                <a:lnTo>
                  <a:pt x="21336" y="8508"/>
                </a:lnTo>
                <a:lnTo>
                  <a:pt x="15748" y="2539"/>
                </a:lnTo>
                <a:lnTo>
                  <a:pt x="13843" y="762"/>
                </a:lnTo>
                <a:lnTo>
                  <a:pt x="1155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655820" y="3230879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17906" y="0"/>
                </a:moveTo>
                <a:lnTo>
                  <a:pt x="7112" y="0"/>
                </a:lnTo>
                <a:lnTo>
                  <a:pt x="0" y="5461"/>
                </a:lnTo>
                <a:lnTo>
                  <a:pt x="0" y="21208"/>
                </a:lnTo>
                <a:lnTo>
                  <a:pt x="6350" y="27431"/>
                </a:lnTo>
                <a:lnTo>
                  <a:pt x="14350" y="27431"/>
                </a:lnTo>
                <a:lnTo>
                  <a:pt x="22508" y="24993"/>
                </a:lnTo>
                <a:lnTo>
                  <a:pt x="27511" y="18970"/>
                </a:lnTo>
                <a:lnTo>
                  <a:pt x="28442" y="11304"/>
                </a:lnTo>
                <a:lnTo>
                  <a:pt x="24383" y="3937"/>
                </a:lnTo>
                <a:lnTo>
                  <a:pt x="21462" y="1269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458967" y="366217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606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224"/>
                </a:lnTo>
                <a:lnTo>
                  <a:pt x="6350" y="28955"/>
                </a:lnTo>
                <a:lnTo>
                  <a:pt x="14478" y="28955"/>
                </a:lnTo>
                <a:lnTo>
                  <a:pt x="22606" y="28955"/>
                </a:lnTo>
                <a:lnTo>
                  <a:pt x="28956" y="22224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238500" y="262432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4" y="4318"/>
                </a:lnTo>
                <a:lnTo>
                  <a:pt x="21462" y="1397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14544" y="3319271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763" y="22859"/>
                </a:lnTo>
                <a:lnTo>
                  <a:pt x="0" y="45719"/>
                </a:lnTo>
                <a:lnTo>
                  <a:pt x="22097" y="28701"/>
                </a:lnTo>
                <a:lnTo>
                  <a:pt x="31999" y="28701"/>
                </a:lnTo>
                <a:lnTo>
                  <a:pt x="27812" y="22859"/>
                </a:lnTo>
                <a:lnTo>
                  <a:pt x="31817" y="17271"/>
                </a:lnTo>
                <a:lnTo>
                  <a:pt x="22097" y="17271"/>
                </a:lnTo>
                <a:lnTo>
                  <a:pt x="0" y="0"/>
                </a:lnTo>
                <a:close/>
              </a:path>
              <a:path w="44450" h="45720">
                <a:moveTo>
                  <a:pt x="31999" y="28701"/>
                </a:moveTo>
                <a:lnTo>
                  <a:pt x="22097" y="28701"/>
                </a:lnTo>
                <a:lnTo>
                  <a:pt x="44195" y="45719"/>
                </a:lnTo>
                <a:lnTo>
                  <a:pt x="31999" y="28701"/>
                </a:lnTo>
                <a:close/>
              </a:path>
              <a:path w="44450" h="45720">
                <a:moveTo>
                  <a:pt x="44195" y="0"/>
                </a:moveTo>
                <a:lnTo>
                  <a:pt x="22097" y="17271"/>
                </a:lnTo>
                <a:lnTo>
                  <a:pt x="31817" y="1727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5" name="object 4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7935" y="3355847"/>
            <a:ext cx="85343" cy="85343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3677411" y="352805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05"/>
                </a:lnTo>
                <a:lnTo>
                  <a:pt x="0" y="26034"/>
                </a:lnTo>
                <a:lnTo>
                  <a:pt x="22605" y="29209"/>
                </a:lnTo>
                <a:lnTo>
                  <a:pt x="25780" y="51815"/>
                </a:lnTo>
                <a:lnTo>
                  <a:pt x="29210" y="29209"/>
                </a:lnTo>
                <a:lnTo>
                  <a:pt x="51815" y="26034"/>
                </a:lnTo>
                <a:lnTo>
                  <a:pt x="29210" y="22605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388107" y="328422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685" y="0"/>
                </a:moveTo>
                <a:lnTo>
                  <a:pt x="17144" y="18033"/>
                </a:lnTo>
                <a:lnTo>
                  <a:pt x="0" y="20573"/>
                </a:lnTo>
                <a:lnTo>
                  <a:pt x="17144" y="23113"/>
                </a:lnTo>
                <a:lnTo>
                  <a:pt x="19685" y="41147"/>
                </a:lnTo>
                <a:lnTo>
                  <a:pt x="22225" y="23113"/>
                </a:lnTo>
                <a:lnTo>
                  <a:pt x="39624" y="20573"/>
                </a:lnTo>
                <a:lnTo>
                  <a:pt x="22225" y="18033"/>
                </a:lnTo>
                <a:lnTo>
                  <a:pt x="1968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305300" y="33802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4"/>
                </a:lnTo>
                <a:lnTo>
                  <a:pt x="33527" y="35052"/>
                </a:lnTo>
                <a:lnTo>
                  <a:pt x="20954" y="17526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634740" y="3157727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79" h="44450">
                <a:moveTo>
                  <a:pt x="30690" y="27686"/>
                </a:moveTo>
                <a:lnTo>
                  <a:pt x="21336" y="27686"/>
                </a:lnTo>
                <a:lnTo>
                  <a:pt x="42672" y="44196"/>
                </a:lnTo>
                <a:lnTo>
                  <a:pt x="30690" y="27686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839211" y="32217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1"/>
                </a:lnTo>
                <a:lnTo>
                  <a:pt x="0" y="47243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1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3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243339" y="386943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6"/>
                </a:lnTo>
                <a:lnTo>
                  <a:pt x="0" y="11265"/>
                </a:lnTo>
                <a:lnTo>
                  <a:pt x="827" y="18930"/>
                </a:lnTo>
                <a:lnTo>
                  <a:pt x="5584" y="24969"/>
                </a:lnTo>
                <a:lnTo>
                  <a:pt x="13448" y="27419"/>
                </a:lnTo>
                <a:lnTo>
                  <a:pt x="21068" y="27419"/>
                </a:lnTo>
                <a:lnTo>
                  <a:pt x="27164" y="21323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151632" y="300380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6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026550" y="320192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0558" y="0"/>
                </a:moveTo>
                <a:lnTo>
                  <a:pt x="10017" y="0"/>
                </a:lnTo>
                <a:lnTo>
                  <a:pt x="6588" y="1269"/>
                </a:lnTo>
                <a:lnTo>
                  <a:pt x="3794" y="4190"/>
                </a:lnTo>
                <a:lnTo>
                  <a:pt x="0" y="12025"/>
                </a:lnTo>
                <a:lnTo>
                  <a:pt x="873" y="20097"/>
                </a:lnTo>
                <a:lnTo>
                  <a:pt x="5651" y="26408"/>
                </a:lnTo>
                <a:lnTo>
                  <a:pt x="13573" y="28956"/>
                </a:lnTo>
                <a:lnTo>
                  <a:pt x="20939" y="28956"/>
                </a:lnTo>
                <a:lnTo>
                  <a:pt x="27289" y="22606"/>
                </a:lnTo>
                <a:lnTo>
                  <a:pt x="27289" y="5714"/>
                </a:lnTo>
                <a:lnTo>
                  <a:pt x="2055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512308" y="22661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4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6034" y="51816"/>
                </a:lnTo>
                <a:lnTo>
                  <a:pt x="29209" y="29210"/>
                </a:lnTo>
                <a:lnTo>
                  <a:pt x="51815" y="26035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836420" y="240944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3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8" y="23113"/>
                </a:lnTo>
                <a:lnTo>
                  <a:pt x="41148" y="20574"/>
                </a:lnTo>
                <a:lnTo>
                  <a:pt x="23368" y="18033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6" name="object 5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39867" y="1924811"/>
            <a:ext cx="85344" cy="83819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2755392" y="254660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27" y="0"/>
                </a:moveTo>
                <a:lnTo>
                  <a:pt x="16763" y="12572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7" y="33527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029711" y="1426463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80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80" h="44450">
                <a:moveTo>
                  <a:pt x="30690" y="27686"/>
                </a:moveTo>
                <a:lnTo>
                  <a:pt x="21336" y="27686"/>
                </a:lnTo>
                <a:lnTo>
                  <a:pt x="42671" y="44196"/>
                </a:lnTo>
                <a:lnTo>
                  <a:pt x="30690" y="27686"/>
                </a:lnTo>
                <a:close/>
              </a:path>
              <a:path w="43180" h="44450">
                <a:moveTo>
                  <a:pt x="42671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671059" y="1866900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0" y="0"/>
                </a:moveTo>
                <a:lnTo>
                  <a:pt x="11302" y="15112"/>
                </a:lnTo>
                <a:lnTo>
                  <a:pt x="0" y="30480"/>
                </a:lnTo>
                <a:lnTo>
                  <a:pt x="15112" y="18923"/>
                </a:lnTo>
                <a:lnTo>
                  <a:pt x="21788" y="18923"/>
                </a:lnTo>
                <a:lnTo>
                  <a:pt x="18923" y="15112"/>
                </a:lnTo>
                <a:lnTo>
                  <a:pt x="21642" y="11557"/>
                </a:lnTo>
                <a:lnTo>
                  <a:pt x="15112" y="11557"/>
                </a:lnTo>
                <a:lnTo>
                  <a:pt x="0" y="0"/>
                </a:lnTo>
                <a:close/>
              </a:path>
              <a:path w="30479" h="30480">
                <a:moveTo>
                  <a:pt x="21788" y="18923"/>
                </a:moveTo>
                <a:lnTo>
                  <a:pt x="15112" y="18923"/>
                </a:lnTo>
                <a:lnTo>
                  <a:pt x="30479" y="30480"/>
                </a:lnTo>
                <a:lnTo>
                  <a:pt x="21788" y="18923"/>
                </a:lnTo>
                <a:close/>
              </a:path>
              <a:path w="30479" h="30480">
                <a:moveTo>
                  <a:pt x="30479" y="0"/>
                </a:moveTo>
                <a:lnTo>
                  <a:pt x="15112" y="11557"/>
                </a:lnTo>
                <a:lnTo>
                  <a:pt x="21642" y="11557"/>
                </a:lnTo>
                <a:lnTo>
                  <a:pt x="3047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857244" y="14218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518915" y="241706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4" y="0"/>
                </a:lnTo>
                <a:lnTo>
                  <a:pt x="0" y="5461"/>
                </a:lnTo>
                <a:lnTo>
                  <a:pt x="0" y="21336"/>
                </a:lnTo>
                <a:lnTo>
                  <a:pt x="5842" y="27431"/>
                </a:lnTo>
                <a:lnTo>
                  <a:pt x="12954" y="27431"/>
                </a:lnTo>
                <a:lnTo>
                  <a:pt x="20490" y="24975"/>
                </a:lnTo>
                <a:lnTo>
                  <a:pt x="25050" y="18923"/>
                </a:lnTo>
                <a:lnTo>
                  <a:pt x="25848" y="11251"/>
                </a:lnTo>
                <a:lnTo>
                  <a:pt x="22098" y="3937"/>
                </a:lnTo>
                <a:lnTo>
                  <a:pt x="19558" y="1269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867911" y="185470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714"/>
                </a:lnTo>
                <a:lnTo>
                  <a:pt x="0" y="22351"/>
                </a:lnTo>
                <a:lnTo>
                  <a:pt x="6350" y="28955"/>
                </a:lnTo>
                <a:lnTo>
                  <a:pt x="14350" y="28955"/>
                </a:lnTo>
                <a:lnTo>
                  <a:pt x="22508" y="26390"/>
                </a:lnTo>
                <a:lnTo>
                  <a:pt x="27511" y="20050"/>
                </a:lnTo>
                <a:lnTo>
                  <a:pt x="28442" y="11971"/>
                </a:lnTo>
                <a:lnTo>
                  <a:pt x="24384" y="4190"/>
                </a:lnTo>
                <a:lnTo>
                  <a:pt x="21462" y="1269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672584" y="22875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5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450592" y="124968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17906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3" y="4318"/>
                </a:lnTo>
                <a:lnTo>
                  <a:pt x="21462" y="1397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326635" y="1944623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0" y="0"/>
                </a:moveTo>
                <a:lnTo>
                  <a:pt x="17272" y="22098"/>
                </a:lnTo>
                <a:lnTo>
                  <a:pt x="0" y="44195"/>
                </a:lnTo>
                <a:lnTo>
                  <a:pt x="22860" y="27812"/>
                </a:lnTo>
                <a:lnTo>
                  <a:pt x="33103" y="27812"/>
                </a:lnTo>
                <a:lnTo>
                  <a:pt x="28701" y="22098"/>
                </a:lnTo>
                <a:lnTo>
                  <a:pt x="32809" y="16763"/>
                </a:lnTo>
                <a:lnTo>
                  <a:pt x="22860" y="16763"/>
                </a:lnTo>
                <a:lnTo>
                  <a:pt x="0" y="0"/>
                </a:lnTo>
                <a:close/>
              </a:path>
              <a:path w="45720" h="44450">
                <a:moveTo>
                  <a:pt x="33103" y="27812"/>
                </a:moveTo>
                <a:lnTo>
                  <a:pt x="22860" y="27812"/>
                </a:lnTo>
                <a:lnTo>
                  <a:pt x="45719" y="44195"/>
                </a:lnTo>
                <a:lnTo>
                  <a:pt x="33103" y="27812"/>
                </a:lnTo>
                <a:close/>
              </a:path>
              <a:path w="45720" h="44450">
                <a:moveTo>
                  <a:pt x="45719" y="0"/>
                </a:moveTo>
                <a:lnTo>
                  <a:pt x="22860" y="16763"/>
                </a:lnTo>
                <a:lnTo>
                  <a:pt x="32809" y="1676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6" name="object 6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4683" y="1600200"/>
            <a:ext cx="85343" cy="85344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2891027" y="215341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5781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5781" y="51815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600200" y="190957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6" y="0"/>
                </a:moveTo>
                <a:lnTo>
                  <a:pt x="17780" y="18033"/>
                </a:lnTo>
                <a:lnTo>
                  <a:pt x="0" y="20573"/>
                </a:lnTo>
                <a:lnTo>
                  <a:pt x="17780" y="23113"/>
                </a:lnTo>
                <a:lnTo>
                  <a:pt x="20446" y="41147"/>
                </a:lnTo>
                <a:lnTo>
                  <a:pt x="22987" y="23113"/>
                </a:lnTo>
                <a:lnTo>
                  <a:pt x="41148" y="20573"/>
                </a:lnTo>
                <a:lnTo>
                  <a:pt x="22987" y="18033"/>
                </a:lnTo>
                <a:lnTo>
                  <a:pt x="2044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517391" y="2005583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3"/>
                </a:lnTo>
                <a:lnTo>
                  <a:pt x="33528" y="35052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846832" y="178307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052827" y="1845564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5" y="23622"/>
                </a:lnTo>
                <a:lnTo>
                  <a:pt x="0" y="47243"/>
                </a:lnTo>
                <a:lnTo>
                  <a:pt x="22733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733" y="17652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0"/>
                </a:moveTo>
                <a:lnTo>
                  <a:pt x="22733" y="29590"/>
                </a:lnTo>
                <a:lnTo>
                  <a:pt x="45720" y="47243"/>
                </a:lnTo>
                <a:lnTo>
                  <a:pt x="32907" y="29590"/>
                </a:lnTo>
                <a:close/>
              </a:path>
              <a:path w="45719" h="47625">
                <a:moveTo>
                  <a:pt x="45720" y="0"/>
                </a:moveTo>
                <a:lnTo>
                  <a:pt x="22733" y="17652"/>
                </a:lnTo>
                <a:lnTo>
                  <a:pt x="32907" y="17652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429523" y="223875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5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7"/>
                </a:lnTo>
                <a:lnTo>
                  <a:pt x="0" y="11251"/>
                </a:lnTo>
                <a:lnTo>
                  <a:pt x="827" y="18923"/>
                </a:lnTo>
                <a:lnTo>
                  <a:pt x="5584" y="24975"/>
                </a:lnTo>
                <a:lnTo>
                  <a:pt x="13448" y="27431"/>
                </a:lnTo>
                <a:lnTo>
                  <a:pt x="21068" y="27431"/>
                </a:lnTo>
                <a:lnTo>
                  <a:pt x="27164" y="21336"/>
                </a:lnTo>
                <a:lnTo>
                  <a:pt x="27164" y="5461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238871" y="1827276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1472" y="0"/>
                </a:moveTo>
                <a:lnTo>
                  <a:pt x="10550" y="0"/>
                </a:lnTo>
                <a:lnTo>
                  <a:pt x="6867" y="1270"/>
                </a:lnTo>
                <a:lnTo>
                  <a:pt x="3946" y="4063"/>
                </a:lnTo>
                <a:lnTo>
                  <a:pt x="0" y="11412"/>
                </a:lnTo>
                <a:lnTo>
                  <a:pt x="946" y="19034"/>
                </a:lnTo>
                <a:lnTo>
                  <a:pt x="5965" y="25013"/>
                </a:lnTo>
                <a:lnTo>
                  <a:pt x="14233" y="27432"/>
                </a:lnTo>
                <a:lnTo>
                  <a:pt x="21980" y="27432"/>
                </a:lnTo>
                <a:lnTo>
                  <a:pt x="28584" y="21336"/>
                </a:lnTo>
                <a:lnTo>
                  <a:pt x="28584" y="5461"/>
                </a:lnTo>
                <a:lnTo>
                  <a:pt x="214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4" name="object 7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83096" y="3290315"/>
            <a:ext cx="85344" cy="85343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472171" y="3555491"/>
            <a:ext cx="83820" cy="83820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6659880" y="46954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5780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926068" y="4133100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437"/>
                </a:lnTo>
                <a:lnTo>
                  <a:pt x="0" y="19938"/>
                </a:lnTo>
                <a:lnTo>
                  <a:pt x="18033" y="22440"/>
                </a:lnTo>
                <a:lnTo>
                  <a:pt x="20574" y="39598"/>
                </a:lnTo>
                <a:lnTo>
                  <a:pt x="23113" y="22440"/>
                </a:lnTo>
                <a:lnTo>
                  <a:pt x="41148" y="19938"/>
                </a:lnTo>
                <a:lnTo>
                  <a:pt x="23113" y="17437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8" name="object 7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55992" y="4285500"/>
            <a:ext cx="85343" cy="85318"/>
          </a:xfrm>
          <a:prstGeom prst="rect">
            <a:avLst/>
          </a:prstGeom>
        </p:spPr>
      </p:pic>
      <p:sp>
        <p:nvSpPr>
          <p:cNvPr id="79" name="object 79"/>
          <p:cNvSpPr/>
          <p:nvPr/>
        </p:nvSpPr>
        <p:spPr>
          <a:xfrm>
            <a:off x="5900928" y="186537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33527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3" y="16763"/>
                </a:lnTo>
                <a:lnTo>
                  <a:pt x="0" y="33528"/>
                </a:lnTo>
                <a:lnTo>
                  <a:pt x="16763" y="20954"/>
                </a:lnTo>
                <a:lnTo>
                  <a:pt x="33527" y="33528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701028" y="2849879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510" y="21336"/>
                </a:lnTo>
                <a:lnTo>
                  <a:pt x="0" y="42671"/>
                </a:lnTo>
                <a:lnTo>
                  <a:pt x="22225" y="26543"/>
                </a:lnTo>
                <a:lnTo>
                  <a:pt x="31715" y="26543"/>
                </a:lnTo>
                <a:lnTo>
                  <a:pt x="27686" y="21336"/>
                </a:lnTo>
                <a:lnTo>
                  <a:pt x="31715" y="16128"/>
                </a:lnTo>
                <a:lnTo>
                  <a:pt x="22225" y="16128"/>
                </a:lnTo>
                <a:lnTo>
                  <a:pt x="0" y="0"/>
                </a:lnTo>
                <a:close/>
              </a:path>
              <a:path w="44450" h="43180">
                <a:moveTo>
                  <a:pt x="31715" y="26543"/>
                </a:moveTo>
                <a:lnTo>
                  <a:pt x="22225" y="26543"/>
                </a:lnTo>
                <a:lnTo>
                  <a:pt x="44196" y="42671"/>
                </a:lnTo>
                <a:lnTo>
                  <a:pt x="31715" y="26543"/>
                </a:lnTo>
                <a:close/>
              </a:path>
              <a:path w="44450" h="43180">
                <a:moveTo>
                  <a:pt x="44196" y="0"/>
                </a:moveTo>
                <a:lnTo>
                  <a:pt x="22225" y="16128"/>
                </a:lnTo>
                <a:lnTo>
                  <a:pt x="31715" y="1612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319771" y="395784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32003" y="0"/>
                </a:moveTo>
                <a:lnTo>
                  <a:pt x="16128" y="11810"/>
                </a:lnTo>
                <a:lnTo>
                  <a:pt x="0" y="0"/>
                </a:ln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32003" y="31978"/>
                </a:lnTo>
                <a:lnTo>
                  <a:pt x="19938" y="15836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488680" y="39288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4" y="0"/>
                </a:moveTo>
                <a:lnTo>
                  <a:pt x="27431" y="20637"/>
                </a:lnTo>
                <a:lnTo>
                  <a:pt x="0" y="0"/>
                </a:lnTo>
                <a:lnTo>
                  <a:pt x="20700" y="27419"/>
                </a:lnTo>
                <a:lnTo>
                  <a:pt x="0" y="54838"/>
                </a:lnTo>
                <a:lnTo>
                  <a:pt x="27431" y="34201"/>
                </a:lnTo>
                <a:lnTo>
                  <a:pt x="54864" y="54838"/>
                </a:lnTo>
                <a:lnTo>
                  <a:pt x="34163" y="27419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715756" y="3582923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987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987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211823" y="2276855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700" y="0"/>
                </a:moveTo>
                <a:lnTo>
                  <a:pt x="5714" y="0"/>
                </a:lnTo>
                <a:lnTo>
                  <a:pt x="0" y="5842"/>
                </a:lnTo>
                <a:lnTo>
                  <a:pt x="0" y="12954"/>
                </a:lnTo>
                <a:lnTo>
                  <a:pt x="2311" y="20490"/>
                </a:lnTo>
                <a:lnTo>
                  <a:pt x="8016" y="25050"/>
                </a:lnTo>
                <a:lnTo>
                  <a:pt x="15269" y="25848"/>
                </a:lnTo>
                <a:lnTo>
                  <a:pt x="22225" y="22098"/>
                </a:lnTo>
                <a:lnTo>
                  <a:pt x="24764" y="19557"/>
                </a:lnTo>
                <a:lnTo>
                  <a:pt x="25908" y="16382"/>
                </a:lnTo>
                <a:lnTo>
                  <a:pt x="25908" y="660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763000" y="43449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604" y="0"/>
                </a:moveTo>
                <a:lnTo>
                  <a:pt x="4064" y="0"/>
                </a:lnTo>
                <a:lnTo>
                  <a:pt x="0" y="4140"/>
                </a:lnTo>
                <a:lnTo>
                  <a:pt x="0" y="9182"/>
                </a:lnTo>
                <a:lnTo>
                  <a:pt x="0" y="17170"/>
                </a:lnTo>
                <a:lnTo>
                  <a:pt x="9905" y="21310"/>
                </a:lnTo>
                <a:lnTo>
                  <a:pt x="17399" y="13766"/>
                </a:lnTo>
                <a:lnTo>
                  <a:pt x="18288" y="11430"/>
                </a:lnTo>
                <a:lnTo>
                  <a:pt x="18288" y="4445"/>
                </a:lnTo>
                <a:lnTo>
                  <a:pt x="146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505700" y="4675644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5" h="20320">
                <a:moveTo>
                  <a:pt x="13461" y="0"/>
                </a:moveTo>
                <a:lnTo>
                  <a:pt x="3809" y="0"/>
                </a:lnTo>
                <a:lnTo>
                  <a:pt x="0" y="3568"/>
                </a:lnTo>
                <a:lnTo>
                  <a:pt x="0" y="8254"/>
                </a:lnTo>
                <a:lnTo>
                  <a:pt x="0" y="15951"/>
                </a:lnTo>
                <a:lnTo>
                  <a:pt x="9017" y="19799"/>
                </a:lnTo>
                <a:lnTo>
                  <a:pt x="14350" y="14579"/>
                </a:lnTo>
                <a:lnTo>
                  <a:pt x="16001" y="12826"/>
                </a:lnTo>
                <a:lnTo>
                  <a:pt x="16764" y="10706"/>
                </a:lnTo>
                <a:lnTo>
                  <a:pt x="16764" y="4203"/>
                </a:lnTo>
                <a:lnTo>
                  <a:pt x="1346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094219" y="3051048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24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14350"/>
                </a:lnTo>
                <a:lnTo>
                  <a:pt x="2565" y="22508"/>
                </a:lnTo>
                <a:lnTo>
                  <a:pt x="8905" y="27511"/>
                </a:lnTo>
                <a:lnTo>
                  <a:pt x="16984" y="28442"/>
                </a:lnTo>
                <a:lnTo>
                  <a:pt x="24764" y="24383"/>
                </a:lnTo>
                <a:lnTo>
                  <a:pt x="27685" y="21462"/>
                </a:lnTo>
                <a:lnTo>
                  <a:pt x="28955" y="17906"/>
                </a:lnTo>
                <a:lnTo>
                  <a:pt x="28955" y="7112"/>
                </a:lnTo>
                <a:lnTo>
                  <a:pt x="2324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123176" y="426416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730" y="0"/>
                </a:lnTo>
                <a:lnTo>
                  <a:pt x="0" y="6032"/>
                </a:lnTo>
                <a:lnTo>
                  <a:pt x="0" y="13703"/>
                </a:lnTo>
                <a:lnTo>
                  <a:pt x="0" y="21374"/>
                </a:lnTo>
                <a:lnTo>
                  <a:pt x="6730" y="27406"/>
                </a:lnTo>
                <a:lnTo>
                  <a:pt x="22605" y="27406"/>
                </a:lnTo>
                <a:lnTo>
                  <a:pt x="28955" y="21374"/>
                </a:lnTo>
                <a:lnTo>
                  <a:pt x="28955" y="603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989064" y="351129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7" y="27812"/>
                </a:lnTo>
                <a:lnTo>
                  <a:pt x="31767" y="27812"/>
                </a:lnTo>
                <a:lnTo>
                  <a:pt x="27431" y="22097"/>
                </a:lnTo>
                <a:lnTo>
                  <a:pt x="31478" y="16763"/>
                </a:lnTo>
                <a:lnTo>
                  <a:pt x="22097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7" y="27812"/>
                </a:lnTo>
                <a:lnTo>
                  <a:pt x="44195" y="44195"/>
                </a:lnTo>
                <a:lnTo>
                  <a:pt x="31767" y="27812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763"/>
                </a:lnTo>
                <a:lnTo>
                  <a:pt x="31478" y="16763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0" name="object 9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12864" y="1693164"/>
            <a:ext cx="85343" cy="85344"/>
          </a:xfrm>
          <a:prstGeom prst="rect">
            <a:avLst/>
          </a:prstGeom>
        </p:spPr>
      </p:pic>
      <p:sp>
        <p:nvSpPr>
          <p:cNvPr id="91" name="object 91"/>
          <p:cNvSpPr/>
          <p:nvPr/>
        </p:nvSpPr>
        <p:spPr>
          <a:xfrm>
            <a:off x="6772656" y="2074164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5781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6" y="25781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626352" y="2409444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7" y="35051"/>
                </a:lnTo>
                <a:lnTo>
                  <a:pt x="20954" y="17525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150607" y="20299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6" y="2209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900928" y="2848355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19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732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732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602980" y="42153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5" y="0"/>
                </a:moveTo>
                <a:lnTo>
                  <a:pt x="6730" y="0"/>
                </a:lnTo>
                <a:lnTo>
                  <a:pt x="0" y="6362"/>
                </a:lnTo>
                <a:lnTo>
                  <a:pt x="0" y="14465"/>
                </a:lnTo>
                <a:lnTo>
                  <a:pt x="0" y="22567"/>
                </a:lnTo>
                <a:lnTo>
                  <a:pt x="6730" y="28930"/>
                </a:lnTo>
                <a:lnTo>
                  <a:pt x="22605" y="28930"/>
                </a:lnTo>
                <a:lnTo>
                  <a:pt x="28955" y="22567"/>
                </a:lnTo>
                <a:lnTo>
                  <a:pt x="28955" y="636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123176" y="2422007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16019" y="0"/>
                </a:moveTo>
                <a:lnTo>
                  <a:pt x="8397" y="946"/>
                </a:lnTo>
                <a:lnTo>
                  <a:pt x="2418" y="5965"/>
                </a:lnTo>
                <a:lnTo>
                  <a:pt x="0" y="14233"/>
                </a:lnTo>
                <a:lnTo>
                  <a:pt x="0" y="21980"/>
                </a:lnTo>
                <a:lnTo>
                  <a:pt x="6096" y="28584"/>
                </a:lnTo>
                <a:lnTo>
                  <a:pt x="21971" y="28584"/>
                </a:lnTo>
                <a:lnTo>
                  <a:pt x="27431" y="21472"/>
                </a:lnTo>
                <a:lnTo>
                  <a:pt x="27431" y="10550"/>
                </a:lnTo>
                <a:lnTo>
                  <a:pt x="26162" y="6867"/>
                </a:lnTo>
                <a:lnTo>
                  <a:pt x="23368" y="3946"/>
                </a:lnTo>
                <a:lnTo>
                  <a:pt x="160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7" name="object 9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67728" y="248411"/>
            <a:ext cx="85344" cy="83820"/>
          </a:xfrm>
          <a:prstGeom prst="rect">
            <a:avLst/>
          </a:prstGeom>
        </p:spPr>
      </p:pic>
      <p:sp>
        <p:nvSpPr>
          <p:cNvPr id="98" name="object 98"/>
          <p:cNvSpPr/>
          <p:nvPr/>
        </p:nvSpPr>
        <p:spPr>
          <a:xfrm>
            <a:off x="7499604" y="405755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930" y="0"/>
                </a:moveTo>
                <a:lnTo>
                  <a:pt x="8858" y="946"/>
                </a:lnTo>
                <a:lnTo>
                  <a:pt x="2547" y="5965"/>
                </a:lnTo>
                <a:lnTo>
                  <a:pt x="0" y="14233"/>
                </a:lnTo>
                <a:lnTo>
                  <a:pt x="0" y="21980"/>
                </a:lnTo>
                <a:lnTo>
                  <a:pt x="6350" y="28584"/>
                </a:lnTo>
                <a:lnTo>
                  <a:pt x="23241" y="28584"/>
                </a:lnTo>
                <a:lnTo>
                  <a:pt x="28955" y="21472"/>
                </a:lnTo>
                <a:lnTo>
                  <a:pt x="28955" y="10550"/>
                </a:lnTo>
                <a:lnTo>
                  <a:pt x="27686" y="6867"/>
                </a:lnTo>
                <a:lnTo>
                  <a:pt x="24765" y="3946"/>
                </a:lnTo>
                <a:lnTo>
                  <a:pt x="169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851392" y="633983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79">
                <a:moveTo>
                  <a:pt x="44196" y="0"/>
                </a:moveTo>
                <a:lnTo>
                  <a:pt x="22225" y="16128"/>
                </a:lnTo>
                <a:lnTo>
                  <a:pt x="0" y="0"/>
                </a:lnTo>
                <a:lnTo>
                  <a:pt x="16509" y="21336"/>
                </a:lnTo>
                <a:lnTo>
                  <a:pt x="0" y="42671"/>
                </a:lnTo>
                <a:lnTo>
                  <a:pt x="22225" y="26542"/>
                </a:lnTo>
                <a:lnTo>
                  <a:pt x="44196" y="42671"/>
                </a:lnTo>
                <a:lnTo>
                  <a:pt x="27685" y="21336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0" name="object 10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08376" y="4888991"/>
            <a:ext cx="85343" cy="85343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6636" y="4565916"/>
            <a:ext cx="83820" cy="85318"/>
          </a:xfrm>
          <a:prstGeom prst="rect">
            <a:avLst/>
          </a:prstGeom>
        </p:spPr>
      </p:pic>
      <p:sp>
        <p:nvSpPr>
          <p:cNvPr id="102" name="object 102"/>
          <p:cNvSpPr/>
          <p:nvPr/>
        </p:nvSpPr>
        <p:spPr>
          <a:xfrm>
            <a:off x="2798064" y="466039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781" y="0"/>
                </a:moveTo>
                <a:lnTo>
                  <a:pt x="22606" y="22644"/>
                </a:lnTo>
                <a:lnTo>
                  <a:pt x="0" y="25768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5768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701028" y="483260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08"/>
                </a:lnTo>
                <a:lnTo>
                  <a:pt x="0" y="20561"/>
                </a:lnTo>
                <a:lnTo>
                  <a:pt x="17779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61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4" name="object 10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70703" y="4553711"/>
            <a:ext cx="83820" cy="83819"/>
          </a:xfrm>
          <a:prstGeom prst="rect">
            <a:avLst/>
          </a:prstGeom>
        </p:spPr>
      </p:pic>
      <p:sp>
        <p:nvSpPr>
          <p:cNvPr id="105" name="object 105"/>
          <p:cNvSpPr/>
          <p:nvPr/>
        </p:nvSpPr>
        <p:spPr>
          <a:xfrm>
            <a:off x="4267200" y="484480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3" y="16764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64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439923" y="47015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8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5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06336" y="41361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103" y="16141"/>
                </a:lnTo>
                <a:lnTo>
                  <a:pt x="0" y="31978"/>
                </a:lnTo>
                <a:lnTo>
                  <a:pt x="16141" y="19875"/>
                </a:lnTo>
                <a:lnTo>
                  <a:pt x="22952" y="19875"/>
                </a:lnTo>
                <a:lnTo>
                  <a:pt x="20167" y="16141"/>
                </a:lnTo>
                <a:lnTo>
                  <a:pt x="23122" y="12103"/>
                </a:lnTo>
                <a:lnTo>
                  <a:pt x="16141" y="12103"/>
                </a:lnTo>
                <a:lnTo>
                  <a:pt x="0" y="0"/>
                </a:lnTo>
                <a:close/>
              </a:path>
              <a:path w="32385" h="32385">
                <a:moveTo>
                  <a:pt x="22952" y="19875"/>
                </a:moveTo>
                <a:lnTo>
                  <a:pt x="16141" y="19875"/>
                </a:lnTo>
                <a:lnTo>
                  <a:pt x="31978" y="31978"/>
                </a:lnTo>
                <a:lnTo>
                  <a:pt x="22952" y="19875"/>
                </a:lnTo>
                <a:close/>
              </a:path>
              <a:path w="32385" h="32385">
                <a:moveTo>
                  <a:pt x="31978" y="0"/>
                </a:moveTo>
                <a:lnTo>
                  <a:pt x="16141" y="12103"/>
                </a:lnTo>
                <a:lnTo>
                  <a:pt x="23122" y="12103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193304" y="45811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0"/>
                </a:moveTo>
                <a:lnTo>
                  <a:pt x="20637" y="27419"/>
                </a:lnTo>
                <a:lnTo>
                  <a:pt x="0" y="54863"/>
                </a:lnTo>
                <a:lnTo>
                  <a:pt x="27419" y="34226"/>
                </a:lnTo>
                <a:lnTo>
                  <a:pt x="39319" y="34226"/>
                </a:lnTo>
                <a:lnTo>
                  <a:pt x="34201" y="27419"/>
                </a:lnTo>
                <a:lnTo>
                  <a:pt x="39305" y="20637"/>
                </a:lnTo>
                <a:lnTo>
                  <a:pt x="27419" y="20637"/>
                </a:lnTo>
                <a:lnTo>
                  <a:pt x="0" y="0"/>
                </a:lnTo>
                <a:close/>
              </a:path>
              <a:path w="55244" h="55245">
                <a:moveTo>
                  <a:pt x="39319" y="34226"/>
                </a:moveTo>
                <a:lnTo>
                  <a:pt x="27419" y="34226"/>
                </a:lnTo>
                <a:lnTo>
                  <a:pt x="54838" y="54863"/>
                </a:lnTo>
                <a:lnTo>
                  <a:pt x="39319" y="34226"/>
                </a:lnTo>
                <a:close/>
              </a:path>
              <a:path w="55244" h="55245">
                <a:moveTo>
                  <a:pt x="54838" y="0"/>
                </a:moveTo>
                <a:lnTo>
                  <a:pt x="27419" y="20637"/>
                </a:lnTo>
                <a:lnTo>
                  <a:pt x="39305" y="20637"/>
                </a:lnTo>
                <a:lnTo>
                  <a:pt x="548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696211" y="40706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09"/>
                </a:lnTo>
                <a:lnTo>
                  <a:pt x="0" y="47231"/>
                </a:lnTo>
                <a:lnTo>
                  <a:pt x="23494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494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494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510843" y="4594872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20006" y="0"/>
                </a:moveTo>
                <a:lnTo>
                  <a:pt x="12894" y="0"/>
                </a:lnTo>
                <a:lnTo>
                  <a:pt x="5357" y="2449"/>
                </a:lnTo>
                <a:lnTo>
                  <a:pt x="797" y="8493"/>
                </a:lnTo>
                <a:lnTo>
                  <a:pt x="0" y="16169"/>
                </a:lnTo>
                <a:lnTo>
                  <a:pt x="3750" y="23520"/>
                </a:lnTo>
                <a:lnTo>
                  <a:pt x="6290" y="26200"/>
                </a:lnTo>
                <a:lnTo>
                  <a:pt x="9465" y="27406"/>
                </a:lnTo>
                <a:lnTo>
                  <a:pt x="19244" y="27406"/>
                </a:lnTo>
                <a:lnTo>
                  <a:pt x="25848" y="21932"/>
                </a:lnTo>
                <a:lnTo>
                  <a:pt x="25848" y="6096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743455" y="48021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4">
                <a:moveTo>
                  <a:pt x="16001" y="0"/>
                </a:moveTo>
                <a:lnTo>
                  <a:pt x="11302" y="0"/>
                </a:lnTo>
                <a:lnTo>
                  <a:pt x="3810" y="0"/>
                </a:lnTo>
                <a:lnTo>
                  <a:pt x="0" y="9944"/>
                </a:lnTo>
                <a:lnTo>
                  <a:pt x="6985" y="17411"/>
                </a:lnTo>
                <a:lnTo>
                  <a:pt x="9143" y="18262"/>
                </a:lnTo>
                <a:lnTo>
                  <a:pt x="15620" y="18262"/>
                </a:lnTo>
                <a:lnTo>
                  <a:pt x="19812" y="14605"/>
                </a:lnTo>
                <a:lnTo>
                  <a:pt x="19812" y="4089"/>
                </a:lnTo>
                <a:lnTo>
                  <a:pt x="1600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46888" y="4457712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6230" y="0"/>
                </a:moveTo>
                <a:lnTo>
                  <a:pt x="11544" y="0"/>
                </a:lnTo>
                <a:lnTo>
                  <a:pt x="3848" y="0"/>
                </a:lnTo>
                <a:lnTo>
                  <a:pt x="0" y="9753"/>
                </a:lnTo>
                <a:lnTo>
                  <a:pt x="5219" y="15684"/>
                </a:lnTo>
                <a:lnTo>
                  <a:pt x="6972" y="17462"/>
                </a:lnTo>
                <a:lnTo>
                  <a:pt x="9093" y="18275"/>
                </a:lnTo>
                <a:lnTo>
                  <a:pt x="15595" y="18275"/>
                </a:lnTo>
                <a:lnTo>
                  <a:pt x="19799" y="14605"/>
                </a:lnTo>
                <a:lnTo>
                  <a:pt x="19799" y="4140"/>
                </a:lnTo>
                <a:lnTo>
                  <a:pt x="162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516171" y="4808220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1159" y="0"/>
                </a:moveTo>
                <a:lnTo>
                  <a:pt x="13412" y="0"/>
                </a:lnTo>
                <a:lnTo>
                  <a:pt x="5655" y="2574"/>
                </a:lnTo>
                <a:lnTo>
                  <a:pt x="887" y="8931"/>
                </a:lnTo>
                <a:lnTo>
                  <a:pt x="0" y="17016"/>
                </a:lnTo>
                <a:lnTo>
                  <a:pt x="3887" y="24777"/>
                </a:lnTo>
                <a:lnTo>
                  <a:pt x="6554" y="27647"/>
                </a:lnTo>
                <a:lnTo>
                  <a:pt x="9983" y="28943"/>
                </a:lnTo>
                <a:lnTo>
                  <a:pt x="20270" y="28943"/>
                </a:lnTo>
                <a:lnTo>
                  <a:pt x="27128" y="23202"/>
                </a:lnTo>
                <a:lnTo>
                  <a:pt x="27128" y="6629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670048" y="4998732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9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9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836467" y="4352544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10">
                <a:moveTo>
                  <a:pt x="21159" y="0"/>
                </a:moveTo>
                <a:lnTo>
                  <a:pt x="13412" y="0"/>
                </a:lnTo>
                <a:lnTo>
                  <a:pt x="5655" y="2583"/>
                </a:lnTo>
                <a:lnTo>
                  <a:pt x="887" y="8939"/>
                </a:lnTo>
                <a:lnTo>
                  <a:pt x="0" y="16978"/>
                </a:lnTo>
                <a:lnTo>
                  <a:pt x="3887" y="24612"/>
                </a:lnTo>
                <a:lnTo>
                  <a:pt x="6554" y="27609"/>
                </a:lnTo>
                <a:lnTo>
                  <a:pt x="9983" y="28943"/>
                </a:lnTo>
                <a:lnTo>
                  <a:pt x="20397" y="28943"/>
                </a:lnTo>
                <a:lnTo>
                  <a:pt x="27128" y="23101"/>
                </a:lnTo>
                <a:lnTo>
                  <a:pt x="27128" y="6388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34708" y="4838700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421" y="22847"/>
                </a:lnTo>
                <a:lnTo>
                  <a:pt x="0" y="45707"/>
                </a:lnTo>
                <a:lnTo>
                  <a:pt x="22097" y="28435"/>
                </a:lnTo>
                <a:lnTo>
                  <a:pt x="31555" y="28435"/>
                </a:lnTo>
                <a:lnTo>
                  <a:pt x="27470" y="22847"/>
                </a:lnTo>
                <a:lnTo>
                  <a:pt x="31752" y="16992"/>
                </a:lnTo>
                <a:lnTo>
                  <a:pt x="22097" y="16992"/>
                </a:lnTo>
                <a:lnTo>
                  <a:pt x="0" y="0"/>
                </a:lnTo>
                <a:close/>
              </a:path>
              <a:path w="44450" h="45720">
                <a:moveTo>
                  <a:pt x="31555" y="28435"/>
                </a:moveTo>
                <a:lnTo>
                  <a:pt x="22097" y="28435"/>
                </a:lnTo>
                <a:lnTo>
                  <a:pt x="44183" y="45707"/>
                </a:lnTo>
                <a:lnTo>
                  <a:pt x="31555" y="28435"/>
                </a:lnTo>
                <a:close/>
              </a:path>
              <a:path w="44450" h="45720">
                <a:moveTo>
                  <a:pt x="44183" y="0"/>
                </a:moveTo>
                <a:lnTo>
                  <a:pt x="22097" y="16992"/>
                </a:lnTo>
                <a:lnTo>
                  <a:pt x="31752" y="16992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7" name="object 11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299716" y="3712464"/>
            <a:ext cx="85343" cy="85344"/>
          </a:xfrm>
          <a:prstGeom prst="rect">
            <a:avLst/>
          </a:prstGeom>
        </p:spPr>
      </p:pic>
      <p:sp>
        <p:nvSpPr>
          <p:cNvPr id="118" name="object 118"/>
          <p:cNvSpPr/>
          <p:nvPr/>
        </p:nvSpPr>
        <p:spPr>
          <a:xfrm>
            <a:off x="1975104" y="37520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6034" y="0"/>
                </a:moveTo>
                <a:lnTo>
                  <a:pt x="22606" y="22606"/>
                </a:lnTo>
                <a:lnTo>
                  <a:pt x="0" y="25781"/>
                </a:lnTo>
                <a:lnTo>
                  <a:pt x="22606" y="29209"/>
                </a:lnTo>
                <a:lnTo>
                  <a:pt x="26034" y="51815"/>
                </a:lnTo>
                <a:lnTo>
                  <a:pt x="29209" y="29209"/>
                </a:lnTo>
                <a:lnTo>
                  <a:pt x="51815" y="25781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227832" y="425805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61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7" y="20561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481327" y="4341888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131"/>
                </a:lnTo>
                <a:lnTo>
                  <a:pt x="0" y="0"/>
                </a:lnTo>
                <a:lnTo>
                  <a:pt x="12572" y="17526"/>
                </a:lnTo>
                <a:lnTo>
                  <a:pt x="0" y="35026"/>
                </a:lnTo>
                <a:lnTo>
                  <a:pt x="16763" y="21894"/>
                </a:lnTo>
                <a:lnTo>
                  <a:pt x="33528" y="35026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978151" y="45872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9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6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871971" y="49682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09"/>
                </a:lnTo>
                <a:lnTo>
                  <a:pt x="0" y="47231"/>
                </a:lnTo>
                <a:lnTo>
                  <a:pt x="23749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749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964935" y="4698504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13715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21932"/>
                </a:lnTo>
                <a:lnTo>
                  <a:pt x="6858" y="27406"/>
                </a:lnTo>
                <a:lnTo>
                  <a:pt x="17272" y="27406"/>
                </a:lnTo>
                <a:lnTo>
                  <a:pt x="20574" y="26200"/>
                </a:lnTo>
                <a:lnTo>
                  <a:pt x="23240" y="23520"/>
                </a:lnTo>
                <a:lnTo>
                  <a:pt x="27164" y="16169"/>
                </a:lnTo>
                <a:lnTo>
                  <a:pt x="26336" y="8493"/>
                </a:lnTo>
                <a:lnTo>
                  <a:pt x="21580" y="2449"/>
                </a:lnTo>
                <a:lnTo>
                  <a:pt x="1371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447544" y="408128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8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6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6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104644" y="420320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4350" y="0"/>
                </a:moveTo>
                <a:lnTo>
                  <a:pt x="6604" y="0"/>
                </a:lnTo>
                <a:lnTo>
                  <a:pt x="0" y="6057"/>
                </a:lnTo>
                <a:lnTo>
                  <a:pt x="0" y="21983"/>
                </a:lnTo>
                <a:lnTo>
                  <a:pt x="7112" y="27406"/>
                </a:lnTo>
                <a:lnTo>
                  <a:pt x="18033" y="27406"/>
                </a:lnTo>
                <a:lnTo>
                  <a:pt x="21717" y="26174"/>
                </a:lnTo>
                <a:lnTo>
                  <a:pt x="24637" y="23406"/>
                </a:lnTo>
                <a:lnTo>
                  <a:pt x="28584" y="16035"/>
                </a:lnTo>
                <a:lnTo>
                  <a:pt x="27638" y="8402"/>
                </a:lnTo>
                <a:lnTo>
                  <a:pt x="22619" y="2419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6" name="object 1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579620" y="4802123"/>
            <a:ext cx="85343" cy="85343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409688" y="4889004"/>
            <a:ext cx="85343" cy="85318"/>
          </a:xfrm>
          <a:prstGeom prst="rect">
            <a:avLst/>
          </a:prstGeom>
        </p:spPr>
      </p:pic>
      <p:sp>
        <p:nvSpPr>
          <p:cNvPr id="128" name="object 128"/>
          <p:cNvSpPr/>
          <p:nvPr/>
        </p:nvSpPr>
        <p:spPr>
          <a:xfrm>
            <a:off x="3208020" y="465888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1" y="0"/>
                </a:moveTo>
                <a:lnTo>
                  <a:pt x="22606" y="22644"/>
                </a:lnTo>
                <a:lnTo>
                  <a:pt x="0" y="26034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912607" y="455066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80" y="18008"/>
                </a:lnTo>
                <a:lnTo>
                  <a:pt x="0" y="20586"/>
                </a:lnTo>
                <a:lnTo>
                  <a:pt x="17780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86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0" name="object 1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646932" y="4317491"/>
            <a:ext cx="85343" cy="83820"/>
          </a:xfrm>
          <a:prstGeom prst="rect">
            <a:avLst/>
          </a:prstGeom>
        </p:spPr>
      </p:pic>
      <p:sp>
        <p:nvSpPr>
          <p:cNvPr id="131" name="object 131"/>
          <p:cNvSpPr/>
          <p:nvPr/>
        </p:nvSpPr>
        <p:spPr>
          <a:xfrm>
            <a:off x="5574791" y="490424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2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2" y="33502"/>
                </a:lnTo>
                <a:lnTo>
                  <a:pt x="21844" y="16738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8793480" y="4895088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3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3965447" y="401880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23148" y="19875"/>
                </a:lnTo>
                <a:lnTo>
                  <a:pt x="20192" y="15836"/>
                </a:lnTo>
                <a:lnTo>
                  <a:pt x="22977" y="12103"/>
                </a:lnTo>
                <a:lnTo>
                  <a:pt x="16128" y="12103"/>
                </a:lnTo>
                <a:lnTo>
                  <a:pt x="0" y="0"/>
                </a:lnTo>
                <a:close/>
              </a:path>
              <a:path w="32385" h="32385">
                <a:moveTo>
                  <a:pt x="23148" y="19875"/>
                </a:moveTo>
                <a:lnTo>
                  <a:pt x="16128" y="19875"/>
                </a:lnTo>
                <a:lnTo>
                  <a:pt x="32003" y="31978"/>
                </a:lnTo>
                <a:lnTo>
                  <a:pt x="23148" y="19875"/>
                </a:lnTo>
                <a:close/>
              </a:path>
              <a:path w="32385" h="32385">
                <a:moveTo>
                  <a:pt x="32003" y="0"/>
                </a:moveTo>
                <a:lnTo>
                  <a:pt x="16128" y="12103"/>
                </a:lnTo>
                <a:lnTo>
                  <a:pt x="22977" y="12103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953756" y="48889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700" y="27444"/>
                </a:lnTo>
                <a:lnTo>
                  <a:pt x="0" y="54864"/>
                </a:lnTo>
                <a:lnTo>
                  <a:pt x="27432" y="34226"/>
                </a:lnTo>
                <a:lnTo>
                  <a:pt x="39283" y="34226"/>
                </a:lnTo>
                <a:lnTo>
                  <a:pt x="34163" y="27444"/>
                </a:lnTo>
                <a:lnTo>
                  <a:pt x="39297" y="20637"/>
                </a:lnTo>
                <a:lnTo>
                  <a:pt x="27432" y="20637"/>
                </a:lnTo>
                <a:lnTo>
                  <a:pt x="0" y="0"/>
                </a:lnTo>
                <a:close/>
              </a:path>
              <a:path w="55245" h="55245">
                <a:moveTo>
                  <a:pt x="39283" y="34226"/>
                </a:moveTo>
                <a:lnTo>
                  <a:pt x="27432" y="34226"/>
                </a:lnTo>
                <a:lnTo>
                  <a:pt x="54864" y="54864"/>
                </a:lnTo>
                <a:lnTo>
                  <a:pt x="39283" y="34226"/>
                </a:lnTo>
                <a:close/>
              </a:path>
              <a:path w="55245" h="55245">
                <a:moveTo>
                  <a:pt x="54864" y="0"/>
                </a:moveTo>
                <a:lnTo>
                  <a:pt x="27432" y="20637"/>
                </a:lnTo>
                <a:lnTo>
                  <a:pt x="39297" y="20637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308847" y="4669548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5" y="23622"/>
                </a:lnTo>
                <a:lnTo>
                  <a:pt x="0" y="47231"/>
                </a:lnTo>
                <a:lnTo>
                  <a:pt x="22732" y="29591"/>
                </a:lnTo>
                <a:lnTo>
                  <a:pt x="32909" y="29591"/>
                </a:lnTo>
                <a:lnTo>
                  <a:pt x="28575" y="23622"/>
                </a:lnTo>
                <a:lnTo>
                  <a:pt x="32916" y="17640"/>
                </a:lnTo>
                <a:lnTo>
                  <a:pt x="22732" y="17640"/>
                </a:lnTo>
                <a:lnTo>
                  <a:pt x="0" y="0"/>
                </a:lnTo>
                <a:close/>
              </a:path>
              <a:path w="45720" h="47625">
                <a:moveTo>
                  <a:pt x="32909" y="29591"/>
                </a:moveTo>
                <a:lnTo>
                  <a:pt x="22732" y="29591"/>
                </a:lnTo>
                <a:lnTo>
                  <a:pt x="45720" y="47231"/>
                </a:lnTo>
                <a:lnTo>
                  <a:pt x="32909" y="29591"/>
                </a:lnTo>
                <a:close/>
              </a:path>
              <a:path w="45720" h="47625">
                <a:moveTo>
                  <a:pt x="45720" y="0"/>
                </a:moveTo>
                <a:lnTo>
                  <a:pt x="22732" y="17640"/>
                </a:lnTo>
                <a:lnTo>
                  <a:pt x="32916" y="17640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111763" y="5006352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06"/>
                </a:lnTo>
                <a:lnTo>
                  <a:pt x="3923" y="3886"/>
                </a:lnTo>
                <a:lnTo>
                  <a:pt x="0" y="11237"/>
                </a:lnTo>
                <a:lnTo>
                  <a:pt x="827" y="18913"/>
                </a:lnTo>
                <a:lnTo>
                  <a:pt x="5584" y="24954"/>
                </a:lnTo>
                <a:lnTo>
                  <a:pt x="13448" y="27404"/>
                </a:lnTo>
                <a:lnTo>
                  <a:pt x="21068" y="27404"/>
                </a:lnTo>
                <a:lnTo>
                  <a:pt x="27164" y="21311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053071" y="4587252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4">
                <a:moveTo>
                  <a:pt x="16891" y="0"/>
                </a:moveTo>
                <a:lnTo>
                  <a:pt x="9905" y="0"/>
                </a:lnTo>
                <a:lnTo>
                  <a:pt x="7493" y="850"/>
                </a:lnTo>
                <a:lnTo>
                  <a:pt x="0" y="8318"/>
                </a:lnTo>
                <a:lnTo>
                  <a:pt x="4191" y="18262"/>
                </a:lnTo>
                <a:lnTo>
                  <a:pt x="12192" y="18262"/>
                </a:lnTo>
                <a:lnTo>
                  <a:pt x="17145" y="18262"/>
                </a:lnTo>
                <a:lnTo>
                  <a:pt x="21335" y="14173"/>
                </a:lnTo>
                <a:lnTo>
                  <a:pt x="21335" y="3657"/>
                </a:lnTo>
                <a:lnTo>
                  <a:pt x="1689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6568440" y="5003291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0" y="0"/>
                </a:moveTo>
                <a:lnTo>
                  <a:pt x="9143" y="0"/>
                </a:lnTo>
                <a:lnTo>
                  <a:pt x="6984" y="812"/>
                </a:lnTo>
                <a:lnTo>
                  <a:pt x="5206" y="2590"/>
                </a:lnTo>
                <a:lnTo>
                  <a:pt x="0" y="8521"/>
                </a:lnTo>
                <a:lnTo>
                  <a:pt x="3809" y="18271"/>
                </a:lnTo>
                <a:lnTo>
                  <a:pt x="11556" y="18271"/>
                </a:lnTo>
                <a:lnTo>
                  <a:pt x="16255" y="18271"/>
                </a:lnTo>
                <a:lnTo>
                  <a:pt x="19811" y="14137"/>
                </a:lnTo>
                <a:lnTo>
                  <a:pt x="19811" y="3670"/>
                </a:lnTo>
                <a:lnTo>
                  <a:pt x="156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875789" y="424740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295"/>
                </a:lnTo>
                <a:lnTo>
                  <a:pt x="4058" y="4165"/>
                </a:lnTo>
                <a:lnTo>
                  <a:pt x="0" y="11926"/>
                </a:lnTo>
                <a:lnTo>
                  <a:pt x="930" y="20012"/>
                </a:lnTo>
                <a:lnTo>
                  <a:pt x="5933" y="26368"/>
                </a:lnTo>
                <a:lnTo>
                  <a:pt x="14091" y="28943"/>
                </a:lnTo>
                <a:lnTo>
                  <a:pt x="22092" y="28943"/>
                </a:lnTo>
                <a:lnTo>
                  <a:pt x="28442" y="22313"/>
                </a:lnTo>
                <a:lnTo>
                  <a:pt x="28442" y="5740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846576" y="4636008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10">
                <a:moveTo>
                  <a:pt x="21336" y="0"/>
                </a:moveTo>
                <a:lnTo>
                  <a:pt x="6096" y="0"/>
                </a:lnTo>
                <a:lnTo>
                  <a:pt x="0" y="6362"/>
                </a:lnTo>
                <a:lnTo>
                  <a:pt x="0" y="22288"/>
                </a:lnTo>
                <a:lnTo>
                  <a:pt x="6096" y="28943"/>
                </a:lnTo>
                <a:lnTo>
                  <a:pt x="13715" y="28943"/>
                </a:lnTo>
                <a:lnTo>
                  <a:pt x="21336" y="28943"/>
                </a:lnTo>
                <a:lnTo>
                  <a:pt x="27432" y="22288"/>
                </a:lnTo>
                <a:lnTo>
                  <a:pt x="27432" y="6362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6293110" y="3642359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396"/>
                </a:lnTo>
                <a:lnTo>
                  <a:pt x="4058" y="4317"/>
                </a:lnTo>
                <a:lnTo>
                  <a:pt x="0" y="11971"/>
                </a:lnTo>
                <a:lnTo>
                  <a:pt x="930" y="20018"/>
                </a:lnTo>
                <a:lnTo>
                  <a:pt x="5933" y="26374"/>
                </a:lnTo>
                <a:lnTo>
                  <a:pt x="14091" y="28955"/>
                </a:lnTo>
                <a:lnTo>
                  <a:pt x="22092" y="28955"/>
                </a:lnTo>
                <a:lnTo>
                  <a:pt x="28442" y="22605"/>
                </a:lnTo>
                <a:lnTo>
                  <a:pt x="28442" y="5841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4399788" y="433731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7"/>
                </a:lnTo>
                <a:lnTo>
                  <a:pt x="0" y="44183"/>
                </a:lnTo>
                <a:lnTo>
                  <a:pt x="22098" y="27749"/>
                </a:lnTo>
                <a:lnTo>
                  <a:pt x="31721" y="27749"/>
                </a:lnTo>
                <a:lnTo>
                  <a:pt x="27432" y="22097"/>
                </a:lnTo>
                <a:lnTo>
                  <a:pt x="31526" y="16700"/>
                </a:lnTo>
                <a:lnTo>
                  <a:pt x="22098" y="16700"/>
                </a:lnTo>
                <a:lnTo>
                  <a:pt x="0" y="0"/>
                </a:lnTo>
                <a:close/>
              </a:path>
              <a:path w="44450" h="44450">
                <a:moveTo>
                  <a:pt x="31721" y="27749"/>
                </a:moveTo>
                <a:lnTo>
                  <a:pt x="22098" y="27749"/>
                </a:lnTo>
                <a:lnTo>
                  <a:pt x="44196" y="44183"/>
                </a:lnTo>
                <a:lnTo>
                  <a:pt x="31721" y="27749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00"/>
                </a:lnTo>
                <a:lnTo>
                  <a:pt x="31526" y="1670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3" name="object 14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176771" y="4372368"/>
            <a:ext cx="83819" cy="85318"/>
          </a:xfrm>
          <a:prstGeom prst="rect">
            <a:avLst/>
          </a:prstGeom>
        </p:spPr>
      </p:pic>
      <p:sp>
        <p:nvSpPr>
          <p:cNvPr id="144" name="object 144"/>
          <p:cNvSpPr/>
          <p:nvPr/>
        </p:nvSpPr>
        <p:spPr>
          <a:xfrm>
            <a:off x="5868923" y="4236732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6035" y="51803"/>
                </a:lnTo>
                <a:lnTo>
                  <a:pt x="29210" y="29159"/>
                </a:lnTo>
                <a:lnTo>
                  <a:pt x="51815" y="26034"/>
                </a:lnTo>
                <a:lnTo>
                  <a:pt x="29210" y="22644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7912607" y="413308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86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8" y="20586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5219700" y="4398276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1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1" y="33502"/>
                </a:lnTo>
                <a:lnTo>
                  <a:pt x="21844" y="16738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833871" y="3878579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2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6672071" y="42382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1"/>
                </a:lnTo>
                <a:lnTo>
                  <a:pt x="0" y="47231"/>
                </a:lnTo>
                <a:lnTo>
                  <a:pt x="23749" y="29590"/>
                </a:lnTo>
                <a:lnTo>
                  <a:pt x="33959" y="29590"/>
                </a:lnTo>
                <a:lnTo>
                  <a:pt x="29463" y="23621"/>
                </a:lnTo>
                <a:lnTo>
                  <a:pt x="33966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59" y="29590"/>
                </a:moveTo>
                <a:lnTo>
                  <a:pt x="23749" y="29590"/>
                </a:lnTo>
                <a:lnTo>
                  <a:pt x="47244" y="47231"/>
                </a:lnTo>
                <a:lnTo>
                  <a:pt x="33959" y="29590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40"/>
                </a:lnTo>
                <a:lnTo>
                  <a:pt x="33966" y="17640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289547" y="463754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2" y="0"/>
                </a:moveTo>
                <a:lnTo>
                  <a:pt x="6603" y="0"/>
                </a:lnTo>
                <a:lnTo>
                  <a:pt x="0" y="5460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7" y="1206"/>
                </a:lnTo>
                <a:lnTo>
                  <a:pt x="1638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6784847" y="3851147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350" y="0"/>
                </a:lnTo>
                <a:lnTo>
                  <a:pt x="0" y="5968"/>
                </a:lnTo>
                <a:lnTo>
                  <a:pt x="0" y="21081"/>
                </a:lnTo>
                <a:lnTo>
                  <a:pt x="6350" y="27419"/>
                </a:lnTo>
                <a:lnTo>
                  <a:pt x="14477" y="27419"/>
                </a:lnTo>
                <a:lnTo>
                  <a:pt x="22605" y="27419"/>
                </a:lnTo>
                <a:lnTo>
                  <a:pt x="28955" y="21081"/>
                </a:lnTo>
                <a:lnTo>
                  <a:pt x="28955" y="5968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504688" y="4219968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8034" y="0"/>
                </a:moveTo>
                <a:lnTo>
                  <a:pt x="7112" y="0"/>
                </a:lnTo>
                <a:lnTo>
                  <a:pt x="0" y="5422"/>
                </a:lnTo>
                <a:lnTo>
                  <a:pt x="0" y="21348"/>
                </a:lnTo>
                <a:lnTo>
                  <a:pt x="6603" y="27406"/>
                </a:lnTo>
                <a:lnTo>
                  <a:pt x="14350" y="27406"/>
                </a:lnTo>
                <a:lnTo>
                  <a:pt x="22619" y="24987"/>
                </a:lnTo>
                <a:lnTo>
                  <a:pt x="27638" y="19003"/>
                </a:lnTo>
                <a:lnTo>
                  <a:pt x="28584" y="11370"/>
                </a:lnTo>
                <a:lnTo>
                  <a:pt x="24637" y="4000"/>
                </a:lnTo>
                <a:lnTo>
                  <a:pt x="21716" y="1231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918716" y="14493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6" y="28955"/>
                </a:lnTo>
                <a:lnTo>
                  <a:pt x="28956" y="22225"/>
                </a:lnTo>
                <a:lnTo>
                  <a:pt x="28956" y="635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7321295" y="163372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113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350"/>
                </a:lnTo>
                <a:lnTo>
                  <a:pt x="2581" y="22508"/>
                </a:lnTo>
                <a:lnTo>
                  <a:pt x="8937" y="27511"/>
                </a:lnTo>
                <a:lnTo>
                  <a:pt x="16984" y="28442"/>
                </a:lnTo>
                <a:lnTo>
                  <a:pt x="24637" y="24384"/>
                </a:lnTo>
                <a:lnTo>
                  <a:pt x="27558" y="21462"/>
                </a:lnTo>
                <a:lnTo>
                  <a:pt x="28955" y="17907"/>
                </a:lnTo>
                <a:lnTo>
                  <a:pt x="28955" y="7112"/>
                </a:lnTo>
                <a:lnTo>
                  <a:pt x="23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4" name="object 15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33459" y="1217675"/>
            <a:ext cx="85344" cy="85344"/>
          </a:xfrm>
          <a:prstGeom prst="rect">
            <a:avLst/>
          </a:prstGeom>
        </p:spPr>
      </p:pic>
      <p:sp>
        <p:nvSpPr>
          <p:cNvPr id="155" name="object 155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7" name="object 15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130540" y="550163"/>
            <a:ext cx="83819" cy="85344"/>
          </a:xfrm>
          <a:prstGeom prst="rect">
            <a:avLst/>
          </a:prstGeom>
        </p:spPr>
      </p:pic>
      <p:sp>
        <p:nvSpPr>
          <p:cNvPr id="158" name="object 158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0" name="object 17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71" name="object 171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9" name="object 17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180" name="object 180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3" name="object 18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sp>
        <p:nvSpPr>
          <p:cNvPr id="185" name="object 185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0" name="object 19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191" name="object 191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0" name="object 20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202" name="object 20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3" name="object 21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214" name="object 21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3" name="object 22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224" name="object 22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8556847" y="4381342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4">
                <a:moveTo>
                  <a:pt x="16343" y="0"/>
                </a:moveTo>
                <a:lnTo>
                  <a:pt x="5873" y="5834"/>
                </a:lnTo>
                <a:lnTo>
                  <a:pt x="0" y="16378"/>
                </a:lnTo>
                <a:lnTo>
                  <a:pt x="1174" y="27465"/>
                </a:lnTo>
                <a:lnTo>
                  <a:pt x="8159" y="36223"/>
                </a:lnTo>
                <a:lnTo>
                  <a:pt x="19716" y="39781"/>
                </a:lnTo>
                <a:lnTo>
                  <a:pt x="27219" y="38306"/>
                </a:lnTo>
                <a:lnTo>
                  <a:pt x="33448" y="34191"/>
                </a:lnTo>
                <a:lnTo>
                  <a:pt x="37701" y="27903"/>
                </a:lnTo>
                <a:lnTo>
                  <a:pt x="39274" y="19906"/>
                </a:lnTo>
                <a:lnTo>
                  <a:pt x="36091" y="8509"/>
                </a:lnTo>
                <a:lnTo>
                  <a:pt x="27431" y="1383"/>
                </a:lnTo>
                <a:lnTo>
                  <a:pt x="163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8275103" y="4539701"/>
            <a:ext cx="41910" cy="40640"/>
          </a:xfrm>
          <a:custGeom>
            <a:avLst/>
            <a:gdLst/>
            <a:ahLst/>
            <a:cxnLst/>
            <a:rect l="l" t="t" r="r" b="b"/>
            <a:pathLst>
              <a:path w="41909" h="40639">
                <a:moveTo>
                  <a:pt x="16932" y="0"/>
                </a:moveTo>
                <a:lnTo>
                  <a:pt x="5804" y="5933"/>
                </a:lnTo>
                <a:lnTo>
                  <a:pt x="0" y="16581"/>
                </a:lnTo>
                <a:lnTo>
                  <a:pt x="1470" y="27923"/>
                </a:lnTo>
                <a:lnTo>
                  <a:pt x="8822" y="36940"/>
                </a:lnTo>
                <a:lnTo>
                  <a:pt x="20663" y="40616"/>
                </a:lnTo>
                <a:lnTo>
                  <a:pt x="28773" y="39365"/>
                </a:lnTo>
                <a:lnTo>
                  <a:pt x="35347" y="34941"/>
                </a:lnTo>
                <a:lnTo>
                  <a:pt x="39754" y="28195"/>
                </a:lnTo>
                <a:lnTo>
                  <a:pt x="41364" y="19979"/>
                </a:lnTo>
                <a:lnTo>
                  <a:pt x="37665" y="8260"/>
                </a:lnTo>
                <a:lnTo>
                  <a:pt x="28537" y="1188"/>
                </a:lnTo>
                <a:lnTo>
                  <a:pt x="169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9099804" y="479450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0"/>
                </a:moveTo>
                <a:lnTo>
                  <a:pt x="0" y="9093"/>
                </a:lnTo>
                <a:lnTo>
                  <a:pt x="8127" y="9093"/>
                </a:lnTo>
                <a:lnTo>
                  <a:pt x="10668" y="7581"/>
                </a:lnTo>
                <a:lnTo>
                  <a:pt x="10668" y="5308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9133331" y="4636008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8127" y="0"/>
                </a:moveTo>
                <a:lnTo>
                  <a:pt x="0" y="1612"/>
                </a:lnTo>
                <a:lnTo>
                  <a:pt x="1650" y="7289"/>
                </a:lnTo>
                <a:lnTo>
                  <a:pt x="2413" y="12141"/>
                </a:lnTo>
                <a:lnTo>
                  <a:pt x="10668" y="10528"/>
                </a:lnTo>
                <a:lnTo>
                  <a:pt x="9778" y="4851"/>
                </a:lnTo>
                <a:lnTo>
                  <a:pt x="812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8401811" y="498048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2" y="0"/>
                </a:moveTo>
                <a:lnTo>
                  <a:pt x="4191" y="825"/>
                </a:lnTo>
                <a:lnTo>
                  <a:pt x="1651" y="825"/>
                </a:lnTo>
                <a:lnTo>
                  <a:pt x="0" y="3302"/>
                </a:lnTo>
                <a:lnTo>
                  <a:pt x="889" y="5791"/>
                </a:lnTo>
                <a:lnTo>
                  <a:pt x="1651" y="7442"/>
                </a:lnTo>
                <a:lnTo>
                  <a:pt x="3302" y="9093"/>
                </a:lnTo>
                <a:lnTo>
                  <a:pt x="5842" y="8267"/>
                </a:lnTo>
                <a:lnTo>
                  <a:pt x="8255" y="8267"/>
                </a:lnTo>
                <a:lnTo>
                  <a:pt x="9144" y="5791"/>
                </a:lnTo>
                <a:lnTo>
                  <a:pt x="9144" y="3302"/>
                </a:lnTo>
                <a:lnTo>
                  <a:pt x="8255" y="1651"/>
                </a:lnTo>
                <a:lnTo>
                  <a:pt x="5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8676131" y="458271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7366" y="0"/>
                </a:moveTo>
                <a:lnTo>
                  <a:pt x="4952" y="749"/>
                </a:lnTo>
                <a:lnTo>
                  <a:pt x="0" y="1511"/>
                </a:lnTo>
                <a:lnTo>
                  <a:pt x="1650" y="9093"/>
                </a:lnTo>
                <a:lnTo>
                  <a:pt x="6603" y="8331"/>
                </a:lnTo>
                <a:lnTo>
                  <a:pt x="9017" y="7581"/>
                </a:lnTo>
                <a:lnTo>
                  <a:pt x="10668" y="5308"/>
                </a:lnTo>
                <a:lnTo>
                  <a:pt x="9906" y="3784"/>
                </a:lnTo>
                <a:lnTo>
                  <a:pt x="9906" y="1511"/>
                </a:lnTo>
                <a:lnTo>
                  <a:pt x="7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8656319" y="492409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0"/>
                </a:moveTo>
                <a:lnTo>
                  <a:pt x="0" y="10617"/>
                </a:lnTo>
                <a:lnTo>
                  <a:pt x="9016" y="10617"/>
                </a:lnTo>
                <a:lnTo>
                  <a:pt x="10668" y="8166"/>
                </a:lnTo>
                <a:lnTo>
                  <a:pt x="10668" y="6527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8349995" y="4300778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937" y="0"/>
                </a:moveTo>
                <a:lnTo>
                  <a:pt x="5587" y="5511"/>
                </a:lnTo>
                <a:lnTo>
                  <a:pt x="0" y="11036"/>
                </a:lnTo>
                <a:lnTo>
                  <a:pt x="3936" y="21285"/>
                </a:lnTo>
                <a:lnTo>
                  <a:pt x="17399" y="21285"/>
                </a:lnTo>
                <a:lnTo>
                  <a:pt x="21335" y="17348"/>
                </a:lnTo>
                <a:lnTo>
                  <a:pt x="21335" y="11823"/>
                </a:lnTo>
                <a:lnTo>
                  <a:pt x="21335" y="3936"/>
                </a:lnTo>
                <a:lnTo>
                  <a:pt x="119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8933815" y="4791043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4">
                <a:moveTo>
                  <a:pt x="9064" y="0"/>
                </a:moveTo>
                <a:lnTo>
                  <a:pt x="3026" y="1976"/>
                </a:lnTo>
                <a:lnTo>
                  <a:pt x="0" y="7905"/>
                </a:lnTo>
                <a:lnTo>
                  <a:pt x="2365" y="15663"/>
                </a:lnTo>
                <a:lnTo>
                  <a:pt x="9112" y="18249"/>
                </a:lnTo>
                <a:lnTo>
                  <a:pt x="16001" y="15663"/>
                </a:lnTo>
                <a:lnTo>
                  <a:pt x="18795" y="7905"/>
                </a:lnTo>
                <a:lnTo>
                  <a:pt x="15269" y="1976"/>
                </a:lnTo>
                <a:lnTo>
                  <a:pt x="90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8769867" y="5079544"/>
            <a:ext cx="19050" cy="22860"/>
          </a:xfrm>
          <a:custGeom>
            <a:avLst/>
            <a:gdLst/>
            <a:ahLst/>
            <a:cxnLst/>
            <a:rect l="l" t="t" r="r" b="b"/>
            <a:pathLst>
              <a:path w="19050" h="22860">
                <a:moveTo>
                  <a:pt x="8880" y="0"/>
                </a:moveTo>
                <a:lnTo>
                  <a:pt x="3038" y="5913"/>
                </a:lnTo>
                <a:lnTo>
                  <a:pt x="0" y="11403"/>
                </a:lnTo>
                <a:lnTo>
                  <a:pt x="640" y="16894"/>
                </a:lnTo>
                <a:lnTo>
                  <a:pt x="4163" y="21118"/>
                </a:lnTo>
                <a:lnTo>
                  <a:pt x="9769" y="22807"/>
                </a:lnTo>
                <a:lnTo>
                  <a:pt x="14849" y="22807"/>
                </a:lnTo>
                <a:lnTo>
                  <a:pt x="19040" y="18583"/>
                </a:lnTo>
                <a:lnTo>
                  <a:pt x="19040" y="12670"/>
                </a:lnTo>
                <a:lnTo>
                  <a:pt x="19040" y="4224"/>
                </a:lnTo>
                <a:lnTo>
                  <a:pt x="88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9102852" y="493171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429" y="0"/>
                </a:moveTo>
                <a:lnTo>
                  <a:pt x="0" y="11455"/>
                </a:lnTo>
                <a:lnTo>
                  <a:pt x="4064" y="21285"/>
                </a:lnTo>
                <a:lnTo>
                  <a:pt x="17145" y="21285"/>
                </a:lnTo>
                <a:lnTo>
                  <a:pt x="21336" y="17195"/>
                </a:lnTo>
                <a:lnTo>
                  <a:pt x="21336" y="12280"/>
                </a:lnTo>
                <a:lnTo>
                  <a:pt x="21336" y="4089"/>
                </a:lnTo>
                <a:lnTo>
                  <a:pt x="11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8534400" y="4690871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810" y="0"/>
                </a:moveTo>
                <a:lnTo>
                  <a:pt x="6350" y="5727"/>
                </a:lnTo>
                <a:lnTo>
                  <a:pt x="0" y="11455"/>
                </a:lnTo>
                <a:lnTo>
                  <a:pt x="3936" y="21285"/>
                </a:lnTo>
                <a:lnTo>
                  <a:pt x="17399" y="21285"/>
                </a:lnTo>
                <a:lnTo>
                  <a:pt x="21335" y="17195"/>
                </a:lnTo>
                <a:lnTo>
                  <a:pt x="21335" y="12280"/>
                </a:lnTo>
                <a:lnTo>
                  <a:pt x="21335" y="4089"/>
                </a:lnTo>
                <a:lnTo>
                  <a:pt x="118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8705088" y="4363211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048" y="0"/>
                </a:moveTo>
                <a:lnTo>
                  <a:pt x="5460" y="5524"/>
                </a:lnTo>
                <a:lnTo>
                  <a:pt x="0" y="11036"/>
                </a:lnTo>
                <a:lnTo>
                  <a:pt x="3936" y="21285"/>
                </a:lnTo>
                <a:lnTo>
                  <a:pt x="11937" y="20497"/>
                </a:lnTo>
                <a:lnTo>
                  <a:pt x="16636" y="21285"/>
                </a:lnTo>
                <a:lnTo>
                  <a:pt x="21335" y="16560"/>
                </a:lnTo>
                <a:lnTo>
                  <a:pt x="21335" y="11823"/>
                </a:lnTo>
                <a:lnTo>
                  <a:pt x="21335" y="3936"/>
                </a:lnTo>
                <a:lnTo>
                  <a:pt x="11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9" name="object 23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468868" y="4893564"/>
            <a:ext cx="79248" cy="79248"/>
          </a:xfrm>
          <a:prstGeom prst="rect">
            <a:avLst/>
          </a:prstGeom>
        </p:spPr>
      </p:pic>
      <p:pic>
        <p:nvPicPr>
          <p:cNvPr id="240" name="object 24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901683" y="4459223"/>
            <a:ext cx="79248" cy="77673"/>
          </a:xfrm>
          <a:prstGeom prst="rect">
            <a:avLst/>
          </a:prstGeom>
        </p:spPr>
      </p:pic>
      <p:sp>
        <p:nvSpPr>
          <p:cNvPr id="241" name="object 241"/>
          <p:cNvSpPr/>
          <p:nvPr/>
        </p:nvSpPr>
        <p:spPr>
          <a:xfrm>
            <a:off x="8313419" y="4343001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4" h="39370">
                <a:moveTo>
                  <a:pt x="23360" y="0"/>
                </a:moveTo>
                <a:lnTo>
                  <a:pt x="12287" y="1170"/>
                </a:lnTo>
                <a:lnTo>
                  <a:pt x="3548" y="8136"/>
                </a:lnTo>
                <a:lnTo>
                  <a:pt x="0" y="19677"/>
                </a:lnTo>
                <a:lnTo>
                  <a:pt x="1470" y="27192"/>
                </a:lnTo>
                <a:lnTo>
                  <a:pt x="5572" y="33410"/>
                </a:lnTo>
                <a:lnTo>
                  <a:pt x="11840" y="37645"/>
                </a:lnTo>
                <a:lnTo>
                  <a:pt x="19811" y="39210"/>
                </a:lnTo>
                <a:lnTo>
                  <a:pt x="31230" y="36056"/>
                </a:lnTo>
                <a:lnTo>
                  <a:pt x="38385" y="27410"/>
                </a:lnTo>
                <a:lnTo>
                  <a:pt x="39778" y="16323"/>
                </a:lnTo>
                <a:lnTo>
                  <a:pt x="33908" y="5847"/>
                </a:lnTo>
                <a:lnTo>
                  <a:pt x="233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8155685" y="4062590"/>
            <a:ext cx="40005" cy="40640"/>
          </a:xfrm>
          <a:custGeom>
            <a:avLst/>
            <a:gdLst/>
            <a:ahLst/>
            <a:cxnLst/>
            <a:rect l="l" t="t" r="r" b="b"/>
            <a:pathLst>
              <a:path w="40004" h="40639">
                <a:moveTo>
                  <a:pt x="23306" y="0"/>
                </a:moveTo>
                <a:lnTo>
                  <a:pt x="12303" y="1423"/>
                </a:lnTo>
                <a:lnTo>
                  <a:pt x="3561" y="8545"/>
                </a:lnTo>
                <a:lnTo>
                  <a:pt x="0" y="20015"/>
                </a:lnTo>
                <a:lnTo>
                  <a:pt x="1242" y="27865"/>
                </a:lnTo>
                <a:lnTo>
                  <a:pt x="5556" y="34216"/>
                </a:lnTo>
                <a:lnTo>
                  <a:pt x="12108" y="38467"/>
                </a:lnTo>
                <a:lnTo>
                  <a:pt x="20066" y="40017"/>
                </a:lnTo>
                <a:lnTo>
                  <a:pt x="31386" y="36442"/>
                </a:lnTo>
                <a:lnTo>
                  <a:pt x="38242" y="27617"/>
                </a:lnTo>
                <a:lnTo>
                  <a:pt x="39407" y="16394"/>
                </a:lnTo>
                <a:lnTo>
                  <a:pt x="33655" y="5625"/>
                </a:lnTo>
                <a:lnTo>
                  <a:pt x="233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7930895" y="488746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0"/>
                </a:moveTo>
                <a:lnTo>
                  <a:pt x="0" y="8166"/>
                </a:lnTo>
                <a:lnTo>
                  <a:pt x="1777" y="10617"/>
                </a:lnTo>
                <a:lnTo>
                  <a:pt x="4445" y="10617"/>
                </a:lnTo>
                <a:lnTo>
                  <a:pt x="10668" y="1061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8086343" y="4919471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0540" y="0"/>
                </a:moveTo>
                <a:lnTo>
                  <a:pt x="4952" y="1638"/>
                </a:lnTo>
                <a:lnTo>
                  <a:pt x="0" y="2451"/>
                </a:lnTo>
                <a:lnTo>
                  <a:pt x="1650" y="10617"/>
                </a:lnTo>
                <a:lnTo>
                  <a:pt x="7365" y="9804"/>
                </a:lnTo>
                <a:lnTo>
                  <a:pt x="12191" y="8166"/>
                </a:lnTo>
                <a:lnTo>
                  <a:pt x="105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7744968" y="418952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1" y="0"/>
                </a:moveTo>
                <a:lnTo>
                  <a:pt x="3301" y="825"/>
                </a:lnTo>
                <a:lnTo>
                  <a:pt x="1650" y="1650"/>
                </a:lnTo>
                <a:lnTo>
                  <a:pt x="0" y="3301"/>
                </a:lnTo>
                <a:lnTo>
                  <a:pt x="888" y="5791"/>
                </a:lnTo>
                <a:lnTo>
                  <a:pt x="888" y="8267"/>
                </a:lnTo>
                <a:lnTo>
                  <a:pt x="3301" y="9093"/>
                </a:lnTo>
                <a:lnTo>
                  <a:pt x="5841" y="9093"/>
                </a:lnTo>
                <a:lnTo>
                  <a:pt x="7492" y="8267"/>
                </a:lnTo>
                <a:lnTo>
                  <a:pt x="9143" y="5791"/>
                </a:lnTo>
                <a:lnTo>
                  <a:pt x="8254" y="4127"/>
                </a:lnTo>
                <a:lnTo>
                  <a:pt x="8254" y="1650"/>
                </a:lnTo>
                <a:lnTo>
                  <a:pt x="58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8142731" y="446227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8890" y="0"/>
                </a:moveTo>
                <a:lnTo>
                  <a:pt x="0" y="1638"/>
                </a:lnTo>
                <a:lnTo>
                  <a:pt x="889" y="6578"/>
                </a:lnTo>
                <a:lnTo>
                  <a:pt x="1777" y="9029"/>
                </a:lnTo>
                <a:lnTo>
                  <a:pt x="4445" y="10667"/>
                </a:lnTo>
                <a:lnTo>
                  <a:pt x="6223" y="9855"/>
                </a:lnTo>
                <a:lnTo>
                  <a:pt x="8890" y="9855"/>
                </a:lnTo>
                <a:lnTo>
                  <a:pt x="10668" y="7404"/>
                </a:lnTo>
                <a:lnTo>
                  <a:pt x="9778" y="4952"/>
                </a:lnTo>
                <a:lnTo>
                  <a:pt x="88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7799831" y="444251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0"/>
                </a:moveTo>
                <a:lnTo>
                  <a:pt x="0" y="8978"/>
                </a:lnTo>
                <a:lnTo>
                  <a:pt x="2413" y="10617"/>
                </a:lnTo>
                <a:lnTo>
                  <a:pt x="4064" y="10617"/>
                </a:lnTo>
                <a:lnTo>
                  <a:pt x="10668" y="1061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8412480" y="4139489"/>
            <a:ext cx="22860" cy="19685"/>
          </a:xfrm>
          <a:custGeom>
            <a:avLst/>
            <a:gdLst/>
            <a:ahLst/>
            <a:cxnLst/>
            <a:rect l="l" t="t" r="r" b="b"/>
            <a:pathLst>
              <a:path w="22859" h="19685">
                <a:moveTo>
                  <a:pt x="11733" y="0"/>
                </a:moveTo>
                <a:lnTo>
                  <a:pt x="6207" y="712"/>
                </a:lnTo>
                <a:lnTo>
                  <a:pt x="1799" y="4274"/>
                </a:lnTo>
                <a:lnTo>
                  <a:pt x="0" y="10210"/>
                </a:lnTo>
                <a:lnTo>
                  <a:pt x="0" y="15277"/>
                </a:lnTo>
                <a:lnTo>
                  <a:pt x="4191" y="19506"/>
                </a:lnTo>
                <a:lnTo>
                  <a:pt x="10160" y="19506"/>
                </a:lnTo>
                <a:lnTo>
                  <a:pt x="18542" y="19506"/>
                </a:lnTo>
                <a:lnTo>
                  <a:pt x="22860" y="9372"/>
                </a:lnTo>
                <a:lnTo>
                  <a:pt x="16891" y="2615"/>
                </a:lnTo>
                <a:lnTo>
                  <a:pt x="117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7925212" y="4721466"/>
            <a:ext cx="18415" cy="19050"/>
          </a:xfrm>
          <a:custGeom>
            <a:avLst/>
            <a:gdLst/>
            <a:ahLst/>
            <a:cxnLst/>
            <a:rect l="l" t="t" r="r" b="b"/>
            <a:pathLst>
              <a:path w="18415" h="19050">
                <a:moveTo>
                  <a:pt x="10382" y="0"/>
                </a:moveTo>
                <a:lnTo>
                  <a:pt x="2595" y="2365"/>
                </a:lnTo>
                <a:lnTo>
                  <a:pt x="0" y="9105"/>
                </a:lnTo>
                <a:lnTo>
                  <a:pt x="2595" y="15998"/>
                </a:lnTo>
                <a:lnTo>
                  <a:pt x="10382" y="18821"/>
                </a:lnTo>
                <a:lnTo>
                  <a:pt x="16311" y="15309"/>
                </a:lnTo>
                <a:lnTo>
                  <a:pt x="18287" y="9105"/>
                </a:lnTo>
                <a:lnTo>
                  <a:pt x="16311" y="3055"/>
                </a:lnTo>
                <a:lnTo>
                  <a:pt x="103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7632192" y="4553762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10159" y="0"/>
                </a:moveTo>
                <a:lnTo>
                  <a:pt x="0" y="4724"/>
                </a:lnTo>
                <a:lnTo>
                  <a:pt x="0" y="17348"/>
                </a:lnTo>
                <a:lnTo>
                  <a:pt x="4190" y="21285"/>
                </a:lnTo>
                <a:lnTo>
                  <a:pt x="10159" y="21285"/>
                </a:lnTo>
                <a:lnTo>
                  <a:pt x="18541" y="21285"/>
                </a:lnTo>
                <a:lnTo>
                  <a:pt x="22859" y="11823"/>
                </a:lnTo>
                <a:lnTo>
                  <a:pt x="16890" y="6299"/>
                </a:lnTo>
                <a:lnTo>
                  <a:pt x="1015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7781543" y="489051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9778" y="0"/>
                </a:moveTo>
                <a:lnTo>
                  <a:pt x="0" y="4089"/>
                </a:lnTo>
                <a:lnTo>
                  <a:pt x="0" y="17195"/>
                </a:lnTo>
                <a:lnTo>
                  <a:pt x="4063" y="21285"/>
                </a:lnTo>
                <a:lnTo>
                  <a:pt x="9016" y="21285"/>
                </a:lnTo>
                <a:lnTo>
                  <a:pt x="17145" y="21285"/>
                </a:lnTo>
                <a:lnTo>
                  <a:pt x="21335" y="11455"/>
                </a:lnTo>
                <a:lnTo>
                  <a:pt x="15494" y="5727"/>
                </a:lnTo>
                <a:lnTo>
                  <a:pt x="9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8023859" y="4324196"/>
            <a:ext cx="21590" cy="19685"/>
          </a:xfrm>
          <a:custGeom>
            <a:avLst/>
            <a:gdLst/>
            <a:ahLst/>
            <a:cxnLst/>
            <a:rect l="l" t="t" r="r" b="b"/>
            <a:pathLst>
              <a:path w="21590" h="19685">
                <a:moveTo>
                  <a:pt x="10769" y="0"/>
                </a:moveTo>
                <a:lnTo>
                  <a:pt x="5667" y="463"/>
                </a:lnTo>
                <a:lnTo>
                  <a:pt x="1637" y="3934"/>
                </a:lnTo>
                <a:lnTo>
                  <a:pt x="0" y="9856"/>
                </a:lnTo>
                <a:lnTo>
                  <a:pt x="0" y="14923"/>
                </a:lnTo>
                <a:lnTo>
                  <a:pt x="4191" y="19152"/>
                </a:lnTo>
                <a:lnTo>
                  <a:pt x="9017" y="19152"/>
                </a:lnTo>
                <a:lnTo>
                  <a:pt x="17272" y="19152"/>
                </a:lnTo>
                <a:lnTo>
                  <a:pt x="21336" y="9018"/>
                </a:lnTo>
                <a:lnTo>
                  <a:pt x="15621" y="3100"/>
                </a:lnTo>
                <a:lnTo>
                  <a:pt x="107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8349995" y="4491228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0286" y="0"/>
                </a:moveTo>
                <a:lnTo>
                  <a:pt x="0" y="4229"/>
                </a:lnTo>
                <a:lnTo>
                  <a:pt x="888" y="12725"/>
                </a:lnTo>
                <a:lnTo>
                  <a:pt x="0" y="17792"/>
                </a:lnTo>
                <a:lnTo>
                  <a:pt x="4825" y="22860"/>
                </a:lnTo>
                <a:lnTo>
                  <a:pt x="9525" y="22860"/>
                </a:lnTo>
                <a:lnTo>
                  <a:pt x="17399" y="22860"/>
                </a:lnTo>
                <a:lnTo>
                  <a:pt x="21335" y="11874"/>
                </a:lnTo>
                <a:lnTo>
                  <a:pt x="15875" y="5918"/>
                </a:lnTo>
                <a:lnTo>
                  <a:pt x="102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4" name="object 25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761731" y="4255008"/>
            <a:ext cx="79248" cy="79197"/>
          </a:xfrm>
          <a:prstGeom prst="rect">
            <a:avLst/>
          </a:prstGeom>
        </p:spPr>
      </p:pic>
      <p:pic>
        <p:nvPicPr>
          <p:cNvPr id="255" name="object 25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199119" y="4689398"/>
            <a:ext cx="77724" cy="77622"/>
          </a:xfrm>
          <a:prstGeom prst="rect">
            <a:avLst/>
          </a:prstGeom>
        </p:spPr>
      </p:pic>
      <p:sp>
        <p:nvSpPr>
          <p:cNvPr id="256" name="object 256"/>
          <p:cNvSpPr/>
          <p:nvPr/>
        </p:nvSpPr>
        <p:spPr>
          <a:xfrm>
            <a:off x="8431879" y="4178808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4">
                <a:moveTo>
                  <a:pt x="19716" y="0"/>
                </a:moveTo>
                <a:lnTo>
                  <a:pt x="8159" y="3557"/>
                </a:lnTo>
                <a:lnTo>
                  <a:pt x="1174" y="12315"/>
                </a:lnTo>
                <a:lnTo>
                  <a:pt x="0" y="23402"/>
                </a:lnTo>
                <a:lnTo>
                  <a:pt x="5873" y="33947"/>
                </a:lnTo>
                <a:lnTo>
                  <a:pt x="16343" y="39781"/>
                </a:lnTo>
                <a:lnTo>
                  <a:pt x="27431" y="38398"/>
                </a:lnTo>
                <a:lnTo>
                  <a:pt x="36091" y="31271"/>
                </a:lnTo>
                <a:lnTo>
                  <a:pt x="39274" y="19875"/>
                </a:lnTo>
                <a:lnTo>
                  <a:pt x="37701" y="11878"/>
                </a:lnTo>
                <a:lnTo>
                  <a:pt x="33448" y="5589"/>
                </a:lnTo>
                <a:lnTo>
                  <a:pt x="27219" y="1474"/>
                </a:lnTo>
                <a:lnTo>
                  <a:pt x="197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8150135" y="4019613"/>
            <a:ext cx="41910" cy="40640"/>
          </a:xfrm>
          <a:custGeom>
            <a:avLst/>
            <a:gdLst/>
            <a:ahLst/>
            <a:cxnLst/>
            <a:rect l="l" t="t" r="r" b="b"/>
            <a:pathLst>
              <a:path w="41909" h="40639">
                <a:moveTo>
                  <a:pt x="20663" y="0"/>
                </a:moveTo>
                <a:lnTo>
                  <a:pt x="8822" y="3676"/>
                </a:lnTo>
                <a:lnTo>
                  <a:pt x="1470" y="12693"/>
                </a:lnTo>
                <a:lnTo>
                  <a:pt x="0" y="24035"/>
                </a:lnTo>
                <a:lnTo>
                  <a:pt x="5804" y="34683"/>
                </a:lnTo>
                <a:lnTo>
                  <a:pt x="16932" y="40616"/>
                </a:lnTo>
                <a:lnTo>
                  <a:pt x="28537" y="39428"/>
                </a:lnTo>
                <a:lnTo>
                  <a:pt x="37665" y="32356"/>
                </a:lnTo>
                <a:lnTo>
                  <a:pt x="41364" y="20637"/>
                </a:lnTo>
                <a:lnTo>
                  <a:pt x="39754" y="12421"/>
                </a:lnTo>
                <a:lnTo>
                  <a:pt x="35347" y="5675"/>
                </a:lnTo>
                <a:lnTo>
                  <a:pt x="28773" y="1251"/>
                </a:lnTo>
                <a:lnTo>
                  <a:pt x="206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8974835" y="379628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8128" y="0"/>
                </a:moveTo>
                <a:lnTo>
                  <a:pt x="0" y="0"/>
                </a:lnTo>
                <a:lnTo>
                  <a:pt x="10668" y="10667"/>
                </a:lnTo>
                <a:lnTo>
                  <a:pt x="10668" y="4444"/>
                </a:lnTo>
                <a:lnTo>
                  <a:pt x="10668" y="1777"/>
                </a:lnTo>
                <a:lnTo>
                  <a:pt x="81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9008364" y="3951782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2412" y="0"/>
                </a:moveTo>
                <a:lnTo>
                  <a:pt x="1650" y="4851"/>
                </a:lnTo>
                <a:lnTo>
                  <a:pt x="0" y="10515"/>
                </a:lnTo>
                <a:lnTo>
                  <a:pt x="8127" y="12141"/>
                </a:lnTo>
                <a:lnTo>
                  <a:pt x="9778" y="7289"/>
                </a:lnTo>
                <a:lnTo>
                  <a:pt x="10667" y="1612"/>
                </a:lnTo>
                <a:lnTo>
                  <a:pt x="2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8278368" y="3610355"/>
            <a:ext cx="7620" cy="9525"/>
          </a:xfrm>
          <a:custGeom>
            <a:avLst/>
            <a:gdLst/>
            <a:ahLst/>
            <a:cxnLst/>
            <a:rect l="l" t="t" r="r" b="b"/>
            <a:pathLst>
              <a:path w="7620" h="9525">
                <a:moveTo>
                  <a:pt x="2793" y="0"/>
                </a:moveTo>
                <a:lnTo>
                  <a:pt x="1397" y="1651"/>
                </a:lnTo>
                <a:lnTo>
                  <a:pt x="761" y="3302"/>
                </a:lnTo>
                <a:lnTo>
                  <a:pt x="0" y="5842"/>
                </a:lnTo>
                <a:lnTo>
                  <a:pt x="1397" y="8255"/>
                </a:lnTo>
                <a:lnTo>
                  <a:pt x="3428" y="8255"/>
                </a:lnTo>
                <a:lnTo>
                  <a:pt x="4825" y="9144"/>
                </a:lnTo>
                <a:lnTo>
                  <a:pt x="6984" y="7493"/>
                </a:lnTo>
                <a:lnTo>
                  <a:pt x="7620" y="5842"/>
                </a:lnTo>
                <a:lnTo>
                  <a:pt x="7620" y="3302"/>
                </a:lnTo>
                <a:lnTo>
                  <a:pt x="6984" y="889"/>
                </a:lnTo>
                <a:lnTo>
                  <a:pt x="4825" y="889"/>
                </a:lnTo>
                <a:lnTo>
                  <a:pt x="27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8551164" y="400812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650" y="0"/>
                </a:moveTo>
                <a:lnTo>
                  <a:pt x="0" y="8839"/>
                </a:lnTo>
                <a:lnTo>
                  <a:pt x="4952" y="9728"/>
                </a:lnTo>
                <a:lnTo>
                  <a:pt x="7365" y="10617"/>
                </a:lnTo>
                <a:lnTo>
                  <a:pt x="9905" y="8839"/>
                </a:lnTo>
                <a:lnTo>
                  <a:pt x="9905" y="6184"/>
                </a:lnTo>
                <a:lnTo>
                  <a:pt x="10667" y="4419"/>
                </a:lnTo>
                <a:lnTo>
                  <a:pt x="9016" y="1765"/>
                </a:lnTo>
                <a:lnTo>
                  <a:pt x="6603" y="888"/>
                </a:lnTo>
                <a:lnTo>
                  <a:pt x="16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8531352" y="366522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9017" y="0"/>
                </a:moveTo>
                <a:lnTo>
                  <a:pt x="0" y="0"/>
                </a:lnTo>
                <a:lnTo>
                  <a:pt x="10668" y="10667"/>
                </a:lnTo>
                <a:lnTo>
                  <a:pt x="10668" y="4063"/>
                </a:lnTo>
                <a:lnTo>
                  <a:pt x="10668" y="2412"/>
                </a:lnTo>
                <a:lnTo>
                  <a:pt x="90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8225028" y="4277867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7399" y="0"/>
                </a:moveTo>
                <a:lnTo>
                  <a:pt x="3937" y="0"/>
                </a:lnTo>
                <a:lnTo>
                  <a:pt x="0" y="10985"/>
                </a:lnTo>
                <a:lnTo>
                  <a:pt x="5588" y="16890"/>
                </a:lnTo>
                <a:lnTo>
                  <a:pt x="11938" y="22809"/>
                </a:lnTo>
                <a:lnTo>
                  <a:pt x="21336" y="18580"/>
                </a:lnTo>
                <a:lnTo>
                  <a:pt x="21336" y="10134"/>
                </a:lnTo>
                <a:lnTo>
                  <a:pt x="21336" y="4229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8808846" y="3790600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4">
                <a:moveTo>
                  <a:pt x="9112" y="0"/>
                </a:moveTo>
                <a:lnTo>
                  <a:pt x="2365" y="2595"/>
                </a:lnTo>
                <a:lnTo>
                  <a:pt x="0" y="10382"/>
                </a:lnTo>
                <a:lnTo>
                  <a:pt x="3026" y="16311"/>
                </a:lnTo>
                <a:lnTo>
                  <a:pt x="9064" y="18287"/>
                </a:lnTo>
                <a:lnTo>
                  <a:pt x="15269" y="16311"/>
                </a:lnTo>
                <a:lnTo>
                  <a:pt x="18796" y="10382"/>
                </a:lnTo>
                <a:lnTo>
                  <a:pt x="16001" y="2595"/>
                </a:lnTo>
                <a:lnTo>
                  <a:pt x="91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8644900" y="3497579"/>
            <a:ext cx="19050" cy="22860"/>
          </a:xfrm>
          <a:custGeom>
            <a:avLst/>
            <a:gdLst/>
            <a:ahLst/>
            <a:cxnLst/>
            <a:rect l="l" t="t" r="r" b="b"/>
            <a:pathLst>
              <a:path w="19050" h="22860">
                <a:moveTo>
                  <a:pt x="14849" y="0"/>
                </a:moveTo>
                <a:lnTo>
                  <a:pt x="9769" y="0"/>
                </a:lnTo>
                <a:lnTo>
                  <a:pt x="4163" y="1692"/>
                </a:lnTo>
                <a:lnTo>
                  <a:pt x="640" y="5921"/>
                </a:lnTo>
                <a:lnTo>
                  <a:pt x="0" y="11412"/>
                </a:lnTo>
                <a:lnTo>
                  <a:pt x="3038" y="16891"/>
                </a:lnTo>
                <a:lnTo>
                  <a:pt x="8880" y="22860"/>
                </a:lnTo>
                <a:lnTo>
                  <a:pt x="19040" y="18542"/>
                </a:lnTo>
                <a:lnTo>
                  <a:pt x="19040" y="10160"/>
                </a:lnTo>
                <a:lnTo>
                  <a:pt x="19040" y="4191"/>
                </a:lnTo>
                <a:lnTo>
                  <a:pt x="148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8977883" y="3646932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7145" y="0"/>
                </a:moveTo>
                <a:lnTo>
                  <a:pt x="4064" y="0"/>
                </a:lnTo>
                <a:lnTo>
                  <a:pt x="0" y="9779"/>
                </a:lnTo>
                <a:lnTo>
                  <a:pt x="5715" y="15494"/>
                </a:lnTo>
                <a:lnTo>
                  <a:pt x="11430" y="21336"/>
                </a:lnTo>
                <a:lnTo>
                  <a:pt x="21336" y="17145"/>
                </a:lnTo>
                <a:lnTo>
                  <a:pt x="21336" y="9017"/>
                </a:lnTo>
                <a:lnTo>
                  <a:pt x="21336" y="4064"/>
                </a:lnTo>
                <a:lnTo>
                  <a:pt x="171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8409431" y="3889298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20">
                <a:moveTo>
                  <a:pt x="17399" y="0"/>
                </a:moveTo>
                <a:lnTo>
                  <a:pt x="3937" y="0"/>
                </a:lnTo>
                <a:lnTo>
                  <a:pt x="0" y="9118"/>
                </a:lnTo>
                <a:lnTo>
                  <a:pt x="6350" y="14439"/>
                </a:lnTo>
                <a:lnTo>
                  <a:pt x="11811" y="19761"/>
                </a:lnTo>
                <a:lnTo>
                  <a:pt x="21336" y="15963"/>
                </a:lnTo>
                <a:lnTo>
                  <a:pt x="21336" y="8356"/>
                </a:lnTo>
                <a:lnTo>
                  <a:pt x="21336" y="3797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8580119" y="4215434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17779" y="0"/>
                </a:moveTo>
                <a:lnTo>
                  <a:pt x="12700" y="787"/>
                </a:lnTo>
                <a:lnTo>
                  <a:pt x="4190" y="0"/>
                </a:lnTo>
                <a:lnTo>
                  <a:pt x="0" y="10248"/>
                </a:lnTo>
                <a:lnTo>
                  <a:pt x="11937" y="21285"/>
                </a:lnTo>
                <a:lnTo>
                  <a:pt x="22859" y="17348"/>
                </a:lnTo>
                <a:lnTo>
                  <a:pt x="22859" y="9461"/>
                </a:lnTo>
                <a:lnTo>
                  <a:pt x="22859" y="4724"/>
                </a:lnTo>
                <a:lnTo>
                  <a:pt x="177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9" name="object 26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343900" y="3627120"/>
            <a:ext cx="79248" cy="79248"/>
          </a:xfrm>
          <a:prstGeom prst="rect">
            <a:avLst/>
          </a:prstGeom>
        </p:spPr>
      </p:pic>
      <p:pic>
        <p:nvPicPr>
          <p:cNvPr id="270" name="object 27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8776716" y="4063034"/>
            <a:ext cx="79248" cy="79197"/>
          </a:xfrm>
          <a:prstGeom prst="rect">
            <a:avLst/>
          </a:prstGeom>
        </p:spPr>
      </p:pic>
      <p:sp>
        <p:nvSpPr>
          <p:cNvPr id="271" name="object 271"/>
          <p:cNvSpPr/>
          <p:nvPr/>
        </p:nvSpPr>
        <p:spPr>
          <a:xfrm>
            <a:off x="8000444" y="3708146"/>
            <a:ext cx="474345" cy="390525"/>
          </a:xfrm>
          <a:custGeom>
            <a:avLst/>
            <a:gdLst/>
            <a:ahLst/>
            <a:cxnLst/>
            <a:rect l="l" t="t" r="r" b="b"/>
            <a:pathLst>
              <a:path w="474345" h="390525">
                <a:moveTo>
                  <a:pt x="474011" y="0"/>
                </a:moveTo>
                <a:lnTo>
                  <a:pt x="429535" y="37269"/>
                </a:lnTo>
                <a:lnTo>
                  <a:pt x="383715" y="75207"/>
                </a:lnTo>
                <a:lnTo>
                  <a:pt x="337665" y="112862"/>
                </a:lnTo>
                <a:lnTo>
                  <a:pt x="292496" y="149284"/>
                </a:lnTo>
                <a:lnTo>
                  <a:pt x="249320" y="183523"/>
                </a:lnTo>
                <a:lnTo>
                  <a:pt x="209249" y="214628"/>
                </a:lnTo>
                <a:lnTo>
                  <a:pt x="173396" y="241647"/>
                </a:lnTo>
                <a:lnTo>
                  <a:pt x="118792" y="279628"/>
                </a:lnTo>
                <a:lnTo>
                  <a:pt x="81708" y="298488"/>
                </a:lnTo>
                <a:lnTo>
                  <a:pt x="78025" y="298742"/>
                </a:lnTo>
                <a:lnTo>
                  <a:pt x="74596" y="300329"/>
                </a:lnTo>
                <a:lnTo>
                  <a:pt x="71802" y="302310"/>
                </a:lnTo>
                <a:lnTo>
                  <a:pt x="69008" y="305168"/>
                </a:lnTo>
                <a:lnTo>
                  <a:pt x="66976" y="309295"/>
                </a:lnTo>
                <a:lnTo>
                  <a:pt x="66341" y="313169"/>
                </a:lnTo>
                <a:lnTo>
                  <a:pt x="61811" y="321238"/>
                </a:lnTo>
                <a:lnTo>
                  <a:pt x="55054" y="327631"/>
                </a:lnTo>
                <a:lnTo>
                  <a:pt x="46892" y="332714"/>
                </a:lnTo>
                <a:lnTo>
                  <a:pt x="38147" y="336854"/>
                </a:lnTo>
                <a:lnTo>
                  <a:pt x="29410" y="340596"/>
                </a:lnTo>
                <a:lnTo>
                  <a:pt x="20828" y="344606"/>
                </a:lnTo>
                <a:lnTo>
                  <a:pt x="12840" y="349461"/>
                </a:lnTo>
                <a:lnTo>
                  <a:pt x="5889" y="355739"/>
                </a:lnTo>
                <a:lnTo>
                  <a:pt x="1367" y="364046"/>
                </a:lnTo>
                <a:lnTo>
                  <a:pt x="0" y="373489"/>
                </a:lnTo>
                <a:lnTo>
                  <a:pt x="2085" y="382259"/>
                </a:lnTo>
                <a:lnTo>
                  <a:pt x="7921" y="388543"/>
                </a:lnTo>
                <a:lnTo>
                  <a:pt x="14204" y="390326"/>
                </a:lnTo>
                <a:lnTo>
                  <a:pt x="20462" y="390347"/>
                </a:lnTo>
                <a:lnTo>
                  <a:pt x="26388" y="388672"/>
                </a:lnTo>
                <a:lnTo>
                  <a:pt x="31670" y="385368"/>
                </a:lnTo>
                <a:lnTo>
                  <a:pt x="38020" y="379463"/>
                </a:lnTo>
                <a:lnTo>
                  <a:pt x="43354" y="373278"/>
                </a:lnTo>
                <a:lnTo>
                  <a:pt x="47545" y="365937"/>
                </a:lnTo>
                <a:lnTo>
                  <a:pt x="58187" y="351507"/>
                </a:lnTo>
                <a:lnTo>
                  <a:pt x="69913" y="338102"/>
                </a:lnTo>
                <a:lnTo>
                  <a:pt x="82710" y="325722"/>
                </a:lnTo>
                <a:lnTo>
                  <a:pt x="138589" y="280181"/>
                </a:lnTo>
                <a:lnTo>
                  <a:pt x="271383" y="170373"/>
                </a:lnTo>
                <a:lnTo>
                  <a:pt x="370592" y="87672"/>
                </a:lnTo>
                <a:lnTo>
                  <a:pt x="449686" y="20999"/>
                </a:lnTo>
                <a:lnTo>
                  <a:pt x="47401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8930227" y="3411799"/>
            <a:ext cx="39370" cy="38735"/>
          </a:xfrm>
          <a:custGeom>
            <a:avLst/>
            <a:gdLst/>
            <a:ahLst/>
            <a:cxnLst/>
            <a:rect l="l" t="t" r="r" b="b"/>
            <a:pathLst>
              <a:path w="39370" h="38735">
                <a:moveTo>
                  <a:pt x="16343" y="0"/>
                </a:moveTo>
                <a:lnTo>
                  <a:pt x="5873" y="5643"/>
                </a:lnTo>
                <a:lnTo>
                  <a:pt x="0" y="15873"/>
                </a:lnTo>
                <a:lnTo>
                  <a:pt x="1174" y="26614"/>
                </a:lnTo>
                <a:lnTo>
                  <a:pt x="8159" y="35093"/>
                </a:lnTo>
                <a:lnTo>
                  <a:pt x="19716" y="38536"/>
                </a:lnTo>
                <a:lnTo>
                  <a:pt x="27219" y="37111"/>
                </a:lnTo>
                <a:lnTo>
                  <a:pt x="33448" y="33139"/>
                </a:lnTo>
                <a:lnTo>
                  <a:pt x="37701" y="27070"/>
                </a:lnTo>
                <a:lnTo>
                  <a:pt x="39274" y="19359"/>
                </a:lnTo>
                <a:lnTo>
                  <a:pt x="36091" y="8286"/>
                </a:lnTo>
                <a:lnTo>
                  <a:pt x="27431" y="1357"/>
                </a:lnTo>
                <a:lnTo>
                  <a:pt x="163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8650007" y="3568872"/>
            <a:ext cx="41910" cy="40640"/>
          </a:xfrm>
          <a:custGeom>
            <a:avLst/>
            <a:gdLst/>
            <a:ahLst/>
            <a:cxnLst/>
            <a:rect l="l" t="t" r="r" b="b"/>
            <a:pathLst>
              <a:path w="41909" h="40639">
                <a:moveTo>
                  <a:pt x="16932" y="0"/>
                </a:moveTo>
                <a:lnTo>
                  <a:pt x="5804" y="5923"/>
                </a:lnTo>
                <a:lnTo>
                  <a:pt x="0" y="16591"/>
                </a:lnTo>
                <a:lnTo>
                  <a:pt x="1470" y="27926"/>
                </a:lnTo>
                <a:lnTo>
                  <a:pt x="8822" y="36927"/>
                </a:lnTo>
                <a:lnTo>
                  <a:pt x="20663" y="40594"/>
                </a:lnTo>
                <a:lnTo>
                  <a:pt x="28773" y="39379"/>
                </a:lnTo>
                <a:lnTo>
                  <a:pt x="35347" y="34974"/>
                </a:lnTo>
                <a:lnTo>
                  <a:pt x="39754" y="28235"/>
                </a:lnTo>
                <a:lnTo>
                  <a:pt x="41364" y="20020"/>
                </a:lnTo>
                <a:lnTo>
                  <a:pt x="37665" y="8298"/>
                </a:lnTo>
                <a:lnTo>
                  <a:pt x="28537" y="1208"/>
                </a:lnTo>
                <a:lnTo>
                  <a:pt x="169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8776716" y="400969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1" y="0"/>
                </a:moveTo>
                <a:lnTo>
                  <a:pt x="4190" y="825"/>
                </a:lnTo>
                <a:lnTo>
                  <a:pt x="1650" y="825"/>
                </a:lnTo>
                <a:lnTo>
                  <a:pt x="0" y="3302"/>
                </a:lnTo>
                <a:lnTo>
                  <a:pt x="888" y="5791"/>
                </a:lnTo>
                <a:lnTo>
                  <a:pt x="1650" y="7442"/>
                </a:lnTo>
                <a:lnTo>
                  <a:pt x="3301" y="9093"/>
                </a:lnTo>
                <a:lnTo>
                  <a:pt x="5841" y="8267"/>
                </a:lnTo>
                <a:lnTo>
                  <a:pt x="8254" y="8267"/>
                </a:lnTo>
                <a:lnTo>
                  <a:pt x="9143" y="5791"/>
                </a:lnTo>
                <a:lnTo>
                  <a:pt x="9143" y="3302"/>
                </a:lnTo>
                <a:lnTo>
                  <a:pt x="8254" y="1651"/>
                </a:lnTo>
                <a:lnTo>
                  <a:pt x="58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9049511" y="36118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7366" y="0"/>
                </a:moveTo>
                <a:lnTo>
                  <a:pt x="4953" y="762"/>
                </a:lnTo>
                <a:lnTo>
                  <a:pt x="0" y="1524"/>
                </a:lnTo>
                <a:lnTo>
                  <a:pt x="1651" y="9144"/>
                </a:lnTo>
                <a:lnTo>
                  <a:pt x="6604" y="8382"/>
                </a:lnTo>
                <a:lnTo>
                  <a:pt x="9017" y="7620"/>
                </a:lnTo>
                <a:lnTo>
                  <a:pt x="10668" y="5334"/>
                </a:lnTo>
                <a:lnTo>
                  <a:pt x="9906" y="3810"/>
                </a:lnTo>
                <a:lnTo>
                  <a:pt x="9906" y="1524"/>
                </a:lnTo>
                <a:lnTo>
                  <a:pt x="7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9029700" y="395483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0"/>
                </a:moveTo>
                <a:lnTo>
                  <a:pt x="0" y="10617"/>
                </a:lnTo>
                <a:lnTo>
                  <a:pt x="9017" y="10617"/>
                </a:lnTo>
                <a:lnTo>
                  <a:pt x="10668" y="8166"/>
                </a:lnTo>
                <a:lnTo>
                  <a:pt x="10668" y="6527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8723376" y="3329940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12700" y="0"/>
                </a:moveTo>
                <a:lnTo>
                  <a:pt x="5969" y="5587"/>
                </a:lnTo>
                <a:lnTo>
                  <a:pt x="0" y="11049"/>
                </a:lnTo>
                <a:lnTo>
                  <a:pt x="4318" y="21336"/>
                </a:lnTo>
                <a:lnTo>
                  <a:pt x="18669" y="21336"/>
                </a:lnTo>
                <a:lnTo>
                  <a:pt x="22859" y="17399"/>
                </a:lnTo>
                <a:lnTo>
                  <a:pt x="22859" y="11937"/>
                </a:lnTo>
                <a:lnTo>
                  <a:pt x="22859" y="3937"/>
                </a:lnTo>
                <a:lnTo>
                  <a:pt x="12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9140952" y="4119072"/>
            <a:ext cx="3175" cy="9525"/>
          </a:xfrm>
          <a:custGeom>
            <a:avLst/>
            <a:gdLst/>
            <a:ahLst/>
            <a:cxnLst/>
            <a:rect l="l" t="t" r="r" b="b"/>
            <a:pathLst>
              <a:path w="3175" h="9525">
                <a:moveTo>
                  <a:pt x="3048" y="0"/>
                </a:moveTo>
                <a:lnTo>
                  <a:pt x="0" y="3029"/>
                </a:lnTo>
                <a:lnTo>
                  <a:pt x="3048" y="9005"/>
                </a:lnTo>
                <a:lnTo>
                  <a:pt x="3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8909304" y="372008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811" y="0"/>
                </a:moveTo>
                <a:lnTo>
                  <a:pt x="6350" y="5714"/>
                </a:lnTo>
                <a:lnTo>
                  <a:pt x="0" y="11429"/>
                </a:lnTo>
                <a:lnTo>
                  <a:pt x="3937" y="21335"/>
                </a:lnTo>
                <a:lnTo>
                  <a:pt x="17399" y="21335"/>
                </a:lnTo>
                <a:lnTo>
                  <a:pt x="21336" y="17144"/>
                </a:lnTo>
                <a:lnTo>
                  <a:pt x="21336" y="12318"/>
                </a:lnTo>
                <a:lnTo>
                  <a:pt x="21336" y="4063"/>
                </a:lnTo>
                <a:lnTo>
                  <a:pt x="11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9079992" y="3392423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1049" y="0"/>
                </a:moveTo>
                <a:lnTo>
                  <a:pt x="0" y="11811"/>
                </a:lnTo>
                <a:lnTo>
                  <a:pt x="3936" y="22859"/>
                </a:lnTo>
                <a:lnTo>
                  <a:pt x="11937" y="21970"/>
                </a:lnTo>
                <a:lnTo>
                  <a:pt x="16636" y="22859"/>
                </a:lnTo>
                <a:lnTo>
                  <a:pt x="21335" y="17780"/>
                </a:lnTo>
                <a:lnTo>
                  <a:pt x="21335" y="12700"/>
                </a:lnTo>
                <a:lnTo>
                  <a:pt x="21335" y="4190"/>
                </a:lnTo>
                <a:lnTo>
                  <a:pt x="110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1" name="object 28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842247" y="3922776"/>
            <a:ext cx="79248" cy="79248"/>
          </a:xfrm>
          <a:prstGeom prst="rect">
            <a:avLst/>
          </a:prstGeom>
        </p:spPr>
      </p:pic>
      <p:sp>
        <p:nvSpPr>
          <p:cNvPr id="282" name="object 282"/>
          <p:cNvSpPr/>
          <p:nvPr/>
        </p:nvSpPr>
        <p:spPr>
          <a:xfrm>
            <a:off x="8688323" y="3372199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4" h="39370">
                <a:moveTo>
                  <a:pt x="23360" y="0"/>
                </a:moveTo>
                <a:lnTo>
                  <a:pt x="12287" y="1174"/>
                </a:lnTo>
                <a:lnTo>
                  <a:pt x="3548" y="8159"/>
                </a:lnTo>
                <a:lnTo>
                  <a:pt x="0" y="19716"/>
                </a:lnTo>
                <a:lnTo>
                  <a:pt x="1470" y="27219"/>
                </a:lnTo>
                <a:lnTo>
                  <a:pt x="5572" y="33448"/>
                </a:lnTo>
                <a:lnTo>
                  <a:pt x="11840" y="37701"/>
                </a:lnTo>
                <a:lnTo>
                  <a:pt x="19811" y="39274"/>
                </a:lnTo>
                <a:lnTo>
                  <a:pt x="31230" y="36091"/>
                </a:lnTo>
                <a:lnTo>
                  <a:pt x="38385" y="27431"/>
                </a:lnTo>
                <a:lnTo>
                  <a:pt x="39778" y="16343"/>
                </a:lnTo>
                <a:lnTo>
                  <a:pt x="33908" y="5873"/>
                </a:lnTo>
                <a:lnTo>
                  <a:pt x="233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8529066" y="3091771"/>
            <a:ext cx="41275" cy="40640"/>
          </a:xfrm>
          <a:custGeom>
            <a:avLst/>
            <a:gdLst/>
            <a:ahLst/>
            <a:cxnLst/>
            <a:rect l="l" t="t" r="r" b="b"/>
            <a:pathLst>
              <a:path w="41275" h="40639">
                <a:moveTo>
                  <a:pt x="24110" y="0"/>
                </a:moveTo>
                <a:lnTo>
                  <a:pt x="12731" y="1440"/>
                </a:lnTo>
                <a:lnTo>
                  <a:pt x="3686" y="8596"/>
                </a:lnTo>
                <a:lnTo>
                  <a:pt x="0" y="20109"/>
                </a:lnTo>
                <a:lnTo>
                  <a:pt x="1287" y="27939"/>
                </a:lnTo>
                <a:lnTo>
                  <a:pt x="5730" y="34270"/>
                </a:lnTo>
                <a:lnTo>
                  <a:pt x="12483" y="38504"/>
                </a:lnTo>
                <a:lnTo>
                  <a:pt x="20700" y="40048"/>
                </a:lnTo>
                <a:lnTo>
                  <a:pt x="32422" y="36474"/>
                </a:lnTo>
                <a:lnTo>
                  <a:pt x="39512" y="27650"/>
                </a:lnTo>
                <a:lnTo>
                  <a:pt x="40721" y="16420"/>
                </a:lnTo>
                <a:lnTo>
                  <a:pt x="34798" y="5631"/>
                </a:lnTo>
                <a:lnTo>
                  <a:pt x="241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8305800" y="3916679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0" y="0"/>
                </a:moveTo>
                <a:lnTo>
                  <a:pt x="0" y="8166"/>
                </a:lnTo>
                <a:lnTo>
                  <a:pt x="1524" y="10617"/>
                </a:lnTo>
                <a:lnTo>
                  <a:pt x="3809" y="10617"/>
                </a:lnTo>
                <a:lnTo>
                  <a:pt x="9144" y="1061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8461247" y="3950208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0541" y="0"/>
                </a:moveTo>
                <a:lnTo>
                  <a:pt x="4952" y="1638"/>
                </a:lnTo>
                <a:lnTo>
                  <a:pt x="0" y="2451"/>
                </a:lnTo>
                <a:lnTo>
                  <a:pt x="1650" y="10617"/>
                </a:lnTo>
                <a:lnTo>
                  <a:pt x="7366" y="9804"/>
                </a:lnTo>
                <a:lnTo>
                  <a:pt x="12192" y="8166"/>
                </a:lnTo>
                <a:lnTo>
                  <a:pt x="105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8119871" y="321868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2" y="0"/>
                </a:moveTo>
                <a:lnTo>
                  <a:pt x="3301" y="888"/>
                </a:lnTo>
                <a:lnTo>
                  <a:pt x="1650" y="1650"/>
                </a:lnTo>
                <a:lnTo>
                  <a:pt x="0" y="3301"/>
                </a:lnTo>
                <a:lnTo>
                  <a:pt x="888" y="5842"/>
                </a:lnTo>
                <a:lnTo>
                  <a:pt x="888" y="8255"/>
                </a:lnTo>
                <a:lnTo>
                  <a:pt x="3301" y="9143"/>
                </a:lnTo>
                <a:lnTo>
                  <a:pt x="5842" y="9143"/>
                </a:lnTo>
                <a:lnTo>
                  <a:pt x="7493" y="8255"/>
                </a:lnTo>
                <a:lnTo>
                  <a:pt x="9144" y="5842"/>
                </a:lnTo>
                <a:lnTo>
                  <a:pt x="8254" y="4191"/>
                </a:lnTo>
                <a:lnTo>
                  <a:pt x="8254" y="1650"/>
                </a:lnTo>
                <a:lnTo>
                  <a:pt x="5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8517635" y="349148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7620" y="0"/>
                </a:moveTo>
                <a:lnTo>
                  <a:pt x="0" y="1651"/>
                </a:lnTo>
                <a:lnTo>
                  <a:pt x="762" y="6604"/>
                </a:lnTo>
                <a:lnTo>
                  <a:pt x="1524" y="9017"/>
                </a:lnTo>
                <a:lnTo>
                  <a:pt x="3810" y="10668"/>
                </a:lnTo>
                <a:lnTo>
                  <a:pt x="5334" y="9906"/>
                </a:lnTo>
                <a:lnTo>
                  <a:pt x="7620" y="9906"/>
                </a:lnTo>
                <a:lnTo>
                  <a:pt x="9144" y="7366"/>
                </a:lnTo>
                <a:lnTo>
                  <a:pt x="8382" y="4953"/>
                </a:lnTo>
                <a:lnTo>
                  <a:pt x="762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8173211" y="347167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0"/>
                </a:moveTo>
                <a:lnTo>
                  <a:pt x="0" y="9016"/>
                </a:lnTo>
                <a:lnTo>
                  <a:pt x="2413" y="10667"/>
                </a:lnTo>
                <a:lnTo>
                  <a:pt x="4064" y="10667"/>
                </a:lnTo>
                <a:lnTo>
                  <a:pt x="10668" y="1066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8787383" y="3165348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0287" y="0"/>
                </a:moveTo>
                <a:lnTo>
                  <a:pt x="0" y="4318"/>
                </a:lnTo>
                <a:lnTo>
                  <a:pt x="0" y="18668"/>
                </a:lnTo>
                <a:lnTo>
                  <a:pt x="3937" y="22859"/>
                </a:lnTo>
                <a:lnTo>
                  <a:pt x="9398" y="22859"/>
                </a:lnTo>
                <a:lnTo>
                  <a:pt x="17399" y="22859"/>
                </a:lnTo>
                <a:lnTo>
                  <a:pt x="21336" y="12700"/>
                </a:lnTo>
                <a:lnTo>
                  <a:pt x="15748" y="5968"/>
                </a:lnTo>
                <a:lnTo>
                  <a:pt x="10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8300116" y="3750690"/>
            <a:ext cx="18415" cy="19050"/>
          </a:xfrm>
          <a:custGeom>
            <a:avLst/>
            <a:gdLst/>
            <a:ahLst/>
            <a:cxnLst/>
            <a:rect l="l" t="t" r="r" b="b"/>
            <a:pathLst>
              <a:path w="18415" h="19050">
                <a:moveTo>
                  <a:pt x="10382" y="0"/>
                </a:moveTo>
                <a:lnTo>
                  <a:pt x="2595" y="2365"/>
                </a:lnTo>
                <a:lnTo>
                  <a:pt x="0" y="9112"/>
                </a:lnTo>
                <a:lnTo>
                  <a:pt x="2595" y="16002"/>
                </a:lnTo>
                <a:lnTo>
                  <a:pt x="10382" y="18796"/>
                </a:lnTo>
                <a:lnTo>
                  <a:pt x="16311" y="15269"/>
                </a:lnTo>
                <a:lnTo>
                  <a:pt x="18288" y="9064"/>
                </a:lnTo>
                <a:lnTo>
                  <a:pt x="16311" y="3026"/>
                </a:lnTo>
                <a:lnTo>
                  <a:pt x="103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8007095" y="3586479"/>
            <a:ext cx="22860" cy="17780"/>
          </a:xfrm>
          <a:custGeom>
            <a:avLst/>
            <a:gdLst/>
            <a:ahLst/>
            <a:cxnLst/>
            <a:rect l="l" t="t" r="r" b="b"/>
            <a:pathLst>
              <a:path w="22859" h="17779">
                <a:moveTo>
                  <a:pt x="11412" y="0"/>
                </a:moveTo>
                <a:lnTo>
                  <a:pt x="5921" y="635"/>
                </a:lnTo>
                <a:lnTo>
                  <a:pt x="1692" y="3937"/>
                </a:lnTo>
                <a:lnTo>
                  <a:pt x="0" y="9144"/>
                </a:lnTo>
                <a:lnTo>
                  <a:pt x="0" y="13843"/>
                </a:lnTo>
                <a:lnTo>
                  <a:pt x="4190" y="17780"/>
                </a:lnTo>
                <a:lnTo>
                  <a:pt x="10159" y="17780"/>
                </a:lnTo>
                <a:lnTo>
                  <a:pt x="18542" y="17780"/>
                </a:lnTo>
                <a:lnTo>
                  <a:pt x="22859" y="8382"/>
                </a:lnTo>
                <a:lnTo>
                  <a:pt x="16890" y="2794"/>
                </a:lnTo>
                <a:lnTo>
                  <a:pt x="11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8156447" y="3919728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9778" y="0"/>
                </a:moveTo>
                <a:lnTo>
                  <a:pt x="0" y="4089"/>
                </a:lnTo>
                <a:lnTo>
                  <a:pt x="0" y="17195"/>
                </a:lnTo>
                <a:lnTo>
                  <a:pt x="4063" y="21285"/>
                </a:lnTo>
                <a:lnTo>
                  <a:pt x="9017" y="21285"/>
                </a:lnTo>
                <a:lnTo>
                  <a:pt x="17145" y="21285"/>
                </a:lnTo>
                <a:lnTo>
                  <a:pt x="21335" y="11455"/>
                </a:lnTo>
                <a:lnTo>
                  <a:pt x="15494" y="5727"/>
                </a:lnTo>
                <a:lnTo>
                  <a:pt x="9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8397240" y="335127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9905" y="0"/>
                </a:moveTo>
                <a:lnTo>
                  <a:pt x="0" y="3937"/>
                </a:lnTo>
                <a:lnTo>
                  <a:pt x="0" y="17399"/>
                </a:lnTo>
                <a:lnTo>
                  <a:pt x="4190" y="21336"/>
                </a:lnTo>
                <a:lnTo>
                  <a:pt x="9016" y="21336"/>
                </a:lnTo>
                <a:lnTo>
                  <a:pt x="17271" y="21336"/>
                </a:lnTo>
                <a:lnTo>
                  <a:pt x="21335" y="11811"/>
                </a:lnTo>
                <a:lnTo>
                  <a:pt x="15620" y="6350"/>
                </a:lnTo>
                <a:lnTo>
                  <a:pt x="990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8724900" y="352196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0286" y="0"/>
                </a:moveTo>
                <a:lnTo>
                  <a:pt x="0" y="3937"/>
                </a:lnTo>
                <a:lnTo>
                  <a:pt x="889" y="11938"/>
                </a:lnTo>
                <a:lnTo>
                  <a:pt x="0" y="16637"/>
                </a:lnTo>
                <a:lnTo>
                  <a:pt x="4825" y="21336"/>
                </a:lnTo>
                <a:lnTo>
                  <a:pt x="9525" y="21336"/>
                </a:lnTo>
                <a:lnTo>
                  <a:pt x="17399" y="21336"/>
                </a:lnTo>
                <a:lnTo>
                  <a:pt x="21335" y="11049"/>
                </a:lnTo>
                <a:lnTo>
                  <a:pt x="15875" y="5461"/>
                </a:lnTo>
                <a:lnTo>
                  <a:pt x="102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5" name="object 29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136635" y="3284220"/>
            <a:ext cx="79248" cy="79248"/>
          </a:xfrm>
          <a:prstGeom prst="rect">
            <a:avLst/>
          </a:prstGeom>
        </p:spPr>
      </p:pic>
      <p:pic>
        <p:nvPicPr>
          <p:cNvPr id="296" name="object 29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572500" y="3718559"/>
            <a:ext cx="77724" cy="79248"/>
          </a:xfrm>
          <a:prstGeom prst="rect">
            <a:avLst/>
          </a:prstGeom>
        </p:spPr>
      </p:pic>
      <p:sp>
        <p:nvSpPr>
          <p:cNvPr id="297" name="object 297"/>
          <p:cNvSpPr/>
          <p:nvPr/>
        </p:nvSpPr>
        <p:spPr>
          <a:xfrm>
            <a:off x="8805259" y="3208020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5">
                <a:moveTo>
                  <a:pt x="19716" y="0"/>
                </a:moveTo>
                <a:lnTo>
                  <a:pt x="8159" y="3548"/>
                </a:lnTo>
                <a:lnTo>
                  <a:pt x="1174" y="12287"/>
                </a:lnTo>
                <a:lnTo>
                  <a:pt x="0" y="23360"/>
                </a:lnTo>
                <a:lnTo>
                  <a:pt x="5873" y="33909"/>
                </a:lnTo>
                <a:lnTo>
                  <a:pt x="16343" y="39778"/>
                </a:lnTo>
                <a:lnTo>
                  <a:pt x="27431" y="38385"/>
                </a:lnTo>
                <a:lnTo>
                  <a:pt x="36091" y="31230"/>
                </a:lnTo>
                <a:lnTo>
                  <a:pt x="39274" y="19812"/>
                </a:lnTo>
                <a:lnTo>
                  <a:pt x="37701" y="11840"/>
                </a:lnTo>
                <a:lnTo>
                  <a:pt x="33448" y="5572"/>
                </a:lnTo>
                <a:lnTo>
                  <a:pt x="27219" y="1470"/>
                </a:lnTo>
                <a:lnTo>
                  <a:pt x="197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8525039" y="3050285"/>
            <a:ext cx="41910" cy="40005"/>
          </a:xfrm>
          <a:custGeom>
            <a:avLst/>
            <a:gdLst/>
            <a:ahLst/>
            <a:cxnLst/>
            <a:rect l="l" t="t" r="r" b="b"/>
            <a:pathLst>
              <a:path w="41909" h="40005">
                <a:moveTo>
                  <a:pt x="20663" y="0"/>
                </a:moveTo>
                <a:lnTo>
                  <a:pt x="8822" y="3561"/>
                </a:lnTo>
                <a:lnTo>
                  <a:pt x="1470" y="12303"/>
                </a:lnTo>
                <a:lnTo>
                  <a:pt x="0" y="23306"/>
                </a:lnTo>
                <a:lnTo>
                  <a:pt x="5804" y="33655"/>
                </a:lnTo>
                <a:lnTo>
                  <a:pt x="16932" y="39407"/>
                </a:lnTo>
                <a:lnTo>
                  <a:pt x="28537" y="38242"/>
                </a:lnTo>
                <a:lnTo>
                  <a:pt x="37665" y="31386"/>
                </a:lnTo>
                <a:lnTo>
                  <a:pt x="41364" y="20065"/>
                </a:lnTo>
                <a:lnTo>
                  <a:pt x="39754" y="12108"/>
                </a:lnTo>
                <a:lnTo>
                  <a:pt x="35347" y="5556"/>
                </a:lnTo>
                <a:lnTo>
                  <a:pt x="28773" y="1242"/>
                </a:lnTo>
                <a:lnTo>
                  <a:pt x="206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8651747" y="26395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3301" y="0"/>
                </a:moveTo>
                <a:lnTo>
                  <a:pt x="1650" y="1650"/>
                </a:lnTo>
                <a:lnTo>
                  <a:pt x="888" y="3301"/>
                </a:lnTo>
                <a:lnTo>
                  <a:pt x="0" y="5842"/>
                </a:lnTo>
                <a:lnTo>
                  <a:pt x="1650" y="8255"/>
                </a:lnTo>
                <a:lnTo>
                  <a:pt x="4191" y="8255"/>
                </a:lnTo>
                <a:lnTo>
                  <a:pt x="5842" y="9143"/>
                </a:lnTo>
                <a:lnTo>
                  <a:pt x="8254" y="7493"/>
                </a:lnTo>
                <a:lnTo>
                  <a:pt x="9144" y="5842"/>
                </a:lnTo>
                <a:lnTo>
                  <a:pt x="9144" y="3301"/>
                </a:lnTo>
                <a:lnTo>
                  <a:pt x="8254" y="888"/>
                </a:lnTo>
                <a:lnTo>
                  <a:pt x="5842" y="888"/>
                </a:lnTo>
                <a:lnTo>
                  <a:pt x="330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8924543" y="30373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650" y="0"/>
                </a:moveTo>
                <a:lnTo>
                  <a:pt x="0" y="8890"/>
                </a:lnTo>
                <a:lnTo>
                  <a:pt x="4952" y="9779"/>
                </a:lnTo>
                <a:lnTo>
                  <a:pt x="7365" y="10668"/>
                </a:lnTo>
                <a:lnTo>
                  <a:pt x="9905" y="8890"/>
                </a:lnTo>
                <a:lnTo>
                  <a:pt x="9905" y="6223"/>
                </a:lnTo>
                <a:lnTo>
                  <a:pt x="10667" y="4444"/>
                </a:lnTo>
                <a:lnTo>
                  <a:pt x="9016" y="1778"/>
                </a:lnTo>
                <a:lnTo>
                  <a:pt x="6603" y="888"/>
                </a:lnTo>
                <a:lnTo>
                  <a:pt x="16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8904731" y="26944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9017" y="0"/>
                </a:moveTo>
                <a:lnTo>
                  <a:pt x="0" y="0"/>
                </a:lnTo>
                <a:lnTo>
                  <a:pt x="10668" y="10668"/>
                </a:lnTo>
                <a:lnTo>
                  <a:pt x="10668" y="4063"/>
                </a:lnTo>
                <a:lnTo>
                  <a:pt x="10668" y="2412"/>
                </a:lnTo>
                <a:lnTo>
                  <a:pt x="90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8601745" y="3307079"/>
            <a:ext cx="19685" cy="22860"/>
          </a:xfrm>
          <a:custGeom>
            <a:avLst/>
            <a:gdLst/>
            <a:ahLst/>
            <a:cxnLst/>
            <a:rect l="l" t="t" r="r" b="b"/>
            <a:pathLst>
              <a:path w="19684" h="22860">
                <a:moveTo>
                  <a:pt x="15331" y="0"/>
                </a:moveTo>
                <a:lnTo>
                  <a:pt x="10251" y="0"/>
                </a:lnTo>
                <a:lnTo>
                  <a:pt x="4310" y="1799"/>
                </a:lnTo>
                <a:lnTo>
                  <a:pt x="726" y="6207"/>
                </a:lnTo>
                <a:lnTo>
                  <a:pt x="0" y="11733"/>
                </a:lnTo>
                <a:lnTo>
                  <a:pt x="2631" y="16891"/>
                </a:lnTo>
                <a:lnTo>
                  <a:pt x="9362" y="22860"/>
                </a:lnTo>
                <a:lnTo>
                  <a:pt x="19522" y="18542"/>
                </a:lnTo>
                <a:lnTo>
                  <a:pt x="19522" y="10160"/>
                </a:lnTo>
                <a:lnTo>
                  <a:pt x="19522" y="4191"/>
                </a:lnTo>
                <a:lnTo>
                  <a:pt x="153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9015983" y="252831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7399" y="0"/>
                </a:moveTo>
                <a:lnTo>
                  <a:pt x="4825" y="0"/>
                </a:lnTo>
                <a:lnTo>
                  <a:pt x="0" y="9397"/>
                </a:lnTo>
                <a:lnTo>
                  <a:pt x="11938" y="21335"/>
                </a:lnTo>
                <a:lnTo>
                  <a:pt x="21336" y="17398"/>
                </a:lnTo>
                <a:lnTo>
                  <a:pt x="21336" y="9397"/>
                </a:lnTo>
                <a:lnTo>
                  <a:pt x="21336" y="3936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8784335" y="291846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7399" y="0"/>
                </a:moveTo>
                <a:lnTo>
                  <a:pt x="3937" y="0"/>
                </a:lnTo>
                <a:lnTo>
                  <a:pt x="0" y="9906"/>
                </a:lnTo>
                <a:lnTo>
                  <a:pt x="6350" y="15620"/>
                </a:lnTo>
                <a:lnTo>
                  <a:pt x="11811" y="21335"/>
                </a:lnTo>
                <a:lnTo>
                  <a:pt x="21336" y="17271"/>
                </a:lnTo>
                <a:lnTo>
                  <a:pt x="21336" y="9016"/>
                </a:lnTo>
                <a:lnTo>
                  <a:pt x="21336" y="4190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8955023" y="324459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6636" y="0"/>
                </a:moveTo>
                <a:lnTo>
                  <a:pt x="11810" y="889"/>
                </a:lnTo>
                <a:lnTo>
                  <a:pt x="3936" y="0"/>
                </a:lnTo>
                <a:lnTo>
                  <a:pt x="0" y="10287"/>
                </a:lnTo>
                <a:lnTo>
                  <a:pt x="5460" y="15875"/>
                </a:lnTo>
                <a:lnTo>
                  <a:pt x="11049" y="21336"/>
                </a:lnTo>
                <a:lnTo>
                  <a:pt x="21335" y="17399"/>
                </a:lnTo>
                <a:lnTo>
                  <a:pt x="21335" y="9525"/>
                </a:lnTo>
                <a:lnTo>
                  <a:pt x="21335" y="4826"/>
                </a:lnTo>
                <a:lnTo>
                  <a:pt x="166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6" name="object 30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717280" y="2656332"/>
            <a:ext cx="79248" cy="79248"/>
          </a:xfrm>
          <a:prstGeom prst="rect">
            <a:avLst/>
          </a:prstGeom>
        </p:spPr>
      </p:pic>
      <p:sp>
        <p:nvSpPr>
          <p:cNvPr id="307" name="object 307"/>
          <p:cNvSpPr/>
          <p:nvPr/>
        </p:nvSpPr>
        <p:spPr>
          <a:xfrm>
            <a:off x="1797907" y="691741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69" h="40004">
                <a:moveTo>
                  <a:pt x="16343" y="0"/>
                </a:moveTo>
                <a:lnTo>
                  <a:pt x="5873" y="5869"/>
                </a:lnTo>
                <a:lnTo>
                  <a:pt x="0" y="16418"/>
                </a:lnTo>
                <a:lnTo>
                  <a:pt x="1174" y="27491"/>
                </a:lnTo>
                <a:lnTo>
                  <a:pt x="8159" y="36230"/>
                </a:lnTo>
                <a:lnTo>
                  <a:pt x="19716" y="39778"/>
                </a:lnTo>
                <a:lnTo>
                  <a:pt x="27219" y="38308"/>
                </a:lnTo>
                <a:lnTo>
                  <a:pt x="33448" y="34206"/>
                </a:lnTo>
                <a:lnTo>
                  <a:pt x="37701" y="27938"/>
                </a:lnTo>
                <a:lnTo>
                  <a:pt x="39274" y="19966"/>
                </a:lnTo>
                <a:lnTo>
                  <a:pt x="36091" y="8548"/>
                </a:lnTo>
                <a:lnTo>
                  <a:pt x="27432" y="1393"/>
                </a:lnTo>
                <a:lnTo>
                  <a:pt x="163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2342388" y="11049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0"/>
                </a:moveTo>
                <a:lnTo>
                  <a:pt x="0" y="9144"/>
                </a:lnTo>
                <a:lnTo>
                  <a:pt x="8128" y="9144"/>
                </a:lnTo>
                <a:lnTo>
                  <a:pt x="10668" y="7620"/>
                </a:lnTo>
                <a:lnTo>
                  <a:pt x="10668" y="5334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2375916" y="946403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4" h="12700">
                <a:moveTo>
                  <a:pt x="8127" y="0"/>
                </a:moveTo>
                <a:lnTo>
                  <a:pt x="0" y="1650"/>
                </a:lnTo>
                <a:lnTo>
                  <a:pt x="1650" y="7238"/>
                </a:lnTo>
                <a:lnTo>
                  <a:pt x="2412" y="12192"/>
                </a:lnTo>
                <a:lnTo>
                  <a:pt x="10667" y="10541"/>
                </a:lnTo>
                <a:lnTo>
                  <a:pt x="9778" y="4825"/>
                </a:lnTo>
                <a:lnTo>
                  <a:pt x="812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1644395" y="129082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2" y="0"/>
                </a:moveTo>
                <a:lnTo>
                  <a:pt x="4191" y="888"/>
                </a:lnTo>
                <a:lnTo>
                  <a:pt x="1651" y="888"/>
                </a:lnTo>
                <a:lnTo>
                  <a:pt x="0" y="3301"/>
                </a:lnTo>
                <a:lnTo>
                  <a:pt x="889" y="5842"/>
                </a:lnTo>
                <a:lnTo>
                  <a:pt x="1651" y="7493"/>
                </a:lnTo>
                <a:lnTo>
                  <a:pt x="3302" y="9144"/>
                </a:lnTo>
                <a:lnTo>
                  <a:pt x="5842" y="8255"/>
                </a:lnTo>
                <a:lnTo>
                  <a:pt x="8255" y="8255"/>
                </a:lnTo>
                <a:lnTo>
                  <a:pt x="9143" y="5842"/>
                </a:lnTo>
                <a:lnTo>
                  <a:pt x="9143" y="3301"/>
                </a:lnTo>
                <a:lnTo>
                  <a:pt x="8255" y="1650"/>
                </a:lnTo>
                <a:lnTo>
                  <a:pt x="5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1917192" y="89306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7365" y="0"/>
                </a:moveTo>
                <a:lnTo>
                  <a:pt x="4952" y="762"/>
                </a:lnTo>
                <a:lnTo>
                  <a:pt x="0" y="1524"/>
                </a:lnTo>
                <a:lnTo>
                  <a:pt x="1650" y="9144"/>
                </a:lnTo>
                <a:lnTo>
                  <a:pt x="6603" y="8382"/>
                </a:lnTo>
                <a:lnTo>
                  <a:pt x="9016" y="7620"/>
                </a:lnTo>
                <a:lnTo>
                  <a:pt x="10668" y="5334"/>
                </a:lnTo>
                <a:lnTo>
                  <a:pt x="9906" y="3810"/>
                </a:lnTo>
                <a:lnTo>
                  <a:pt x="9906" y="1524"/>
                </a:lnTo>
                <a:lnTo>
                  <a:pt x="73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1897379" y="123443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0"/>
                </a:moveTo>
                <a:lnTo>
                  <a:pt x="0" y="10668"/>
                </a:lnTo>
                <a:lnTo>
                  <a:pt x="9017" y="10668"/>
                </a:lnTo>
                <a:lnTo>
                  <a:pt x="10668" y="8255"/>
                </a:lnTo>
                <a:lnTo>
                  <a:pt x="10668" y="6604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2176398" y="1101439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5">
                <a:moveTo>
                  <a:pt x="9064" y="0"/>
                </a:moveTo>
                <a:lnTo>
                  <a:pt x="3026" y="1976"/>
                </a:lnTo>
                <a:lnTo>
                  <a:pt x="0" y="7905"/>
                </a:lnTo>
                <a:lnTo>
                  <a:pt x="2365" y="15692"/>
                </a:lnTo>
                <a:lnTo>
                  <a:pt x="9112" y="18287"/>
                </a:lnTo>
                <a:lnTo>
                  <a:pt x="16001" y="15692"/>
                </a:lnTo>
                <a:lnTo>
                  <a:pt x="18795" y="7905"/>
                </a:lnTo>
                <a:lnTo>
                  <a:pt x="15269" y="1976"/>
                </a:lnTo>
                <a:lnTo>
                  <a:pt x="90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2012188" y="1389888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80" h="22859">
                <a:moveTo>
                  <a:pt x="8381" y="0"/>
                </a:moveTo>
                <a:lnTo>
                  <a:pt x="2793" y="5969"/>
                </a:lnTo>
                <a:lnTo>
                  <a:pt x="0" y="11447"/>
                </a:lnTo>
                <a:lnTo>
                  <a:pt x="635" y="16938"/>
                </a:lnTo>
                <a:lnTo>
                  <a:pt x="3937" y="21167"/>
                </a:lnTo>
                <a:lnTo>
                  <a:pt x="9143" y="22860"/>
                </a:lnTo>
                <a:lnTo>
                  <a:pt x="13843" y="22860"/>
                </a:lnTo>
                <a:lnTo>
                  <a:pt x="17780" y="18669"/>
                </a:lnTo>
                <a:lnTo>
                  <a:pt x="17780" y="12700"/>
                </a:lnTo>
                <a:lnTo>
                  <a:pt x="17780" y="4317"/>
                </a:lnTo>
                <a:lnTo>
                  <a:pt x="83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2345435" y="124206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1430" y="0"/>
                </a:moveTo>
                <a:lnTo>
                  <a:pt x="5714" y="5841"/>
                </a:lnTo>
                <a:lnTo>
                  <a:pt x="0" y="11556"/>
                </a:lnTo>
                <a:lnTo>
                  <a:pt x="4063" y="21336"/>
                </a:lnTo>
                <a:lnTo>
                  <a:pt x="17144" y="21336"/>
                </a:lnTo>
                <a:lnTo>
                  <a:pt x="21336" y="17272"/>
                </a:lnTo>
                <a:lnTo>
                  <a:pt x="21336" y="12318"/>
                </a:lnTo>
                <a:lnTo>
                  <a:pt x="21336" y="4190"/>
                </a:lnTo>
                <a:lnTo>
                  <a:pt x="1143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1776983" y="1001267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1811" y="0"/>
                </a:moveTo>
                <a:lnTo>
                  <a:pt x="6350" y="5715"/>
                </a:lnTo>
                <a:lnTo>
                  <a:pt x="0" y="11430"/>
                </a:lnTo>
                <a:lnTo>
                  <a:pt x="3937" y="21336"/>
                </a:lnTo>
                <a:lnTo>
                  <a:pt x="17399" y="21336"/>
                </a:lnTo>
                <a:lnTo>
                  <a:pt x="21336" y="17145"/>
                </a:lnTo>
                <a:lnTo>
                  <a:pt x="21336" y="12319"/>
                </a:lnTo>
                <a:lnTo>
                  <a:pt x="21336" y="4064"/>
                </a:lnTo>
                <a:lnTo>
                  <a:pt x="11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1947672" y="673608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1048" y="0"/>
                </a:moveTo>
                <a:lnTo>
                  <a:pt x="5460" y="5461"/>
                </a:lnTo>
                <a:lnTo>
                  <a:pt x="0" y="11049"/>
                </a:lnTo>
                <a:lnTo>
                  <a:pt x="3936" y="21336"/>
                </a:lnTo>
                <a:lnTo>
                  <a:pt x="11937" y="20446"/>
                </a:lnTo>
                <a:lnTo>
                  <a:pt x="16636" y="21336"/>
                </a:lnTo>
                <a:lnTo>
                  <a:pt x="21335" y="16509"/>
                </a:lnTo>
                <a:lnTo>
                  <a:pt x="21335" y="11811"/>
                </a:lnTo>
                <a:lnTo>
                  <a:pt x="21335" y="3937"/>
                </a:lnTo>
                <a:lnTo>
                  <a:pt x="11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8" name="object 31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709927" y="1203960"/>
            <a:ext cx="79248" cy="79248"/>
          </a:xfrm>
          <a:prstGeom prst="rect">
            <a:avLst/>
          </a:prstGeom>
        </p:spPr>
      </p:pic>
      <p:pic>
        <p:nvPicPr>
          <p:cNvPr id="319" name="object 31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144267" y="769619"/>
            <a:ext cx="79248" cy="77724"/>
          </a:xfrm>
          <a:prstGeom prst="rect">
            <a:avLst/>
          </a:prstGeom>
        </p:spPr>
      </p:pic>
      <p:sp>
        <p:nvSpPr>
          <p:cNvPr id="320" name="object 320"/>
          <p:cNvSpPr/>
          <p:nvPr/>
        </p:nvSpPr>
        <p:spPr>
          <a:xfrm>
            <a:off x="1655064" y="446531"/>
            <a:ext cx="57150" cy="82550"/>
          </a:xfrm>
          <a:custGeom>
            <a:avLst/>
            <a:gdLst/>
            <a:ahLst/>
            <a:cxnLst/>
            <a:rect l="l" t="t" r="r" b="b"/>
            <a:pathLst>
              <a:path w="57150" h="82550">
                <a:moveTo>
                  <a:pt x="21336" y="12700"/>
                </a:moveTo>
                <a:lnTo>
                  <a:pt x="15748" y="5969"/>
                </a:lnTo>
                <a:lnTo>
                  <a:pt x="10287" y="0"/>
                </a:lnTo>
                <a:lnTo>
                  <a:pt x="0" y="4318"/>
                </a:lnTo>
                <a:lnTo>
                  <a:pt x="0" y="18669"/>
                </a:lnTo>
                <a:lnTo>
                  <a:pt x="3937" y="22860"/>
                </a:lnTo>
                <a:lnTo>
                  <a:pt x="9398" y="22860"/>
                </a:lnTo>
                <a:lnTo>
                  <a:pt x="17399" y="22860"/>
                </a:lnTo>
                <a:lnTo>
                  <a:pt x="21336" y="12700"/>
                </a:lnTo>
                <a:close/>
              </a:path>
              <a:path w="57150" h="82550">
                <a:moveTo>
                  <a:pt x="57150" y="62484"/>
                </a:moveTo>
                <a:lnTo>
                  <a:pt x="55575" y="54521"/>
                </a:lnTo>
                <a:lnTo>
                  <a:pt x="51320" y="48247"/>
                </a:lnTo>
                <a:lnTo>
                  <a:pt x="45085" y="44145"/>
                </a:lnTo>
                <a:lnTo>
                  <a:pt x="37592" y="42672"/>
                </a:lnTo>
                <a:lnTo>
                  <a:pt x="26035" y="46228"/>
                </a:lnTo>
                <a:lnTo>
                  <a:pt x="19050" y="54965"/>
                </a:lnTo>
                <a:lnTo>
                  <a:pt x="17868" y="66040"/>
                </a:lnTo>
                <a:lnTo>
                  <a:pt x="23749" y="76581"/>
                </a:lnTo>
                <a:lnTo>
                  <a:pt x="34213" y="82461"/>
                </a:lnTo>
                <a:lnTo>
                  <a:pt x="45300" y="81064"/>
                </a:lnTo>
                <a:lnTo>
                  <a:pt x="53962" y="73914"/>
                </a:lnTo>
                <a:lnTo>
                  <a:pt x="57150" y="62484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2217420" y="1066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8128" y="0"/>
                </a:moveTo>
                <a:lnTo>
                  <a:pt x="0" y="0"/>
                </a:lnTo>
                <a:lnTo>
                  <a:pt x="10668" y="10668"/>
                </a:lnTo>
                <a:lnTo>
                  <a:pt x="10668" y="4445"/>
                </a:lnTo>
                <a:lnTo>
                  <a:pt x="10668" y="1778"/>
                </a:lnTo>
                <a:lnTo>
                  <a:pt x="81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2250948" y="262127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4" h="12700">
                <a:moveTo>
                  <a:pt x="2412" y="0"/>
                </a:moveTo>
                <a:lnTo>
                  <a:pt x="1650" y="4952"/>
                </a:lnTo>
                <a:lnTo>
                  <a:pt x="0" y="10541"/>
                </a:lnTo>
                <a:lnTo>
                  <a:pt x="8127" y="12192"/>
                </a:lnTo>
                <a:lnTo>
                  <a:pt x="9778" y="7366"/>
                </a:lnTo>
                <a:lnTo>
                  <a:pt x="10668" y="1650"/>
                </a:lnTo>
                <a:lnTo>
                  <a:pt x="2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1792223" y="31851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650" y="0"/>
                </a:moveTo>
                <a:lnTo>
                  <a:pt x="0" y="8889"/>
                </a:lnTo>
                <a:lnTo>
                  <a:pt x="4952" y="9779"/>
                </a:lnTo>
                <a:lnTo>
                  <a:pt x="7365" y="10668"/>
                </a:lnTo>
                <a:lnTo>
                  <a:pt x="9906" y="8889"/>
                </a:lnTo>
                <a:lnTo>
                  <a:pt x="9906" y="6223"/>
                </a:lnTo>
                <a:lnTo>
                  <a:pt x="10668" y="4445"/>
                </a:lnTo>
                <a:lnTo>
                  <a:pt x="9017" y="1778"/>
                </a:lnTo>
                <a:lnTo>
                  <a:pt x="6603" y="888"/>
                </a:lnTo>
                <a:lnTo>
                  <a:pt x="16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2051430" y="100996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4">
                <a:moveTo>
                  <a:pt x="9112" y="0"/>
                </a:moveTo>
                <a:lnTo>
                  <a:pt x="2365" y="2595"/>
                </a:lnTo>
                <a:lnTo>
                  <a:pt x="0" y="10382"/>
                </a:lnTo>
                <a:lnTo>
                  <a:pt x="3026" y="16311"/>
                </a:lnTo>
                <a:lnTo>
                  <a:pt x="9064" y="18287"/>
                </a:lnTo>
                <a:lnTo>
                  <a:pt x="15269" y="16311"/>
                </a:lnTo>
                <a:lnTo>
                  <a:pt x="18795" y="10382"/>
                </a:lnTo>
                <a:lnTo>
                  <a:pt x="16001" y="2595"/>
                </a:lnTo>
                <a:lnTo>
                  <a:pt x="91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1652016" y="19812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89">
                <a:moveTo>
                  <a:pt x="17398" y="0"/>
                </a:moveTo>
                <a:lnTo>
                  <a:pt x="3936" y="0"/>
                </a:lnTo>
                <a:lnTo>
                  <a:pt x="0" y="9905"/>
                </a:lnTo>
                <a:lnTo>
                  <a:pt x="6350" y="15620"/>
                </a:lnTo>
                <a:lnTo>
                  <a:pt x="11810" y="21335"/>
                </a:lnTo>
                <a:lnTo>
                  <a:pt x="21335" y="17271"/>
                </a:lnTo>
                <a:lnTo>
                  <a:pt x="21335" y="9016"/>
                </a:lnTo>
                <a:lnTo>
                  <a:pt x="21335" y="4190"/>
                </a:lnTo>
                <a:lnTo>
                  <a:pt x="17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1822704" y="52578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6637" y="0"/>
                </a:moveTo>
                <a:lnTo>
                  <a:pt x="11937" y="889"/>
                </a:lnTo>
                <a:lnTo>
                  <a:pt x="3937" y="0"/>
                </a:lnTo>
                <a:lnTo>
                  <a:pt x="0" y="10287"/>
                </a:lnTo>
                <a:lnTo>
                  <a:pt x="5460" y="15875"/>
                </a:lnTo>
                <a:lnTo>
                  <a:pt x="11048" y="21336"/>
                </a:lnTo>
                <a:lnTo>
                  <a:pt x="21335" y="17399"/>
                </a:lnTo>
                <a:lnTo>
                  <a:pt x="21335" y="9525"/>
                </a:lnTo>
                <a:lnTo>
                  <a:pt x="21335" y="4825"/>
                </a:lnTo>
                <a:lnTo>
                  <a:pt x="166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1620157" y="0"/>
            <a:ext cx="8255" cy="17145"/>
          </a:xfrm>
          <a:custGeom>
            <a:avLst/>
            <a:gdLst/>
            <a:ahLst/>
            <a:cxnLst/>
            <a:rect l="l" t="t" r="r" b="b"/>
            <a:pathLst>
              <a:path w="8255" h="17145">
                <a:moveTo>
                  <a:pt x="8089" y="0"/>
                </a:moveTo>
                <a:lnTo>
                  <a:pt x="0" y="0"/>
                </a:lnTo>
                <a:lnTo>
                  <a:pt x="895" y="1309"/>
                </a:lnTo>
                <a:lnTo>
                  <a:pt x="4045" y="16763"/>
                </a:lnTo>
                <a:lnTo>
                  <a:pt x="7188" y="1309"/>
                </a:lnTo>
                <a:lnTo>
                  <a:pt x="808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8" name="object 32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019300" y="373379"/>
            <a:ext cx="79248" cy="79248"/>
          </a:xfrm>
          <a:prstGeom prst="rect">
            <a:avLst/>
          </a:prstGeom>
        </p:spPr>
      </p:pic>
      <p:sp>
        <p:nvSpPr>
          <p:cNvPr id="329" name="object 329"/>
          <p:cNvSpPr/>
          <p:nvPr/>
        </p:nvSpPr>
        <p:spPr>
          <a:xfrm>
            <a:off x="1060703" y="1310639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1455" y="0"/>
                </a:moveTo>
                <a:lnTo>
                  <a:pt x="5727" y="5842"/>
                </a:lnTo>
                <a:lnTo>
                  <a:pt x="0" y="11557"/>
                </a:lnTo>
                <a:lnTo>
                  <a:pt x="4089" y="21336"/>
                </a:lnTo>
                <a:lnTo>
                  <a:pt x="17195" y="21336"/>
                </a:lnTo>
                <a:lnTo>
                  <a:pt x="21285" y="17272"/>
                </a:lnTo>
                <a:lnTo>
                  <a:pt x="21285" y="12319"/>
                </a:lnTo>
                <a:lnTo>
                  <a:pt x="21285" y="4190"/>
                </a:lnTo>
                <a:lnTo>
                  <a:pt x="114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0" name="object 330"/>
          <p:cNvGrpSpPr/>
          <p:nvPr/>
        </p:nvGrpSpPr>
        <p:grpSpPr>
          <a:xfrm>
            <a:off x="59486" y="0"/>
            <a:ext cx="1554480" cy="1584960"/>
            <a:chOff x="59486" y="0"/>
            <a:chExt cx="1554480" cy="1584960"/>
          </a:xfrm>
        </p:grpSpPr>
        <p:sp>
          <p:nvSpPr>
            <p:cNvPr id="331" name="object 331"/>
            <p:cNvSpPr/>
            <p:nvPr/>
          </p:nvSpPr>
          <p:spPr>
            <a:xfrm>
              <a:off x="59486" y="68275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17191" y="0"/>
                  </a:moveTo>
                  <a:lnTo>
                    <a:pt x="9005" y="0"/>
                  </a:lnTo>
                  <a:lnTo>
                    <a:pt x="4093" y="0"/>
                  </a:lnTo>
                  <a:lnTo>
                    <a:pt x="0" y="3937"/>
                  </a:lnTo>
                  <a:lnTo>
                    <a:pt x="0" y="17399"/>
                  </a:lnTo>
                  <a:lnTo>
                    <a:pt x="9824" y="21336"/>
                  </a:lnTo>
                  <a:lnTo>
                    <a:pt x="15554" y="14986"/>
                  </a:lnTo>
                  <a:lnTo>
                    <a:pt x="21285" y="9525"/>
                  </a:lnTo>
                  <a:lnTo>
                    <a:pt x="17191" y="0"/>
                  </a:lnTo>
                  <a:close/>
                </a:path>
              </a:pathLst>
            </a:custGeom>
            <a:solidFill>
              <a:srgbClr val="E7A66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2" name="object 33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3494" y="0"/>
              <a:ext cx="1490421" cy="1584960"/>
            </a:xfrm>
            <a:prstGeom prst="rect">
              <a:avLst/>
            </a:prstGeom>
          </p:spPr>
        </p:pic>
      </p:grpSp>
      <p:sp>
        <p:nvSpPr>
          <p:cNvPr id="333" name="object 333"/>
          <p:cNvSpPr txBox="1"/>
          <p:nvPr/>
        </p:nvSpPr>
        <p:spPr>
          <a:xfrm>
            <a:off x="3099942" y="570992"/>
            <a:ext cx="24161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5" b="1">
                <a:solidFill>
                  <a:srgbClr val="D3DCFF"/>
                </a:solidFill>
                <a:latin typeface="Roboto"/>
                <a:cs typeface="Roboto"/>
              </a:rPr>
              <a:t>Peífoímed</a:t>
            </a:r>
            <a:r>
              <a:rPr dirty="0" sz="1600" spc="-10" b="1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600" spc="10" b="1">
                <a:solidFill>
                  <a:srgbClr val="D3DCFF"/>
                </a:solidFill>
                <a:latin typeface="Roboto"/>
                <a:cs typeface="Roboto"/>
              </a:rPr>
              <a:t>EDA</a:t>
            </a:r>
            <a:r>
              <a:rPr dirty="0" sz="1600" spc="-10" b="1">
                <a:solidFill>
                  <a:srgbClr val="D3DCFF"/>
                </a:solidFill>
                <a:latin typeface="Roboto"/>
                <a:cs typeface="Roboto"/>
              </a:rPr>
              <a:t> using</a:t>
            </a:r>
            <a:r>
              <a:rPr dirty="0" sz="1600" spc="20" b="1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600" spc="-20" b="1">
                <a:solidFill>
                  <a:srgbClr val="D3DCFF"/>
                </a:solidFill>
                <a:latin typeface="Roboto"/>
                <a:cs typeface="Roboto"/>
              </a:rPr>
              <a:t>SQL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334" name="object 334"/>
          <p:cNvSpPr txBox="1"/>
          <p:nvPr/>
        </p:nvSpPr>
        <p:spPr>
          <a:xfrm>
            <a:off x="864819" y="1318386"/>
            <a:ext cx="31026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List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of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launch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sites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used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in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the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space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mission</a:t>
            </a:r>
            <a:endParaRPr sz="1200">
              <a:latin typeface="Roboto"/>
              <a:cs typeface="Roboto"/>
            </a:endParaRPr>
          </a:p>
        </p:txBody>
      </p:sp>
      <p:pic>
        <p:nvPicPr>
          <p:cNvPr id="335" name="object 33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19683" y="1866900"/>
            <a:ext cx="214858" cy="198119"/>
          </a:xfrm>
          <a:prstGeom prst="rect">
            <a:avLst/>
          </a:prstGeom>
        </p:spPr>
      </p:pic>
      <p:sp>
        <p:nvSpPr>
          <p:cNvPr id="336" name="object 336"/>
          <p:cNvSpPr txBox="1"/>
          <p:nvPr/>
        </p:nvSpPr>
        <p:spPr>
          <a:xfrm>
            <a:off x="864819" y="1799285"/>
            <a:ext cx="49498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Find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total payload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mass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caííied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5">
                <a:solidFill>
                  <a:srgbClr val="D3DCFF"/>
                </a:solidFill>
                <a:latin typeface="Roboto"/>
                <a:cs typeface="Roboto"/>
              </a:rPr>
              <a:t>by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boosteís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launched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5">
                <a:solidFill>
                  <a:srgbClr val="D3DCFF"/>
                </a:solidFill>
                <a:latin typeface="Roboto"/>
                <a:cs typeface="Roboto"/>
              </a:rPr>
              <a:t>by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NASA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(CRS)</a:t>
            </a:r>
            <a:endParaRPr sz="1200">
              <a:latin typeface="Roboto"/>
              <a:cs typeface="Roboto"/>
            </a:endParaRPr>
          </a:p>
        </p:txBody>
      </p:sp>
      <p:pic>
        <p:nvPicPr>
          <p:cNvPr id="337" name="object 33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19683" y="2301239"/>
            <a:ext cx="214858" cy="245364"/>
          </a:xfrm>
          <a:prstGeom prst="rect">
            <a:avLst/>
          </a:prstGeom>
        </p:spPr>
      </p:pic>
      <p:pic>
        <p:nvPicPr>
          <p:cNvPr id="338" name="object 33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19683" y="2782823"/>
            <a:ext cx="214858" cy="245363"/>
          </a:xfrm>
          <a:prstGeom prst="rect">
            <a:avLst/>
          </a:prstGeom>
        </p:spPr>
      </p:pic>
      <p:pic>
        <p:nvPicPr>
          <p:cNvPr id="339" name="object 33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19683" y="3262884"/>
            <a:ext cx="214858" cy="246888"/>
          </a:xfrm>
          <a:prstGeom prst="rect">
            <a:avLst/>
          </a:prstGeom>
        </p:spPr>
      </p:pic>
      <p:pic>
        <p:nvPicPr>
          <p:cNvPr id="340" name="object 34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19683" y="3736847"/>
            <a:ext cx="214858" cy="245338"/>
          </a:xfrm>
          <a:prstGeom prst="rect">
            <a:avLst/>
          </a:prstGeom>
        </p:spPr>
      </p:pic>
      <p:pic>
        <p:nvPicPr>
          <p:cNvPr id="341" name="object 34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19683" y="4191000"/>
            <a:ext cx="214858" cy="245338"/>
          </a:xfrm>
          <a:prstGeom prst="rect">
            <a:avLst/>
          </a:prstGeom>
        </p:spPr>
      </p:pic>
      <p:sp>
        <p:nvSpPr>
          <p:cNvPr id="342" name="object 342"/>
          <p:cNvSpPr txBox="1"/>
          <p:nvPr/>
        </p:nvSpPr>
        <p:spPr>
          <a:xfrm>
            <a:off x="864819" y="2281173"/>
            <a:ext cx="7857490" cy="2555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Calculated the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aveíage</a:t>
            </a:r>
            <a:r>
              <a:rPr dirty="0" sz="1200" spc="3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payload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mass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caííied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5">
                <a:solidFill>
                  <a:srgbClr val="D3DCFF"/>
                </a:solidFill>
                <a:latin typeface="Roboto"/>
                <a:cs typeface="Roboto"/>
              </a:rPr>
              <a:t>by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boosteí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veísion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F9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v1.1</a:t>
            </a:r>
            <a:endParaRPr sz="1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Find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date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when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fiíst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successful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landing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outcome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in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gíound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pad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was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achieved</a:t>
            </a:r>
            <a:endParaRPr sz="1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Listed the total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numbeí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of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successful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and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failuíe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mission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outcomes</a:t>
            </a:r>
            <a:endParaRPr sz="1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Listed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 names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of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boosteí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veísions</a:t>
            </a:r>
            <a:r>
              <a:rPr dirty="0" sz="1200" spc="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which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have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caííied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maximum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payload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mass.</a:t>
            </a:r>
            <a:endParaRPr sz="1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Listed the names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of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boosteí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which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have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success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in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díone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ship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and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have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payload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mass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in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between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4000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&amp;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6000.</a:t>
            </a:r>
            <a:endParaRPr sz="1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Roboto"/>
              <a:cs typeface="Roboto"/>
            </a:endParaRPr>
          </a:p>
          <a:p>
            <a:pPr algn="r" marR="5080">
              <a:lnSpc>
                <a:spcPct val="100000"/>
              </a:lnSpc>
            </a:pPr>
            <a:r>
              <a:rPr dirty="0" u="sng" sz="12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48"/>
              </a:rPr>
              <a:t>GitHub</a:t>
            </a:r>
            <a:r>
              <a:rPr dirty="0" u="sng" sz="1200" spc="-5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48"/>
              </a:rPr>
              <a:t> </a:t>
            </a:r>
            <a:r>
              <a:rPr dirty="0" u="sng" sz="12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48"/>
              </a:rPr>
              <a:t>Link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343" name="object 343"/>
          <p:cNvSpPr txBox="1"/>
          <p:nvPr/>
        </p:nvSpPr>
        <p:spPr>
          <a:xfrm>
            <a:off x="7028942" y="0"/>
            <a:ext cx="1951989" cy="2250440"/>
          </a:xfrm>
          <a:prstGeom prst="rect">
            <a:avLst/>
          </a:prstGeom>
        </p:spPr>
        <p:txBody>
          <a:bodyPr wrap="square" lIns="0" tIns="411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40"/>
              </a:spcBef>
              <a:tabLst>
                <a:tab pos="1938655" algn="l"/>
              </a:tabLst>
            </a:pPr>
            <a:r>
              <a:rPr dirty="0" u="heavy" sz="8000" spc="-755">
                <a:solidFill>
                  <a:srgbClr val="6F8EC0"/>
                </a:solidFill>
                <a:uFill>
                  <a:solidFill>
                    <a:srgbClr val="6F8EC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8000" spc="280">
                <a:solidFill>
                  <a:srgbClr val="6F8EC0"/>
                </a:solidFill>
                <a:uFill>
                  <a:solidFill>
                    <a:srgbClr val="6F8EC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8000" spc="-965">
                <a:solidFill>
                  <a:srgbClr val="6F8EC0"/>
                </a:solidFill>
                <a:uFill>
                  <a:solidFill>
                    <a:srgbClr val="6F8EC0"/>
                  </a:solidFill>
                </a:uFill>
                <a:latin typeface="Trebuchet MS"/>
                <a:cs typeface="Trebuchet MS"/>
              </a:rPr>
              <a:t>04	</a:t>
            </a:r>
            <a:endParaRPr sz="8000">
              <a:latin typeface="Trebuchet MS"/>
              <a:cs typeface="Trebuchet MS"/>
            </a:endParaRPr>
          </a:p>
          <a:p>
            <a:pPr marL="178435">
              <a:lnSpc>
                <a:spcPct val="100000"/>
              </a:lnSpc>
              <a:spcBef>
                <a:spcPts val="1180"/>
              </a:spcBef>
            </a:pPr>
            <a:r>
              <a:rPr dirty="0" sz="3000" spc="-580">
                <a:solidFill>
                  <a:srgbClr val="6F8EC0"/>
                </a:solidFill>
                <a:latin typeface="Trebuchet MS"/>
                <a:cs typeface="Trebuchet MS"/>
              </a:rPr>
              <a:t>EDA</a:t>
            </a:r>
            <a:r>
              <a:rPr dirty="0" sz="3000" spc="-285">
                <a:solidFill>
                  <a:srgbClr val="6F8EC0"/>
                </a:solidFill>
                <a:latin typeface="Trebuchet MS"/>
                <a:cs typeface="Trebuchet MS"/>
              </a:rPr>
              <a:t> </a:t>
            </a:r>
            <a:r>
              <a:rPr dirty="0" sz="3000" spc="-390">
                <a:solidFill>
                  <a:srgbClr val="6F8EC0"/>
                </a:solidFill>
                <a:latin typeface="Trebuchet MS"/>
                <a:cs typeface="Trebuchet MS"/>
              </a:rPr>
              <a:t>with</a:t>
            </a:r>
            <a:r>
              <a:rPr dirty="0" sz="3000" spc="-280">
                <a:solidFill>
                  <a:srgbClr val="6F8EC0"/>
                </a:solidFill>
                <a:latin typeface="Trebuchet MS"/>
                <a:cs typeface="Trebuchet MS"/>
              </a:rPr>
              <a:t> </a:t>
            </a:r>
            <a:r>
              <a:rPr dirty="0" sz="3000" spc="-515">
                <a:solidFill>
                  <a:srgbClr val="6F8EC0"/>
                </a:solidFill>
                <a:latin typeface="Trebuchet MS"/>
                <a:cs typeface="Trebuchet MS"/>
              </a:rPr>
              <a:t>SQL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8275" y="2859735"/>
            <a:ext cx="852169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944">
                <a:solidFill>
                  <a:srgbClr val="6F8EC0"/>
                </a:solidFill>
                <a:latin typeface="Trebuchet MS"/>
                <a:cs typeface="Trebuchet MS"/>
              </a:rPr>
              <a:t>05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700" y="4096003"/>
            <a:ext cx="244729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marR="5080" indent="-170815">
              <a:lnSpc>
                <a:spcPct val="100000"/>
              </a:lnSpc>
              <a:spcBef>
                <a:spcPts val="100"/>
              </a:spcBef>
            </a:pPr>
            <a:r>
              <a:rPr dirty="0" sz="3000" spc="-380">
                <a:solidFill>
                  <a:srgbClr val="6F8EC0"/>
                </a:solidFill>
                <a:latin typeface="Trebuchet MS"/>
                <a:cs typeface="Trebuchet MS"/>
              </a:rPr>
              <a:t>Build</a:t>
            </a:r>
            <a:r>
              <a:rPr dirty="0" sz="3000" spc="-295">
                <a:solidFill>
                  <a:srgbClr val="6F8EC0"/>
                </a:solidFill>
                <a:latin typeface="Trebuchet MS"/>
                <a:cs typeface="Trebuchet MS"/>
              </a:rPr>
              <a:t> </a:t>
            </a:r>
            <a:r>
              <a:rPr dirty="0" sz="3000" spc="-400">
                <a:solidFill>
                  <a:srgbClr val="6F8EC0"/>
                </a:solidFill>
                <a:latin typeface="Trebuchet MS"/>
                <a:cs typeface="Trebuchet MS"/>
              </a:rPr>
              <a:t>an</a:t>
            </a:r>
            <a:r>
              <a:rPr dirty="0" sz="3000" spc="-280">
                <a:solidFill>
                  <a:srgbClr val="6F8EC0"/>
                </a:solidFill>
                <a:latin typeface="Trebuchet MS"/>
                <a:cs typeface="Trebuchet MS"/>
              </a:rPr>
              <a:t> </a:t>
            </a:r>
            <a:r>
              <a:rPr dirty="0" sz="3000" spc="-365">
                <a:solidFill>
                  <a:srgbClr val="6F8EC0"/>
                </a:solidFill>
                <a:latin typeface="Trebuchet MS"/>
                <a:cs typeface="Trebuchet MS"/>
              </a:rPr>
              <a:t>inter</a:t>
            </a:r>
            <a:r>
              <a:rPr dirty="0" sz="3000" spc="-455">
                <a:solidFill>
                  <a:srgbClr val="6F8EC0"/>
                </a:solidFill>
                <a:latin typeface="Trebuchet MS"/>
                <a:cs typeface="Trebuchet MS"/>
              </a:rPr>
              <a:t>a</a:t>
            </a:r>
            <a:r>
              <a:rPr dirty="0" sz="3000" spc="-345">
                <a:solidFill>
                  <a:srgbClr val="6F8EC0"/>
                </a:solidFill>
                <a:latin typeface="Trebuchet MS"/>
                <a:cs typeface="Trebuchet MS"/>
              </a:rPr>
              <a:t>ctive  </a:t>
            </a:r>
            <a:r>
              <a:rPr dirty="0" sz="3000" spc="-495">
                <a:solidFill>
                  <a:srgbClr val="6F8EC0"/>
                </a:solidFill>
                <a:latin typeface="Trebuchet MS"/>
                <a:cs typeface="Trebuchet MS"/>
              </a:rPr>
              <a:t>map</a:t>
            </a:r>
            <a:r>
              <a:rPr dirty="0" sz="3000" spc="-295">
                <a:solidFill>
                  <a:srgbClr val="6F8EC0"/>
                </a:solidFill>
                <a:latin typeface="Trebuchet MS"/>
                <a:cs typeface="Trebuchet MS"/>
              </a:rPr>
              <a:t> </a:t>
            </a:r>
            <a:r>
              <a:rPr dirty="0" sz="3000" spc="-390">
                <a:solidFill>
                  <a:srgbClr val="6F8EC0"/>
                </a:solidFill>
                <a:latin typeface="Trebuchet MS"/>
                <a:cs typeface="Trebuchet MS"/>
              </a:rPr>
              <a:t>with</a:t>
            </a:r>
            <a:r>
              <a:rPr dirty="0" sz="3000" spc="-280">
                <a:solidFill>
                  <a:srgbClr val="6F8EC0"/>
                </a:solidFill>
                <a:latin typeface="Trebuchet MS"/>
                <a:cs typeface="Trebuchet MS"/>
              </a:rPr>
              <a:t> </a:t>
            </a:r>
            <a:r>
              <a:rPr dirty="0" sz="3000" spc="-515">
                <a:solidFill>
                  <a:srgbClr val="6F8EC0"/>
                </a:solidFill>
                <a:latin typeface="Trebuchet MS"/>
                <a:cs typeface="Trebuchet MS"/>
              </a:rPr>
              <a:t>F</a:t>
            </a:r>
            <a:r>
              <a:rPr dirty="0" sz="3000" spc="-409">
                <a:solidFill>
                  <a:srgbClr val="6F8EC0"/>
                </a:solidFill>
                <a:latin typeface="Trebuchet MS"/>
                <a:cs typeface="Trebuchet MS"/>
              </a:rPr>
              <a:t>olium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1574" y="4127753"/>
            <a:ext cx="1926589" cy="0"/>
          </a:xfrm>
          <a:custGeom>
            <a:avLst/>
            <a:gdLst/>
            <a:ahLst/>
            <a:cxnLst/>
            <a:rect l="l" t="t" r="r" b="b"/>
            <a:pathLst>
              <a:path w="1926589" h="0">
                <a:moveTo>
                  <a:pt x="0" y="0"/>
                </a:moveTo>
                <a:lnTo>
                  <a:pt x="1926463" y="0"/>
                </a:lnTo>
              </a:path>
            </a:pathLst>
          </a:custGeom>
          <a:ln w="19050">
            <a:solidFill>
              <a:srgbClr val="6F8EC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0702" y="1362455"/>
            <a:ext cx="230760" cy="2667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912354" y="4489196"/>
            <a:ext cx="8096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2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"/>
              </a:rPr>
              <a:t>Gi</a:t>
            </a:r>
            <a:r>
              <a:rPr dirty="0" u="sng" sz="12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"/>
              </a:rPr>
              <a:t>t</a:t>
            </a:r>
            <a:r>
              <a:rPr dirty="0" u="sng" sz="1200" spc="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"/>
              </a:rPr>
              <a:t>H</a:t>
            </a:r>
            <a:r>
              <a:rPr dirty="0" u="sng" sz="1200" spc="-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"/>
              </a:rPr>
              <a:t>u</a:t>
            </a:r>
            <a:r>
              <a:rPr dirty="0" u="sng" sz="12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"/>
              </a:rPr>
              <a:t>b</a:t>
            </a:r>
            <a:r>
              <a:rPr dirty="0" u="sng" sz="12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"/>
              </a:rPr>
              <a:t> </a:t>
            </a:r>
            <a:r>
              <a:rPr dirty="0" u="sng" sz="12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"/>
              </a:rPr>
              <a:t>Li</a:t>
            </a:r>
            <a:r>
              <a:rPr dirty="0" u="sng" sz="12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"/>
              </a:rPr>
              <a:t>n</a:t>
            </a:r>
            <a:r>
              <a:rPr dirty="0" u="sng" sz="12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"/>
              </a:rPr>
              <a:t>k</a:t>
            </a:r>
            <a:endParaRPr sz="1200">
              <a:latin typeface="Roboto"/>
              <a:cs typeface="Roboto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00702" y="1943100"/>
            <a:ext cx="230760" cy="2667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863088" y="493217"/>
            <a:ext cx="5783580" cy="2231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Folium</a:t>
            </a:r>
            <a:r>
              <a:rPr dirty="0" sz="1400" spc="-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maps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30">
                <a:solidFill>
                  <a:srgbClr val="D3DCFF"/>
                </a:solidFill>
                <a:latin typeface="Roboto"/>
                <a:cs typeface="Roboto"/>
              </a:rPr>
              <a:t>maík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Launch Sites,</a:t>
            </a:r>
            <a:r>
              <a:rPr dirty="0" sz="14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successful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and unsuccessful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landings,</a:t>
            </a:r>
            <a:endParaRPr sz="1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and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a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píoximity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example</a:t>
            </a:r>
            <a:r>
              <a:rPr dirty="0" sz="1400" spc="-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to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key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locations:</a:t>
            </a:r>
            <a:r>
              <a:rPr dirty="0" sz="14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Railway,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Highway,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Coast,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&amp;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City</a:t>
            </a:r>
            <a:endParaRPr sz="14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6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Roboto"/>
              <a:cs typeface="Roboto"/>
            </a:endParaRPr>
          </a:p>
          <a:p>
            <a:pPr marL="575310">
              <a:lnSpc>
                <a:spcPct val="100000"/>
              </a:lnSpc>
            </a:pP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Maíked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all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launch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sites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on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 map</a:t>
            </a:r>
            <a:endParaRPr sz="1200">
              <a:latin typeface="Roboto"/>
              <a:cs typeface="Roboto"/>
            </a:endParaRPr>
          </a:p>
          <a:p>
            <a:pPr marL="530225" marR="1106805" indent="11430">
              <a:lnSpc>
                <a:spcPct val="318000"/>
              </a:lnSpc>
            </a:pP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Maíked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success/fail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launches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40">
                <a:solidFill>
                  <a:srgbClr val="D3DCFF"/>
                </a:solidFill>
                <a:latin typeface="Roboto"/>
                <a:cs typeface="Roboto"/>
              </a:rPr>
              <a:t>foí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each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site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 on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map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Calculated the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 distance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between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a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launch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site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to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its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píoximity</a:t>
            </a:r>
            <a:endParaRPr sz="1200">
              <a:latin typeface="Roboto"/>
              <a:cs typeface="Roboto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0702" y="2525267"/>
            <a:ext cx="230760" cy="2667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73907" y="2939795"/>
            <a:ext cx="2664714" cy="134797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12535" y="2929140"/>
            <a:ext cx="2562606" cy="13586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31A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02208" y="102565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824" y="0"/>
                </a:moveTo>
                <a:lnTo>
                  <a:pt x="17335" y="17145"/>
                </a:lnTo>
                <a:lnTo>
                  <a:pt x="0" y="19685"/>
                </a:lnTo>
                <a:lnTo>
                  <a:pt x="17335" y="22225"/>
                </a:lnTo>
                <a:lnTo>
                  <a:pt x="19824" y="39624"/>
                </a:lnTo>
                <a:lnTo>
                  <a:pt x="22288" y="22225"/>
                </a:lnTo>
                <a:lnTo>
                  <a:pt x="39623" y="19685"/>
                </a:lnTo>
                <a:lnTo>
                  <a:pt x="22288" y="17145"/>
                </a:lnTo>
                <a:lnTo>
                  <a:pt x="1982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02080" y="3531108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44" y="0"/>
                </a:moveTo>
                <a:lnTo>
                  <a:pt x="37337" y="37337"/>
                </a:lnTo>
                <a:lnTo>
                  <a:pt x="0" y="42798"/>
                </a:lnTo>
                <a:lnTo>
                  <a:pt x="37337" y="48005"/>
                </a:lnTo>
                <a:lnTo>
                  <a:pt x="42544" y="85343"/>
                </a:lnTo>
                <a:lnTo>
                  <a:pt x="48006" y="48005"/>
                </a:lnTo>
                <a:lnTo>
                  <a:pt x="85343" y="42798"/>
                </a:lnTo>
                <a:lnTo>
                  <a:pt x="48006" y="37337"/>
                </a:lnTo>
                <a:lnTo>
                  <a:pt x="425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016" y="3796284"/>
            <a:ext cx="85318" cy="8534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257312" y="493777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26784" y="0"/>
                </a:moveTo>
                <a:lnTo>
                  <a:pt x="23355" y="22644"/>
                </a:lnTo>
                <a:lnTo>
                  <a:pt x="0" y="26035"/>
                </a:lnTo>
                <a:lnTo>
                  <a:pt x="23355" y="29159"/>
                </a:lnTo>
                <a:lnTo>
                  <a:pt x="26784" y="51803"/>
                </a:lnTo>
                <a:lnTo>
                  <a:pt x="29959" y="29159"/>
                </a:lnTo>
                <a:lnTo>
                  <a:pt x="53327" y="26035"/>
                </a:lnTo>
                <a:lnTo>
                  <a:pt x="29959" y="22644"/>
                </a:lnTo>
                <a:lnTo>
                  <a:pt x="267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33955" y="3448811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399"/>
                </a:lnTo>
                <a:lnTo>
                  <a:pt x="0" y="19938"/>
                </a:lnTo>
                <a:lnTo>
                  <a:pt x="18033" y="22479"/>
                </a:lnTo>
                <a:lnTo>
                  <a:pt x="20574" y="39624"/>
                </a:lnTo>
                <a:lnTo>
                  <a:pt x="23113" y="22479"/>
                </a:lnTo>
                <a:lnTo>
                  <a:pt x="41148" y="19938"/>
                </a:lnTo>
                <a:lnTo>
                  <a:pt x="23113" y="1739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5924" y="4463808"/>
            <a:ext cx="85343" cy="8531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502663" y="2587751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2" y="0"/>
                </a:moveTo>
                <a:lnTo>
                  <a:pt x="17526" y="12573"/>
                </a:lnTo>
                <a:lnTo>
                  <a:pt x="0" y="0"/>
                </a:lnTo>
                <a:lnTo>
                  <a:pt x="13208" y="16764"/>
                </a:lnTo>
                <a:lnTo>
                  <a:pt x="0" y="33528"/>
                </a:lnTo>
                <a:lnTo>
                  <a:pt x="17526" y="20955"/>
                </a:lnTo>
                <a:lnTo>
                  <a:pt x="35052" y="33528"/>
                </a:lnTo>
                <a:lnTo>
                  <a:pt x="21844" y="16764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9100" y="245363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8"/>
                </a:lnTo>
                <a:lnTo>
                  <a:pt x="0" y="44196"/>
                </a:lnTo>
                <a:lnTo>
                  <a:pt x="21945" y="27559"/>
                </a:lnTo>
                <a:lnTo>
                  <a:pt x="31734" y="27559"/>
                </a:lnTo>
                <a:lnTo>
                  <a:pt x="27647" y="22098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9"/>
                </a:moveTo>
                <a:lnTo>
                  <a:pt x="21945" y="27559"/>
                </a:lnTo>
                <a:lnTo>
                  <a:pt x="44183" y="44196"/>
                </a:lnTo>
                <a:lnTo>
                  <a:pt x="31734" y="27559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18756" y="420015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12103" y="15836"/>
                </a:lnTo>
                <a:lnTo>
                  <a:pt x="0" y="31978"/>
                </a:lnTo>
                <a:lnTo>
                  <a:pt x="15836" y="19875"/>
                </a:lnTo>
                <a:lnTo>
                  <a:pt x="22903" y="19875"/>
                </a:lnTo>
                <a:lnTo>
                  <a:pt x="19875" y="15836"/>
                </a:lnTo>
                <a:lnTo>
                  <a:pt x="22952" y="11810"/>
                </a:lnTo>
                <a:lnTo>
                  <a:pt x="15836" y="11810"/>
                </a:lnTo>
                <a:lnTo>
                  <a:pt x="0" y="0"/>
                </a:lnTo>
                <a:close/>
              </a:path>
              <a:path w="32384" h="32385">
                <a:moveTo>
                  <a:pt x="22903" y="19875"/>
                </a:moveTo>
                <a:lnTo>
                  <a:pt x="15836" y="19875"/>
                </a:lnTo>
                <a:lnTo>
                  <a:pt x="31978" y="31978"/>
                </a:lnTo>
                <a:lnTo>
                  <a:pt x="22903" y="19875"/>
                </a:lnTo>
                <a:close/>
              </a:path>
              <a:path w="32384" h="32385">
                <a:moveTo>
                  <a:pt x="31978" y="0"/>
                </a:moveTo>
                <a:lnTo>
                  <a:pt x="15836" y="11810"/>
                </a:lnTo>
                <a:lnTo>
                  <a:pt x="22952" y="11810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3004" y="32826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637" y="27431"/>
                </a:lnTo>
                <a:lnTo>
                  <a:pt x="0" y="54863"/>
                </a:lnTo>
                <a:lnTo>
                  <a:pt x="27444" y="34162"/>
                </a:lnTo>
                <a:lnTo>
                  <a:pt x="39290" y="34162"/>
                </a:lnTo>
                <a:lnTo>
                  <a:pt x="34226" y="27431"/>
                </a:lnTo>
                <a:lnTo>
                  <a:pt x="39290" y="20700"/>
                </a:lnTo>
                <a:lnTo>
                  <a:pt x="27444" y="20700"/>
                </a:lnTo>
                <a:lnTo>
                  <a:pt x="0" y="0"/>
                </a:lnTo>
                <a:close/>
              </a:path>
              <a:path w="55245" h="55245">
                <a:moveTo>
                  <a:pt x="39290" y="34162"/>
                </a:moveTo>
                <a:lnTo>
                  <a:pt x="27444" y="34162"/>
                </a:lnTo>
                <a:lnTo>
                  <a:pt x="54864" y="54863"/>
                </a:lnTo>
                <a:lnTo>
                  <a:pt x="39290" y="34162"/>
                </a:lnTo>
                <a:close/>
              </a:path>
              <a:path w="55245" h="55245">
                <a:moveTo>
                  <a:pt x="54864" y="0"/>
                </a:moveTo>
                <a:lnTo>
                  <a:pt x="27444" y="20700"/>
                </a:lnTo>
                <a:lnTo>
                  <a:pt x="39290" y="20700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5084" y="29352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40" y="23749"/>
                </a:lnTo>
                <a:lnTo>
                  <a:pt x="0" y="47243"/>
                </a:lnTo>
                <a:lnTo>
                  <a:pt x="23621" y="29463"/>
                </a:lnTo>
                <a:lnTo>
                  <a:pt x="33881" y="29463"/>
                </a:lnTo>
                <a:lnTo>
                  <a:pt x="29590" y="23749"/>
                </a:lnTo>
                <a:lnTo>
                  <a:pt x="34024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1" y="29463"/>
                </a:moveTo>
                <a:lnTo>
                  <a:pt x="23621" y="29463"/>
                </a:lnTo>
                <a:lnTo>
                  <a:pt x="47231" y="47243"/>
                </a:lnTo>
                <a:lnTo>
                  <a:pt x="33881" y="29463"/>
                </a:lnTo>
                <a:close/>
              </a:path>
              <a:path w="47625" h="47625">
                <a:moveTo>
                  <a:pt x="47231" y="0"/>
                </a:moveTo>
                <a:lnTo>
                  <a:pt x="23621" y="17780"/>
                </a:lnTo>
                <a:lnTo>
                  <a:pt x="34024" y="17780"/>
                </a:lnTo>
                <a:lnTo>
                  <a:pt x="4723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06296" y="305866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192" y="0"/>
                </a:moveTo>
                <a:lnTo>
                  <a:pt x="5206" y="0"/>
                </a:lnTo>
                <a:lnTo>
                  <a:pt x="0" y="6604"/>
                </a:lnTo>
                <a:lnTo>
                  <a:pt x="0" y="16382"/>
                </a:lnTo>
                <a:lnTo>
                  <a:pt x="1142" y="19557"/>
                </a:lnTo>
                <a:lnTo>
                  <a:pt x="3682" y="22098"/>
                </a:lnTo>
                <a:lnTo>
                  <a:pt x="10638" y="25848"/>
                </a:lnTo>
                <a:lnTo>
                  <a:pt x="17891" y="25050"/>
                </a:lnTo>
                <a:lnTo>
                  <a:pt x="23596" y="20490"/>
                </a:lnTo>
                <a:lnTo>
                  <a:pt x="25908" y="12954"/>
                </a:lnTo>
                <a:lnTo>
                  <a:pt x="25908" y="5842"/>
                </a:lnTo>
                <a:lnTo>
                  <a:pt x="2019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6796" y="3698747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4" h="20320">
                <a:moveTo>
                  <a:pt x="14173" y="0"/>
                </a:moveTo>
                <a:lnTo>
                  <a:pt x="3657" y="0"/>
                </a:lnTo>
                <a:lnTo>
                  <a:pt x="0" y="4190"/>
                </a:lnTo>
                <a:lnTo>
                  <a:pt x="0" y="10667"/>
                </a:lnTo>
                <a:lnTo>
                  <a:pt x="850" y="12826"/>
                </a:lnTo>
                <a:lnTo>
                  <a:pt x="8318" y="19811"/>
                </a:lnTo>
                <a:lnTo>
                  <a:pt x="18262" y="16001"/>
                </a:lnTo>
                <a:lnTo>
                  <a:pt x="18262" y="8508"/>
                </a:lnTo>
                <a:lnTo>
                  <a:pt x="18262" y="3809"/>
                </a:lnTo>
                <a:lnTo>
                  <a:pt x="1417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46531" y="49164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135" y="0"/>
                </a:moveTo>
                <a:lnTo>
                  <a:pt x="3670" y="0"/>
                </a:lnTo>
                <a:lnTo>
                  <a:pt x="0" y="4533"/>
                </a:lnTo>
                <a:lnTo>
                  <a:pt x="0" y="11531"/>
                </a:lnTo>
                <a:lnTo>
                  <a:pt x="812" y="13804"/>
                </a:lnTo>
                <a:lnTo>
                  <a:pt x="2590" y="15697"/>
                </a:lnTo>
                <a:lnTo>
                  <a:pt x="8521" y="21323"/>
                </a:lnTo>
                <a:lnTo>
                  <a:pt x="18275" y="17183"/>
                </a:lnTo>
                <a:lnTo>
                  <a:pt x="18275" y="8890"/>
                </a:lnTo>
                <a:lnTo>
                  <a:pt x="18275" y="3848"/>
                </a:lnTo>
                <a:lnTo>
                  <a:pt x="141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47356" y="3293364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313" y="0"/>
                </a:moveTo>
                <a:lnTo>
                  <a:pt x="5740" y="0"/>
                </a:lnTo>
                <a:lnTo>
                  <a:pt x="0" y="7112"/>
                </a:lnTo>
                <a:lnTo>
                  <a:pt x="0" y="17906"/>
                </a:lnTo>
                <a:lnTo>
                  <a:pt x="1295" y="21462"/>
                </a:lnTo>
                <a:lnTo>
                  <a:pt x="4165" y="24384"/>
                </a:lnTo>
                <a:lnTo>
                  <a:pt x="11926" y="28442"/>
                </a:lnTo>
                <a:lnTo>
                  <a:pt x="20012" y="27511"/>
                </a:lnTo>
                <a:lnTo>
                  <a:pt x="26368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3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78636" y="40965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225" y="0"/>
                </a:moveTo>
                <a:lnTo>
                  <a:pt x="6350" y="0"/>
                </a:lnTo>
                <a:lnTo>
                  <a:pt x="0" y="6362"/>
                </a:lnTo>
                <a:lnTo>
                  <a:pt x="0" y="22567"/>
                </a:lnTo>
                <a:lnTo>
                  <a:pt x="6350" y="28930"/>
                </a:lnTo>
                <a:lnTo>
                  <a:pt x="22225" y="28930"/>
                </a:lnTo>
                <a:lnTo>
                  <a:pt x="28955" y="22567"/>
                </a:lnTo>
                <a:lnTo>
                  <a:pt x="28955" y="14465"/>
                </a:lnTo>
                <a:lnTo>
                  <a:pt x="28955" y="6362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6732" y="2069592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555" y="0"/>
                </a:moveTo>
                <a:lnTo>
                  <a:pt x="5842" y="0"/>
                </a:lnTo>
                <a:lnTo>
                  <a:pt x="0" y="7112"/>
                </a:lnTo>
                <a:lnTo>
                  <a:pt x="0" y="17906"/>
                </a:lnTo>
                <a:lnTo>
                  <a:pt x="1333" y="21462"/>
                </a:lnTo>
                <a:lnTo>
                  <a:pt x="4330" y="24383"/>
                </a:lnTo>
                <a:lnTo>
                  <a:pt x="11964" y="28442"/>
                </a:lnTo>
                <a:lnTo>
                  <a:pt x="20004" y="27511"/>
                </a:lnTo>
                <a:lnTo>
                  <a:pt x="26360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55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37272" y="375208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700" y="22098"/>
                </a:lnTo>
                <a:lnTo>
                  <a:pt x="0" y="44196"/>
                </a:lnTo>
                <a:lnTo>
                  <a:pt x="22097" y="27812"/>
                </a:lnTo>
                <a:lnTo>
                  <a:pt x="31999" y="27812"/>
                </a:lnTo>
                <a:lnTo>
                  <a:pt x="27749" y="22098"/>
                </a:lnTo>
                <a:lnTo>
                  <a:pt x="31716" y="16764"/>
                </a:lnTo>
                <a:lnTo>
                  <a:pt x="22097" y="16764"/>
                </a:lnTo>
                <a:lnTo>
                  <a:pt x="0" y="0"/>
                </a:lnTo>
                <a:close/>
              </a:path>
              <a:path w="44450" h="44450">
                <a:moveTo>
                  <a:pt x="31999" y="27812"/>
                </a:moveTo>
                <a:lnTo>
                  <a:pt x="22097" y="27812"/>
                </a:lnTo>
                <a:lnTo>
                  <a:pt x="44183" y="44196"/>
                </a:lnTo>
                <a:lnTo>
                  <a:pt x="31999" y="27812"/>
                </a:lnTo>
                <a:close/>
              </a:path>
              <a:path w="44450" h="44450">
                <a:moveTo>
                  <a:pt x="44183" y="0"/>
                </a:moveTo>
                <a:lnTo>
                  <a:pt x="22097" y="16764"/>
                </a:lnTo>
                <a:lnTo>
                  <a:pt x="31716" y="16764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2324" y="1935479"/>
            <a:ext cx="85318" cy="85343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144536" y="231495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035" y="0"/>
                </a:moveTo>
                <a:lnTo>
                  <a:pt x="22644" y="22606"/>
                </a:lnTo>
                <a:lnTo>
                  <a:pt x="0" y="25781"/>
                </a:lnTo>
                <a:lnTo>
                  <a:pt x="22644" y="29210"/>
                </a:lnTo>
                <a:lnTo>
                  <a:pt x="26035" y="51816"/>
                </a:lnTo>
                <a:lnTo>
                  <a:pt x="29159" y="29210"/>
                </a:lnTo>
                <a:lnTo>
                  <a:pt x="51803" y="25781"/>
                </a:lnTo>
                <a:lnTo>
                  <a:pt x="29159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98232" y="294284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02" y="0"/>
                </a:moveTo>
                <a:lnTo>
                  <a:pt x="16738" y="12573"/>
                </a:lnTo>
                <a:lnTo>
                  <a:pt x="0" y="0"/>
                </a:lnTo>
                <a:lnTo>
                  <a:pt x="12560" y="16763"/>
                </a:lnTo>
                <a:lnTo>
                  <a:pt x="0" y="33528"/>
                </a:lnTo>
                <a:lnTo>
                  <a:pt x="16738" y="20955"/>
                </a:lnTo>
                <a:lnTo>
                  <a:pt x="33502" y="33528"/>
                </a:lnTo>
                <a:lnTo>
                  <a:pt x="20942" y="16763"/>
                </a:lnTo>
                <a:lnTo>
                  <a:pt x="3350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4191" y="227076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7"/>
                </a:lnTo>
                <a:lnTo>
                  <a:pt x="0" y="44195"/>
                </a:lnTo>
                <a:lnTo>
                  <a:pt x="21945" y="27558"/>
                </a:lnTo>
                <a:lnTo>
                  <a:pt x="31734" y="27558"/>
                </a:lnTo>
                <a:lnTo>
                  <a:pt x="27647" y="22097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8"/>
                </a:moveTo>
                <a:lnTo>
                  <a:pt x="21945" y="27558"/>
                </a:lnTo>
                <a:lnTo>
                  <a:pt x="44183" y="44195"/>
                </a:lnTo>
                <a:lnTo>
                  <a:pt x="31734" y="27558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022348" y="308914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494"/>
                </a:lnTo>
                <a:lnTo>
                  <a:pt x="0" y="47243"/>
                </a:lnTo>
                <a:lnTo>
                  <a:pt x="23621" y="29463"/>
                </a:lnTo>
                <a:lnTo>
                  <a:pt x="34027" y="29463"/>
                </a:lnTo>
                <a:lnTo>
                  <a:pt x="29590" y="23494"/>
                </a:lnTo>
                <a:lnTo>
                  <a:pt x="33884" y="17779"/>
                </a:lnTo>
                <a:lnTo>
                  <a:pt x="23621" y="17779"/>
                </a:lnTo>
                <a:lnTo>
                  <a:pt x="0" y="0"/>
                </a:lnTo>
                <a:close/>
              </a:path>
              <a:path w="47625" h="47625">
                <a:moveTo>
                  <a:pt x="34027" y="29463"/>
                </a:moveTo>
                <a:lnTo>
                  <a:pt x="23621" y="29463"/>
                </a:lnTo>
                <a:lnTo>
                  <a:pt x="47243" y="47243"/>
                </a:lnTo>
                <a:lnTo>
                  <a:pt x="34027" y="29463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79"/>
                </a:lnTo>
                <a:lnTo>
                  <a:pt x="33884" y="17779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87424" y="1880883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0638" y="0"/>
                </a:moveTo>
                <a:lnTo>
                  <a:pt x="3682" y="3923"/>
                </a:lnTo>
                <a:lnTo>
                  <a:pt x="1142" y="6590"/>
                </a:lnTo>
                <a:lnTo>
                  <a:pt x="0" y="9892"/>
                </a:lnTo>
                <a:lnTo>
                  <a:pt x="0" y="20306"/>
                </a:lnTo>
                <a:lnTo>
                  <a:pt x="5206" y="27164"/>
                </a:lnTo>
                <a:lnTo>
                  <a:pt x="20192" y="27164"/>
                </a:lnTo>
                <a:lnTo>
                  <a:pt x="25907" y="21068"/>
                </a:lnTo>
                <a:lnTo>
                  <a:pt x="25907" y="13448"/>
                </a:lnTo>
                <a:lnTo>
                  <a:pt x="23596" y="5584"/>
                </a:lnTo>
                <a:lnTo>
                  <a:pt x="17891" y="827"/>
                </a:lnTo>
                <a:lnTo>
                  <a:pt x="106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270760" y="35311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225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605"/>
                </a:lnTo>
                <a:lnTo>
                  <a:pt x="6350" y="28955"/>
                </a:lnTo>
                <a:lnTo>
                  <a:pt x="22225" y="28955"/>
                </a:lnTo>
                <a:lnTo>
                  <a:pt x="28956" y="22605"/>
                </a:lnTo>
                <a:lnTo>
                  <a:pt x="28956" y="14477"/>
                </a:lnTo>
                <a:lnTo>
                  <a:pt x="28956" y="6349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18400" y="2664094"/>
            <a:ext cx="29209" cy="27305"/>
          </a:xfrm>
          <a:custGeom>
            <a:avLst/>
            <a:gdLst/>
            <a:ahLst/>
            <a:cxnLst/>
            <a:rect l="l" t="t" r="r" b="b"/>
            <a:pathLst>
              <a:path w="29209" h="27305">
                <a:moveTo>
                  <a:pt x="11999" y="0"/>
                </a:moveTo>
                <a:lnTo>
                  <a:pt x="4216" y="3794"/>
                </a:lnTo>
                <a:lnTo>
                  <a:pt x="1308" y="6588"/>
                </a:lnTo>
                <a:lnTo>
                  <a:pt x="0" y="10017"/>
                </a:lnTo>
                <a:lnTo>
                  <a:pt x="0" y="20558"/>
                </a:lnTo>
                <a:lnTo>
                  <a:pt x="5727" y="27289"/>
                </a:lnTo>
                <a:lnTo>
                  <a:pt x="22529" y="27289"/>
                </a:lnTo>
                <a:lnTo>
                  <a:pt x="28930" y="20939"/>
                </a:lnTo>
                <a:lnTo>
                  <a:pt x="28930" y="13573"/>
                </a:lnTo>
                <a:lnTo>
                  <a:pt x="26376" y="5651"/>
                </a:lnTo>
                <a:lnTo>
                  <a:pt x="20059" y="873"/>
                </a:lnTo>
                <a:lnTo>
                  <a:pt x="1199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93564" y="3785615"/>
            <a:ext cx="85344" cy="8382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58740" y="2796539"/>
            <a:ext cx="85344" cy="85343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6300215" y="364083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6" y="22605"/>
                </a:lnTo>
                <a:lnTo>
                  <a:pt x="0" y="26034"/>
                </a:lnTo>
                <a:lnTo>
                  <a:pt x="22606" y="29209"/>
                </a:lnTo>
                <a:lnTo>
                  <a:pt x="26035" y="51815"/>
                </a:lnTo>
                <a:lnTo>
                  <a:pt x="29210" y="29209"/>
                </a:lnTo>
                <a:lnTo>
                  <a:pt x="51816" y="26034"/>
                </a:lnTo>
                <a:lnTo>
                  <a:pt x="29210" y="22605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624327" y="3785615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939" y="0"/>
                </a:moveTo>
                <a:lnTo>
                  <a:pt x="17399" y="18034"/>
                </a:lnTo>
                <a:lnTo>
                  <a:pt x="0" y="20574"/>
                </a:lnTo>
                <a:lnTo>
                  <a:pt x="17399" y="23114"/>
                </a:lnTo>
                <a:lnTo>
                  <a:pt x="19939" y="41148"/>
                </a:lnTo>
                <a:lnTo>
                  <a:pt x="22479" y="23114"/>
                </a:lnTo>
                <a:lnTo>
                  <a:pt x="39624" y="20574"/>
                </a:lnTo>
                <a:lnTo>
                  <a:pt x="22479" y="18034"/>
                </a:lnTo>
                <a:lnTo>
                  <a:pt x="1993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27776" y="3299459"/>
            <a:ext cx="83820" cy="8534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3950208" y="3886212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2" y="16738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38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816096" y="280263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8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562600" y="3002279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1811" y="15875"/>
                </a:lnTo>
                <a:lnTo>
                  <a:pt x="0" y="32003"/>
                </a:lnTo>
                <a:lnTo>
                  <a:pt x="15875" y="19938"/>
                </a:lnTo>
                <a:lnTo>
                  <a:pt x="22978" y="19938"/>
                </a:lnTo>
                <a:lnTo>
                  <a:pt x="19938" y="15875"/>
                </a:lnTo>
                <a:lnTo>
                  <a:pt x="22834" y="12064"/>
                </a:lnTo>
                <a:lnTo>
                  <a:pt x="15875" y="12064"/>
                </a:lnTo>
                <a:lnTo>
                  <a:pt x="0" y="0"/>
                </a:lnTo>
                <a:close/>
              </a:path>
              <a:path w="32385" h="32385">
                <a:moveTo>
                  <a:pt x="22978" y="19938"/>
                </a:moveTo>
                <a:lnTo>
                  <a:pt x="15875" y="19938"/>
                </a:lnTo>
                <a:lnTo>
                  <a:pt x="32003" y="32003"/>
                </a:lnTo>
                <a:lnTo>
                  <a:pt x="22978" y="19938"/>
                </a:lnTo>
                <a:close/>
              </a:path>
              <a:path w="32385" h="32385">
                <a:moveTo>
                  <a:pt x="32003" y="0"/>
                </a:moveTo>
                <a:lnTo>
                  <a:pt x="15875" y="12064"/>
                </a:lnTo>
                <a:lnTo>
                  <a:pt x="22834" y="12064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645152" y="27965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4"/>
                </a:lnTo>
                <a:lnTo>
                  <a:pt x="27432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1"/>
                </a:lnTo>
                <a:lnTo>
                  <a:pt x="27432" y="20701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2" y="34162"/>
                </a:lnTo>
                <a:lnTo>
                  <a:pt x="54863" y="54864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2" y="20701"/>
                </a:lnTo>
                <a:lnTo>
                  <a:pt x="39242" y="20701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995928" y="257708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2"/>
                </a:lnTo>
                <a:lnTo>
                  <a:pt x="0" y="47243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4" y="47243"/>
                </a:lnTo>
                <a:lnTo>
                  <a:pt x="33956" y="29591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421123" y="3988320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3" y="0"/>
                </a:lnTo>
                <a:lnTo>
                  <a:pt x="0" y="5461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8" y="1206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061203" y="2560320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430" y="0"/>
                </a:moveTo>
                <a:lnTo>
                  <a:pt x="4445" y="0"/>
                </a:lnTo>
                <a:lnTo>
                  <a:pt x="0" y="3429"/>
                </a:lnTo>
                <a:lnTo>
                  <a:pt x="0" y="12954"/>
                </a:lnTo>
                <a:lnTo>
                  <a:pt x="4191" y="16763"/>
                </a:lnTo>
                <a:lnTo>
                  <a:pt x="9144" y="16763"/>
                </a:lnTo>
                <a:lnTo>
                  <a:pt x="17145" y="16763"/>
                </a:lnTo>
                <a:lnTo>
                  <a:pt x="21336" y="7619"/>
                </a:lnTo>
                <a:lnTo>
                  <a:pt x="15748" y="2540"/>
                </a:lnTo>
                <a:lnTo>
                  <a:pt x="13843" y="762"/>
                </a:lnTo>
                <a:lnTo>
                  <a:pt x="114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278879" y="283006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4">
                <a:moveTo>
                  <a:pt x="11557" y="0"/>
                </a:moveTo>
                <a:lnTo>
                  <a:pt x="4572" y="0"/>
                </a:lnTo>
                <a:lnTo>
                  <a:pt x="0" y="3682"/>
                </a:lnTo>
                <a:lnTo>
                  <a:pt x="0" y="14096"/>
                </a:lnTo>
                <a:lnTo>
                  <a:pt x="3810" y="18287"/>
                </a:lnTo>
                <a:lnTo>
                  <a:pt x="8890" y="18287"/>
                </a:lnTo>
                <a:lnTo>
                  <a:pt x="17145" y="18287"/>
                </a:lnTo>
                <a:lnTo>
                  <a:pt x="21336" y="8508"/>
                </a:lnTo>
                <a:lnTo>
                  <a:pt x="15748" y="2539"/>
                </a:lnTo>
                <a:lnTo>
                  <a:pt x="13843" y="762"/>
                </a:lnTo>
                <a:lnTo>
                  <a:pt x="1155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655820" y="3230879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17906" y="0"/>
                </a:moveTo>
                <a:lnTo>
                  <a:pt x="7112" y="0"/>
                </a:lnTo>
                <a:lnTo>
                  <a:pt x="0" y="5461"/>
                </a:lnTo>
                <a:lnTo>
                  <a:pt x="0" y="21208"/>
                </a:lnTo>
                <a:lnTo>
                  <a:pt x="6350" y="27431"/>
                </a:lnTo>
                <a:lnTo>
                  <a:pt x="14350" y="27431"/>
                </a:lnTo>
                <a:lnTo>
                  <a:pt x="22508" y="24993"/>
                </a:lnTo>
                <a:lnTo>
                  <a:pt x="27511" y="18970"/>
                </a:lnTo>
                <a:lnTo>
                  <a:pt x="28442" y="11304"/>
                </a:lnTo>
                <a:lnTo>
                  <a:pt x="24383" y="3937"/>
                </a:lnTo>
                <a:lnTo>
                  <a:pt x="21462" y="1269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458967" y="366217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606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224"/>
                </a:lnTo>
                <a:lnTo>
                  <a:pt x="6350" y="28955"/>
                </a:lnTo>
                <a:lnTo>
                  <a:pt x="14478" y="28955"/>
                </a:lnTo>
                <a:lnTo>
                  <a:pt x="22606" y="28955"/>
                </a:lnTo>
                <a:lnTo>
                  <a:pt x="28956" y="22224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238500" y="262432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4" y="4318"/>
                </a:lnTo>
                <a:lnTo>
                  <a:pt x="21462" y="1397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14544" y="3319271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763" y="22859"/>
                </a:lnTo>
                <a:lnTo>
                  <a:pt x="0" y="45719"/>
                </a:lnTo>
                <a:lnTo>
                  <a:pt x="22097" y="28701"/>
                </a:lnTo>
                <a:lnTo>
                  <a:pt x="31999" y="28701"/>
                </a:lnTo>
                <a:lnTo>
                  <a:pt x="27812" y="22859"/>
                </a:lnTo>
                <a:lnTo>
                  <a:pt x="31817" y="17271"/>
                </a:lnTo>
                <a:lnTo>
                  <a:pt x="22097" y="17271"/>
                </a:lnTo>
                <a:lnTo>
                  <a:pt x="0" y="0"/>
                </a:lnTo>
                <a:close/>
              </a:path>
              <a:path w="44450" h="45720">
                <a:moveTo>
                  <a:pt x="31999" y="28701"/>
                </a:moveTo>
                <a:lnTo>
                  <a:pt x="22097" y="28701"/>
                </a:lnTo>
                <a:lnTo>
                  <a:pt x="44195" y="45719"/>
                </a:lnTo>
                <a:lnTo>
                  <a:pt x="31999" y="28701"/>
                </a:lnTo>
                <a:close/>
              </a:path>
              <a:path w="44450" h="45720">
                <a:moveTo>
                  <a:pt x="44195" y="0"/>
                </a:moveTo>
                <a:lnTo>
                  <a:pt x="22097" y="17271"/>
                </a:lnTo>
                <a:lnTo>
                  <a:pt x="31817" y="1727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6" name="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97935" y="3355847"/>
            <a:ext cx="85343" cy="85343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3677411" y="352805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05"/>
                </a:lnTo>
                <a:lnTo>
                  <a:pt x="0" y="26034"/>
                </a:lnTo>
                <a:lnTo>
                  <a:pt x="22605" y="29209"/>
                </a:lnTo>
                <a:lnTo>
                  <a:pt x="25780" y="51815"/>
                </a:lnTo>
                <a:lnTo>
                  <a:pt x="29210" y="29209"/>
                </a:lnTo>
                <a:lnTo>
                  <a:pt x="51815" y="26034"/>
                </a:lnTo>
                <a:lnTo>
                  <a:pt x="29210" y="22605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388107" y="328422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685" y="0"/>
                </a:moveTo>
                <a:lnTo>
                  <a:pt x="17144" y="18033"/>
                </a:lnTo>
                <a:lnTo>
                  <a:pt x="0" y="20573"/>
                </a:lnTo>
                <a:lnTo>
                  <a:pt x="17144" y="23113"/>
                </a:lnTo>
                <a:lnTo>
                  <a:pt x="19685" y="41147"/>
                </a:lnTo>
                <a:lnTo>
                  <a:pt x="22225" y="23113"/>
                </a:lnTo>
                <a:lnTo>
                  <a:pt x="39624" y="20573"/>
                </a:lnTo>
                <a:lnTo>
                  <a:pt x="22225" y="18033"/>
                </a:lnTo>
                <a:lnTo>
                  <a:pt x="1968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305300" y="33802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4"/>
                </a:lnTo>
                <a:lnTo>
                  <a:pt x="33527" y="35052"/>
                </a:lnTo>
                <a:lnTo>
                  <a:pt x="20954" y="17526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634740" y="3157727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79" h="44450">
                <a:moveTo>
                  <a:pt x="30690" y="27686"/>
                </a:moveTo>
                <a:lnTo>
                  <a:pt x="21336" y="27686"/>
                </a:lnTo>
                <a:lnTo>
                  <a:pt x="42672" y="44196"/>
                </a:lnTo>
                <a:lnTo>
                  <a:pt x="30690" y="27686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839211" y="32217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1"/>
                </a:lnTo>
                <a:lnTo>
                  <a:pt x="0" y="47243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1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3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243339" y="386943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6"/>
                </a:lnTo>
                <a:lnTo>
                  <a:pt x="0" y="11265"/>
                </a:lnTo>
                <a:lnTo>
                  <a:pt x="827" y="18930"/>
                </a:lnTo>
                <a:lnTo>
                  <a:pt x="5584" y="24969"/>
                </a:lnTo>
                <a:lnTo>
                  <a:pt x="13448" y="27419"/>
                </a:lnTo>
                <a:lnTo>
                  <a:pt x="21068" y="27419"/>
                </a:lnTo>
                <a:lnTo>
                  <a:pt x="27164" y="21323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151632" y="300380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6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026550" y="320192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0558" y="0"/>
                </a:moveTo>
                <a:lnTo>
                  <a:pt x="10017" y="0"/>
                </a:lnTo>
                <a:lnTo>
                  <a:pt x="6588" y="1269"/>
                </a:lnTo>
                <a:lnTo>
                  <a:pt x="3794" y="4190"/>
                </a:lnTo>
                <a:lnTo>
                  <a:pt x="0" y="12025"/>
                </a:lnTo>
                <a:lnTo>
                  <a:pt x="873" y="20097"/>
                </a:lnTo>
                <a:lnTo>
                  <a:pt x="5651" y="26408"/>
                </a:lnTo>
                <a:lnTo>
                  <a:pt x="13573" y="28956"/>
                </a:lnTo>
                <a:lnTo>
                  <a:pt x="20939" y="28956"/>
                </a:lnTo>
                <a:lnTo>
                  <a:pt x="27289" y="22606"/>
                </a:lnTo>
                <a:lnTo>
                  <a:pt x="27289" y="5714"/>
                </a:lnTo>
                <a:lnTo>
                  <a:pt x="2055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512308" y="22661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4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6034" y="51816"/>
                </a:lnTo>
                <a:lnTo>
                  <a:pt x="29209" y="29210"/>
                </a:lnTo>
                <a:lnTo>
                  <a:pt x="51815" y="26035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836420" y="240944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3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8" y="23113"/>
                </a:lnTo>
                <a:lnTo>
                  <a:pt x="41148" y="20574"/>
                </a:lnTo>
                <a:lnTo>
                  <a:pt x="23368" y="18033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7" name="object 5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39867" y="1924811"/>
            <a:ext cx="85344" cy="83819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2755392" y="254660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27" y="0"/>
                </a:moveTo>
                <a:lnTo>
                  <a:pt x="16763" y="12572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7" y="33527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029711" y="1426463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80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80" h="44450">
                <a:moveTo>
                  <a:pt x="30690" y="27686"/>
                </a:moveTo>
                <a:lnTo>
                  <a:pt x="21336" y="27686"/>
                </a:lnTo>
                <a:lnTo>
                  <a:pt x="42671" y="44196"/>
                </a:lnTo>
                <a:lnTo>
                  <a:pt x="30690" y="27686"/>
                </a:lnTo>
                <a:close/>
              </a:path>
              <a:path w="43180" h="44450">
                <a:moveTo>
                  <a:pt x="42671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671059" y="1866900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0" y="0"/>
                </a:moveTo>
                <a:lnTo>
                  <a:pt x="11302" y="15112"/>
                </a:lnTo>
                <a:lnTo>
                  <a:pt x="0" y="30480"/>
                </a:lnTo>
                <a:lnTo>
                  <a:pt x="15112" y="18923"/>
                </a:lnTo>
                <a:lnTo>
                  <a:pt x="21788" y="18923"/>
                </a:lnTo>
                <a:lnTo>
                  <a:pt x="18923" y="15112"/>
                </a:lnTo>
                <a:lnTo>
                  <a:pt x="21642" y="11557"/>
                </a:lnTo>
                <a:lnTo>
                  <a:pt x="15112" y="11557"/>
                </a:lnTo>
                <a:lnTo>
                  <a:pt x="0" y="0"/>
                </a:lnTo>
                <a:close/>
              </a:path>
              <a:path w="30479" h="30480">
                <a:moveTo>
                  <a:pt x="21788" y="18923"/>
                </a:moveTo>
                <a:lnTo>
                  <a:pt x="15112" y="18923"/>
                </a:lnTo>
                <a:lnTo>
                  <a:pt x="30479" y="30480"/>
                </a:lnTo>
                <a:lnTo>
                  <a:pt x="21788" y="18923"/>
                </a:lnTo>
                <a:close/>
              </a:path>
              <a:path w="30479" h="30480">
                <a:moveTo>
                  <a:pt x="30479" y="0"/>
                </a:moveTo>
                <a:lnTo>
                  <a:pt x="15112" y="11557"/>
                </a:lnTo>
                <a:lnTo>
                  <a:pt x="21642" y="11557"/>
                </a:lnTo>
                <a:lnTo>
                  <a:pt x="3047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857244" y="14218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518915" y="241706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4" y="0"/>
                </a:lnTo>
                <a:lnTo>
                  <a:pt x="0" y="5461"/>
                </a:lnTo>
                <a:lnTo>
                  <a:pt x="0" y="21336"/>
                </a:lnTo>
                <a:lnTo>
                  <a:pt x="5842" y="27431"/>
                </a:lnTo>
                <a:lnTo>
                  <a:pt x="12954" y="27431"/>
                </a:lnTo>
                <a:lnTo>
                  <a:pt x="20490" y="24975"/>
                </a:lnTo>
                <a:lnTo>
                  <a:pt x="25050" y="18923"/>
                </a:lnTo>
                <a:lnTo>
                  <a:pt x="25848" y="11251"/>
                </a:lnTo>
                <a:lnTo>
                  <a:pt x="22098" y="3937"/>
                </a:lnTo>
                <a:lnTo>
                  <a:pt x="19558" y="1269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867911" y="185470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714"/>
                </a:lnTo>
                <a:lnTo>
                  <a:pt x="0" y="22351"/>
                </a:lnTo>
                <a:lnTo>
                  <a:pt x="6350" y="28955"/>
                </a:lnTo>
                <a:lnTo>
                  <a:pt x="14350" y="28955"/>
                </a:lnTo>
                <a:lnTo>
                  <a:pt x="22508" y="26390"/>
                </a:lnTo>
                <a:lnTo>
                  <a:pt x="27511" y="20050"/>
                </a:lnTo>
                <a:lnTo>
                  <a:pt x="28442" y="11971"/>
                </a:lnTo>
                <a:lnTo>
                  <a:pt x="24384" y="4190"/>
                </a:lnTo>
                <a:lnTo>
                  <a:pt x="21462" y="1269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672584" y="22875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5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450592" y="124968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17906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3" y="4318"/>
                </a:lnTo>
                <a:lnTo>
                  <a:pt x="21462" y="1397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326635" y="1944623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0" y="0"/>
                </a:moveTo>
                <a:lnTo>
                  <a:pt x="17272" y="22098"/>
                </a:lnTo>
                <a:lnTo>
                  <a:pt x="0" y="44195"/>
                </a:lnTo>
                <a:lnTo>
                  <a:pt x="22860" y="27812"/>
                </a:lnTo>
                <a:lnTo>
                  <a:pt x="33103" y="27812"/>
                </a:lnTo>
                <a:lnTo>
                  <a:pt x="28701" y="22098"/>
                </a:lnTo>
                <a:lnTo>
                  <a:pt x="32809" y="16763"/>
                </a:lnTo>
                <a:lnTo>
                  <a:pt x="22860" y="16763"/>
                </a:lnTo>
                <a:lnTo>
                  <a:pt x="0" y="0"/>
                </a:lnTo>
                <a:close/>
              </a:path>
              <a:path w="45720" h="44450">
                <a:moveTo>
                  <a:pt x="33103" y="27812"/>
                </a:moveTo>
                <a:lnTo>
                  <a:pt x="22860" y="27812"/>
                </a:lnTo>
                <a:lnTo>
                  <a:pt x="45719" y="44195"/>
                </a:lnTo>
                <a:lnTo>
                  <a:pt x="33103" y="27812"/>
                </a:lnTo>
                <a:close/>
              </a:path>
              <a:path w="45720" h="44450">
                <a:moveTo>
                  <a:pt x="45719" y="0"/>
                </a:moveTo>
                <a:lnTo>
                  <a:pt x="22860" y="16763"/>
                </a:lnTo>
                <a:lnTo>
                  <a:pt x="32809" y="1676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7" name="object 6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24683" y="1600200"/>
            <a:ext cx="85343" cy="85344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2891027" y="215341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5781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5781" y="51815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600200" y="190957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6" y="0"/>
                </a:moveTo>
                <a:lnTo>
                  <a:pt x="17780" y="18033"/>
                </a:lnTo>
                <a:lnTo>
                  <a:pt x="0" y="20573"/>
                </a:lnTo>
                <a:lnTo>
                  <a:pt x="17780" y="23113"/>
                </a:lnTo>
                <a:lnTo>
                  <a:pt x="20446" y="41147"/>
                </a:lnTo>
                <a:lnTo>
                  <a:pt x="22987" y="23113"/>
                </a:lnTo>
                <a:lnTo>
                  <a:pt x="41148" y="20573"/>
                </a:lnTo>
                <a:lnTo>
                  <a:pt x="22987" y="18033"/>
                </a:lnTo>
                <a:lnTo>
                  <a:pt x="2044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517391" y="2005583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3"/>
                </a:lnTo>
                <a:lnTo>
                  <a:pt x="33528" y="35052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846832" y="178307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052827" y="1845564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5" y="23622"/>
                </a:lnTo>
                <a:lnTo>
                  <a:pt x="0" y="47243"/>
                </a:lnTo>
                <a:lnTo>
                  <a:pt x="22733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733" y="17652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0"/>
                </a:moveTo>
                <a:lnTo>
                  <a:pt x="22733" y="29590"/>
                </a:lnTo>
                <a:lnTo>
                  <a:pt x="45720" y="47243"/>
                </a:lnTo>
                <a:lnTo>
                  <a:pt x="32907" y="29590"/>
                </a:lnTo>
                <a:close/>
              </a:path>
              <a:path w="45719" h="47625">
                <a:moveTo>
                  <a:pt x="45720" y="0"/>
                </a:moveTo>
                <a:lnTo>
                  <a:pt x="22733" y="17652"/>
                </a:lnTo>
                <a:lnTo>
                  <a:pt x="32907" y="17652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429523" y="223875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5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7"/>
                </a:lnTo>
                <a:lnTo>
                  <a:pt x="0" y="11251"/>
                </a:lnTo>
                <a:lnTo>
                  <a:pt x="827" y="18923"/>
                </a:lnTo>
                <a:lnTo>
                  <a:pt x="5584" y="24975"/>
                </a:lnTo>
                <a:lnTo>
                  <a:pt x="13448" y="27431"/>
                </a:lnTo>
                <a:lnTo>
                  <a:pt x="21068" y="27431"/>
                </a:lnTo>
                <a:lnTo>
                  <a:pt x="27164" y="21336"/>
                </a:lnTo>
                <a:lnTo>
                  <a:pt x="27164" y="5461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238871" y="1827276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1472" y="0"/>
                </a:moveTo>
                <a:lnTo>
                  <a:pt x="10550" y="0"/>
                </a:lnTo>
                <a:lnTo>
                  <a:pt x="6867" y="1270"/>
                </a:lnTo>
                <a:lnTo>
                  <a:pt x="3946" y="4063"/>
                </a:lnTo>
                <a:lnTo>
                  <a:pt x="0" y="11412"/>
                </a:lnTo>
                <a:lnTo>
                  <a:pt x="946" y="19034"/>
                </a:lnTo>
                <a:lnTo>
                  <a:pt x="5965" y="25013"/>
                </a:lnTo>
                <a:lnTo>
                  <a:pt x="14233" y="27432"/>
                </a:lnTo>
                <a:lnTo>
                  <a:pt x="21980" y="27432"/>
                </a:lnTo>
                <a:lnTo>
                  <a:pt x="28584" y="21336"/>
                </a:lnTo>
                <a:lnTo>
                  <a:pt x="28584" y="5461"/>
                </a:lnTo>
                <a:lnTo>
                  <a:pt x="214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5" name="object 7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83096" y="3290315"/>
            <a:ext cx="85344" cy="85343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472171" y="3555491"/>
            <a:ext cx="83820" cy="83820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6659880" y="46954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5780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926068" y="4133100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437"/>
                </a:lnTo>
                <a:lnTo>
                  <a:pt x="0" y="19938"/>
                </a:lnTo>
                <a:lnTo>
                  <a:pt x="18033" y="22440"/>
                </a:lnTo>
                <a:lnTo>
                  <a:pt x="20574" y="39598"/>
                </a:lnTo>
                <a:lnTo>
                  <a:pt x="23113" y="22440"/>
                </a:lnTo>
                <a:lnTo>
                  <a:pt x="41148" y="19938"/>
                </a:lnTo>
                <a:lnTo>
                  <a:pt x="23113" y="17437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9" name="object 7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55992" y="4285500"/>
            <a:ext cx="85343" cy="85318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5900928" y="186537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33527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3" y="16763"/>
                </a:lnTo>
                <a:lnTo>
                  <a:pt x="0" y="33528"/>
                </a:lnTo>
                <a:lnTo>
                  <a:pt x="16763" y="20954"/>
                </a:lnTo>
                <a:lnTo>
                  <a:pt x="33527" y="33528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701028" y="2849879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510" y="21336"/>
                </a:lnTo>
                <a:lnTo>
                  <a:pt x="0" y="42671"/>
                </a:lnTo>
                <a:lnTo>
                  <a:pt x="22225" y="26543"/>
                </a:lnTo>
                <a:lnTo>
                  <a:pt x="31715" y="26543"/>
                </a:lnTo>
                <a:lnTo>
                  <a:pt x="27686" y="21336"/>
                </a:lnTo>
                <a:lnTo>
                  <a:pt x="31715" y="16128"/>
                </a:lnTo>
                <a:lnTo>
                  <a:pt x="22225" y="16128"/>
                </a:lnTo>
                <a:lnTo>
                  <a:pt x="0" y="0"/>
                </a:lnTo>
                <a:close/>
              </a:path>
              <a:path w="44450" h="43180">
                <a:moveTo>
                  <a:pt x="31715" y="26543"/>
                </a:moveTo>
                <a:lnTo>
                  <a:pt x="22225" y="26543"/>
                </a:lnTo>
                <a:lnTo>
                  <a:pt x="44196" y="42671"/>
                </a:lnTo>
                <a:lnTo>
                  <a:pt x="31715" y="26543"/>
                </a:lnTo>
                <a:close/>
              </a:path>
              <a:path w="44450" h="43180">
                <a:moveTo>
                  <a:pt x="44196" y="0"/>
                </a:moveTo>
                <a:lnTo>
                  <a:pt x="22225" y="16128"/>
                </a:lnTo>
                <a:lnTo>
                  <a:pt x="31715" y="1612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319771" y="395784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32003" y="0"/>
                </a:moveTo>
                <a:lnTo>
                  <a:pt x="16128" y="11810"/>
                </a:lnTo>
                <a:lnTo>
                  <a:pt x="0" y="0"/>
                </a:ln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32003" y="31978"/>
                </a:lnTo>
                <a:lnTo>
                  <a:pt x="19938" y="15836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488680" y="39288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4" y="0"/>
                </a:moveTo>
                <a:lnTo>
                  <a:pt x="27431" y="20637"/>
                </a:lnTo>
                <a:lnTo>
                  <a:pt x="0" y="0"/>
                </a:lnTo>
                <a:lnTo>
                  <a:pt x="20700" y="27419"/>
                </a:lnTo>
                <a:lnTo>
                  <a:pt x="0" y="54838"/>
                </a:lnTo>
                <a:lnTo>
                  <a:pt x="27431" y="34201"/>
                </a:lnTo>
                <a:lnTo>
                  <a:pt x="54864" y="54838"/>
                </a:lnTo>
                <a:lnTo>
                  <a:pt x="34163" y="27419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715756" y="3582923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987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987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211823" y="2276855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700" y="0"/>
                </a:moveTo>
                <a:lnTo>
                  <a:pt x="5714" y="0"/>
                </a:lnTo>
                <a:lnTo>
                  <a:pt x="0" y="5842"/>
                </a:lnTo>
                <a:lnTo>
                  <a:pt x="0" y="12954"/>
                </a:lnTo>
                <a:lnTo>
                  <a:pt x="2311" y="20490"/>
                </a:lnTo>
                <a:lnTo>
                  <a:pt x="8016" y="25050"/>
                </a:lnTo>
                <a:lnTo>
                  <a:pt x="15269" y="25848"/>
                </a:lnTo>
                <a:lnTo>
                  <a:pt x="22225" y="22098"/>
                </a:lnTo>
                <a:lnTo>
                  <a:pt x="24764" y="19557"/>
                </a:lnTo>
                <a:lnTo>
                  <a:pt x="25908" y="16382"/>
                </a:lnTo>
                <a:lnTo>
                  <a:pt x="25908" y="660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763000" y="43449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604" y="0"/>
                </a:moveTo>
                <a:lnTo>
                  <a:pt x="4064" y="0"/>
                </a:lnTo>
                <a:lnTo>
                  <a:pt x="0" y="4140"/>
                </a:lnTo>
                <a:lnTo>
                  <a:pt x="0" y="9182"/>
                </a:lnTo>
                <a:lnTo>
                  <a:pt x="0" y="17170"/>
                </a:lnTo>
                <a:lnTo>
                  <a:pt x="9905" y="21310"/>
                </a:lnTo>
                <a:lnTo>
                  <a:pt x="17399" y="13766"/>
                </a:lnTo>
                <a:lnTo>
                  <a:pt x="18288" y="11430"/>
                </a:lnTo>
                <a:lnTo>
                  <a:pt x="18288" y="4445"/>
                </a:lnTo>
                <a:lnTo>
                  <a:pt x="146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505700" y="4675644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5" h="20320">
                <a:moveTo>
                  <a:pt x="13461" y="0"/>
                </a:moveTo>
                <a:lnTo>
                  <a:pt x="3809" y="0"/>
                </a:lnTo>
                <a:lnTo>
                  <a:pt x="0" y="3568"/>
                </a:lnTo>
                <a:lnTo>
                  <a:pt x="0" y="8254"/>
                </a:lnTo>
                <a:lnTo>
                  <a:pt x="0" y="15951"/>
                </a:lnTo>
                <a:lnTo>
                  <a:pt x="9017" y="19799"/>
                </a:lnTo>
                <a:lnTo>
                  <a:pt x="14350" y="14579"/>
                </a:lnTo>
                <a:lnTo>
                  <a:pt x="16001" y="12826"/>
                </a:lnTo>
                <a:lnTo>
                  <a:pt x="16764" y="10706"/>
                </a:lnTo>
                <a:lnTo>
                  <a:pt x="16764" y="4203"/>
                </a:lnTo>
                <a:lnTo>
                  <a:pt x="1346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094219" y="3051048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24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14350"/>
                </a:lnTo>
                <a:lnTo>
                  <a:pt x="2565" y="22508"/>
                </a:lnTo>
                <a:lnTo>
                  <a:pt x="8905" y="27511"/>
                </a:lnTo>
                <a:lnTo>
                  <a:pt x="16984" y="28442"/>
                </a:lnTo>
                <a:lnTo>
                  <a:pt x="24764" y="24383"/>
                </a:lnTo>
                <a:lnTo>
                  <a:pt x="27685" y="21462"/>
                </a:lnTo>
                <a:lnTo>
                  <a:pt x="28955" y="17906"/>
                </a:lnTo>
                <a:lnTo>
                  <a:pt x="28955" y="7112"/>
                </a:lnTo>
                <a:lnTo>
                  <a:pt x="2324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123176" y="426416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730" y="0"/>
                </a:lnTo>
                <a:lnTo>
                  <a:pt x="0" y="6032"/>
                </a:lnTo>
                <a:lnTo>
                  <a:pt x="0" y="13703"/>
                </a:lnTo>
                <a:lnTo>
                  <a:pt x="0" y="21374"/>
                </a:lnTo>
                <a:lnTo>
                  <a:pt x="6730" y="27406"/>
                </a:lnTo>
                <a:lnTo>
                  <a:pt x="22605" y="27406"/>
                </a:lnTo>
                <a:lnTo>
                  <a:pt x="28955" y="21374"/>
                </a:lnTo>
                <a:lnTo>
                  <a:pt x="28955" y="603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989064" y="351129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7" y="27812"/>
                </a:lnTo>
                <a:lnTo>
                  <a:pt x="31767" y="27812"/>
                </a:lnTo>
                <a:lnTo>
                  <a:pt x="27431" y="22097"/>
                </a:lnTo>
                <a:lnTo>
                  <a:pt x="31478" y="16763"/>
                </a:lnTo>
                <a:lnTo>
                  <a:pt x="22097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7" y="27812"/>
                </a:lnTo>
                <a:lnTo>
                  <a:pt x="44195" y="44195"/>
                </a:lnTo>
                <a:lnTo>
                  <a:pt x="31767" y="27812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763"/>
                </a:lnTo>
                <a:lnTo>
                  <a:pt x="31478" y="16763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1" name="object 9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12864" y="1693164"/>
            <a:ext cx="85343" cy="85344"/>
          </a:xfrm>
          <a:prstGeom prst="rect">
            <a:avLst/>
          </a:prstGeom>
        </p:spPr>
      </p:pic>
      <p:sp>
        <p:nvSpPr>
          <p:cNvPr id="92" name="object 92"/>
          <p:cNvSpPr/>
          <p:nvPr/>
        </p:nvSpPr>
        <p:spPr>
          <a:xfrm>
            <a:off x="6772656" y="2074164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5781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6" y="25781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626352" y="2409444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7" y="35051"/>
                </a:lnTo>
                <a:lnTo>
                  <a:pt x="20954" y="17525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150607" y="20299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6" y="2209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900928" y="2848355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19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732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732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602980" y="42153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5" y="0"/>
                </a:moveTo>
                <a:lnTo>
                  <a:pt x="6730" y="0"/>
                </a:lnTo>
                <a:lnTo>
                  <a:pt x="0" y="6362"/>
                </a:lnTo>
                <a:lnTo>
                  <a:pt x="0" y="14465"/>
                </a:lnTo>
                <a:lnTo>
                  <a:pt x="0" y="22567"/>
                </a:lnTo>
                <a:lnTo>
                  <a:pt x="6730" y="28930"/>
                </a:lnTo>
                <a:lnTo>
                  <a:pt x="22605" y="28930"/>
                </a:lnTo>
                <a:lnTo>
                  <a:pt x="28955" y="22567"/>
                </a:lnTo>
                <a:lnTo>
                  <a:pt x="28955" y="636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123176" y="2422007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16019" y="0"/>
                </a:moveTo>
                <a:lnTo>
                  <a:pt x="8397" y="946"/>
                </a:lnTo>
                <a:lnTo>
                  <a:pt x="2418" y="5965"/>
                </a:lnTo>
                <a:lnTo>
                  <a:pt x="0" y="14233"/>
                </a:lnTo>
                <a:lnTo>
                  <a:pt x="0" y="21980"/>
                </a:lnTo>
                <a:lnTo>
                  <a:pt x="6096" y="28584"/>
                </a:lnTo>
                <a:lnTo>
                  <a:pt x="21971" y="28584"/>
                </a:lnTo>
                <a:lnTo>
                  <a:pt x="27431" y="21472"/>
                </a:lnTo>
                <a:lnTo>
                  <a:pt x="27431" y="10550"/>
                </a:lnTo>
                <a:lnTo>
                  <a:pt x="26162" y="6867"/>
                </a:lnTo>
                <a:lnTo>
                  <a:pt x="23368" y="3946"/>
                </a:lnTo>
                <a:lnTo>
                  <a:pt x="160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8" name="object 9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67728" y="248411"/>
            <a:ext cx="85344" cy="83820"/>
          </a:xfrm>
          <a:prstGeom prst="rect">
            <a:avLst/>
          </a:prstGeom>
        </p:spPr>
      </p:pic>
      <p:sp>
        <p:nvSpPr>
          <p:cNvPr id="99" name="object 99"/>
          <p:cNvSpPr/>
          <p:nvPr/>
        </p:nvSpPr>
        <p:spPr>
          <a:xfrm>
            <a:off x="7499604" y="405755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930" y="0"/>
                </a:moveTo>
                <a:lnTo>
                  <a:pt x="8858" y="946"/>
                </a:lnTo>
                <a:lnTo>
                  <a:pt x="2547" y="5965"/>
                </a:lnTo>
                <a:lnTo>
                  <a:pt x="0" y="14233"/>
                </a:lnTo>
                <a:lnTo>
                  <a:pt x="0" y="21980"/>
                </a:lnTo>
                <a:lnTo>
                  <a:pt x="6350" y="28584"/>
                </a:lnTo>
                <a:lnTo>
                  <a:pt x="23241" y="28584"/>
                </a:lnTo>
                <a:lnTo>
                  <a:pt x="28955" y="21472"/>
                </a:lnTo>
                <a:lnTo>
                  <a:pt x="28955" y="10550"/>
                </a:lnTo>
                <a:lnTo>
                  <a:pt x="27686" y="6867"/>
                </a:lnTo>
                <a:lnTo>
                  <a:pt x="24765" y="3946"/>
                </a:lnTo>
                <a:lnTo>
                  <a:pt x="169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851392" y="633983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79">
                <a:moveTo>
                  <a:pt x="44196" y="0"/>
                </a:moveTo>
                <a:lnTo>
                  <a:pt x="22225" y="16128"/>
                </a:lnTo>
                <a:lnTo>
                  <a:pt x="0" y="0"/>
                </a:lnTo>
                <a:lnTo>
                  <a:pt x="16509" y="21336"/>
                </a:lnTo>
                <a:lnTo>
                  <a:pt x="0" y="42671"/>
                </a:lnTo>
                <a:lnTo>
                  <a:pt x="22225" y="26542"/>
                </a:lnTo>
                <a:lnTo>
                  <a:pt x="44196" y="42671"/>
                </a:lnTo>
                <a:lnTo>
                  <a:pt x="27685" y="21336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1" name="object 10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08376" y="4888991"/>
            <a:ext cx="85343" cy="85343"/>
          </a:xfrm>
          <a:prstGeom prst="rect">
            <a:avLst/>
          </a:prstGeom>
        </p:spPr>
      </p:pic>
      <p:sp>
        <p:nvSpPr>
          <p:cNvPr id="102" name="object 102"/>
          <p:cNvSpPr/>
          <p:nvPr/>
        </p:nvSpPr>
        <p:spPr>
          <a:xfrm>
            <a:off x="516636" y="4565916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897" y="0"/>
                </a:moveTo>
                <a:lnTo>
                  <a:pt x="36563" y="37223"/>
                </a:lnTo>
                <a:lnTo>
                  <a:pt x="0" y="42659"/>
                </a:lnTo>
                <a:lnTo>
                  <a:pt x="36563" y="48094"/>
                </a:lnTo>
                <a:lnTo>
                  <a:pt x="41897" y="85318"/>
                </a:lnTo>
                <a:lnTo>
                  <a:pt x="47256" y="48094"/>
                </a:lnTo>
                <a:lnTo>
                  <a:pt x="83820" y="42659"/>
                </a:lnTo>
                <a:lnTo>
                  <a:pt x="47256" y="37223"/>
                </a:lnTo>
                <a:lnTo>
                  <a:pt x="4189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798064" y="466039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781" y="0"/>
                </a:moveTo>
                <a:lnTo>
                  <a:pt x="22606" y="22644"/>
                </a:lnTo>
                <a:lnTo>
                  <a:pt x="0" y="25768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5768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701028" y="483260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08"/>
                </a:lnTo>
                <a:lnTo>
                  <a:pt x="0" y="20561"/>
                </a:lnTo>
                <a:lnTo>
                  <a:pt x="17779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61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870703" y="4553711"/>
            <a:ext cx="83820" cy="83819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4267200" y="484480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3" y="16764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64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439923" y="47015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8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5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06336" y="41361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103" y="16141"/>
                </a:lnTo>
                <a:lnTo>
                  <a:pt x="0" y="31978"/>
                </a:lnTo>
                <a:lnTo>
                  <a:pt x="16141" y="19875"/>
                </a:lnTo>
                <a:lnTo>
                  <a:pt x="22952" y="19875"/>
                </a:lnTo>
                <a:lnTo>
                  <a:pt x="20167" y="16141"/>
                </a:lnTo>
                <a:lnTo>
                  <a:pt x="23122" y="12103"/>
                </a:lnTo>
                <a:lnTo>
                  <a:pt x="16141" y="12103"/>
                </a:lnTo>
                <a:lnTo>
                  <a:pt x="0" y="0"/>
                </a:lnTo>
                <a:close/>
              </a:path>
              <a:path w="32385" h="32385">
                <a:moveTo>
                  <a:pt x="22952" y="19875"/>
                </a:moveTo>
                <a:lnTo>
                  <a:pt x="16141" y="19875"/>
                </a:lnTo>
                <a:lnTo>
                  <a:pt x="31978" y="31978"/>
                </a:lnTo>
                <a:lnTo>
                  <a:pt x="22952" y="19875"/>
                </a:lnTo>
                <a:close/>
              </a:path>
              <a:path w="32385" h="32385">
                <a:moveTo>
                  <a:pt x="31978" y="0"/>
                </a:moveTo>
                <a:lnTo>
                  <a:pt x="16141" y="12103"/>
                </a:lnTo>
                <a:lnTo>
                  <a:pt x="23122" y="12103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193304" y="45811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0"/>
                </a:moveTo>
                <a:lnTo>
                  <a:pt x="20637" y="27419"/>
                </a:lnTo>
                <a:lnTo>
                  <a:pt x="0" y="54863"/>
                </a:lnTo>
                <a:lnTo>
                  <a:pt x="27419" y="34226"/>
                </a:lnTo>
                <a:lnTo>
                  <a:pt x="39319" y="34226"/>
                </a:lnTo>
                <a:lnTo>
                  <a:pt x="34201" y="27419"/>
                </a:lnTo>
                <a:lnTo>
                  <a:pt x="39305" y="20637"/>
                </a:lnTo>
                <a:lnTo>
                  <a:pt x="27419" y="20637"/>
                </a:lnTo>
                <a:lnTo>
                  <a:pt x="0" y="0"/>
                </a:lnTo>
                <a:close/>
              </a:path>
              <a:path w="55244" h="55245">
                <a:moveTo>
                  <a:pt x="39319" y="34226"/>
                </a:moveTo>
                <a:lnTo>
                  <a:pt x="27419" y="34226"/>
                </a:lnTo>
                <a:lnTo>
                  <a:pt x="54838" y="54863"/>
                </a:lnTo>
                <a:lnTo>
                  <a:pt x="39319" y="34226"/>
                </a:lnTo>
                <a:close/>
              </a:path>
              <a:path w="55244" h="55245">
                <a:moveTo>
                  <a:pt x="54838" y="0"/>
                </a:moveTo>
                <a:lnTo>
                  <a:pt x="27419" y="20637"/>
                </a:lnTo>
                <a:lnTo>
                  <a:pt x="39305" y="20637"/>
                </a:lnTo>
                <a:lnTo>
                  <a:pt x="548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696211" y="40706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09"/>
                </a:lnTo>
                <a:lnTo>
                  <a:pt x="0" y="47231"/>
                </a:lnTo>
                <a:lnTo>
                  <a:pt x="23494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494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494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510843" y="4594872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20006" y="0"/>
                </a:moveTo>
                <a:lnTo>
                  <a:pt x="12894" y="0"/>
                </a:lnTo>
                <a:lnTo>
                  <a:pt x="5357" y="2449"/>
                </a:lnTo>
                <a:lnTo>
                  <a:pt x="797" y="8493"/>
                </a:lnTo>
                <a:lnTo>
                  <a:pt x="0" y="16169"/>
                </a:lnTo>
                <a:lnTo>
                  <a:pt x="3750" y="23520"/>
                </a:lnTo>
                <a:lnTo>
                  <a:pt x="6290" y="26200"/>
                </a:lnTo>
                <a:lnTo>
                  <a:pt x="9465" y="27406"/>
                </a:lnTo>
                <a:lnTo>
                  <a:pt x="19244" y="27406"/>
                </a:lnTo>
                <a:lnTo>
                  <a:pt x="25848" y="21932"/>
                </a:lnTo>
                <a:lnTo>
                  <a:pt x="25848" y="6096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743455" y="48021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4">
                <a:moveTo>
                  <a:pt x="16001" y="0"/>
                </a:moveTo>
                <a:lnTo>
                  <a:pt x="11302" y="0"/>
                </a:lnTo>
                <a:lnTo>
                  <a:pt x="3810" y="0"/>
                </a:lnTo>
                <a:lnTo>
                  <a:pt x="0" y="9944"/>
                </a:lnTo>
                <a:lnTo>
                  <a:pt x="6985" y="17411"/>
                </a:lnTo>
                <a:lnTo>
                  <a:pt x="9143" y="18262"/>
                </a:lnTo>
                <a:lnTo>
                  <a:pt x="15620" y="18262"/>
                </a:lnTo>
                <a:lnTo>
                  <a:pt x="19812" y="14605"/>
                </a:lnTo>
                <a:lnTo>
                  <a:pt x="19812" y="4089"/>
                </a:lnTo>
                <a:lnTo>
                  <a:pt x="1600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46888" y="4457712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6230" y="0"/>
                </a:moveTo>
                <a:lnTo>
                  <a:pt x="11544" y="0"/>
                </a:lnTo>
                <a:lnTo>
                  <a:pt x="3848" y="0"/>
                </a:lnTo>
                <a:lnTo>
                  <a:pt x="0" y="9753"/>
                </a:lnTo>
                <a:lnTo>
                  <a:pt x="5219" y="15684"/>
                </a:lnTo>
                <a:lnTo>
                  <a:pt x="6972" y="17462"/>
                </a:lnTo>
                <a:lnTo>
                  <a:pt x="9093" y="18275"/>
                </a:lnTo>
                <a:lnTo>
                  <a:pt x="15595" y="18275"/>
                </a:lnTo>
                <a:lnTo>
                  <a:pt x="19799" y="14605"/>
                </a:lnTo>
                <a:lnTo>
                  <a:pt x="19799" y="4140"/>
                </a:lnTo>
                <a:lnTo>
                  <a:pt x="162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516171" y="4808220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1159" y="0"/>
                </a:moveTo>
                <a:lnTo>
                  <a:pt x="13412" y="0"/>
                </a:lnTo>
                <a:lnTo>
                  <a:pt x="5655" y="2574"/>
                </a:lnTo>
                <a:lnTo>
                  <a:pt x="887" y="8931"/>
                </a:lnTo>
                <a:lnTo>
                  <a:pt x="0" y="17016"/>
                </a:lnTo>
                <a:lnTo>
                  <a:pt x="3887" y="24777"/>
                </a:lnTo>
                <a:lnTo>
                  <a:pt x="6554" y="27647"/>
                </a:lnTo>
                <a:lnTo>
                  <a:pt x="9983" y="28943"/>
                </a:lnTo>
                <a:lnTo>
                  <a:pt x="20270" y="28943"/>
                </a:lnTo>
                <a:lnTo>
                  <a:pt x="27128" y="23202"/>
                </a:lnTo>
                <a:lnTo>
                  <a:pt x="27128" y="6629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670048" y="4998732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9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9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836467" y="4352544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10">
                <a:moveTo>
                  <a:pt x="21159" y="0"/>
                </a:moveTo>
                <a:lnTo>
                  <a:pt x="13412" y="0"/>
                </a:lnTo>
                <a:lnTo>
                  <a:pt x="5655" y="2583"/>
                </a:lnTo>
                <a:lnTo>
                  <a:pt x="887" y="8939"/>
                </a:lnTo>
                <a:lnTo>
                  <a:pt x="0" y="16978"/>
                </a:lnTo>
                <a:lnTo>
                  <a:pt x="3887" y="24612"/>
                </a:lnTo>
                <a:lnTo>
                  <a:pt x="6554" y="27609"/>
                </a:lnTo>
                <a:lnTo>
                  <a:pt x="9983" y="28943"/>
                </a:lnTo>
                <a:lnTo>
                  <a:pt x="20397" y="28943"/>
                </a:lnTo>
                <a:lnTo>
                  <a:pt x="27128" y="23101"/>
                </a:lnTo>
                <a:lnTo>
                  <a:pt x="27128" y="6388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34708" y="4838700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421" y="22847"/>
                </a:lnTo>
                <a:lnTo>
                  <a:pt x="0" y="45707"/>
                </a:lnTo>
                <a:lnTo>
                  <a:pt x="22097" y="28435"/>
                </a:lnTo>
                <a:lnTo>
                  <a:pt x="31555" y="28435"/>
                </a:lnTo>
                <a:lnTo>
                  <a:pt x="27470" y="22847"/>
                </a:lnTo>
                <a:lnTo>
                  <a:pt x="31752" y="16992"/>
                </a:lnTo>
                <a:lnTo>
                  <a:pt x="22097" y="16992"/>
                </a:lnTo>
                <a:lnTo>
                  <a:pt x="0" y="0"/>
                </a:lnTo>
                <a:close/>
              </a:path>
              <a:path w="44450" h="45720">
                <a:moveTo>
                  <a:pt x="31555" y="28435"/>
                </a:moveTo>
                <a:lnTo>
                  <a:pt x="22097" y="28435"/>
                </a:lnTo>
                <a:lnTo>
                  <a:pt x="44183" y="45707"/>
                </a:lnTo>
                <a:lnTo>
                  <a:pt x="31555" y="28435"/>
                </a:lnTo>
                <a:close/>
              </a:path>
              <a:path w="44450" h="45720">
                <a:moveTo>
                  <a:pt x="44183" y="0"/>
                </a:moveTo>
                <a:lnTo>
                  <a:pt x="22097" y="16992"/>
                </a:lnTo>
                <a:lnTo>
                  <a:pt x="31752" y="16992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8" name="object 1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299716" y="3712464"/>
            <a:ext cx="85343" cy="85344"/>
          </a:xfrm>
          <a:prstGeom prst="rect">
            <a:avLst/>
          </a:prstGeom>
        </p:spPr>
      </p:pic>
      <p:sp>
        <p:nvSpPr>
          <p:cNvPr id="119" name="object 119"/>
          <p:cNvSpPr/>
          <p:nvPr/>
        </p:nvSpPr>
        <p:spPr>
          <a:xfrm>
            <a:off x="1975104" y="37520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6034" y="0"/>
                </a:moveTo>
                <a:lnTo>
                  <a:pt x="22606" y="22606"/>
                </a:lnTo>
                <a:lnTo>
                  <a:pt x="0" y="25781"/>
                </a:lnTo>
                <a:lnTo>
                  <a:pt x="22606" y="29209"/>
                </a:lnTo>
                <a:lnTo>
                  <a:pt x="26034" y="51815"/>
                </a:lnTo>
                <a:lnTo>
                  <a:pt x="29209" y="29209"/>
                </a:lnTo>
                <a:lnTo>
                  <a:pt x="51815" y="25781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227832" y="425805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61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7" y="20561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481327" y="4341888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131"/>
                </a:lnTo>
                <a:lnTo>
                  <a:pt x="0" y="0"/>
                </a:lnTo>
                <a:lnTo>
                  <a:pt x="12572" y="17526"/>
                </a:lnTo>
                <a:lnTo>
                  <a:pt x="0" y="35026"/>
                </a:lnTo>
                <a:lnTo>
                  <a:pt x="16763" y="21894"/>
                </a:lnTo>
                <a:lnTo>
                  <a:pt x="33528" y="35026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978151" y="45872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9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6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871971" y="49682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09"/>
                </a:lnTo>
                <a:lnTo>
                  <a:pt x="0" y="47231"/>
                </a:lnTo>
                <a:lnTo>
                  <a:pt x="23749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749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964935" y="4698504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13715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21932"/>
                </a:lnTo>
                <a:lnTo>
                  <a:pt x="6858" y="27406"/>
                </a:lnTo>
                <a:lnTo>
                  <a:pt x="17272" y="27406"/>
                </a:lnTo>
                <a:lnTo>
                  <a:pt x="20574" y="26200"/>
                </a:lnTo>
                <a:lnTo>
                  <a:pt x="23240" y="23520"/>
                </a:lnTo>
                <a:lnTo>
                  <a:pt x="27164" y="16169"/>
                </a:lnTo>
                <a:lnTo>
                  <a:pt x="26336" y="8493"/>
                </a:lnTo>
                <a:lnTo>
                  <a:pt x="21580" y="2449"/>
                </a:lnTo>
                <a:lnTo>
                  <a:pt x="1371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447544" y="408128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8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6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6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2104644" y="420320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4350" y="0"/>
                </a:moveTo>
                <a:lnTo>
                  <a:pt x="6604" y="0"/>
                </a:lnTo>
                <a:lnTo>
                  <a:pt x="0" y="6057"/>
                </a:lnTo>
                <a:lnTo>
                  <a:pt x="0" y="21983"/>
                </a:lnTo>
                <a:lnTo>
                  <a:pt x="7112" y="27406"/>
                </a:lnTo>
                <a:lnTo>
                  <a:pt x="18033" y="27406"/>
                </a:lnTo>
                <a:lnTo>
                  <a:pt x="21717" y="26174"/>
                </a:lnTo>
                <a:lnTo>
                  <a:pt x="24637" y="23406"/>
                </a:lnTo>
                <a:lnTo>
                  <a:pt x="28584" y="16035"/>
                </a:lnTo>
                <a:lnTo>
                  <a:pt x="27638" y="8402"/>
                </a:lnTo>
                <a:lnTo>
                  <a:pt x="22619" y="2419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7" name="object 1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579620" y="4802123"/>
            <a:ext cx="85343" cy="85343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409688" y="4889004"/>
            <a:ext cx="85343" cy="85318"/>
          </a:xfrm>
          <a:prstGeom prst="rect">
            <a:avLst/>
          </a:prstGeom>
        </p:spPr>
      </p:pic>
      <p:sp>
        <p:nvSpPr>
          <p:cNvPr id="129" name="object 129"/>
          <p:cNvSpPr/>
          <p:nvPr/>
        </p:nvSpPr>
        <p:spPr>
          <a:xfrm>
            <a:off x="3208020" y="465888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1" y="0"/>
                </a:moveTo>
                <a:lnTo>
                  <a:pt x="22606" y="22644"/>
                </a:lnTo>
                <a:lnTo>
                  <a:pt x="0" y="26034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912607" y="455066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80" y="18008"/>
                </a:lnTo>
                <a:lnTo>
                  <a:pt x="0" y="20586"/>
                </a:lnTo>
                <a:lnTo>
                  <a:pt x="17780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86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1" name="object 1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646932" y="4317491"/>
            <a:ext cx="85343" cy="83820"/>
          </a:xfrm>
          <a:prstGeom prst="rect">
            <a:avLst/>
          </a:prstGeom>
        </p:spPr>
      </p:pic>
      <p:sp>
        <p:nvSpPr>
          <p:cNvPr id="132" name="object 132"/>
          <p:cNvSpPr/>
          <p:nvPr/>
        </p:nvSpPr>
        <p:spPr>
          <a:xfrm>
            <a:off x="5574791" y="490424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2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2" y="33502"/>
                </a:lnTo>
                <a:lnTo>
                  <a:pt x="21844" y="16738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8793480" y="4895088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3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3965447" y="401880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23148" y="19875"/>
                </a:lnTo>
                <a:lnTo>
                  <a:pt x="20192" y="15836"/>
                </a:lnTo>
                <a:lnTo>
                  <a:pt x="22977" y="12103"/>
                </a:lnTo>
                <a:lnTo>
                  <a:pt x="16128" y="12103"/>
                </a:lnTo>
                <a:lnTo>
                  <a:pt x="0" y="0"/>
                </a:lnTo>
                <a:close/>
              </a:path>
              <a:path w="32385" h="32385">
                <a:moveTo>
                  <a:pt x="23148" y="19875"/>
                </a:moveTo>
                <a:lnTo>
                  <a:pt x="16128" y="19875"/>
                </a:lnTo>
                <a:lnTo>
                  <a:pt x="32003" y="31978"/>
                </a:lnTo>
                <a:lnTo>
                  <a:pt x="23148" y="19875"/>
                </a:lnTo>
                <a:close/>
              </a:path>
              <a:path w="32385" h="32385">
                <a:moveTo>
                  <a:pt x="32003" y="0"/>
                </a:moveTo>
                <a:lnTo>
                  <a:pt x="16128" y="12103"/>
                </a:lnTo>
                <a:lnTo>
                  <a:pt x="22977" y="12103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953756" y="48889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700" y="27444"/>
                </a:lnTo>
                <a:lnTo>
                  <a:pt x="0" y="54864"/>
                </a:lnTo>
                <a:lnTo>
                  <a:pt x="27432" y="34226"/>
                </a:lnTo>
                <a:lnTo>
                  <a:pt x="39283" y="34226"/>
                </a:lnTo>
                <a:lnTo>
                  <a:pt x="34163" y="27444"/>
                </a:lnTo>
                <a:lnTo>
                  <a:pt x="39297" y="20637"/>
                </a:lnTo>
                <a:lnTo>
                  <a:pt x="27432" y="20637"/>
                </a:lnTo>
                <a:lnTo>
                  <a:pt x="0" y="0"/>
                </a:lnTo>
                <a:close/>
              </a:path>
              <a:path w="55245" h="55245">
                <a:moveTo>
                  <a:pt x="39283" y="34226"/>
                </a:moveTo>
                <a:lnTo>
                  <a:pt x="27432" y="34226"/>
                </a:lnTo>
                <a:lnTo>
                  <a:pt x="54864" y="54864"/>
                </a:lnTo>
                <a:lnTo>
                  <a:pt x="39283" y="34226"/>
                </a:lnTo>
                <a:close/>
              </a:path>
              <a:path w="55245" h="55245">
                <a:moveTo>
                  <a:pt x="54864" y="0"/>
                </a:moveTo>
                <a:lnTo>
                  <a:pt x="27432" y="20637"/>
                </a:lnTo>
                <a:lnTo>
                  <a:pt x="39297" y="20637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308847" y="4669548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5" y="23622"/>
                </a:lnTo>
                <a:lnTo>
                  <a:pt x="0" y="47231"/>
                </a:lnTo>
                <a:lnTo>
                  <a:pt x="22732" y="29591"/>
                </a:lnTo>
                <a:lnTo>
                  <a:pt x="32909" y="29591"/>
                </a:lnTo>
                <a:lnTo>
                  <a:pt x="28575" y="23622"/>
                </a:lnTo>
                <a:lnTo>
                  <a:pt x="32916" y="17640"/>
                </a:lnTo>
                <a:lnTo>
                  <a:pt x="22732" y="17640"/>
                </a:lnTo>
                <a:lnTo>
                  <a:pt x="0" y="0"/>
                </a:lnTo>
                <a:close/>
              </a:path>
              <a:path w="45720" h="47625">
                <a:moveTo>
                  <a:pt x="32909" y="29591"/>
                </a:moveTo>
                <a:lnTo>
                  <a:pt x="22732" y="29591"/>
                </a:lnTo>
                <a:lnTo>
                  <a:pt x="45720" y="47231"/>
                </a:lnTo>
                <a:lnTo>
                  <a:pt x="32909" y="29591"/>
                </a:lnTo>
                <a:close/>
              </a:path>
              <a:path w="45720" h="47625">
                <a:moveTo>
                  <a:pt x="45720" y="0"/>
                </a:moveTo>
                <a:lnTo>
                  <a:pt x="22732" y="17640"/>
                </a:lnTo>
                <a:lnTo>
                  <a:pt x="32916" y="17640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111763" y="5006352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06"/>
                </a:lnTo>
                <a:lnTo>
                  <a:pt x="3923" y="3886"/>
                </a:lnTo>
                <a:lnTo>
                  <a:pt x="0" y="11237"/>
                </a:lnTo>
                <a:lnTo>
                  <a:pt x="827" y="18913"/>
                </a:lnTo>
                <a:lnTo>
                  <a:pt x="5584" y="24954"/>
                </a:lnTo>
                <a:lnTo>
                  <a:pt x="13448" y="27404"/>
                </a:lnTo>
                <a:lnTo>
                  <a:pt x="21068" y="27404"/>
                </a:lnTo>
                <a:lnTo>
                  <a:pt x="27164" y="21311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053071" y="4587252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4">
                <a:moveTo>
                  <a:pt x="16891" y="0"/>
                </a:moveTo>
                <a:lnTo>
                  <a:pt x="9905" y="0"/>
                </a:lnTo>
                <a:lnTo>
                  <a:pt x="7493" y="850"/>
                </a:lnTo>
                <a:lnTo>
                  <a:pt x="0" y="8318"/>
                </a:lnTo>
                <a:lnTo>
                  <a:pt x="4191" y="18262"/>
                </a:lnTo>
                <a:lnTo>
                  <a:pt x="12192" y="18262"/>
                </a:lnTo>
                <a:lnTo>
                  <a:pt x="17145" y="18262"/>
                </a:lnTo>
                <a:lnTo>
                  <a:pt x="21335" y="14173"/>
                </a:lnTo>
                <a:lnTo>
                  <a:pt x="21335" y="3657"/>
                </a:lnTo>
                <a:lnTo>
                  <a:pt x="1689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6568440" y="5003291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0" y="0"/>
                </a:moveTo>
                <a:lnTo>
                  <a:pt x="9143" y="0"/>
                </a:lnTo>
                <a:lnTo>
                  <a:pt x="6984" y="812"/>
                </a:lnTo>
                <a:lnTo>
                  <a:pt x="5206" y="2590"/>
                </a:lnTo>
                <a:lnTo>
                  <a:pt x="0" y="8521"/>
                </a:lnTo>
                <a:lnTo>
                  <a:pt x="3809" y="18271"/>
                </a:lnTo>
                <a:lnTo>
                  <a:pt x="11556" y="18271"/>
                </a:lnTo>
                <a:lnTo>
                  <a:pt x="16255" y="18271"/>
                </a:lnTo>
                <a:lnTo>
                  <a:pt x="19811" y="14137"/>
                </a:lnTo>
                <a:lnTo>
                  <a:pt x="19811" y="3670"/>
                </a:lnTo>
                <a:lnTo>
                  <a:pt x="156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4875789" y="424740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295"/>
                </a:lnTo>
                <a:lnTo>
                  <a:pt x="4058" y="4165"/>
                </a:lnTo>
                <a:lnTo>
                  <a:pt x="0" y="11926"/>
                </a:lnTo>
                <a:lnTo>
                  <a:pt x="930" y="20012"/>
                </a:lnTo>
                <a:lnTo>
                  <a:pt x="5933" y="26368"/>
                </a:lnTo>
                <a:lnTo>
                  <a:pt x="14091" y="28943"/>
                </a:lnTo>
                <a:lnTo>
                  <a:pt x="22092" y="28943"/>
                </a:lnTo>
                <a:lnTo>
                  <a:pt x="28442" y="22313"/>
                </a:lnTo>
                <a:lnTo>
                  <a:pt x="28442" y="5740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3846576" y="4636008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10">
                <a:moveTo>
                  <a:pt x="21336" y="0"/>
                </a:moveTo>
                <a:lnTo>
                  <a:pt x="6096" y="0"/>
                </a:lnTo>
                <a:lnTo>
                  <a:pt x="0" y="6362"/>
                </a:lnTo>
                <a:lnTo>
                  <a:pt x="0" y="22288"/>
                </a:lnTo>
                <a:lnTo>
                  <a:pt x="6096" y="28943"/>
                </a:lnTo>
                <a:lnTo>
                  <a:pt x="13715" y="28943"/>
                </a:lnTo>
                <a:lnTo>
                  <a:pt x="21336" y="28943"/>
                </a:lnTo>
                <a:lnTo>
                  <a:pt x="27432" y="22288"/>
                </a:lnTo>
                <a:lnTo>
                  <a:pt x="27432" y="6362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6293110" y="3642359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396"/>
                </a:lnTo>
                <a:lnTo>
                  <a:pt x="4058" y="4317"/>
                </a:lnTo>
                <a:lnTo>
                  <a:pt x="0" y="11971"/>
                </a:lnTo>
                <a:lnTo>
                  <a:pt x="930" y="20018"/>
                </a:lnTo>
                <a:lnTo>
                  <a:pt x="5933" y="26374"/>
                </a:lnTo>
                <a:lnTo>
                  <a:pt x="14091" y="28955"/>
                </a:lnTo>
                <a:lnTo>
                  <a:pt x="22092" y="28955"/>
                </a:lnTo>
                <a:lnTo>
                  <a:pt x="28442" y="22605"/>
                </a:lnTo>
                <a:lnTo>
                  <a:pt x="28442" y="5841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4399788" y="433731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7"/>
                </a:lnTo>
                <a:lnTo>
                  <a:pt x="0" y="44183"/>
                </a:lnTo>
                <a:lnTo>
                  <a:pt x="22098" y="27749"/>
                </a:lnTo>
                <a:lnTo>
                  <a:pt x="31721" y="27749"/>
                </a:lnTo>
                <a:lnTo>
                  <a:pt x="27432" y="22097"/>
                </a:lnTo>
                <a:lnTo>
                  <a:pt x="31526" y="16700"/>
                </a:lnTo>
                <a:lnTo>
                  <a:pt x="22098" y="16700"/>
                </a:lnTo>
                <a:lnTo>
                  <a:pt x="0" y="0"/>
                </a:lnTo>
                <a:close/>
              </a:path>
              <a:path w="44450" h="44450">
                <a:moveTo>
                  <a:pt x="31721" y="27749"/>
                </a:moveTo>
                <a:lnTo>
                  <a:pt x="22098" y="27749"/>
                </a:lnTo>
                <a:lnTo>
                  <a:pt x="44196" y="44183"/>
                </a:lnTo>
                <a:lnTo>
                  <a:pt x="31721" y="27749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00"/>
                </a:lnTo>
                <a:lnTo>
                  <a:pt x="31526" y="1670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4" name="object 14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76771" y="4372368"/>
            <a:ext cx="83819" cy="85318"/>
          </a:xfrm>
          <a:prstGeom prst="rect">
            <a:avLst/>
          </a:prstGeom>
        </p:spPr>
      </p:pic>
      <p:sp>
        <p:nvSpPr>
          <p:cNvPr id="145" name="object 145"/>
          <p:cNvSpPr/>
          <p:nvPr/>
        </p:nvSpPr>
        <p:spPr>
          <a:xfrm>
            <a:off x="5868923" y="4236732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6035" y="51803"/>
                </a:lnTo>
                <a:lnTo>
                  <a:pt x="29210" y="29159"/>
                </a:lnTo>
                <a:lnTo>
                  <a:pt x="51815" y="26034"/>
                </a:lnTo>
                <a:lnTo>
                  <a:pt x="29210" y="22644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912607" y="413308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86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8" y="20586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219700" y="4398276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1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1" y="33502"/>
                </a:lnTo>
                <a:lnTo>
                  <a:pt x="21844" y="16738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5833871" y="3878579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2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672071" y="42382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1"/>
                </a:lnTo>
                <a:lnTo>
                  <a:pt x="0" y="47231"/>
                </a:lnTo>
                <a:lnTo>
                  <a:pt x="23749" y="29590"/>
                </a:lnTo>
                <a:lnTo>
                  <a:pt x="33959" y="29590"/>
                </a:lnTo>
                <a:lnTo>
                  <a:pt x="29463" y="23621"/>
                </a:lnTo>
                <a:lnTo>
                  <a:pt x="33966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59" y="29590"/>
                </a:moveTo>
                <a:lnTo>
                  <a:pt x="23749" y="29590"/>
                </a:lnTo>
                <a:lnTo>
                  <a:pt x="47244" y="47231"/>
                </a:lnTo>
                <a:lnTo>
                  <a:pt x="33959" y="29590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40"/>
                </a:lnTo>
                <a:lnTo>
                  <a:pt x="33966" y="17640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6289547" y="463754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2" y="0"/>
                </a:moveTo>
                <a:lnTo>
                  <a:pt x="6603" y="0"/>
                </a:lnTo>
                <a:lnTo>
                  <a:pt x="0" y="5460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7" y="1206"/>
                </a:lnTo>
                <a:lnTo>
                  <a:pt x="1638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6784847" y="3851147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350" y="0"/>
                </a:lnTo>
                <a:lnTo>
                  <a:pt x="0" y="5968"/>
                </a:lnTo>
                <a:lnTo>
                  <a:pt x="0" y="21081"/>
                </a:lnTo>
                <a:lnTo>
                  <a:pt x="6350" y="27419"/>
                </a:lnTo>
                <a:lnTo>
                  <a:pt x="14477" y="27419"/>
                </a:lnTo>
                <a:lnTo>
                  <a:pt x="22605" y="27419"/>
                </a:lnTo>
                <a:lnTo>
                  <a:pt x="28955" y="21081"/>
                </a:lnTo>
                <a:lnTo>
                  <a:pt x="28955" y="5968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5504688" y="4219968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8034" y="0"/>
                </a:moveTo>
                <a:lnTo>
                  <a:pt x="7112" y="0"/>
                </a:lnTo>
                <a:lnTo>
                  <a:pt x="0" y="5422"/>
                </a:lnTo>
                <a:lnTo>
                  <a:pt x="0" y="21348"/>
                </a:lnTo>
                <a:lnTo>
                  <a:pt x="6603" y="27406"/>
                </a:lnTo>
                <a:lnTo>
                  <a:pt x="14350" y="27406"/>
                </a:lnTo>
                <a:lnTo>
                  <a:pt x="22619" y="24987"/>
                </a:lnTo>
                <a:lnTo>
                  <a:pt x="27638" y="19003"/>
                </a:lnTo>
                <a:lnTo>
                  <a:pt x="28584" y="11370"/>
                </a:lnTo>
                <a:lnTo>
                  <a:pt x="24637" y="4000"/>
                </a:lnTo>
                <a:lnTo>
                  <a:pt x="21716" y="1231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918716" y="14493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6" y="28955"/>
                </a:lnTo>
                <a:lnTo>
                  <a:pt x="28956" y="22225"/>
                </a:lnTo>
                <a:lnTo>
                  <a:pt x="28956" y="635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321295" y="163372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113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350"/>
                </a:lnTo>
                <a:lnTo>
                  <a:pt x="2581" y="22508"/>
                </a:lnTo>
                <a:lnTo>
                  <a:pt x="8937" y="27511"/>
                </a:lnTo>
                <a:lnTo>
                  <a:pt x="16984" y="28442"/>
                </a:lnTo>
                <a:lnTo>
                  <a:pt x="24637" y="24384"/>
                </a:lnTo>
                <a:lnTo>
                  <a:pt x="27558" y="21462"/>
                </a:lnTo>
                <a:lnTo>
                  <a:pt x="28955" y="17907"/>
                </a:lnTo>
                <a:lnTo>
                  <a:pt x="28955" y="7112"/>
                </a:lnTo>
                <a:lnTo>
                  <a:pt x="23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5" name="object 15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33459" y="1217675"/>
            <a:ext cx="85344" cy="85344"/>
          </a:xfrm>
          <a:prstGeom prst="rect">
            <a:avLst/>
          </a:prstGeom>
        </p:spPr>
      </p:pic>
      <p:sp>
        <p:nvSpPr>
          <p:cNvPr id="156" name="object 156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8" name="object 15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130540" y="550163"/>
            <a:ext cx="83819" cy="85344"/>
          </a:xfrm>
          <a:prstGeom prst="rect">
            <a:avLst/>
          </a:prstGeom>
        </p:spPr>
      </p:pic>
      <p:sp>
        <p:nvSpPr>
          <p:cNvPr id="159" name="object 159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1" name="object 17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72" name="object 172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0" name="object 18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181" name="object 181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4" name="object 18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188" name="object 188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0" name="object 19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07148" y="854963"/>
            <a:ext cx="85318" cy="85344"/>
          </a:xfrm>
          <a:prstGeom prst="rect">
            <a:avLst/>
          </a:prstGeom>
        </p:spPr>
      </p:pic>
      <p:sp>
        <p:nvSpPr>
          <p:cNvPr id="191" name="object 191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1" name="object 20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202" name="object 202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3" name="object 21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215" name="object 215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6" name="object 22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227" name="object 227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6" name="object 23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237" name="object 237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66046" y="5070438"/>
            <a:ext cx="9525" cy="10160"/>
          </a:xfrm>
          <a:custGeom>
            <a:avLst/>
            <a:gdLst/>
            <a:ahLst/>
            <a:cxnLst/>
            <a:rect l="l" t="t" r="r" b="b"/>
            <a:pathLst>
              <a:path w="9525" h="10160">
                <a:moveTo>
                  <a:pt x="5024" y="0"/>
                </a:moveTo>
                <a:lnTo>
                  <a:pt x="2569" y="707"/>
                </a:lnTo>
                <a:lnTo>
                  <a:pt x="1057" y="1774"/>
                </a:lnTo>
                <a:lnTo>
                  <a:pt x="0" y="3660"/>
                </a:lnTo>
                <a:lnTo>
                  <a:pt x="62" y="5660"/>
                </a:lnTo>
                <a:lnTo>
                  <a:pt x="4089" y="9925"/>
                </a:lnTo>
                <a:lnTo>
                  <a:pt x="6563" y="9235"/>
                </a:lnTo>
                <a:lnTo>
                  <a:pt x="8430" y="8230"/>
                </a:lnTo>
                <a:lnTo>
                  <a:pt x="9178" y="6540"/>
                </a:lnTo>
                <a:lnTo>
                  <a:pt x="9102" y="4133"/>
                </a:lnTo>
                <a:lnTo>
                  <a:pt x="9009" y="3562"/>
                </a:lnTo>
                <a:lnTo>
                  <a:pt x="8841" y="2974"/>
                </a:lnTo>
                <a:lnTo>
                  <a:pt x="7518" y="551"/>
                </a:lnTo>
                <a:lnTo>
                  <a:pt x="50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305346" y="496054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2603" y="0"/>
                </a:moveTo>
                <a:lnTo>
                  <a:pt x="0" y="3035"/>
                </a:lnTo>
                <a:lnTo>
                  <a:pt x="88" y="5842"/>
                </a:lnTo>
                <a:lnTo>
                  <a:pt x="101" y="6350"/>
                </a:lnTo>
                <a:lnTo>
                  <a:pt x="203" y="6845"/>
                </a:lnTo>
                <a:lnTo>
                  <a:pt x="406" y="7302"/>
                </a:lnTo>
                <a:lnTo>
                  <a:pt x="1714" y="9740"/>
                </a:lnTo>
                <a:lnTo>
                  <a:pt x="4838" y="10248"/>
                </a:lnTo>
                <a:lnTo>
                  <a:pt x="6667" y="8953"/>
                </a:lnTo>
                <a:lnTo>
                  <a:pt x="8343" y="8064"/>
                </a:lnTo>
                <a:lnTo>
                  <a:pt x="9105" y="6540"/>
                </a:lnTo>
                <a:lnTo>
                  <a:pt x="8991" y="3289"/>
                </a:lnTo>
                <a:lnTo>
                  <a:pt x="7823" y="1562"/>
                </a:lnTo>
                <a:lnTo>
                  <a:pt x="26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421360" y="4848478"/>
            <a:ext cx="8255" cy="8255"/>
          </a:xfrm>
          <a:custGeom>
            <a:avLst/>
            <a:gdLst/>
            <a:ahLst/>
            <a:cxnLst/>
            <a:rect l="l" t="t" r="r" b="b"/>
            <a:pathLst>
              <a:path w="8254" h="8254">
                <a:moveTo>
                  <a:pt x="4241" y="0"/>
                </a:moveTo>
                <a:lnTo>
                  <a:pt x="1778" y="685"/>
                </a:lnTo>
                <a:lnTo>
                  <a:pt x="508" y="1193"/>
                </a:lnTo>
                <a:lnTo>
                  <a:pt x="0" y="1841"/>
                </a:lnTo>
                <a:lnTo>
                  <a:pt x="25" y="2489"/>
                </a:lnTo>
                <a:lnTo>
                  <a:pt x="101" y="5029"/>
                </a:lnTo>
                <a:lnTo>
                  <a:pt x="7886" y="7823"/>
                </a:lnTo>
                <a:lnTo>
                  <a:pt x="7759" y="3949"/>
                </a:lnTo>
                <a:lnTo>
                  <a:pt x="7658" y="3505"/>
                </a:lnTo>
                <a:lnTo>
                  <a:pt x="6756" y="1143"/>
                </a:lnTo>
                <a:lnTo>
                  <a:pt x="42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902055" y="460274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4063" y="0"/>
                </a:moveTo>
                <a:lnTo>
                  <a:pt x="2260" y="1905"/>
                </a:lnTo>
                <a:lnTo>
                  <a:pt x="774" y="2717"/>
                </a:lnTo>
                <a:lnTo>
                  <a:pt x="0" y="3937"/>
                </a:lnTo>
                <a:lnTo>
                  <a:pt x="38" y="5308"/>
                </a:lnTo>
                <a:lnTo>
                  <a:pt x="63" y="6223"/>
                </a:lnTo>
                <a:lnTo>
                  <a:pt x="431" y="7175"/>
                </a:lnTo>
                <a:lnTo>
                  <a:pt x="1206" y="8128"/>
                </a:lnTo>
                <a:lnTo>
                  <a:pt x="2514" y="9944"/>
                </a:lnTo>
                <a:lnTo>
                  <a:pt x="5003" y="10477"/>
                </a:lnTo>
                <a:lnTo>
                  <a:pt x="7442" y="9169"/>
                </a:lnTo>
                <a:lnTo>
                  <a:pt x="8610" y="7937"/>
                </a:lnTo>
                <a:lnTo>
                  <a:pt x="9258" y="6464"/>
                </a:lnTo>
                <a:lnTo>
                  <a:pt x="9194" y="4318"/>
                </a:lnTo>
                <a:lnTo>
                  <a:pt x="8966" y="3606"/>
                </a:lnTo>
                <a:lnTo>
                  <a:pt x="8496" y="2946"/>
                </a:lnTo>
                <a:lnTo>
                  <a:pt x="6553" y="546"/>
                </a:lnTo>
                <a:lnTo>
                  <a:pt x="40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106144" y="473003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6731" y="0"/>
                </a:moveTo>
                <a:lnTo>
                  <a:pt x="3403" y="1054"/>
                </a:lnTo>
                <a:lnTo>
                  <a:pt x="1257" y="1485"/>
                </a:lnTo>
                <a:lnTo>
                  <a:pt x="0" y="3340"/>
                </a:lnTo>
                <a:lnTo>
                  <a:pt x="63" y="5283"/>
                </a:lnTo>
                <a:lnTo>
                  <a:pt x="101" y="6692"/>
                </a:lnTo>
                <a:lnTo>
                  <a:pt x="838" y="8140"/>
                </a:lnTo>
                <a:lnTo>
                  <a:pt x="4330" y="10299"/>
                </a:lnTo>
                <a:lnTo>
                  <a:pt x="7404" y="9575"/>
                </a:lnTo>
                <a:lnTo>
                  <a:pt x="8585" y="7683"/>
                </a:lnTo>
                <a:lnTo>
                  <a:pt x="8991" y="6819"/>
                </a:lnTo>
                <a:lnTo>
                  <a:pt x="9169" y="5943"/>
                </a:lnTo>
                <a:lnTo>
                  <a:pt x="9055" y="2285"/>
                </a:lnTo>
                <a:lnTo>
                  <a:pt x="67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323646" y="3466846"/>
            <a:ext cx="9525" cy="10160"/>
          </a:xfrm>
          <a:custGeom>
            <a:avLst/>
            <a:gdLst/>
            <a:ahLst/>
            <a:cxnLst/>
            <a:rect l="l" t="t" r="r" b="b"/>
            <a:pathLst>
              <a:path w="9525" h="10160">
                <a:moveTo>
                  <a:pt x="4356" y="0"/>
                </a:moveTo>
                <a:lnTo>
                  <a:pt x="584" y="2158"/>
                </a:lnTo>
                <a:lnTo>
                  <a:pt x="0" y="3555"/>
                </a:lnTo>
                <a:lnTo>
                  <a:pt x="38" y="4952"/>
                </a:lnTo>
                <a:lnTo>
                  <a:pt x="101" y="6857"/>
                </a:lnTo>
                <a:lnTo>
                  <a:pt x="1257" y="8635"/>
                </a:lnTo>
                <a:lnTo>
                  <a:pt x="3403" y="9397"/>
                </a:lnTo>
                <a:lnTo>
                  <a:pt x="6311" y="10159"/>
                </a:lnTo>
                <a:lnTo>
                  <a:pt x="9118" y="7746"/>
                </a:lnTo>
                <a:lnTo>
                  <a:pt x="9004" y="4063"/>
                </a:lnTo>
                <a:lnTo>
                  <a:pt x="8737" y="3174"/>
                </a:lnTo>
                <a:lnTo>
                  <a:pt x="8153" y="2412"/>
                </a:lnTo>
                <a:lnTo>
                  <a:pt x="6845" y="634"/>
                </a:lnTo>
                <a:lnTo>
                  <a:pt x="435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1223708" y="4119029"/>
            <a:ext cx="9525" cy="11430"/>
          </a:xfrm>
          <a:custGeom>
            <a:avLst/>
            <a:gdLst/>
            <a:ahLst/>
            <a:cxnLst/>
            <a:rect l="l" t="t" r="r" b="b"/>
            <a:pathLst>
              <a:path w="9525" h="11429">
                <a:moveTo>
                  <a:pt x="6324" y="0"/>
                </a:moveTo>
                <a:lnTo>
                  <a:pt x="3213" y="101"/>
                </a:lnTo>
                <a:lnTo>
                  <a:pt x="406" y="3073"/>
                </a:lnTo>
                <a:lnTo>
                  <a:pt x="0" y="4241"/>
                </a:lnTo>
                <a:lnTo>
                  <a:pt x="25" y="5308"/>
                </a:lnTo>
                <a:lnTo>
                  <a:pt x="139" y="8737"/>
                </a:lnTo>
                <a:lnTo>
                  <a:pt x="4622" y="11379"/>
                </a:lnTo>
                <a:lnTo>
                  <a:pt x="7810" y="7975"/>
                </a:lnTo>
                <a:lnTo>
                  <a:pt x="8712" y="7340"/>
                </a:lnTo>
                <a:lnTo>
                  <a:pt x="9143" y="6248"/>
                </a:lnTo>
                <a:lnTo>
                  <a:pt x="9080" y="3937"/>
                </a:lnTo>
                <a:lnTo>
                  <a:pt x="8572" y="2705"/>
                </a:lnTo>
                <a:lnTo>
                  <a:pt x="7607" y="1816"/>
                </a:lnTo>
                <a:lnTo>
                  <a:pt x="63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495425" y="3651503"/>
            <a:ext cx="9525" cy="12700"/>
          </a:xfrm>
          <a:custGeom>
            <a:avLst/>
            <a:gdLst/>
            <a:ahLst/>
            <a:cxnLst/>
            <a:rect l="l" t="t" r="r" b="b"/>
            <a:pathLst>
              <a:path w="9525" h="12700">
                <a:moveTo>
                  <a:pt x="6984" y="0"/>
                </a:moveTo>
                <a:lnTo>
                  <a:pt x="0" y="2032"/>
                </a:lnTo>
                <a:lnTo>
                  <a:pt x="127" y="6731"/>
                </a:lnTo>
                <a:lnTo>
                  <a:pt x="127" y="7493"/>
                </a:lnTo>
                <a:lnTo>
                  <a:pt x="253" y="7874"/>
                </a:lnTo>
                <a:lnTo>
                  <a:pt x="2159" y="12446"/>
                </a:lnTo>
                <a:lnTo>
                  <a:pt x="9143" y="10414"/>
                </a:lnTo>
                <a:lnTo>
                  <a:pt x="9016" y="5334"/>
                </a:lnTo>
                <a:lnTo>
                  <a:pt x="8890" y="4953"/>
                </a:lnTo>
                <a:lnTo>
                  <a:pt x="8890" y="4572"/>
                </a:lnTo>
                <a:lnTo>
                  <a:pt x="69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035748" y="3947198"/>
            <a:ext cx="15875" cy="18415"/>
          </a:xfrm>
          <a:custGeom>
            <a:avLst/>
            <a:gdLst/>
            <a:ahLst/>
            <a:cxnLst/>
            <a:rect l="l" t="t" r="r" b="b"/>
            <a:pathLst>
              <a:path w="15875" h="18414">
                <a:moveTo>
                  <a:pt x="7238" y="0"/>
                </a:moveTo>
                <a:lnTo>
                  <a:pt x="0" y="3683"/>
                </a:lnTo>
                <a:lnTo>
                  <a:pt x="190" y="9664"/>
                </a:lnTo>
                <a:lnTo>
                  <a:pt x="253" y="10579"/>
                </a:lnTo>
                <a:lnTo>
                  <a:pt x="368" y="11036"/>
                </a:lnTo>
                <a:lnTo>
                  <a:pt x="507" y="15367"/>
                </a:lnTo>
                <a:lnTo>
                  <a:pt x="4952" y="18326"/>
                </a:lnTo>
                <a:lnTo>
                  <a:pt x="9270" y="17551"/>
                </a:lnTo>
                <a:lnTo>
                  <a:pt x="13461" y="17056"/>
                </a:lnTo>
                <a:lnTo>
                  <a:pt x="15671" y="13309"/>
                </a:lnTo>
                <a:lnTo>
                  <a:pt x="15481" y="7429"/>
                </a:lnTo>
                <a:lnTo>
                  <a:pt x="14516" y="5219"/>
                </a:lnTo>
                <a:lnTo>
                  <a:pt x="12560" y="3848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660679" y="3725036"/>
            <a:ext cx="16510" cy="17145"/>
          </a:xfrm>
          <a:custGeom>
            <a:avLst/>
            <a:gdLst/>
            <a:ahLst/>
            <a:cxnLst/>
            <a:rect l="l" t="t" r="r" b="b"/>
            <a:pathLst>
              <a:path w="16509" h="17145">
                <a:moveTo>
                  <a:pt x="8407" y="0"/>
                </a:moveTo>
                <a:lnTo>
                  <a:pt x="3467" y="762"/>
                </a:lnTo>
                <a:lnTo>
                  <a:pt x="1104" y="4571"/>
                </a:lnTo>
                <a:lnTo>
                  <a:pt x="330" y="5968"/>
                </a:lnTo>
                <a:lnTo>
                  <a:pt x="0" y="7365"/>
                </a:lnTo>
                <a:lnTo>
                  <a:pt x="38" y="8635"/>
                </a:lnTo>
                <a:lnTo>
                  <a:pt x="190" y="13334"/>
                </a:lnTo>
                <a:lnTo>
                  <a:pt x="4876" y="17144"/>
                </a:lnTo>
                <a:lnTo>
                  <a:pt x="10160" y="16001"/>
                </a:lnTo>
                <a:lnTo>
                  <a:pt x="14058" y="15112"/>
                </a:lnTo>
                <a:lnTo>
                  <a:pt x="16027" y="11810"/>
                </a:lnTo>
                <a:lnTo>
                  <a:pt x="15836" y="5715"/>
                </a:lnTo>
                <a:lnTo>
                  <a:pt x="14617" y="3175"/>
                </a:lnTo>
                <a:lnTo>
                  <a:pt x="12192" y="1778"/>
                </a:lnTo>
                <a:lnTo>
                  <a:pt x="840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468500" y="3891127"/>
            <a:ext cx="15875" cy="16510"/>
          </a:xfrm>
          <a:custGeom>
            <a:avLst/>
            <a:gdLst/>
            <a:ahLst/>
            <a:cxnLst/>
            <a:rect l="l" t="t" r="r" b="b"/>
            <a:pathLst>
              <a:path w="15875" h="16510">
                <a:moveTo>
                  <a:pt x="10287" y="0"/>
                </a:moveTo>
                <a:lnTo>
                  <a:pt x="5334" y="152"/>
                </a:lnTo>
                <a:lnTo>
                  <a:pt x="2286" y="2717"/>
                </a:lnTo>
                <a:lnTo>
                  <a:pt x="635" y="4432"/>
                </a:lnTo>
                <a:lnTo>
                  <a:pt x="0" y="6489"/>
                </a:lnTo>
                <a:lnTo>
                  <a:pt x="0" y="8458"/>
                </a:lnTo>
                <a:lnTo>
                  <a:pt x="127" y="12331"/>
                </a:lnTo>
                <a:lnTo>
                  <a:pt x="3175" y="15887"/>
                </a:lnTo>
                <a:lnTo>
                  <a:pt x="7620" y="16141"/>
                </a:lnTo>
                <a:lnTo>
                  <a:pt x="12446" y="15989"/>
                </a:lnTo>
                <a:lnTo>
                  <a:pt x="15621" y="11912"/>
                </a:lnTo>
                <a:lnTo>
                  <a:pt x="15493" y="7835"/>
                </a:lnTo>
                <a:lnTo>
                  <a:pt x="15493" y="6121"/>
                </a:lnTo>
                <a:lnTo>
                  <a:pt x="14859" y="4419"/>
                </a:lnTo>
                <a:lnTo>
                  <a:pt x="13462" y="2971"/>
                </a:lnTo>
                <a:lnTo>
                  <a:pt x="10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386839" y="3519042"/>
            <a:ext cx="29209" cy="30480"/>
          </a:xfrm>
          <a:custGeom>
            <a:avLst/>
            <a:gdLst/>
            <a:ahLst/>
            <a:cxnLst/>
            <a:rect l="l" t="t" r="r" b="b"/>
            <a:pathLst>
              <a:path w="29209" h="30479">
                <a:moveTo>
                  <a:pt x="11937" y="0"/>
                </a:moveTo>
                <a:lnTo>
                  <a:pt x="3937" y="3936"/>
                </a:lnTo>
                <a:lnTo>
                  <a:pt x="1015" y="10794"/>
                </a:lnTo>
                <a:lnTo>
                  <a:pt x="253" y="12699"/>
                </a:lnTo>
                <a:lnTo>
                  <a:pt x="0" y="14731"/>
                </a:lnTo>
                <a:lnTo>
                  <a:pt x="0" y="16509"/>
                </a:lnTo>
                <a:lnTo>
                  <a:pt x="1940" y="23024"/>
                </a:lnTo>
                <a:lnTo>
                  <a:pt x="6572" y="27860"/>
                </a:lnTo>
                <a:lnTo>
                  <a:pt x="12965" y="30100"/>
                </a:lnTo>
                <a:lnTo>
                  <a:pt x="20193" y="28828"/>
                </a:lnTo>
                <a:lnTo>
                  <a:pt x="26034" y="26161"/>
                </a:lnTo>
                <a:lnTo>
                  <a:pt x="28828" y="20700"/>
                </a:lnTo>
                <a:lnTo>
                  <a:pt x="28701" y="15366"/>
                </a:lnTo>
                <a:lnTo>
                  <a:pt x="28447" y="10032"/>
                </a:lnTo>
                <a:lnTo>
                  <a:pt x="25400" y="4825"/>
                </a:lnTo>
                <a:lnTo>
                  <a:pt x="19431" y="2793"/>
                </a:lnTo>
                <a:lnTo>
                  <a:pt x="119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327911" y="4971555"/>
            <a:ext cx="28575" cy="29845"/>
          </a:xfrm>
          <a:custGeom>
            <a:avLst/>
            <a:gdLst/>
            <a:ahLst/>
            <a:cxnLst/>
            <a:rect l="l" t="t" r="r" b="b"/>
            <a:pathLst>
              <a:path w="28575" h="29845">
                <a:moveTo>
                  <a:pt x="11912" y="0"/>
                </a:moveTo>
                <a:lnTo>
                  <a:pt x="5762" y="2633"/>
                </a:lnTo>
                <a:lnTo>
                  <a:pt x="1494" y="7550"/>
                </a:lnTo>
                <a:lnTo>
                  <a:pt x="0" y="13842"/>
                </a:lnTo>
                <a:lnTo>
                  <a:pt x="126" y="15760"/>
                </a:lnTo>
                <a:lnTo>
                  <a:pt x="634" y="17716"/>
                </a:lnTo>
                <a:lnTo>
                  <a:pt x="1650" y="19659"/>
                </a:lnTo>
                <a:lnTo>
                  <a:pt x="4953" y="26961"/>
                </a:lnTo>
                <a:lnTo>
                  <a:pt x="13207" y="29794"/>
                </a:lnTo>
                <a:lnTo>
                  <a:pt x="20574" y="26466"/>
                </a:lnTo>
                <a:lnTo>
                  <a:pt x="25907" y="23850"/>
                </a:lnTo>
                <a:lnTo>
                  <a:pt x="28575" y="18465"/>
                </a:lnTo>
                <a:lnTo>
                  <a:pt x="28447" y="13233"/>
                </a:lnTo>
                <a:lnTo>
                  <a:pt x="28193" y="7823"/>
                </a:lnTo>
                <a:lnTo>
                  <a:pt x="25146" y="2552"/>
                </a:lnTo>
                <a:lnTo>
                  <a:pt x="19050" y="558"/>
                </a:lnTo>
                <a:lnTo>
                  <a:pt x="119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338912" y="4054005"/>
            <a:ext cx="29209" cy="32384"/>
          </a:xfrm>
          <a:custGeom>
            <a:avLst/>
            <a:gdLst/>
            <a:ahLst/>
            <a:cxnLst/>
            <a:rect l="l" t="t" r="r" b="b"/>
            <a:pathLst>
              <a:path w="29210" h="32385">
                <a:moveTo>
                  <a:pt x="12572" y="0"/>
                </a:moveTo>
                <a:lnTo>
                  <a:pt x="5880" y="4546"/>
                </a:lnTo>
                <a:lnTo>
                  <a:pt x="2057" y="7391"/>
                </a:lnTo>
                <a:lnTo>
                  <a:pt x="0" y="11887"/>
                </a:lnTo>
                <a:lnTo>
                  <a:pt x="152" y="16497"/>
                </a:lnTo>
                <a:lnTo>
                  <a:pt x="241" y="19189"/>
                </a:lnTo>
                <a:lnTo>
                  <a:pt x="1079" y="21945"/>
                </a:lnTo>
                <a:lnTo>
                  <a:pt x="2781" y="24409"/>
                </a:lnTo>
                <a:lnTo>
                  <a:pt x="7315" y="30467"/>
                </a:lnTo>
                <a:lnTo>
                  <a:pt x="16065" y="32042"/>
                </a:lnTo>
                <a:lnTo>
                  <a:pt x="22136" y="27508"/>
                </a:lnTo>
                <a:lnTo>
                  <a:pt x="26390" y="24638"/>
                </a:lnTo>
                <a:lnTo>
                  <a:pt x="28587" y="20040"/>
                </a:lnTo>
                <a:lnTo>
                  <a:pt x="28359" y="12725"/>
                </a:lnTo>
                <a:lnTo>
                  <a:pt x="27508" y="10033"/>
                </a:lnTo>
                <a:lnTo>
                  <a:pt x="25844" y="7620"/>
                </a:lnTo>
                <a:lnTo>
                  <a:pt x="21323" y="1574"/>
                </a:lnTo>
                <a:lnTo>
                  <a:pt x="125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701395" y="3471164"/>
            <a:ext cx="9525" cy="12065"/>
          </a:xfrm>
          <a:custGeom>
            <a:avLst/>
            <a:gdLst/>
            <a:ahLst/>
            <a:cxnLst/>
            <a:rect l="l" t="t" r="r" b="b"/>
            <a:pathLst>
              <a:path w="9525" h="12064">
                <a:moveTo>
                  <a:pt x="5067" y="0"/>
                </a:moveTo>
                <a:lnTo>
                  <a:pt x="0" y="2921"/>
                </a:lnTo>
                <a:lnTo>
                  <a:pt x="126" y="6731"/>
                </a:lnTo>
                <a:lnTo>
                  <a:pt x="152" y="7493"/>
                </a:lnTo>
                <a:lnTo>
                  <a:pt x="406" y="8381"/>
                </a:lnTo>
                <a:lnTo>
                  <a:pt x="990" y="9271"/>
                </a:lnTo>
                <a:lnTo>
                  <a:pt x="2285" y="11049"/>
                </a:lnTo>
                <a:lnTo>
                  <a:pt x="5397" y="11556"/>
                </a:lnTo>
                <a:lnTo>
                  <a:pt x="7200" y="9652"/>
                </a:lnTo>
                <a:lnTo>
                  <a:pt x="8381" y="8890"/>
                </a:lnTo>
                <a:lnTo>
                  <a:pt x="9029" y="7493"/>
                </a:lnTo>
                <a:lnTo>
                  <a:pt x="8953" y="5206"/>
                </a:lnTo>
                <a:lnTo>
                  <a:pt x="8724" y="4318"/>
                </a:lnTo>
                <a:lnTo>
                  <a:pt x="8254" y="3429"/>
                </a:lnTo>
                <a:lnTo>
                  <a:pt x="50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334810" y="3551682"/>
            <a:ext cx="9525" cy="11430"/>
          </a:xfrm>
          <a:custGeom>
            <a:avLst/>
            <a:gdLst/>
            <a:ahLst/>
            <a:cxnLst/>
            <a:rect l="l" t="t" r="r" b="b"/>
            <a:pathLst>
              <a:path w="9525" h="11429">
                <a:moveTo>
                  <a:pt x="7226" y="0"/>
                </a:moveTo>
                <a:lnTo>
                  <a:pt x="0" y="1778"/>
                </a:lnTo>
                <a:lnTo>
                  <a:pt x="139" y="6223"/>
                </a:lnTo>
                <a:lnTo>
                  <a:pt x="152" y="6604"/>
                </a:lnTo>
                <a:lnTo>
                  <a:pt x="266" y="7112"/>
                </a:lnTo>
                <a:lnTo>
                  <a:pt x="1155" y="10160"/>
                </a:lnTo>
                <a:lnTo>
                  <a:pt x="3670" y="11303"/>
                </a:lnTo>
                <a:lnTo>
                  <a:pt x="6121" y="10541"/>
                </a:lnTo>
                <a:lnTo>
                  <a:pt x="8178" y="10033"/>
                </a:lnTo>
                <a:lnTo>
                  <a:pt x="9321" y="8255"/>
                </a:lnTo>
                <a:lnTo>
                  <a:pt x="9245" y="5842"/>
                </a:lnTo>
                <a:lnTo>
                  <a:pt x="9182" y="5334"/>
                </a:lnTo>
                <a:lnTo>
                  <a:pt x="9055" y="4953"/>
                </a:lnTo>
                <a:lnTo>
                  <a:pt x="72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40775" y="4089768"/>
            <a:ext cx="9525" cy="12065"/>
          </a:xfrm>
          <a:custGeom>
            <a:avLst/>
            <a:gdLst/>
            <a:ahLst/>
            <a:cxnLst/>
            <a:rect l="l" t="t" r="r" b="b"/>
            <a:pathLst>
              <a:path w="9525" h="12064">
                <a:moveTo>
                  <a:pt x="3953" y="0"/>
                </a:moveTo>
                <a:lnTo>
                  <a:pt x="0" y="2159"/>
                </a:lnTo>
                <a:lnTo>
                  <a:pt x="104" y="5473"/>
                </a:lnTo>
                <a:lnTo>
                  <a:pt x="137" y="5930"/>
                </a:lnTo>
                <a:lnTo>
                  <a:pt x="951" y="10464"/>
                </a:lnTo>
                <a:lnTo>
                  <a:pt x="6570" y="11531"/>
                </a:lnTo>
                <a:lnTo>
                  <a:pt x="8314" y="7772"/>
                </a:lnTo>
                <a:lnTo>
                  <a:pt x="9071" y="6972"/>
                </a:lnTo>
                <a:lnTo>
                  <a:pt x="9377" y="6070"/>
                </a:lnTo>
                <a:lnTo>
                  <a:pt x="9310" y="3924"/>
                </a:lnTo>
                <a:lnTo>
                  <a:pt x="8618" y="2654"/>
                </a:lnTo>
                <a:lnTo>
                  <a:pt x="7505" y="1612"/>
                </a:lnTo>
                <a:lnTo>
                  <a:pt x="3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289077" y="380606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6743" y="0"/>
                </a:moveTo>
                <a:lnTo>
                  <a:pt x="4279" y="0"/>
                </a:lnTo>
                <a:lnTo>
                  <a:pt x="1778" y="127"/>
                </a:lnTo>
                <a:lnTo>
                  <a:pt x="0" y="2667"/>
                </a:lnTo>
                <a:lnTo>
                  <a:pt x="76" y="5080"/>
                </a:lnTo>
                <a:lnTo>
                  <a:pt x="787" y="7620"/>
                </a:lnTo>
                <a:lnTo>
                  <a:pt x="2705" y="9398"/>
                </a:lnTo>
                <a:lnTo>
                  <a:pt x="5156" y="8636"/>
                </a:lnTo>
                <a:lnTo>
                  <a:pt x="7632" y="8636"/>
                </a:lnTo>
                <a:lnTo>
                  <a:pt x="9448" y="6731"/>
                </a:lnTo>
                <a:lnTo>
                  <a:pt x="9296" y="1778"/>
                </a:lnTo>
                <a:lnTo>
                  <a:pt x="67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460857" y="4234205"/>
            <a:ext cx="8890" cy="11430"/>
          </a:xfrm>
          <a:custGeom>
            <a:avLst/>
            <a:gdLst/>
            <a:ahLst/>
            <a:cxnLst/>
            <a:rect l="l" t="t" r="r" b="b"/>
            <a:pathLst>
              <a:path w="8890" h="11429">
                <a:moveTo>
                  <a:pt x="6108" y="0"/>
                </a:moveTo>
                <a:lnTo>
                  <a:pt x="3175" y="1079"/>
                </a:lnTo>
                <a:lnTo>
                  <a:pt x="1155" y="1663"/>
                </a:lnTo>
                <a:lnTo>
                  <a:pt x="0" y="3479"/>
                </a:lnTo>
                <a:lnTo>
                  <a:pt x="63" y="5473"/>
                </a:lnTo>
                <a:lnTo>
                  <a:pt x="76" y="5880"/>
                </a:lnTo>
                <a:lnTo>
                  <a:pt x="139" y="6311"/>
                </a:lnTo>
                <a:lnTo>
                  <a:pt x="254" y="6731"/>
                </a:lnTo>
                <a:lnTo>
                  <a:pt x="1612" y="10401"/>
                </a:lnTo>
                <a:lnTo>
                  <a:pt x="7213" y="10845"/>
                </a:lnTo>
                <a:lnTo>
                  <a:pt x="8343" y="7112"/>
                </a:lnTo>
                <a:lnTo>
                  <a:pt x="8712" y="6311"/>
                </a:lnTo>
                <a:lnTo>
                  <a:pt x="8851" y="5549"/>
                </a:lnTo>
                <a:lnTo>
                  <a:pt x="8737" y="2057"/>
                </a:lnTo>
                <a:lnTo>
                  <a:pt x="61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31248" y="4652695"/>
            <a:ext cx="9525" cy="13335"/>
          </a:xfrm>
          <a:custGeom>
            <a:avLst/>
            <a:gdLst/>
            <a:ahLst/>
            <a:cxnLst/>
            <a:rect l="l" t="t" r="r" b="b"/>
            <a:pathLst>
              <a:path w="9525" h="13335">
                <a:moveTo>
                  <a:pt x="3148" y="0"/>
                </a:moveTo>
                <a:lnTo>
                  <a:pt x="196" y="5041"/>
                </a:lnTo>
                <a:lnTo>
                  <a:pt x="0" y="5880"/>
                </a:lnTo>
                <a:lnTo>
                  <a:pt x="25" y="6654"/>
                </a:lnTo>
                <a:lnTo>
                  <a:pt x="147" y="10541"/>
                </a:lnTo>
                <a:lnTo>
                  <a:pt x="5833" y="13106"/>
                </a:lnTo>
                <a:lnTo>
                  <a:pt x="8290" y="8915"/>
                </a:lnTo>
                <a:lnTo>
                  <a:pt x="8782" y="7975"/>
                </a:lnTo>
                <a:lnTo>
                  <a:pt x="8976" y="7061"/>
                </a:lnTo>
                <a:lnTo>
                  <a:pt x="8821" y="2133"/>
                </a:lnTo>
                <a:lnTo>
                  <a:pt x="31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302110" y="5139528"/>
            <a:ext cx="8890" cy="4445"/>
          </a:xfrm>
          <a:custGeom>
            <a:avLst/>
            <a:gdLst/>
            <a:ahLst/>
            <a:cxnLst/>
            <a:rect l="l" t="t" r="r" b="b"/>
            <a:pathLst>
              <a:path w="8889" h="4445">
                <a:moveTo>
                  <a:pt x="327" y="0"/>
                </a:moveTo>
                <a:lnTo>
                  <a:pt x="0" y="3971"/>
                </a:lnTo>
                <a:lnTo>
                  <a:pt x="8682" y="3971"/>
                </a:lnTo>
                <a:lnTo>
                  <a:pt x="8569" y="499"/>
                </a:lnTo>
                <a:lnTo>
                  <a:pt x="32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677024" y="4813769"/>
            <a:ext cx="8890" cy="11430"/>
          </a:xfrm>
          <a:custGeom>
            <a:avLst/>
            <a:gdLst/>
            <a:ahLst/>
            <a:cxnLst/>
            <a:rect l="l" t="t" r="r" b="b"/>
            <a:pathLst>
              <a:path w="8890" h="11429">
                <a:moveTo>
                  <a:pt x="5892" y="0"/>
                </a:moveTo>
                <a:lnTo>
                  <a:pt x="3416" y="88"/>
                </a:lnTo>
                <a:lnTo>
                  <a:pt x="1600" y="1384"/>
                </a:lnTo>
                <a:lnTo>
                  <a:pt x="457" y="2590"/>
                </a:lnTo>
                <a:lnTo>
                  <a:pt x="0" y="3898"/>
                </a:lnTo>
                <a:lnTo>
                  <a:pt x="38" y="5118"/>
                </a:lnTo>
                <a:lnTo>
                  <a:pt x="139" y="8420"/>
                </a:lnTo>
                <a:lnTo>
                  <a:pt x="3848" y="10985"/>
                </a:lnTo>
                <a:lnTo>
                  <a:pt x="7416" y="8610"/>
                </a:lnTo>
                <a:lnTo>
                  <a:pt x="8407" y="7556"/>
                </a:lnTo>
                <a:lnTo>
                  <a:pt x="8826" y="6337"/>
                </a:lnTo>
                <a:lnTo>
                  <a:pt x="8750" y="3987"/>
                </a:lnTo>
                <a:lnTo>
                  <a:pt x="8407" y="2895"/>
                </a:lnTo>
                <a:lnTo>
                  <a:pt x="7823" y="1790"/>
                </a:lnTo>
                <a:lnTo>
                  <a:pt x="58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390829" y="4391939"/>
            <a:ext cx="9525" cy="12065"/>
          </a:xfrm>
          <a:custGeom>
            <a:avLst/>
            <a:gdLst/>
            <a:ahLst/>
            <a:cxnLst/>
            <a:rect l="l" t="t" r="r" b="b"/>
            <a:pathLst>
              <a:path w="9525" h="12064">
                <a:moveTo>
                  <a:pt x="6096" y="0"/>
                </a:moveTo>
                <a:lnTo>
                  <a:pt x="1155" y="787"/>
                </a:lnTo>
                <a:lnTo>
                  <a:pt x="38" y="5130"/>
                </a:lnTo>
                <a:lnTo>
                  <a:pt x="0" y="5613"/>
                </a:lnTo>
                <a:lnTo>
                  <a:pt x="12" y="5854"/>
                </a:lnTo>
                <a:lnTo>
                  <a:pt x="114" y="9232"/>
                </a:lnTo>
                <a:lnTo>
                  <a:pt x="4178" y="11633"/>
                </a:lnTo>
                <a:lnTo>
                  <a:pt x="7010" y="9258"/>
                </a:lnTo>
                <a:lnTo>
                  <a:pt x="8635" y="8369"/>
                </a:lnTo>
                <a:lnTo>
                  <a:pt x="9410" y="6972"/>
                </a:lnTo>
                <a:lnTo>
                  <a:pt x="9334" y="4635"/>
                </a:lnTo>
                <a:lnTo>
                  <a:pt x="9105" y="3835"/>
                </a:lnTo>
                <a:lnTo>
                  <a:pt x="8674" y="3009"/>
                </a:lnTo>
                <a:lnTo>
                  <a:pt x="6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0" y="4514050"/>
            <a:ext cx="5715" cy="11430"/>
          </a:xfrm>
          <a:custGeom>
            <a:avLst/>
            <a:gdLst/>
            <a:ahLst/>
            <a:cxnLst/>
            <a:rect l="l" t="t" r="r" b="b"/>
            <a:pathLst>
              <a:path w="5715" h="11429">
                <a:moveTo>
                  <a:pt x="2445" y="0"/>
                </a:moveTo>
                <a:lnTo>
                  <a:pt x="0" y="891"/>
                </a:lnTo>
                <a:lnTo>
                  <a:pt x="0" y="10632"/>
                </a:lnTo>
                <a:lnTo>
                  <a:pt x="2937" y="10858"/>
                </a:lnTo>
                <a:lnTo>
                  <a:pt x="4680" y="7099"/>
                </a:lnTo>
                <a:lnTo>
                  <a:pt x="5032" y="6438"/>
                </a:lnTo>
                <a:lnTo>
                  <a:pt x="5196" y="5740"/>
                </a:lnTo>
                <a:lnTo>
                  <a:pt x="5092" y="2451"/>
                </a:lnTo>
                <a:lnTo>
                  <a:pt x="24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297472" y="4651463"/>
            <a:ext cx="9525" cy="10160"/>
          </a:xfrm>
          <a:custGeom>
            <a:avLst/>
            <a:gdLst/>
            <a:ahLst/>
            <a:cxnLst/>
            <a:rect l="l" t="t" r="r" b="b"/>
            <a:pathLst>
              <a:path w="9525" h="10160">
                <a:moveTo>
                  <a:pt x="5143" y="0"/>
                </a:moveTo>
                <a:lnTo>
                  <a:pt x="977" y="1511"/>
                </a:lnTo>
                <a:lnTo>
                  <a:pt x="0" y="3403"/>
                </a:lnTo>
                <a:lnTo>
                  <a:pt x="50" y="5219"/>
                </a:lnTo>
                <a:lnTo>
                  <a:pt x="127" y="7708"/>
                </a:lnTo>
                <a:lnTo>
                  <a:pt x="2197" y="10071"/>
                </a:lnTo>
                <a:lnTo>
                  <a:pt x="5435" y="9258"/>
                </a:lnTo>
                <a:lnTo>
                  <a:pt x="7886" y="8559"/>
                </a:lnTo>
                <a:lnTo>
                  <a:pt x="9080" y="6654"/>
                </a:lnTo>
                <a:lnTo>
                  <a:pt x="9004" y="4190"/>
                </a:lnTo>
                <a:lnTo>
                  <a:pt x="7670" y="1765"/>
                </a:lnTo>
                <a:lnTo>
                  <a:pt x="51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616940" y="4928819"/>
            <a:ext cx="9525" cy="10160"/>
          </a:xfrm>
          <a:custGeom>
            <a:avLst/>
            <a:gdLst/>
            <a:ahLst/>
            <a:cxnLst/>
            <a:rect l="l" t="t" r="r" b="b"/>
            <a:pathLst>
              <a:path w="9525" h="10160">
                <a:moveTo>
                  <a:pt x="5638" y="0"/>
                </a:moveTo>
                <a:lnTo>
                  <a:pt x="2527" y="88"/>
                </a:lnTo>
                <a:lnTo>
                  <a:pt x="1333" y="1981"/>
                </a:lnTo>
                <a:lnTo>
                  <a:pt x="431" y="2628"/>
                </a:lnTo>
                <a:lnTo>
                  <a:pt x="0" y="3708"/>
                </a:lnTo>
                <a:lnTo>
                  <a:pt x="38" y="4876"/>
                </a:lnTo>
                <a:lnTo>
                  <a:pt x="76" y="6045"/>
                </a:lnTo>
                <a:lnTo>
                  <a:pt x="571" y="7251"/>
                </a:lnTo>
                <a:lnTo>
                  <a:pt x="1536" y="8153"/>
                </a:lnTo>
                <a:lnTo>
                  <a:pt x="2844" y="9956"/>
                </a:lnTo>
                <a:lnTo>
                  <a:pt x="5943" y="9855"/>
                </a:lnTo>
                <a:lnTo>
                  <a:pt x="8648" y="6997"/>
                </a:lnTo>
                <a:lnTo>
                  <a:pt x="9080" y="5765"/>
                </a:lnTo>
                <a:lnTo>
                  <a:pt x="9004" y="3428"/>
                </a:lnTo>
                <a:lnTo>
                  <a:pt x="8508" y="2374"/>
                </a:lnTo>
                <a:lnTo>
                  <a:pt x="7556" y="1790"/>
                </a:lnTo>
                <a:lnTo>
                  <a:pt x="56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480682" y="4291495"/>
            <a:ext cx="8255" cy="8890"/>
          </a:xfrm>
          <a:custGeom>
            <a:avLst/>
            <a:gdLst/>
            <a:ahLst/>
            <a:cxnLst/>
            <a:rect l="l" t="t" r="r" b="b"/>
            <a:pathLst>
              <a:path w="8254" h="8889">
                <a:moveTo>
                  <a:pt x="4381" y="0"/>
                </a:moveTo>
                <a:lnTo>
                  <a:pt x="1905" y="76"/>
                </a:lnTo>
                <a:lnTo>
                  <a:pt x="546" y="495"/>
                </a:lnTo>
                <a:lnTo>
                  <a:pt x="0" y="1155"/>
                </a:lnTo>
                <a:lnTo>
                  <a:pt x="25" y="1892"/>
                </a:lnTo>
                <a:lnTo>
                  <a:pt x="114" y="4698"/>
                </a:lnTo>
                <a:lnTo>
                  <a:pt x="7835" y="8547"/>
                </a:lnTo>
                <a:lnTo>
                  <a:pt x="7696" y="4178"/>
                </a:lnTo>
                <a:lnTo>
                  <a:pt x="7670" y="3898"/>
                </a:lnTo>
                <a:lnTo>
                  <a:pt x="7607" y="3606"/>
                </a:lnTo>
                <a:lnTo>
                  <a:pt x="6921" y="1168"/>
                </a:lnTo>
                <a:lnTo>
                  <a:pt x="43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21868" y="4092714"/>
            <a:ext cx="8890" cy="11430"/>
          </a:xfrm>
          <a:custGeom>
            <a:avLst/>
            <a:gdLst/>
            <a:ahLst/>
            <a:cxnLst/>
            <a:rect l="l" t="t" r="r" b="b"/>
            <a:pathLst>
              <a:path w="8890" h="11429">
                <a:moveTo>
                  <a:pt x="4089" y="0"/>
                </a:moveTo>
                <a:lnTo>
                  <a:pt x="1615" y="685"/>
                </a:lnTo>
                <a:lnTo>
                  <a:pt x="466" y="3187"/>
                </a:lnTo>
                <a:lnTo>
                  <a:pt x="128" y="3721"/>
                </a:lnTo>
                <a:lnTo>
                  <a:pt x="0" y="4356"/>
                </a:lnTo>
                <a:lnTo>
                  <a:pt x="19" y="4978"/>
                </a:lnTo>
                <a:lnTo>
                  <a:pt x="69" y="6591"/>
                </a:lnTo>
                <a:lnTo>
                  <a:pt x="1148" y="8293"/>
                </a:lnTo>
                <a:lnTo>
                  <a:pt x="2501" y="8699"/>
                </a:lnTo>
                <a:lnTo>
                  <a:pt x="5634" y="11201"/>
                </a:lnTo>
                <a:lnTo>
                  <a:pt x="8872" y="6985"/>
                </a:lnTo>
                <a:lnTo>
                  <a:pt x="8733" y="2578"/>
                </a:lnTo>
                <a:lnTo>
                  <a:pt x="8083" y="1460"/>
                </a:lnTo>
                <a:lnTo>
                  <a:pt x="6602" y="1143"/>
                </a:lnTo>
                <a:lnTo>
                  <a:pt x="408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625627" y="5060861"/>
            <a:ext cx="8890" cy="10160"/>
          </a:xfrm>
          <a:custGeom>
            <a:avLst/>
            <a:gdLst/>
            <a:ahLst/>
            <a:cxnLst/>
            <a:rect l="l" t="t" r="r" b="b"/>
            <a:pathLst>
              <a:path w="8890" h="10160">
                <a:moveTo>
                  <a:pt x="4203" y="0"/>
                </a:moveTo>
                <a:lnTo>
                  <a:pt x="1752" y="689"/>
                </a:lnTo>
                <a:lnTo>
                  <a:pt x="558" y="2579"/>
                </a:lnTo>
                <a:lnTo>
                  <a:pt x="177" y="3426"/>
                </a:lnTo>
                <a:lnTo>
                  <a:pt x="0" y="4246"/>
                </a:lnTo>
                <a:lnTo>
                  <a:pt x="25" y="5024"/>
                </a:lnTo>
                <a:lnTo>
                  <a:pt x="76" y="6579"/>
                </a:lnTo>
                <a:lnTo>
                  <a:pt x="939" y="7942"/>
                </a:lnTo>
                <a:lnTo>
                  <a:pt x="2616" y="8704"/>
                </a:lnTo>
                <a:lnTo>
                  <a:pt x="4521" y="9886"/>
                </a:lnTo>
                <a:lnTo>
                  <a:pt x="7607" y="9159"/>
                </a:lnTo>
                <a:lnTo>
                  <a:pt x="8153" y="6676"/>
                </a:lnTo>
                <a:lnTo>
                  <a:pt x="8559" y="6014"/>
                </a:lnTo>
                <a:lnTo>
                  <a:pt x="8750" y="5267"/>
                </a:lnTo>
                <a:lnTo>
                  <a:pt x="8686" y="3213"/>
                </a:lnTo>
                <a:lnTo>
                  <a:pt x="7950" y="1920"/>
                </a:lnTo>
                <a:lnTo>
                  <a:pt x="6731" y="1162"/>
                </a:lnTo>
                <a:lnTo>
                  <a:pt x="42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486752" y="4381474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6731" y="0"/>
                </a:moveTo>
                <a:lnTo>
                  <a:pt x="4267" y="76"/>
                </a:lnTo>
                <a:lnTo>
                  <a:pt x="1257" y="457"/>
                </a:lnTo>
                <a:lnTo>
                  <a:pt x="0" y="2565"/>
                </a:lnTo>
                <a:lnTo>
                  <a:pt x="63" y="4648"/>
                </a:lnTo>
                <a:lnTo>
                  <a:pt x="152" y="7277"/>
                </a:lnTo>
                <a:lnTo>
                  <a:pt x="2336" y="9829"/>
                </a:lnTo>
                <a:lnTo>
                  <a:pt x="5778" y="8686"/>
                </a:lnTo>
                <a:lnTo>
                  <a:pt x="7937" y="8623"/>
                </a:lnTo>
                <a:lnTo>
                  <a:pt x="9550" y="6692"/>
                </a:lnTo>
                <a:lnTo>
                  <a:pt x="9474" y="4267"/>
                </a:lnTo>
                <a:lnTo>
                  <a:pt x="9436" y="3962"/>
                </a:lnTo>
                <a:lnTo>
                  <a:pt x="8635" y="1181"/>
                </a:lnTo>
                <a:lnTo>
                  <a:pt x="67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84580" y="435518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7811" y="0"/>
                </a:moveTo>
                <a:lnTo>
                  <a:pt x="2453" y="177"/>
                </a:lnTo>
                <a:lnTo>
                  <a:pt x="17" y="1473"/>
                </a:lnTo>
                <a:lnTo>
                  <a:pt x="114" y="4571"/>
                </a:lnTo>
                <a:lnTo>
                  <a:pt x="29" y="4813"/>
                </a:lnTo>
                <a:lnTo>
                  <a:pt x="0" y="5067"/>
                </a:lnTo>
                <a:lnTo>
                  <a:pt x="8" y="5334"/>
                </a:lnTo>
                <a:lnTo>
                  <a:pt x="62" y="7035"/>
                </a:lnTo>
                <a:lnTo>
                  <a:pt x="1814" y="8851"/>
                </a:lnTo>
                <a:lnTo>
                  <a:pt x="3972" y="8775"/>
                </a:lnTo>
                <a:lnTo>
                  <a:pt x="7639" y="9309"/>
                </a:lnTo>
                <a:lnTo>
                  <a:pt x="9438" y="6731"/>
                </a:lnTo>
                <a:lnTo>
                  <a:pt x="9292" y="2095"/>
                </a:lnTo>
                <a:lnTo>
                  <a:pt x="7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742988" y="5020137"/>
            <a:ext cx="9525" cy="11430"/>
          </a:xfrm>
          <a:custGeom>
            <a:avLst/>
            <a:gdLst/>
            <a:ahLst/>
            <a:cxnLst/>
            <a:rect l="l" t="t" r="r" b="b"/>
            <a:pathLst>
              <a:path w="9525" h="11429">
                <a:moveTo>
                  <a:pt x="3556" y="0"/>
                </a:moveTo>
                <a:lnTo>
                  <a:pt x="596" y="3133"/>
                </a:lnTo>
                <a:lnTo>
                  <a:pt x="177" y="4036"/>
                </a:lnTo>
                <a:lnTo>
                  <a:pt x="0" y="4912"/>
                </a:lnTo>
                <a:lnTo>
                  <a:pt x="25" y="5763"/>
                </a:lnTo>
                <a:lnTo>
                  <a:pt x="76" y="7299"/>
                </a:lnTo>
                <a:lnTo>
                  <a:pt x="812" y="8740"/>
                </a:lnTo>
                <a:lnTo>
                  <a:pt x="2031" y="9888"/>
                </a:lnTo>
                <a:lnTo>
                  <a:pt x="3937" y="11069"/>
                </a:lnTo>
                <a:lnTo>
                  <a:pt x="7023" y="10360"/>
                </a:lnTo>
                <a:lnTo>
                  <a:pt x="8216" y="8470"/>
                </a:lnTo>
                <a:lnTo>
                  <a:pt x="8724" y="7564"/>
                </a:lnTo>
                <a:lnTo>
                  <a:pt x="8940" y="6705"/>
                </a:lnTo>
                <a:lnTo>
                  <a:pt x="8801" y="2225"/>
                </a:lnTo>
                <a:lnTo>
                  <a:pt x="355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631304" y="4155071"/>
            <a:ext cx="7620" cy="9525"/>
          </a:xfrm>
          <a:custGeom>
            <a:avLst/>
            <a:gdLst/>
            <a:ahLst/>
            <a:cxnLst/>
            <a:rect l="l" t="t" r="r" b="b"/>
            <a:pathLst>
              <a:path w="7620" h="9525">
                <a:moveTo>
                  <a:pt x="4749" y="0"/>
                </a:moveTo>
                <a:lnTo>
                  <a:pt x="2273" y="76"/>
                </a:lnTo>
                <a:lnTo>
                  <a:pt x="622" y="254"/>
                </a:lnTo>
                <a:lnTo>
                  <a:pt x="0" y="901"/>
                </a:lnTo>
                <a:lnTo>
                  <a:pt x="25" y="1739"/>
                </a:lnTo>
                <a:lnTo>
                  <a:pt x="101" y="4495"/>
                </a:lnTo>
                <a:lnTo>
                  <a:pt x="7556" y="9207"/>
                </a:lnTo>
                <a:lnTo>
                  <a:pt x="7404" y="4394"/>
                </a:lnTo>
                <a:lnTo>
                  <a:pt x="7378" y="4229"/>
                </a:lnTo>
                <a:lnTo>
                  <a:pt x="6692" y="1790"/>
                </a:lnTo>
                <a:lnTo>
                  <a:pt x="47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34432" y="4123220"/>
            <a:ext cx="6985" cy="9525"/>
          </a:xfrm>
          <a:custGeom>
            <a:avLst/>
            <a:gdLst/>
            <a:ahLst/>
            <a:cxnLst/>
            <a:rect l="l" t="t" r="r" b="b"/>
            <a:pathLst>
              <a:path w="6984" h="9525">
                <a:moveTo>
                  <a:pt x="4295" y="0"/>
                </a:moveTo>
                <a:lnTo>
                  <a:pt x="1802" y="76"/>
                </a:lnTo>
                <a:lnTo>
                  <a:pt x="0" y="1993"/>
                </a:lnTo>
                <a:lnTo>
                  <a:pt x="77" y="4444"/>
                </a:lnTo>
                <a:lnTo>
                  <a:pt x="73" y="4914"/>
                </a:lnTo>
                <a:lnTo>
                  <a:pt x="213" y="9359"/>
                </a:lnTo>
                <a:lnTo>
                  <a:pt x="6816" y="4381"/>
                </a:lnTo>
                <a:lnTo>
                  <a:pt x="6701" y="736"/>
                </a:lnTo>
                <a:lnTo>
                  <a:pt x="6010" y="76"/>
                </a:lnTo>
                <a:lnTo>
                  <a:pt x="42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655383" y="4597133"/>
            <a:ext cx="6350" cy="10795"/>
          </a:xfrm>
          <a:custGeom>
            <a:avLst/>
            <a:gdLst/>
            <a:ahLst/>
            <a:cxnLst/>
            <a:rect l="l" t="t" r="r" b="b"/>
            <a:pathLst>
              <a:path w="6350" h="10795">
                <a:moveTo>
                  <a:pt x="4914" y="0"/>
                </a:moveTo>
                <a:lnTo>
                  <a:pt x="0" y="5689"/>
                </a:lnTo>
                <a:lnTo>
                  <a:pt x="101" y="8750"/>
                </a:lnTo>
                <a:lnTo>
                  <a:pt x="139" y="9956"/>
                </a:lnTo>
                <a:lnTo>
                  <a:pt x="939" y="10744"/>
                </a:lnTo>
                <a:lnTo>
                  <a:pt x="3022" y="10337"/>
                </a:lnTo>
                <a:lnTo>
                  <a:pt x="4622" y="9753"/>
                </a:lnTo>
                <a:lnTo>
                  <a:pt x="6172" y="8242"/>
                </a:lnTo>
                <a:lnTo>
                  <a:pt x="6096" y="5943"/>
                </a:lnTo>
                <a:lnTo>
                  <a:pt x="6057" y="5638"/>
                </a:lnTo>
                <a:lnTo>
                  <a:pt x="5969" y="5308"/>
                </a:lnTo>
                <a:lnTo>
                  <a:pt x="49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135166" y="4463770"/>
            <a:ext cx="7620" cy="8890"/>
          </a:xfrm>
          <a:custGeom>
            <a:avLst/>
            <a:gdLst/>
            <a:ahLst/>
            <a:cxnLst/>
            <a:rect l="l" t="t" r="r" b="b"/>
            <a:pathLst>
              <a:path w="7619" h="8889">
                <a:moveTo>
                  <a:pt x="3124" y="0"/>
                </a:moveTo>
                <a:lnTo>
                  <a:pt x="673" y="1308"/>
                </a:lnTo>
                <a:lnTo>
                  <a:pt x="38" y="4229"/>
                </a:lnTo>
                <a:lnTo>
                  <a:pt x="0" y="4597"/>
                </a:lnTo>
                <a:lnTo>
                  <a:pt x="0" y="4914"/>
                </a:lnTo>
                <a:lnTo>
                  <a:pt x="126" y="8635"/>
                </a:lnTo>
                <a:lnTo>
                  <a:pt x="7619" y="4686"/>
                </a:lnTo>
                <a:lnTo>
                  <a:pt x="7505" y="1435"/>
                </a:lnTo>
                <a:lnTo>
                  <a:pt x="6972" y="850"/>
                </a:lnTo>
                <a:lnTo>
                  <a:pt x="5626" y="533"/>
                </a:lnTo>
                <a:lnTo>
                  <a:pt x="31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365810" y="510569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5727" y="0"/>
                </a:moveTo>
                <a:lnTo>
                  <a:pt x="2705" y="1115"/>
                </a:lnTo>
                <a:lnTo>
                  <a:pt x="876" y="2099"/>
                </a:lnTo>
                <a:lnTo>
                  <a:pt x="0" y="3831"/>
                </a:lnTo>
                <a:lnTo>
                  <a:pt x="50" y="5516"/>
                </a:lnTo>
                <a:lnTo>
                  <a:pt x="101" y="7218"/>
                </a:lnTo>
                <a:lnTo>
                  <a:pt x="1092" y="8893"/>
                </a:lnTo>
                <a:lnTo>
                  <a:pt x="2984" y="9759"/>
                </a:lnTo>
                <a:lnTo>
                  <a:pt x="5486" y="10292"/>
                </a:lnTo>
                <a:lnTo>
                  <a:pt x="7924" y="8973"/>
                </a:lnTo>
                <a:lnTo>
                  <a:pt x="8496" y="7103"/>
                </a:lnTo>
                <a:lnTo>
                  <a:pt x="8813" y="6426"/>
                </a:lnTo>
                <a:lnTo>
                  <a:pt x="8940" y="5736"/>
                </a:lnTo>
                <a:lnTo>
                  <a:pt x="8826" y="2200"/>
                </a:lnTo>
                <a:lnTo>
                  <a:pt x="572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191363" y="4413732"/>
            <a:ext cx="8255" cy="8890"/>
          </a:xfrm>
          <a:custGeom>
            <a:avLst/>
            <a:gdLst/>
            <a:ahLst/>
            <a:cxnLst/>
            <a:rect l="l" t="t" r="r" b="b"/>
            <a:pathLst>
              <a:path w="8255" h="8889">
                <a:moveTo>
                  <a:pt x="4368" y="0"/>
                </a:moveTo>
                <a:lnTo>
                  <a:pt x="1892" y="711"/>
                </a:lnTo>
                <a:lnTo>
                  <a:pt x="520" y="990"/>
                </a:lnTo>
                <a:lnTo>
                  <a:pt x="0" y="1562"/>
                </a:lnTo>
                <a:lnTo>
                  <a:pt x="25" y="2235"/>
                </a:lnTo>
                <a:lnTo>
                  <a:pt x="101" y="4711"/>
                </a:lnTo>
                <a:lnTo>
                  <a:pt x="7823" y="8547"/>
                </a:lnTo>
                <a:lnTo>
                  <a:pt x="7683" y="4178"/>
                </a:lnTo>
                <a:lnTo>
                  <a:pt x="7569" y="3606"/>
                </a:lnTo>
                <a:lnTo>
                  <a:pt x="6883" y="1168"/>
                </a:lnTo>
                <a:lnTo>
                  <a:pt x="43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720598" y="4601248"/>
            <a:ext cx="6350" cy="10795"/>
          </a:xfrm>
          <a:custGeom>
            <a:avLst/>
            <a:gdLst/>
            <a:ahLst/>
            <a:cxnLst/>
            <a:rect l="l" t="t" r="r" b="b"/>
            <a:pathLst>
              <a:path w="6350" h="10795">
                <a:moveTo>
                  <a:pt x="736" y="0"/>
                </a:moveTo>
                <a:lnTo>
                  <a:pt x="0" y="723"/>
                </a:lnTo>
                <a:lnTo>
                  <a:pt x="38" y="1841"/>
                </a:lnTo>
                <a:lnTo>
                  <a:pt x="126" y="4711"/>
                </a:lnTo>
                <a:lnTo>
                  <a:pt x="5359" y="10210"/>
                </a:lnTo>
                <a:lnTo>
                  <a:pt x="6095" y="5295"/>
                </a:lnTo>
                <a:lnTo>
                  <a:pt x="6184" y="4965"/>
                </a:lnTo>
                <a:lnTo>
                  <a:pt x="6210" y="4648"/>
                </a:lnTo>
                <a:lnTo>
                  <a:pt x="6134" y="2222"/>
                </a:lnTo>
                <a:lnTo>
                  <a:pt x="4457" y="406"/>
                </a:lnTo>
                <a:lnTo>
                  <a:pt x="2857" y="457"/>
                </a:lnTo>
                <a:lnTo>
                  <a:pt x="7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491998" y="433955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5892" y="0"/>
                </a:moveTo>
                <a:lnTo>
                  <a:pt x="2717" y="1714"/>
                </a:lnTo>
                <a:lnTo>
                  <a:pt x="876" y="2374"/>
                </a:lnTo>
                <a:lnTo>
                  <a:pt x="0" y="4114"/>
                </a:lnTo>
                <a:lnTo>
                  <a:pt x="5460" y="10274"/>
                </a:lnTo>
                <a:lnTo>
                  <a:pt x="7924" y="8953"/>
                </a:lnTo>
                <a:lnTo>
                  <a:pt x="9093" y="7073"/>
                </a:lnTo>
                <a:lnTo>
                  <a:pt x="9245" y="6565"/>
                </a:lnTo>
                <a:lnTo>
                  <a:pt x="9296" y="6057"/>
                </a:lnTo>
                <a:lnTo>
                  <a:pt x="9182" y="2476"/>
                </a:lnTo>
                <a:lnTo>
                  <a:pt x="58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414362" y="4300994"/>
            <a:ext cx="9525" cy="11430"/>
          </a:xfrm>
          <a:custGeom>
            <a:avLst/>
            <a:gdLst/>
            <a:ahLst/>
            <a:cxnLst/>
            <a:rect l="l" t="t" r="r" b="b"/>
            <a:pathLst>
              <a:path w="9525" h="11429">
                <a:moveTo>
                  <a:pt x="4533" y="0"/>
                </a:moveTo>
                <a:lnTo>
                  <a:pt x="1447" y="723"/>
                </a:lnTo>
                <a:lnTo>
                  <a:pt x="279" y="3225"/>
                </a:lnTo>
                <a:lnTo>
                  <a:pt x="101" y="3809"/>
                </a:lnTo>
                <a:lnTo>
                  <a:pt x="0" y="4368"/>
                </a:lnTo>
                <a:lnTo>
                  <a:pt x="25" y="4902"/>
                </a:lnTo>
                <a:lnTo>
                  <a:pt x="152" y="8940"/>
                </a:lnTo>
                <a:lnTo>
                  <a:pt x="5880" y="11201"/>
                </a:lnTo>
                <a:lnTo>
                  <a:pt x="8496" y="7289"/>
                </a:lnTo>
                <a:lnTo>
                  <a:pt x="8877" y="6464"/>
                </a:lnTo>
                <a:lnTo>
                  <a:pt x="9055" y="5638"/>
                </a:lnTo>
                <a:lnTo>
                  <a:pt x="8978" y="3302"/>
                </a:lnTo>
                <a:lnTo>
                  <a:pt x="8115" y="1943"/>
                </a:lnTo>
                <a:lnTo>
                  <a:pt x="6438" y="1181"/>
                </a:lnTo>
                <a:lnTo>
                  <a:pt x="45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346824" y="4277169"/>
            <a:ext cx="8890" cy="10160"/>
          </a:xfrm>
          <a:custGeom>
            <a:avLst/>
            <a:gdLst/>
            <a:ahLst/>
            <a:cxnLst/>
            <a:rect l="l" t="t" r="r" b="b"/>
            <a:pathLst>
              <a:path w="8889" h="10160">
                <a:moveTo>
                  <a:pt x="4229" y="0"/>
                </a:moveTo>
                <a:lnTo>
                  <a:pt x="1168" y="723"/>
                </a:lnTo>
                <a:lnTo>
                  <a:pt x="609" y="3213"/>
                </a:lnTo>
                <a:lnTo>
                  <a:pt x="203" y="3873"/>
                </a:lnTo>
                <a:lnTo>
                  <a:pt x="0" y="4699"/>
                </a:lnTo>
                <a:lnTo>
                  <a:pt x="25" y="5511"/>
                </a:lnTo>
                <a:lnTo>
                  <a:pt x="76" y="6946"/>
                </a:lnTo>
                <a:lnTo>
                  <a:pt x="812" y="8369"/>
                </a:lnTo>
                <a:lnTo>
                  <a:pt x="2032" y="8724"/>
                </a:lnTo>
                <a:lnTo>
                  <a:pt x="4546" y="9893"/>
                </a:lnTo>
                <a:lnTo>
                  <a:pt x="7010" y="9194"/>
                </a:lnTo>
                <a:lnTo>
                  <a:pt x="8166" y="6680"/>
                </a:lnTo>
                <a:lnTo>
                  <a:pt x="8572" y="6057"/>
                </a:lnTo>
                <a:lnTo>
                  <a:pt x="8762" y="5359"/>
                </a:lnTo>
                <a:lnTo>
                  <a:pt x="8686" y="3302"/>
                </a:lnTo>
                <a:lnTo>
                  <a:pt x="7810" y="1943"/>
                </a:lnTo>
                <a:lnTo>
                  <a:pt x="6134" y="1181"/>
                </a:lnTo>
                <a:lnTo>
                  <a:pt x="42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418833" y="4318343"/>
            <a:ext cx="26670" cy="15875"/>
          </a:xfrm>
          <a:custGeom>
            <a:avLst/>
            <a:gdLst/>
            <a:ahLst/>
            <a:cxnLst/>
            <a:rect l="l" t="t" r="r" b="b"/>
            <a:pathLst>
              <a:path w="26670" h="15875">
                <a:moveTo>
                  <a:pt x="9144" y="6413"/>
                </a:moveTo>
                <a:lnTo>
                  <a:pt x="9067" y="4064"/>
                </a:lnTo>
                <a:lnTo>
                  <a:pt x="8559" y="2857"/>
                </a:lnTo>
                <a:lnTo>
                  <a:pt x="3962" y="0"/>
                </a:lnTo>
                <a:lnTo>
                  <a:pt x="0" y="2133"/>
                </a:lnTo>
                <a:lnTo>
                  <a:pt x="114" y="5956"/>
                </a:lnTo>
                <a:lnTo>
                  <a:pt x="152" y="6489"/>
                </a:lnTo>
                <a:lnTo>
                  <a:pt x="939" y="10452"/>
                </a:lnTo>
                <a:lnTo>
                  <a:pt x="5956" y="11518"/>
                </a:lnTo>
                <a:lnTo>
                  <a:pt x="8331" y="8356"/>
                </a:lnTo>
                <a:lnTo>
                  <a:pt x="8864" y="7505"/>
                </a:lnTo>
                <a:lnTo>
                  <a:pt x="9144" y="6413"/>
                </a:lnTo>
                <a:close/>
              </a:path>
              <a:path w="26670" h="15875">
                <a:moveTo>
                  <a:pt x="26441" y="10642"/>
                </a:moveTo>
                <a:lnTo>
                  <a:pt x="26377" y="8305"/>
                </a:lnTo>
                <a:lnTo>
                  <a:pt x="25628" y="6756"/>
                </a:lnTo>
                <a:lnTo>
                  <a:pt x="22504" y="4826"/>
                </a:lnTo>
                <a:lnTo>
                  <a:pt x="19431" y="5537"/>
                </a:lnTo>
                <a:lnTo>
                  <a:pt x="18249" y="7429"/>
                </a:lnTo>
                <a:lnTo>
                  <a:pt x="17830" y="8318"/>
                </a:lnTo>
                <a:lnTo>
                  <a:pt x="17653" y="9207"/>
                </a:lnTo>
                <a:lnTo>
                  <a:pt x="17678" y="10020"/>
                </a:lnTo>
                <a:lnTo>
                  <a:pt x="17716" y="11518"/>
                </a:lnTo>
                <a:lnTo>
                  <a:pt x="18453" y="12801"/>
                </a:lnTo>
                <a:lnTo>
                  <a:pt x="19685" y="13550"/>
                </a:lnTo>
                <a:lnTo>
                  <a:pt x="22212" y="15328"/>
                </a:lnTo>
                <a:lnTo>
                  <a:pt x="24676" y="14643"/>
                </a:lnTo>
                <a:lnTo>
                  <a:pt x="25844" y="12153"/>
                </a:lnTo>
                <a:lnTo>
                  <a:pt x="26263" y="11455"/>
                </a:lnTo>
                <a:lnTo>
                  <a:pt x="26441" y="10642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297116" y="425215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4699" y="0"/>
                </a:moveTo>
                <a:lnTo>
                  <a:pt x="1638" y="1333"/>
                </a:lnTo>
                <a:lnTo>
                  <a:pt x="457" y="3225"/>
                </a:lnTo>
                <a:lnTo>
                  <a:pt x="127" y="3924"/>
                </a:lnTo>
                <a:lnTo>
                  <a:pt x="0" y="4610"/>
                </a:lnTo>
                <a:lnTo>
                  <a:pt x="12" y="5283"/>
                </a:lnTo>
                <a:lnTo>
                  <a:pt x="76" y="6984"/>
                </a:lnTo>
                <a:lnTo>
                  <a:pt x="1142" y="8483"/>
                </a:lnTo>
                <a:lnTo>
                  <a:pt x="2514" y="9334"/>
                </a:lnTo>
                <a:lnTo>
                  <a:pt x="5029" y="10502"/>
                </a:lnTo>
                <a:lnTo>
                  <a:pt x="7492" y="9804"/>
                </a:lnTo>
                <a:lnTo>
                  <a:pt x="8661" y="7289"/>
                </a:lnTo>
                <a:lnTo>
                  <a:pt x="9055" y="6667"/>
                </a:lnTo>
                <a:lnTo>
                  <a:pt x="9232" y="5892"/>
                </a:lnTo>
                <a:lnTo>
                  <a:pt x="9169" y="3568"/>
                </a:lnTo>
                <a:lnTo>
                  <a:pt x="8280" y="1943"/>
                </a:lnTo>
                <a:lnTo>
                  <a:pt x="6616" y="1181"/>
                </a:lnTo>
                <a:lnTo>
                  <a:pt x="46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361518" y="4241596"/>
            <a:ext cx="46355" cy="21590"/>
          </a:xfrm>
          <a:custGeom>
            <a:avLst/>
            <a:gdLst/>
            <a:ahLst/>
            <a:cxnLst/>
            <a:rect l="l" t="t" r="r" b="b"/>
            <a:pathLst>
              <a:path w="46354" h="21589">
                <a:moveTo>
                  <a:pt x="8915" y="19507"/>
                </a:moveTo>
                <a:lnTo>
                  <a:pt x="8839" y="17043"/>
                </a:lnTo>
                <a:lnTo>
                  <a:pt x="8851" y="16662"/>
                </a:lnTo>
                <a:lnTo>
                  <a:pt x="8686" y="11404"/>
                </a:lnTo>
                <a:lnTo>
                  <a:pt x="533" y="10693"/>
                </a:lnTo>
                <a:lnTo>
                  <a:pt x="114" y="16078"/>
                </a:lnTo>
                <a:lnTo>
                  <a:pt x="25" y="16421"/>
                </a:lnTo>
                <a:lnTo>
                  <a:pt x="0" y="16725"/>
                </a:lnTo>
                <a:lnTo>
                  <a:pt x="12" y="17043"/>
                </a:lnTo>
                <a:lnTo>
                  <a:pt x="76" y="19151"/>
                </a:lnTo>
                <a:lnTo>
                  <a:pt x="1828" y="20967"/>
                </a:lnTo>
                <a:lnTo>
                  <a:pt x="3987" y="20904"/>
                </a:lnTo>
                <a:lnTo>
                  <a:pt x="6489" y="21437"/>
                </a:lnTo>
                <a:lnTo>
                  <a:pt x="8915" y="19507"/>
                </a:lnTo>
                <a:close/>
              </a:path>
              <a:path w="46354" h="21589">
                <a:moveTo>
                  <a:pt x="46342" y="7302"/>
                </a:moveTo>
                <a:lnTo>
                  <a:pt x="46189" y="2692"/>
                </a:lnTo>
                <a:lnTo>
                  <a:pt x="43891" y="0"/>
                </a:lnTo>
                <a:lnTo>
                  <a:pt x="40627" y="1193"/>
                </a:lnTo>
                <a:lnTo>
                  <a:pt x="38328" y="1790"/>
                </a:lnTo>
                <a:lnTo>
                  <a:pt x="37338" y="3632"/>
                </a:lnTo>
                <a:lnTo>
                  <a:pt x="37401" y="5486"/>
                </a:lnTo>
                <a:lnTo>
                  <a:pt x="37477" y="8064"/>
                </a:lnTo>
                <a:lnTo>
                  <a:pt x="39547" y="10604"/>
                </a:lnTo>
                <a:lnTo>
                  <a:pt x="42760" y="9791"/>
                </a:lnTo>
                <a:lnTo>
                  <a:pt x="45313" y="9207"/>
                </a:lnTo>
                <a:lnTo>
                  <a:pt x="46342" y="7302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302018" y="4166057"/>
            <a:ext cx="52705" cy="26034"/>
          </a:xfrm>
          <a:custGeom>
            <a:avLst/>
            <a:gdLst/>
            <a:ahLst/>
            <a:cxnLst/>
            <a:rect l="l" t="t" r="r" b="b"/>
            <a:pathLst>
              <a:path w="52704" h="26035">
                <a:moveTo>
                  <a:pt x="8966" y="21615"/>
                </a:moveTo>
                <a:lnTo>
                  <a:pt x="8890" y="19291"/>
                </a:lnTo>
                <a:lnTo>
                  <a:pt x="8166" y="18008"/>
                </a:lnTo>
                <a:lnTo>
                  <a:pt x="6946" y="17246"/>
                </a:lnTo>
                <a:lnTo>
                  <a:pt x="5029" y="15455"/>
                </a:lnTo>
                <a:lnTo>
                  <a:pt x="1943" y="16167"/>
                </a:lnTo>
                <a:lnTo>
                  <a:pt x="762" y="18072"/>
                </a:lnTo>
                <a:lnTo>
                  <a:pt x="292" y="19100"/>
                </a:lnTo>
                <a:lnTo>
                  <a:pt x="0" y="20129"/>
                </a:lnTo>
                <a:lnTo>
                  <a:pt x="38" y="21082"/>
                </a:lnTo>
                <a:lnTo>
                  <a:pt x="76" y="22390"/>
                </a:lnTo>
                <a:lnTo>
                  <a:pt x="723" y="23520"/>
                </a:lnTo>
                <a:lnTo>
                  <a:pt x="2197" y="24193"/>
                </a:lnTo>
                <a:lnTo>
                  <a:pt x="4114" y="25984"/>
                </a:lnTo>
                <a:lnTo>
                  <a:pt x="6565" y="25298"/>
                </a:lnTo>
                <a:lnTo>
                  <a:pt x="8394" y="23393"/>
                </a:lnTo>
                <a:lnTo>
                  <a:pt x="8788" y="22491"/>
                </a:lnTo>
                <a:lnTo>
                  <a:pt x="8966" y="21615"/>
                </a:lnTo>
                <a:close/>
              </a:path>
              <a:path w="52704" h="26035">
                <a:moveTo>
                  <a:pt x="52133" y="7366"/>
                </a:moveTo>
                <a:lnTo>
                  <a:pt x="52070" y="5346"/>
                </a:lnTo>
                <a:lnTo>
                  <a:pt x="52019" y="5016"/>
                </a:lnTo>
                <a:lnTo>
                  <a:pt x="49999" y="0"/>
                </a:lnTo>
                <a:lnTo>
                  <a:pt x="46012" y="5676"/>
                </a:lnTo>
                <a:lnTo>
                  <a:pt x="46113" y="8788"/>
                </a:lnTo>
                <a:lnTo>
                  <a:pt x="46151" y="10121"/>
                </a:lnTo>
                <a:lnTo>
                  <a:pt x="46939" y="10985"/>
                </a:lnTo>
                <a:lnTo>
                  <a:pt x="48971" y="10363"/>
                </a:lnTo>
                <a:lnTo>
                  <a:pt x="51003" y="9271"/>
                </a:lnTo>
                <a:lnTo>
                  <a:pt x="52133" y="7366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183527" y="4175378"/>
            <a:ext cx="10160" cy="11430"/>
          </a:xfrm>
          <a:custGeom>
            <a:avLst/>
            <a:gdLst/>
            <a:ahLst/>
            <a:cxnLst/>
            <a:rect l="l" t="t" r="r" b="b"/>
            <a:pathLst>
              <a:path w="10160" h="11429">
                <a:moveTo>
                  <a:pt x="4051" y="0"/>
                </a:moveTo>
                <a:lnTo>
                  <a:pt x="1612" y="1320"/>
                </a:lnTo>
                <a:lnTo>
                  <a:pt x="444" y="3835"/>
                </a:lnTo>
                <a:lnTo>
                  <a:pt x="126" y="4330"/>
                </a:lnTo>
                <a:lnTo>
                  <a:pt x="0" y="4889"/>
                </a:lnTo>
                <a:lnTo>
                  <a:pt x="12" y="5422"/>
                </a:lnTo>
                <a:lnTo>
                  <a:pt x="63" y="6934"/>
                </a:lnTo>
                <a:lnTo>
                  <a:pt x="1269" y="8470"/>
                </a:lnTo>
                <a:lnTo>
                  <a:pt x="3098" y="9321"/>
                </a:lnTo>
                <a:lnTo>
                  <a:pt x="6794" y="10807"/>
                </a:lnTo>
                <a:lnTo>
                  <a:pt x="9550" y="7874"/>
                </a:lnTo>
                <a:lnTo>
                  <a:pt x="9410" y="3479"/>
                </a:lnTo>
                <a:lnTo>
                  <a:pt x="8547" y="1968"/>
                </a:lnTo>
                <a:lnTo>
                  <a:pt x="6591" y="1168"/>
                </a:lnTo>
                <a:lnTo>
                  <a:pt x="40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104682" y="4112323"/>
            <a:ext cx="9525" cy="10160"/>
          </a:xfrm>
          <a:custGeom>
            <a:avLst/>
            <a:gdLst/>
            <a:ahLst/>
            <a:cxnLst/>
            <a:rect l="l" t="t" r="r" b="b"/>
            <a:pathLst>
              <a:path w="9525" h="10160">
                <a:moveTo>
                  <a:pt x="5137" y="0"/>
                </a:moveTo>
                <a:lnTo>
                  <a:pt x="2644" y="76"/>
                </a:lnTo>
                <a:lnTo>
                  <a:pt x="842" y="1993"/>
                </a:lnTo>
                <a:lnTo>
                  <a:pt x="251" y="2768"/>
                </a:lnTo>
                <a:lnTo>
                  <a:pt x="0" y="3670"/>
                </a:lnTo>
                <a:lnTo>
                  <a:pt x="27" y="4559"/>
                </a:lnTo>
                <a:lnTo>
                  <a:pt x="113" y="7213"/>
                </a:lnTo>
                <a:lnTo>
                  <a:pt x="2633" y="9804"/>
                </a:lnTo>
                <a:lnTo>
                  <a:pt x="7815" y="8775"/>
                </a:lnTo>
                <a:lnTo>
                  <a:pt x="9382" y="6502"/>
                </a:lnTo>
                <a:lnTo>
                  <a:pt x="9276" y="3136"/>
                </a:lnTo>
                <a:lnTo>
                  <a:pt x="8774" y="1981"/>
                </a:lnTo>
                <a:lnTo>
                  <a:pt x="7649" y="1142"/>
                </a:lnTo>
                <a:lnTo>
                  <a:pt x="51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169468" y="4184827"/>
            <a:ext cx="45085" cy="20320"/>
          </a:xfrm>
          <a:custGeom>
            <a:avLst/>
            <a:gdLst/>
            <a:ahLst/>
            <a:cxnLst/>
            <a:rect l="l" t="t" r="r" b="b"/>
            <a:pathLst>
              <a:path w="45085" h="20320">
                <a:moveTo>
                  <a:pt x="9283" y="18910"/>
                </a:moveTo>
                <a:lnTo>
                  <a:pt x="9118" y="13449"/>
                </a:lnTo>
                <a:lnTo>
                  <a:pt x="9042" y="12979"/>
                </a:lnTo>
                <a:lnTo>
                  <a:pt x="8864" y="12484"/>
                </a:lnTo>
                <a:lnTo>
                  <a:pt x="8166" y="10033"/>
                </a:lnTo>
                <a:lnTo>
                  <a:pt x="6248" y="8229"/>
                </a:lnTo>
                <a:lnTo>
                  <a:pt x="3797" y="8940"/>
                </a:lnTo>
                <a:lnTo>
                  <a:pt x="1638" y="9017"/>
                </a:lnTo>
                <a:lnTo>
                  <a:pt x="0" y="10922"/>
                </a:lnTo>
                <a:lnTo>
                  <a:pt x="63" y="13030"/>
                </a:lnTo>
                <a:lnTo>
                  <a:pt x="76" y="13360"/>
                </a:lnTo>
                <a:lnTo>
                  <a:pt x="127" y="13677"/>
                </a:lnTo>
                <a:lnTo>
                  <a:pt x="215" y="14008"/>
                </a:lnTo>
                <a:lnTo>
                  <a:pt x="406" y="20243"/>
                </a:lnTo>
                <a:lnTo>
                  <a:pt x="9283" y="18910"/>
                </a:lnTo>
                <a:close/>
              </a:path>
              <a:path w="45085" h="20320">
                <a:moveTo>
                  <a:pt x="44970" y="5981"/>
                </a:moveTo>
                <a:lnTo>
                  <a:pt x="44856" y="2463"/>
                </a:lnTo>
                <a:lnTo>
                  <a:pt x="42316" y="0"/>
                </a:lnTo>
                <a:lnTo>
                  <a:pt x="39560" y="1016"/>
                </a:lnTo>
                <a:lnTo>
                  <a:pt x="37287" y="1460"/>
                </a:lnTo>
                <a:lnTo>
                  <a:pt x="36029" y="3492"/>
                </a:lnTo>
                <a:lnTo>
                  <a:pt x="36093" y="5537"/>
                </a:lnTo>
                <a:lnTo>
                  <a:pt x="36131" y="6845"/>
                </a:lnTo>
                <a:lnTo>
                  <a:pt x="36715" y="8166"/>
                </a:lnTo>
                <a:lnTo>
                  <a:pt x="37947" y="9093"/>
                </a:lnTo>
                <a:lnTo>
                  <a:pt x="40487" y="10248"/>
                </a:lnTo>
                <a:lnTo>
                  <a:pt x="42938" y="9563"/>
                </a:lnTo>
                <a:lnTo>
                  <a:pt x="44132" y="7670"/>
                </a:lnTo>
                <a:lnTo>
                  <a:pt x="44716" y="6870"/>
                </a:lnTo>
                <a:lnTo>
                  <a:pt x="44970" y="5981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50990" y="4195533"/>
            <a:ext cx="39370" cy="17780"/>
          </a:xfrm>
          <a:custGeom>
            <a:avLst/>
            <a:gdLst/>
            <a:ahLst/>
            <a:cxnLst/>
            <a:rect l="l" t="t" r="r" b="b"/>
            <a:pathLst>
              <a:path w="39369" h="17779">
                <a:moveTo>
                  <a:pt x="9398" y="4254"/>
                </a:moveTo>
                <a:lnTo>
                  <a:pt x="9321" y="1803"/>
                </a:lnTo>
                <a:lnTo>
                  <a:pt x="7404" y="0"/>
                </a:lnTo>
                <a:lnTo>
                  <a:pt x="2438" y="165"/>
                </a:lnTo>
                <a:lnTo>
                  <a:pt x="0" y="2095"/>
                </a:lnTo>
                <a:lnTo>
                  <a:pt x="76" y="4559"/>
                </a:lnTo>
                <a:lnTo>
                  <a:pt x="889" y="10083"/>
                </a:lnTo>
                <a:lnTo>
                  <a:pt x="8940" y="9829"/>
                </a:lnTo>
                <a:lnTo>
                  <a:pt x="9398" y="4254"/>
                </a:lnTo>
                <a:close/>
              </a:path>
              <a:path w="39369" h="17779">
                <a:moveTo>
                  <a:pt x="39077" y="16484"/>
                </a:moveTo>
                <a:lnTo>
                  <a:pt x="38938" y="12204"/>
                </a:lnTo>
                <a:lnTo>
                  <a:pt x="33959" y="6604"/>
                </a:lnTo>
                <a:lnTo>
                  <a:pt x="33223" y="11557"/>
                </a:lnTo>
                <a:lnTo>
                  <a:pt x="33121" y="11976"/>
                </a:lnTo>
                <a:lnTo>
                  <a:pt x="33108" y="12407"/>
                </a:lnTo>
                <a:lnTo>
                  <a:pt x="33121" y="12814"/>
                </a:lnTo>
                <a:lnTo>
                  <a:pt x="33185" y="14820"/>
                </a:lnTo>
                <a:lnTo>
                  <a:pt x="34429" y="16548"/>
                </a:lnTo>
                <a:lnTo>
                  <a:pt x="36512" y="17005"/>
                </a:lnTo>
                <a:lnTo>
                  <a:pt x="38392" y="17284"/>
                </a:lnTo>
                <a:lnTo>
                  <a:pt x="39077" y="16484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82219" y="4220209"/>
            <a:ext cx="8890" cy="10795"/>
          </a:xfrm>
          <a:custGeom>
            <a:avLst/>
            <a:gdLst/>
            <a:ahLst/>
            <a:cxnLst/>
            <a:rect l="l" t="t" r="r" b="b"/>
            <a:pathLst>
              <a:path w="8889" h="10795">
                <a:moveTo>
                  <a:pt x="1727" y="0"/>
                </a:moveTo>
                <a:lnTo>
                  <a:pt x="88" y="4800"/>
                </a:lnTo>
                <a:lnTo>
                  <a:pt x="25" y="5130"/>
                </a:lnTo>
                <a:lnTo>
                  <a:pt x="0" y="5448"/>
                </a:lnTo>
                <a:lnTo>
                  <a:pt x="12" y="5765"/>
                </a:lnTo>
                <a:lnTo>
                  <a:pt x="76" y="7886"/>
                </a:lnTo>
                <a:lnTo>
                  <a:pt x="1816" y="9766"/>
                </a:lnTo>
                <a:lnTo>
                  <a:pt x="6502" y="10782"/>
                </a:lnTo>
                <a:lnTo>
                  <a:pt x="8305" y="8851"/>
                </a:lnTo>
                <a:lnTo>
                  <a:pt x="8839" y="6375"/>
                </a:lnTo>
                <a:lnTo>
                  <a:pt x="8864" y="6146"/>
                </a:lnTo>
                <a:lnTo>
                  <a:pt x="8699" y="723"/>
                </a:lnTo>
                <a:lnTo>
                  <a:pt x="172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42416" y="42186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7848" y="0"/>
                </a:moveTo>
                <a:lnTo>
                  <a:pt x="2415" y="177"/>
                </a:lnTo>
                <a:lnTo>
                  <a:pt x="0" y="2108"/>
                </a:lnTo>
                <a:lnTo>
                  <a:pt x="77" y="4571"/>
                </a:lnTo>
                <a:lnTo>
                  <a:pt x="156" y="7048"/>
                </a:lnTo>
                <a:lnTo>
                  <a:pt x="2073" y="8839"/>
                </a:lnTo>
                <a:lnTo>
                  <a:pt x="4549" y="8762"/>
                </a:lnTo>
                <a:lnTo>
                  <a:pt x="7824" y="9309"/>
                </a:lnTo>
                <a:lnTo>
                  <a:pt x="9479" y="6832"/>
                </a:lnTo>
                <a:lnTo>
                  <a:pt x="9331" y="2184"/>
                </a:lnTo>
                <a:lnTo>
                  <a:pt x="78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54457" y="4136338"/>
            <a:ext cx="40640" cy="32384"/>
          </a:xfrm>
          <a:custGeom>
            <a:avLst/>
            <a:gdLst/>
            <a:ahLst/>
            <a:cxnLst/>
            <a:rect l="l" t="t" r="r" b="b"/>
            <a:pathLst>
              <a:path w="40640" h="32385">
                <a:moveTo>
                  <a:pt x="9080" y="29070"/>
                </a:moveTo>
                <a:lnTo>
                  <a:pt x="8940" y="24739"/>
                </a:lnTo>
                <a:lnTo>
                  <a:pt x="7112" y="22275"/>
                </a:lnTo>
                <a:lnTo>
                  <a:pt x="4013" y="22733"/>
                </a:lnTo>
                <a:lnTo>
                  <a:pt x="1219" y="22809"/>
                </a:lnTo>
                <a:lnTo>
                  <a:pt x="0" y="24853"/>
                </a:lnTo>
                <a:lnTo>
                  <a:pt x="76" y="26949"/>
                </a:lnTo>
                <a:lnTo>
                  <a:pt x="152" y="29502"/>
                </a:lnTo>
                <a:lnTo>
                  <a:pt x="2146" y="32105"/>
                </a:lnTo>
                <a:lnTo>
                  <a:pt x="5537" y="31330"/>
                </a:lnTo>
                <a:lnTo>
                  <a:pt x="8013" y="30975"/>
                </a:lnTo>
                <a:lnTo>
                  <a:pt x="9080" y="29070"/>
                </a:lnTo>
                <a:close/>
              </a:path>
              <a:path w="40640" h="32385">
                <a:moveTo>
                  <a:pt x="21132" y="6807"/>
                </a:moveTo>
                <a:lnTo>
                  <a:pt x="21056" y="4584"/>
                </a:lnTo>
                <a:lnTo>
                  <a:pt x="20967" y="4089"/>
                </a:lnTo>
                <a:lnTo>
                  <a:pt x="20802" y="3644"/>
                </a:lnTo>
                <a:lnTo>
                  <a:pt x="18834" y="0"/>
                </a:lnTo>
                <a:lnTo>
                  <a:pt x="13868" y="165"/>
                </a:lnTo>
                <a:lnTo>
                  <a:pt x="12115" y="3924"/>
                </a:lnTo>
                <a:lnTo>
                  <a:pt x="11988" y="4445"/>
                </a:lnTo>
                <a:lnTo>
                  <a:pt x="11950" y="4953"/>
                </a:lnTo>
                <a:lnTo>
                  <a:pt x="11963" y="5422"/>
                </a:lnTo>
                <a:lnTo>
                  <a:pt x="12077" y="8928"/>
                </a:lnTo>
                <a:lnTo>
                  <a:pt x="15824" y="10998"/>
                </a:lnTo>
                <a:lnTo>
                  <a:pt x="18503" y="9283"/>
                </a:lnTo>
                <a:lnTo>
                  <a:pt x="20396" y="8763"/>
                </a:lnTo>
                <a:lnTo>
                  <a:pt x="21132" y="6807"/>
                </a:lnTo>
                <a:close/>
              </a:path>
              <a:path w="40640" h="32385">
                <a:moveTo>
                  <a:pt x="40411" y="18351"/>
                </a:moveTo>
                <a:lnTo>
                  <a:pt x="40309" y="14820"/>
                </a:lnTo>
                <a:lnTo>
                  <a:pt x="37185" y="12623"/>
                </a:lnTo>
                <a:lnTo>
                  <a:pt x="32169" y="14465"/>
                </a:lnTo>
                <a:lnTo>
                  <a:pt x="31127" y="16256"/>
                </a:lnTo>
                <a:lnTo>
                  <a:pt x="31191" y="18021"/>
                </a:lnTo>
                <a:lnTo>
                  <a:pt x="31229" y="19519"/>
                </a:lnTo>
                <a:lnTo>
                  <a:pt x="32080" y="20993"/>
                </a:lnTo>
                <a:lnTo>
                  <a:pt x="33794" y="21793"/>
                </a:lnTo>
                <a:lnTo>
                  <a:pt x="36334" y="22936"/>
                </a:lnTo>
                <a:lnTo>
                  <a:pt x="38785" y="22237"/>
                </a:lnTo>
                <a:lnTo>
                  <a:pt x="40271" y="19050"/>
                </a:lnTo>
                <a:lnTo>
                  <a:pt x="40411" y="18351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581418" y="4428680"/>
            <a:ext cx="43815" cy="13970"/>
          </a:xfrm>
          <a:custGeom>
            <a:avLst/>
            <a:gdLst/>
            <a:ahLst/>
            <a:cxnLst/>
            <a:rect l="l" t="t" r="r" b="b"/>
            <a:pathLst>
              <a:path w="43815" h="13970">
                <a:moveTo>
                  <a:pt x="7569" y="4635"/>
                </a:moveTo>
                <a:lnTo>
                  <a:pt x="7454" y="1308"/>
                </a:lnTo>
                <a:lnTo>
                  <a:pt x="6896" y="749"/>
                </a:lnTo>
                <a:lnTo>
                  <a:pt x="5511" y="533"/>
                </a:lnTo>
                <a:lnTo>
                  <a:pt x="3022" y="0"/>
                </a:lnTo>
                <a:lnTo>
                  <a:pt x="584" y="1930"/>
                </a:lnTo>
                <a:lnTo>
                  <a:pt x="50" y="4419"/>
                </a:lnTo>
                <a:lnTo>
                  <a:pt x="0" y="4724"/>
                </a:lnTo>
                <a:lnTo>
                  <a:pt x="0" y="5232"/>
                </a:lnTo>
                <a:lnTo>
                  <a:pt x="127" y="9321"/>
                </a:lnTo>
                <a:lnTo>
                  <a:pt x="7569" y="4635"/>
                </a:lnTo>
                <a:close/>
              </a:path>
              <a:path w="43815" h="13970">
                <a:moveTo>
                  <a:pt x="43192" y="10655"/>
                </a:moveTo>
                <a:lnTo>
                  <a:pt x="43040" y="6045"/>
                </a:lnTo>
                <a:lnTo>
                  <a:pt x="42443" y="4749"/>
                </a:lnTo>
                <a:lnTo>
                  <a:pt x="41033" y="3746"/>
                </a:lnTo>
                <a:lnTo>
                  <a:pt x="39141" y="2565"/>
                </a:lnTo>
                <a:lnTo>
                  <a:pt x="36055" y="3276"/>
                </a:lnTo>
                <a:lnTo>
                  <a:pt x="34861" y="5194"/>
                </a:lnTo>
                <a:lnTo>
                  <a:pt x="34163" y="5930"/>
                </a:lnTo>
                <a:lnTo>
                  <a:pt x="33832" y="6870"/>
                </a:lnTo>
                <a:lnTo>
                  <a:pt x="33858" y="7797"/>
                </a:lnTo>
                <a:lnTo>
                  <a:pt x="33909" y="9220"/>
                </a:lnTo>
                <a:lnTo>
                  <a:pt x="34772" y="10617"/>
                </a:lnTo>
                <a:lnTo>
                  <a:pt x="36309" y="11315"/>
                </a:lnTo>
                <a:lnTo>
                  <a:pt x="39509" y="13881"/>
                </a:lnTo>
                <a:lnTo>
                  <a:pt x="43192" y="10655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502831" y="4370514"/>
            <a:ext cx="9525" cy="12065"/>
          </a:xfrm>
          <a:custGeom>
            <a:avLst/>
            <a:gdLst/>
            <a:ahLst/>
            <a:cxnLst/>
            <a:rect l="l" t="t" r="r" b="b"/>
            <a:pathLst>
              <a:path w="9525" h="12064">
                <a:moveTo>
                  <a:pt x="5232" y="0"/>
                </a:moveTo>
                <a:lnTo>
                  <a:pt x="2755" y="685"/>
                </a:lnTo>
                <a:lnTo>
                  <a:pt x="952" y="2590"/>
                </a:lnTo>
                <a:lnTo>
                  <a:pt x="279" y="3454"/>
                </a:lnTo>
                <a:lnTo>
                  <a:pt x="0" y="4330"/>
                </a:lnTo>
                <a:lnTo>
                  <a:pt x="25" y="5168"/>
                </a:lnTo>
                <a:lnTo>
                  <a:pt x="139" y="8724"/>
                </a:lnTo>
                <a:lnTo>
                  <a:pt x="5689" y="11531"/>
                </a:lnTo>
                <a:lnTo>
                  <a:pt x="8585" y="7937"/>
                </a:lnTo>
                <a:lnTo>
                  <a:pt x="9055" y="6883"/>
                </a:lnTo>
                <a:lnTo>
                  <a:pt x="9347" y="5854"/>
                </a:lnTo>
                <a:lnTo>
                  <a:pt x="9270" y="3479"/>
                </a:lnTo>
                <a:lnTo>
                  <a:pt x="8610" y="2209"/>
                </a:lnTo>
                <a:lnTo>
                  <a:pt x="7124" y="1181"/>
                </a:lnTo>
                <a:lnTo>
                  <a:pt x="52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559054" y="4408309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4851" y="0"/>
                </a:moveTo>
                <a:lnTo>
                  <a:pt x="2400" y="698"/>
                </a:lnTo>
                <a:lnTo>
                  <a:pt x="596" y="2603"/>
                </a:lnTo>
                <a:lnTo>
                  <a:pt x="177" y="3289"/>
                </a:lnTo>
                <a:lnTo>
                  <a:pt x="0" y="4102"/>
                </a:lnTo>
                <a:lnTo>
                  <a:pt x="25" y="4914"/>
                </a:lnTo>
                <a:lnTo>
                  <a:pt x="63" y="6438"/>
                </a:lnTo>
                <a:lnTo>
                  <a:pt x="800" y="7988"/>
                </a:lnTo>
                <a:lnTo>
                  <a:pt x="2044" y="8750"/>
                </a:lnTo>
                <a:lnTo>
                  <a:pt x="3962" y="10541"/>
                </a:lnTo>
                <a:lnTo>
                  <a:pt x="7023" y="9829"/>
                </a:lnTo>
                <a:lnTo>
                  <a:pt x="8750" y="7073"/>
                </a:lnTo>
                <a:lnTo>
                  <a:pt x="9029" y="5994"/>
                </a:lnTo>
                <a:lnTo>
                  <a:pt x="8953" y="3657"/>
                </a:lnTo>
                <a:lnTo>
                  <a:pt x="8458" y="2425"/>
                </a:lnTo>
                <a:lnTo>
                  <a:pt x="7404" y="1778"/>
                </a:lnTo>
                <a:lnTo>
                  <a:pt x="48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608330" y="4509439"/>
            <a:ext cx="9525" cy="13970"/>
          </a:xfrm>
          <a:custGeom>
            <a:avLst/>
            <a:gdLst/>
            <a:ahLst/>
            <a:cxnLst/>
            <a:rect l="l" t="t" r="r" b="b"/>
            <a:pathLst>
              <a:path w="9525" h="13970">
                <a:moveTo>
                  <a:pt x="6311" y="0"/>
                </a:moveTo>
                <a:lnTo>
                  <a:pt x="0" y="2362"/>
                </a:lnTo>
                <a:lnTo>
                  <a:pt x="139" y="6654"/>
                </a:lnTo>
                <a:lnTo>
                  <a:pt x="152" y="7302"/>
                </a:lnTo>
                <a:lnTo>
                  <a:pt x="330" y="8000"/>
                </a:lnTo>
                <a:lnTo>
                  <a:pt x="2971" y="13487"/>
                </a:lnTo>
                <a:lnTo>
                  <a:pt x="9283" y="11112"/>
                </a:lnTo>
                <a:lnTo>
                  <a:pt x="9131" y="6172"/>
                </a:lnTo>
                <a:lnTo>
                  <a:pt x="8966" y="5473"/>
                </a:lnTo>
                <a:lnTo>
                  <a:pt x="63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517220" y="4460989"/>
            <a:ext cx="24765" cy="53975"/>
          </a:xfrm>
          <a:custGeom>
            <a:avLst/>
            <a:gdLst/>
            <a:ahLst/>
            <a:cxnLst/>
            <a:rect l="l" t="t" r="r" b="b"/>
            <a:pathLst>
              <a:path w="24765" h="53975">
                <a:moveTo>
                  <a:pt x="9029" y="49237"/>
                </a:moveTo>
                <a:lnTo>
                  <a:pt x="8953" y="46812"/>
                </a:lnTo>
                <a:lnTo>
                  <a:pt x="7213" y="44919"/>
                </a:lnTo>
                <a:lnTo>
                  <a:pt x="5041" y="44450"/>
                </a:lnTo>
                <a:lnTo>
                  <a:pt x="1866" y="44196"/>
                </a:lnTo>
                <a:lnTo>
                  <a:pt x="0" y="46863"/>
                </a:lnTo>
                <a:lnTo>
                  <a:pt x="76" y="49428"/>
                </a:lnTo>
                <a:lnTo>
                  <a:pt x="139" y="51384"/>
                </a:lnTo>
                <a:lnTo>
                  <a:pt x="1371" y="53289"/>
                </a:lnTo>
                <a:lnTo>
                  <a:pt x="4089" y="53759"/>
                </a:lnTo>
                <a:lnTo>
                  <a:pt x="6553" y="53682"/>
                </a:lnTo>
                <a:lnTo>
                  <a:pt x="8382" y="52387"/>
                </a:lnTo>
                <a:lnTo>
                  <a:pt x="9004" y="49568"/>
                </a:lnTo>
                <a:lnTo>
                  <a:pt x="9029" y="49237"/>
                </a:lnTo>
                <a:close/>
              </a:path>
              <a:path w="24765" h="53975">
                <a:moveTo>
                  <a:pt x="24460" y="5283"/>
                </a:moveTo>
                <a:lnTo>
                  <a:pt x="24384" y="2870"/>
                </a:lnTo>
                <a:lnTo>
                  <a:pt x="23114" y="1130"/>
                </a:lnTo>
                <a:lnTo>
                  <a:pt x="21056" y="673"/>
                </a:lnTo>
                <a:lnTo>
                  <a:pt x="18986" y="0"/>
                </a:lnTo>
                <a:lnTo>
                  <a:pt x="18249" y="838"/>
                </a:lnTo>
                <a:lnTo>
                  <a:pt x="18288" y="2146"/>
                </a:lnTo>
                <a:lnTo>
                  <a:pt x="18389" y="5245"/>
                </a:lnTo>
                <a:lnTo>
                  <a:pt x="22733" y="10934"/>
                </a:lnTo>
                <a:lnTo>
                  <a:pt x="24320" y="6121"/>
                </a:lnTo>
                <a:lnTo>
                  <a:pt x="24409" y="5715"/>
                </a:lnTo>
                <a:lnTo>
                  <a:pt x="24460" y="5283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616242" y="4566564"/>
            <a:ext cx="69215" cy="74930"/>
          </a:xfrm>
          <a:custGeom>
            <a:avLst/>
            <a:gdLst/>
            <a:ahLst/>
            <a:cxnLst/>
            <a:rect l="l" t="t" r="r" b="b"/>
            <a:pathLst>
              <a:path w="69215" h="74929">
                <a:moveTo>
                  <a:pt x="8839" y="7442"/>
                </a:moveTo>
                <a:lnTo>
                  <a:pt x="8763" y="5105"/>
                </a:lnTo>
                <a:lnTo>
                  <a:pt x="8534" y="4292"/>
                </a:lnTo>
                <a:lnTo>
                  <a:pt x="6756" y="1828"/>
                </a:lnTo>
                <a:lnTo>
                  <a:pt x="4267" y="1295"/>
                </a:lnTo>
                <a:lnTo>
                  <a:pt x="1828" y="2616"/>
                </a:lnTo>
                <a:lnTo>
                  <a:pt x="647" y="3454"/>
                </a:lnTo>
                <a:lnTo>
                  <a:pt x="0" y="4787"/>
                </a:lnTo>
                <a:lnTo>
                  <a:pt x="38" y="6121"/>
                </a:lnTo>
                <a:lnTo>
                  <a:pt x="63" y="6845"/>
                </a:lnTo>
                <a:lnTo>
                  <a:pt x="292" y="7581"/>
                </a:lnTo>
                <a:lnTo>
                  <a:pt x="762" y="8216"/>
                </a:lnTo>
                <a:lnTo>
                  <a:pt x="2082" y="10629"/>
                </a:lnTo>
                <a:lnTo>
                  <a:pt x="4572" y="11188"/>
                </a:lnTo>
                <a:lnTo>
                  <a:pt x="7010" y="9867"/>
                </a:lnTo>
                <a:lnTo>
                  <a:pt x="8191" y="9029"/>
                </a:lnTo>
                <a:lnTo>
                  <a:pt x="8839" y="7442"/>
                </a:lnTo>
                <a:close/>
              </a:path>
              <a:path w="69215" h="74929">
                <a:moveTo>
                  <a:pt x="27698" y="43497"/>
                </a:moveTo>
                <a:lnTo>
                  <a:pt x="27559" y="39166"/>
                </a:lnTo>
                <a:lnTo>
                  <a:pt x="25565" y="36766"/>
                </a:lnTo>
                <a:lnTo>
                  <a:pt x="22174" y="37211"/>
                </a:lnTo>
                <a:lnTo>
                  <a:pt x="19697" y="37896"/>
                </a:lnTo>
                <a:lnTo>
                  <a:pt x="18529" y="39801"/>
                </a:lnTo>
                <a:lnTo>
                  <a:pt x="18605" y="42265"/>
                </a:lnTo>
                <a:lnTo>
                  <a:pt x="19304" y="44716"/>
                </a:lnTo>
                <a:lnTo>
                  <a:pt x="21221" y="46507"/>
                </a:lnTo>
                <a:lnTo>
                  <a:pt x="23672" y="45808"/>
                </a:lnTo>
                <a:lnTo>
                  <a:pt x="26479" y="45453"/>
                </a:lnTo>
                <a:lnTo>
                  <a:pt x="27698" y="43497"/>
                </a:lnTo>
                <a:close/>
              </a:path>
              <a:path w="69215" h="74929">
                <a:moveTo>
                  <a:pt x="32905" y="7112"/>
                </a:moveTo>
                <a:lnTo>
                  <a:pt x="32829" y="4648"/>
                </a:lnTo>
                <a:lnTo>
                  <a:pt x="32461" y="3657"/>
                </a:lnTo>
                <a:lnTo>
                  <a:pt x="28524" y="0"/>
                </a:lnTo>
                <a:lnTo>
                  <a:pt x="23977" y="2832"/>
                </a:lnTo>
                <a:lnTo>
                  <a:pt x="24091" y="6591"/>
                </a:lnTo>
                <a:lnTo>
                  <a:pt x="24117" y="7454"/>
                </a:lnTo>
                <a:lnTo>
                  <a:pt x="24396" y="8394"/>
                </a:lnTo>
                <a:lnTo>
                  <a:pt x="25019" y="9296"/>
                </a:lnTo>
                <a:lnTo>
                  <a:pt x="26936" y="11099"/>
                </a:lnTo>
                <a:lnTo>
                  <a:pt x="29413" y="11010"/>
                </a:lnTo>
                <a:lnTo>
                  <a:pt x="31229" y="9715"/>
                </a:lnTo>
                <a:lnTo>
                  <a:pt x="32296" y="8610"/>
                </a:lnTo>
                <a:lnTo>
                  <a:pt x="32905" y="7112"/>
                </a:lnTo>
                <a:close/>
              </a:path>
              <a:path w="69215" h="74929">
                <a:moveTo>
                  <a:pt x="69088" y="70510"/>
                </a:moveTo>
                <a:lnTo>
                  <a:pt x="68986" y="67246"/>
                </a:lnTo>
                <a:lnTo>
                  <a:pt x="67576" y="65443"/>
                </a:lnTo>
                <a:lnTo>
                  <a:pt x="65303" y="65519"/>
                </a:lnTo>
                <a:lnTo>
                  <a:pt x="62128" y="65176"/>
                </a:lnTo>
                <a:lnTo>
                  <a:pt x="60020" y="67411"/>
                </a:lnTo>
                <a:lnTo>
                  <a:pt x="60096" y="69799"/>
                </a:lnTo>
                <a:lnTo>
                  <a:pt x="60121" y="70700"/>
                </a:lnTo>
                <a:lnTo>
                  <a:pt x="60464" y="71640"/>
                </a:lnTo>
                <a:lnTo>
                  <a:pt x="61163" y="72453"/>
                </a:lnTo>
                <a:lnTo>
                  <a:pt x="63119" y="74866"/>
                </a:lnTo>
                <a:lnTo>
                  <a:pt x="65595" y="74790"/>
                </a:lnTo>
                <a:lnTo>
                  <a:pt x="67398" y="72885"/>
                </a:lnTo>
                <a:lnTo>
                  <a:pt x="68580" y="71882"/>
                </a:lnTo>
                <a:lnTo>
                  <a:pt x="69088" y="7051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672630" y="4790401"/>
            <a:ext cx="51435" cy="97790"/>
          </a:xfrm>
          <a:custGeom>
            <a:avLst/>
            <a:gdLst/>
            <a:ahLst/>
            <a:cxnLst/>
            <a:rect l="l" t="t" r="r" b="b"/>
            <a:pathLst>
              <a:path w="51434" h="97789">
                <a:moveTo>
                  <a:pt x="9169" y="7340"/>
                </a:moveTo>
                <a:lnTo>
                  <a:pt x="9004" y="2400"/>
                </a:lnTo>
                <a:lnTo>
                  <a:pt x="7073" y="0"/>
                </a:lnTo>
                <a:lnTo>
                  <a:pt x="1485" y="165"/>
                </a:lnTo>
                <a:lnTo>
                  <a:pt x="0" y="2540"/>
                </a:lnTo>
                <a:lnTo>
                  <a:pt x="76" y="4851"/>
                </a:lnTo>
                <a:lnTo>
                  <a:pt x="152" y="7162"/>
                </a:lnTo>
                <a:lnTo>
                  <a:pt x="1778" y="9423"/>
                </a:lnTo>
                <a:lnTo>
                  <a:pt x="4889" y="9334"/>
                </a:lnTo>
                <a:lnTo>
                  <a:pt x="7366" y="9245"/>
                </a:lnTo>
                <a:lnTo>
                  <a:pt x="9169" y="7340"/>
                </a:lnTo>
                <a:close/>
              </a:path>
              <a:path w="51434" h="97789">
                <a:moveTo>
                  <a:pt x="9766" y="91287"/>
                </a:moveTo>
                <a:lnTo>
                  <a:pt x="9601" y="86296"/>
                </a:lnTo>
                <a:lnTo>
                  <a:pt x="2667" y="84264"/>
                </a:lnTo>
                <a:lnTo>
                  <a:pt x="1181" y="89192"/>
                </a:lnTo>
                <a:lnTo>
                  <a:pt x="914" y="89877"/>
                </a:lnTo>
                <a:lnTo>
                  <a:pt x="787" y="90551"/>
                </a:lnTo>
                <a:lnTo>
                  <a:pt x="800" y="91160"/>
                </a:lnTo>
                <a:lnTo>
                  <a:pt x="939" y="95529"/>
                </a:lnTo>
                <a:lnTo>
                  <a:pt x="7899" y="97561"/>
                </a:lnTo>
                <a:lnTo>
                  <a:pt x="9372" y="92633"/>
                </a:lnTo>
                <a:lnTo>
                  <a:pt x="9652" y="91935"/>
                </a:lnTo>
                <a:lnTo>
                  <a:pt x="9766" y="91287"/>
                </a:lnTo>
                <a:close/>
              </a:path>
              <a:path w="51434" h="97789">
                <a:moveTo>
                  <a:pt x="31584" y="44323"/>
                </a:moveTo>
                <a:lnTo>
                  <a:pt x="31508" y="42214"/>
                </a:lnTo>
                <a:lnTo>
                  <a:pt x="31508" y="41897"/>
                </a:lnTo>
                <a:lnTo>
                  <a:pt x="31457" y="41592"/>
                </a:lnTo>
                <a:lnTo>
                  <a:pt x="31356" y="41262"/>
                </a:lnTo>
                <a:lnTo>
                  <a:pt x="31280" y="38798"/>
                </a:lnTo>
                <a:lnTo>
                  <a:pt x="28740" y="37007"/>
                </a:lnTo>
                <a:lnTo>
                  <a:pt x="26898" y="37693"/>
                </a:lnTo>
                <a:lnTo>
                  <a:pt x="24409" y="37769"/>
                </a:lnTo>
                <a:lnTo>
                  <a:pt x="22631" y="40297"/>
                </a:lnTo>
                <a:lnTo>
                  <a:pt x="22682" y="42138"/>
                </a:lnTo>
                <a:lnTo>
                  <a:pt x="22783" y="45237"/>
                </a:lnTo>
                <a:lnTo>
                  <a:pt x="25311" y="46393"/>
                </a:lnTo>
                <a:lnTo>
                  <a:pt x="29946" y="46253"/>
                </a:lnTo>
                <a:lnTo>
                  <a:pt x="31584" y="44323"/>
                </a:lnTo>
                <a:close/>
              </a:path>
              <a:path w="51434" h="97789">
                <a:moveTo>
                  <a:pt x="50825" y="32080"/>
                </a:moveTo>
                <a:lnTo>
                  <a:pt x="50749" y="29730"/>
                </a:lnTo>
                <a:lnTo>
                  <a:pt x="50050" y="28397"/>
                </a:lnTo>
                <a:lnTo>
                  <a:pt x="48958" y="27711"/>
                </a:lnTo>
                <a:lnTo>
                  <a:pt x="47053" y="26555"/>
                </a:lnTo>
                <a:lnTo>
                  <a:pt x="43942" y="26644"/>
                </a:lnTo>
                <a:lnTo>
                  <a:pt x="42760" y="28536"/>
                </a:lnTo>
                <a:lnTo>
                  <a:pt x="41998" y="29337"/>
                </a:lnTo>
                <a:lnTo>
                  <a:pt x="41694" y="30327"/>
                </a:lnTo>
                <a:lnTo>
                  <a:pt x="41732" y="31318"/>
                </a:lnTo>
                <a:lnTo>
                  <a:pt x="41770" y="32689"/>
                </a:lnTo>
                <a:lnTo>
                  <a:pt x="42468" y="34010"/>
                </a:lnTo>
                <a:lnTo>
                  <a:pt x="43561" y="34683"/>
                </a:lnTo>
                <a:lnTo>
                  <a:pt x="45491" y="36474"/>
                </a:lnTo>
                <a:lnTo>
                  <a:pt x="47955" y="35788"/>
                </a:lnTo>
                <a:lnTo>
                  <a:pt x="50520" y="33070"/>
                </a:lnTo>
                <a:lnTo>
                  <a:pt x="50825" y="3208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675043" y="4932426"/>
            <a:ext cx="17145" cy="29209"/>
          </a:xfrm>
          <a:custGeom>
            <a:avLst/>
            <a:gdLst/>
            <a:ahLst/>
            <a:cxnLst/>
            <a:rect l="l" t="t" r="r" b="b"/>
            <a:pathLst>
              <a:path w="17145" h="29210">
                <a:moveTo>
                  <a:pt x="8928" y="25374"/>
                </a:moveTo>
                <a:lnTo>
                  <a:pt x="8813" y="21805"/>
                </a:lnTo>
                <a:lnTo>
                  <a:pt x="7835" y="20091"/>
                </a:lnTo>
                <a:lnTo>
                  <a:pt x="6019" y="19265"/>
                </a:lnTo>
                <a:lnTo>
                  <a:pt x="4140" y="18707"/>
                </a:lnTo>
                <a:lnTo>
                  <a:pt x="1054" y="19418"/>
                </a:lnTo>
                <a:lnTo>
                  <a:pt x="520" y="21907"/>
                </a:lnTo>
                <a:lnTo>
                  <a:pt x="152" y="22567"/>
                </a:lnTo>
                <a:lnTo>
                  <a:pt x="0" y="23253"/>
                </a:lnTo>
                <a:lnTo>
                  <a:pt x="25" y="23939"/>
                </a:lnTo>
                <a:lnTo>
                  <a:pt x="101" y="26568"/>
                </a:lnTo>
                <a:lnTo>
                  <a:pt x="2755" y="29006"/>
                </a:lnTo>
                <a:lnTo>
                  <a:pt x="5676" y="27927"/>
                </a:lnTo>
                <a:lnTo>
                  <a:pt x="7912" y="27203"/>
                </a:lnTo>
                <a:lnTo>
                  <a:pt x="8928" y="25374"/>
                </a:lnTo>
                <a:close/>
              </a:path>
              <a:path w="17145" h="29210">
                <a:moveTo>
                  <a:pt x="17119" y="9994"/>
                </a:moveTo>
                <a:lnTo>
                  <a:pt x="16992" y="5664"/>
                </a:lnTo>
                <a:lnTo>
                  <a:pt x="12319" y="0"/>
                </a:lnTo>
                <a:lnTo>
                  <a:pt x="11150" y="4889"/>
                </a:lnTo>
                <a:lnTo>
                  <a:pt x="11061" y="5321"/>
                </a:lnTo>
                <a:lnTo>
                  <a:pt x="11036" y="5727"/>
                </a:lnTo>
                <a:lnTo>
                  <a:pt x="11049" y="6146"/>
                </a:lnTo>
                <a:lnTo>
                  <a:pt x="11112" y="8153"/>
                </a:lnTo>
                <a:lnTo>
                  <a:pt x="12357" y="9893"/>
                </a:lnTo>
                <a:lnTo>
                  <a:pt x="14439" y="10337"/>
                </a:lnTo>
                <a:lnTo>
                  <a:pt x="16408" y="10820"/>
                </a:lnTo>
                <a:lnTo>
                  <a:pt x="17119" y="9994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707847" y="4693513"/>
            <a:ext cx="6985" cy="10795"/>
          </a:xfrm>
          <a:custGeom>
            <a:avLst/>
            <a:gdLst/>
            <a:ahLst/>
            <a:cxnLst/>
            <a:rect l="l" t="t" r="r" b="b"/>
            <a:pathLst>
              <a:path w="6984" h="10795">
                <a:moveTo>
                  <a:pt x="622" y="0"/>
                </a:moveTo>
                <a:lnTo>
                  <a:pt x="0" y="723"/>
                </a:lnTo>
                <a:lnTo>
                  <a:pt x="25" y="1739"/>
                </a:lnTo>
                <a:lnTo>
                  <a:pt x="127" y="4800"/>
                </a:lnTo>
                <a:lnTo>
                  <a:pt x="6096" y="10490"/>
                </a:lnTo>
                <a:lnTo>
                  <a:pt x="6845" y="4902"/>
                </a:lnTo>
                <a:lnTo>
                  <a:pt x="6769" y="2438"/>
                </a:lnTo>
                <a:lnTo>
                  <a:pt x="4851" y="647"/>
                </a:lnTo>
                <a:lnTo>
                  <a:pt x="2336" y="101"/>
                </a:lnTo>
                <a:lnTo>
                  <a:pt x="6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743584" y="4807216"/>
            <a:ext cx="9525" cy="10160"/>
          </a:xfrm>
          <a:custGeom>
            <a:avLst/>
            <a:gdLst/>
            <a:ahLst/>
            <a:cxnLst/>
            <a:rect l="l" t="t" r="r" b="b"/>
            <a:pathLst>
              <a:path w="9525" h="10160">
                <a:moveTo>
                  <a:pt x="6985" y="0"/>
                </a:moveTo>
                <a:lnTo>
                  <a:pt x="3771" y="825"/>
                </a:lnTo>
                <a:lnTo>
                  <a:pt x="1625" y="1422"/>
                </a:lnTo>
                <a:lnTo>
                  <a:pt x="0" y="3428"/>
                </a:lnTo>
                <a:lnTo>
                  <a:pt x="63" y="5537"/>
                </a:lnTo>
                <a:lnTo>
                  <a:pt x="76" y="5854"/>
                </a:lnTo>
                <a:lnTo>
                  <a:pt x="127" y="6184"/>
                </a:lnTo>
                <a:lnTo>
                  <a:pt x="914" y="8953"/>
                </a:lnTo>
                <a:lnTo>
                  <a:pt x="3429" y="10096"/>
                </a:lnTo>
                <a:lnTo>
                  <a:pt x="5905" y="9410"/>
                </a:lnTo>
                <a:lnTo>
                  <a:pt x="8216" y="8813"/>
                </a:lnTo>
                <a:lnTo>
                  <a:pt x="9194" y="6972"/>
                </a:lnTo>
                <a:lnTo>
                  <a:pt x="9055" y="2565"/>
                </a:lnTo>
                <a:lnTo>
                  <a:pt x="69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726097" y="4864658"/>
            <a:ext cx="19685" cy="27305"/>
          </a:xfrm>
          <a:custGeom>
            <a:avLst/>
            <a:gdLst/>
            <a:ahLst/>
            <a:cxnLst/>
            <a:rect l="l" t="t" r="r" b="b"/>
            <a:pathLst>
              <a:path w="19684" h="27304">
                <a:moveTo>
                  <a:pt x="7048" y="23126"/>
                </a:moveTo>
                <a:lnTo>
                  <a:pt x="6934" y="19659"/>
                </a:lnTo>
                <a:lnTo>
                  <a:pt x="6375" y="19024"/>
                </a:lnTo>
                <a:lnTo>
                  <a:pt x="4991" y="18681"/>
                </a:lnTo>
                <a:lnTo>
                  <a:pt x="2501" y="18757"/>
                </a:lnTo>
                <a:lnTo>
                  <a:pt x="63" y="20078"/>
                </a:lnTo>
                <a:lnTo>
                  <a:pt x="139" y="22542"/>
                </a:lnTo>
                <a:lnTo>
                  <a:pt x="38" y="22987"/>
                </a:lnTo>
                <a:lnTo>
                  <a:pt x="0" y="23380"/>
                </a:lnTo>
                <a:lnTo>
                  <a:pt x="12" y="23698"/>
                </a:lnTo>
                <a:lnTo>
                  <a:pt x="127" y="27266"/>
                </a:lnTo>
                <a:lnTo>
                  <a:pt x="7048" y="23126"/>
                </a:lnTo>
                <a:close/>
              </a:path>
              <a:path w="19684" h="27304">
                <a:moveTo>
                  <a:pt x="19469" y="5461"/>
                </a:moveTo>
                <a:lnTo>
                  <a:pt x="19392" y="3124"/>
                </a:lnTo>
                <a:lnTo>
                  <a:pt x="18542" y="1778"/>
                </a:lnTo>
                <a:lnTo>
                  <a:pt x="14668" y="0"/>
                </a:lnTo>
                <a:lnTo>
                  <a:pt x="13881" y="1206"/>
                </a:lnTo>
                <a:lnTo>
                  <a:pt x="13931" y="2933"/>
                </a:lnTo>
                <a:lnTo>
                  <a:pt x="14033" y="6146"/>
                </a:lnTo>
                <a:lnTo>
                  <a:pt x="17005" y="11214"/>
                </a:lnTo>
                <a:lnTo>
                  <a:pt x="19291" y="6286"/>
                </a:lnTo>
                <a:lnTo>
                  <a:pt x="19469" y="5461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690473" y="4992052"/>
            <a:ext cx="6350" cy="10160"/>
          </a:xfrm>
          <a:custGeom>
            <a:avLst/>
            <a:gdLst/>
            <a:ahLst/>
            <a:cxnLst/>
            <a:rect l="l" t="t" r="r" b="b"/>
            <a:pathLst>
              <a:path w="6350" h="10160">
                <a:moveTo>
                  <a:pt x="393" y="0"/>
                </a:moveTo>
                <a:lnTo>
                  <a:pt x="101" y="5067"/>
                </a:lnTo>
                <a:lnTo>
                  <a:pt x="25" y="5410"/>
                </a:lnTo>
                <a:lnTo>
                  <a:pt x="0" y="5727"/>
                </a:lnTo>
                <a:lnTo>
                  <a:pt x="0" y="6057"/>
                </a:lnTo>
                <a:lnTo>
                  <a:pt x="76" y="8166"/>
                </a:lnTo>
                <a:lnTo>
                  <a:pt x="1828" y="9969"/>
                </a:lnTo>
                <a:lnTo>
                  <a:pt x="3987" y="9893"/>
                </a:lnTo>
                <a:lnTo>
                  <a:pt x="5727" y="10160"/>
                </a:lnTo>
                <a:lnTo>
                  <a:pt x="6350" y="9550"/>
                </a:lnTo>
                <a:lnTo>
                  <a:pt x="6235" y="5753"/>
                </a:lnTo>
                <a:lnTo>
                  <a:pt x="3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636079" y="5140401"/>
            <a:ext cx="22225" cy="3175"/>
          </a:xfrm>
          <a:custGeom>
            <a:avLst/>
            <a:gdLst/>
            <a:ahLst/>
            <a:cxnLst/>
            <a:rect l="l" t="t" r="r" b="b"/>
            <a:pathLst>
              <a:path w="22225" h="3175">
                <a:moveTo>
                  <a:pt x="8255" y="3098"/>
                </a:moveTo>
                <a:lnTo>
                  <a:pt x="8115" y="2806"/>
                </a:lnTo>
                <a:lnTo>
                  <a:pt x="6883" y="1651"/>
                </a:lnTo>
                <a:lnTo>
                  <a:pt x="3937" y="12"/>
                </a:lnTo>
                <a:lnTo>
                  <a:pt x="0" y="2184"/>
                </a:lnTo>
                <a:lnTo>
                  <a:pt x="25" y="3098"/>
                </a:lnTo>
                <a:lnTo>
                  <a:pt x="8255" y="3098"/>
                </a:lnTo>
                <a:close/>
              </a:path>
              <a:path w="22225" h="3175">
                <a:moveTo>
                  <a:pt x="21831" y="3098"/>
                </a:moveTo>
                <a:lnTo>
                  <a:pt x="21793" y="1803"/>
                </a:lnTo>
                <a:lnTo>
                  <a:pt x="19875" y="0"/>
                </a:lnTo>
                <a:lnTo>
                  <a:pt x="14287" y="177"/>
                </a:lnTo>
                <a:lnTo>
                  <a:pt x="12484" y="2095"/>
                </a:lnTo>
                <a:lnTo>
                  <a:pt x="12509" y="3098"/>
                </a:lnTo>
                <a:lnTo>
                  <a:pt x="21831" y="3098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8958" y="3525011"/>
            <a:ext cx="8890" cy="10160"/>
          </a:xfrm>
          <a:custGeom>
            <a:avLst/>
            <a:gdLst/>
            <a:ahLst/>
            <a:cxnLst/>
            <a:rect l="l" t="t" r="r" b="b"/>
            <a:pathLst>
              <a:path w="8890" h="10160">
                <a:moveTo>
                  <a:pt x="3439" y="0"/>
                </a:moveTo>
                <a:lnTo>
                  <a:pt x="1004" y="1396"/>
                </a:lnTo>
                <a:lnTo>
                  <a:pt x="449" y="3809"/>
                </a:lnTo>
                <a:lnTo>
                  <a:pt x="148" y="4318"/>
                </a:lnTo>
                <a:lnTo>
                  <a:pt x="0" y="4953"/>
                </a:lnTo>
                <a:lnTo>
                  <a:pt x="19" y="5587"/>
                </a:lnTo>
                <a:lnTo>
                  <a:pt x="70" y="7112"/>
                </a:lnTo>
                <a:lnTo>
                  <a:pt x="1280" y="8890"/>
                </a:lnTo>
                <a:lnTo>
                  <a:pt x="3117" y="9271"/>
                </a:lnTo>
                <a:lnTo>
                  <a:pt x="6342" y="10032"/>
                </a:lnTo>
                <a:lnTo>
                  <a:pt x="8680" y="7365"/>
                </a:lnTo>
                <a:lnTo>
                  <a:pt x="8555" y="3428"/>
                </a:lnTo>
                <a:lnTo>
                  <a:pt x="7766" y="2031"/>
                </a:lnTo>
                <a:lnTo>
                  <a:pt x="5970" y="1143"/>
                </a:lnTo>
                <a:lnTo>
                  <a:pt x="34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156946" y="3523869"/>
            <a:ext cx="6985" cy="10160"/>
          </a:xfrm>
          <a:custGeom>
            <a:avLst/>
            <a:gdLst/>
            <a:ahLst/>
            <a:cxnLst/>
            <a:rect l="l" t="t" r="r" b="b"/>
            <a:pathLst>
              <a:path w="6985" h="10160">
                <a:moveTo>
                  <a:pt x="6362" y="0"/>
                </a:moveTo>
                <a:lnTo>
                  <a:pt x="0" y="5714"/>
                </a:lnTo>
                <a:lnTo>
                  <a:pt x="88" y="8635"/>
                </a:lnTo>
                <a:lnTo>
                  <a:pt x="114" y="9524"/>
                </a:lnTo>
                <a:lnTo>
                  <a:pt x="749" y="10159"/>
                </a:lnTo>
                <a:lnTo>
                  <a:pt x="2349" y="10159"/>
                </a:lnTo>
                <a:lnTo>
                  <a:pt x="4825" y="10032"/>
                </a:lnTo>
                <a:lnTo>
                  <a:pt x="6629" y="8127"/>
                </a:lnTo>
                <a:lnTo>
                  <a:pt x="63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86119" y="3463290"/>
            <a:ext cx="9525" cy="10160"/>
          </a:xfrm>
          <a:custGeom>
            <a:avLst/>
            <a:gdLst/>
            <a:ahLst/>
            <a:cxnLst/>
            <a:rect l="l" t="t" r="r" b="b"/>
            <a:pathLst>
              <a:path w="9525" h="10160">
                <a:moveTo>
                  <a:pt x="4460" y="0"/>
                </a:moveTo>
                <a:lnTo>
                  <a:pt x="2005" y="635"/>
                </a:lnTo>
                <a:lnTo>
                  <a:pt x="817" y="2540"/>
                </a:lnTo>
                <a:lnTo>
                  <a:pt x="232" y="3429"/>
                </a:lnTo>
                <a:lnTo>
                  <a:pt x="0" y="4445"/>
                </a:lnTo>
                <a:lnTo>
                  <a:pt x="26" y="5207"/>
                </a:lnTo>
                <a:lnTo>
                  <a:pt x="109" y="7874"/>
                </a:lnTo>
                <a:lnTo>
                  <a:pt x="2739" y="9779"/>
                </a:lnTo>
                <a:lnTo>
                  <a:pt x="5999" y="9143"/>
                </a:lnTo>
                <a:lnTo>
                  <a:pt x="8108" y="8762"/>
                </a:lnTo>
                <a:lnTo>
                  <a:pt x="9164" y="6731"/>
                </a:lnTo>
                <a:lnTo>
                  <a:pt x="9055" y="3302"/>
                </a:lnTo>
                <a:lnTo>
                  <a:pt x="8356" y="1905"/>
                </a:lnTo>
                <a:lnTo>
                  <a:pt x="6992" y="1143"/>
                </a:lnTo>
                <a:lnTo>
                  <a:pt x="4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77787" y="3605021"/>
            <a:ext cx="9525" cy="11430"/>
          </a:xfrm>
          <a:custGeom>
            <a:avLst/>
            <a:gdLst/>
            <a:ahLst/>
            <a:cxnLst/>
            <a:rect l="l" t="t" r="r" b="b"/>
            <a:pathLst>
              <a:path w="9525" h="11429">
                <a:moveTo>
                  <a:pt x="4114" y="0"/>
                </a:moveTo>
                <a:lnTo>
                  <a:pt x="0" y="2920"/>
                </a:lnTo>
                <a:lnTo>
                  <a:pt x="101" y="6095"/>
                </a:lnTo>
                <a:lnTo>
                  <a:pt x="137" y="7238"/>
                </a:lnTo>
                <a:lnTo>
                  <a:pt x="695" y="8508"/>
                </a:lnTo>
                <a:lnTo>
                  <a:pt x="2028" y="9397"/>
                </a:lnTo>
                <a:lnTo>
                  <a:pt x="3333" y="11175"/>
                </a:lnTo>
                <a:lnTo>
                  <a:pt x="6421" y="10540"/>
                </a:lnTo>
                <a:lnTo>
                  <a:pt x="7627" y="9143"/>
                </a:lnTo>
                <a:lnTo>
                  <a:pt x="8529" y="8254"/>
                </a:lnTo>
                <a:lnTo>
                  <a:pt x="8956" y="6984"/>
                </a:lnTo>
                <a:lnTo>
                  <a:pt x="8882" y="4698"/>
                </a:lnTo>
                <a:lnTo>
                  <a:pt x="8383" y="3682"/>
                </a:lnTo>
                <a:lnTo>
                  <a:pt x="7433" y="3047"/>
                </a:lnTo>
                <a:lnTo>
                  <a:pt x="41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220205" y="3596132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6883" y="0"/>
                </a:moveTo>
                <a:lnTo>
                  <a:pt x="4406" y="127"/>
                </a:lnTo>
                <a:lnTo>
                  <a:pt x="2184" y="127"/>
                </a:lnTo>
                <a:lnTo>
                  <a:pt x="0" y="1778"/>
                </a:lnTo>
                <a:lnTo>
                  <a:pt x="76" y="3810"/>
                </a:lnTo>
                <a:lnTo>
                  <a:pt x="76" y="4064"/>
                </a:lnTo>
                <a:lnTo>
                  <a:pt x="190" y="4572"/>
                </a:lnTo>
                <a:lnTo>
                  <a:pt x="266" y="6985"/>
                </a:lnTo>
                <a:lnTo>
                  <a:pt x="2197" y="8763"/>
                </a:lnTo>
                <a:lnTo>
                  <a:pt x="4673" y="8763"/>
                </a:lnTo>
                <a:lnTo>
                  <a:pt x="7150" y="8636"/>
                </a:lnTo>
                <a:lnTo>
                  <a:pt x="8953" y="6731"/>
                </a:lnTo>
                <a:lnTo>
                  <a:pt x="8801" y="1778"/>
                </a:lnTo>
                <a:lnTo>
                  <a:pt x="688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179578" y="3526409"/>
            <a:ext cx="10160" cy="12065"/>
          </a:xfrm>
          <a:custGeom>
            <a:avLst/>
            <a:gdLst/>
            <a:ahLst/>
            <a:cxnLst/>
            <a:rect l="l" t="t" r="r" b="b"/>
            <a:pathLst>
              <a:path w="10160" h="12064">
                <a:moveTo>
                  <a:pt x="6184" y="0"/>
                </a:moveTo>
                <a:lnTo>
                  <a:pt x="3682" y="0"/>
                </a:lnTo>
                <a:lnTo>
                  <a:pt x="571" y="2412"/>
                </a:lnTo>
                <a:lnTo>
                  <a:pt x="0" y="3809"/>
                </a:lnTo>
                <a:lnTo>
                  <a:pt x="50" y="5079"/>
                </a:lnTo>
                <a:lnTo>
                  <a:pt x="76" y="6222"/>
                </a:lnTo>
                <a:lnTo>
                  <a:pt x="584" y="7365"/>
                </a:lnTo>
                <a:lnTo>
                  <a:pt x="1460" y="8127"/>
                </a:lnTo>
                <a:lnTo>
                  <a:pt x="4508" y="11937"/>
                </a:lnTo>
                <a:lnTo>
                  <a:pt x="9639" y="8762"/>
                </a:lnTo>
                <a:lnTo>
                  <a:pt x="9486" y="3936"/>
                </a:lnTo>
                <a:lnTo>
                  <a:pt x="9067" y="2793"/>
                </a:lnTo>
                <a:lnTo>
                  <a:pt x="8102" y="1777"/>
                </a:lnTo>
                <a:lnTo>
                  <a:pt x="61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50510" y="3573145"/>
            <a:ext cx="9525" cy="12065"/>
          </a:xfrm>
          <a:custGeom>
            <a:avLst/>
            <a:gdLst/>
            <a:ahLst/>
            <a:cxnLst/>
            <a:rect l="l" t="t" r="r" b="b"/>
            <a:pathLst>
              <a:path w="9525" h="12064">
                <a:moveTo>
                  <a:pt x="5656" y="0"/>
                </a:moveTo>
                <a:lnTo>
                  <a:pt x="3183" y="634"/>
                </a:lnTo>
                <a:lnTo>
                  <a:pt x="1153" y="1269"/>
                </a:lnTo>
                <a:lnTo>
                  <a:pt x="0" y="3047"/>
                </a:lnTo>
                <a:lnTo>
                  <a:pt x="63" y="5079"/>
                </a:lnTo>
                <a:lnTo>
                  <a:pt x="76" y="5460"/>
                </a:lnTo>
                <a:lnTo>
                  <a:pt x="146" y="5968"/>
                </a:lnTo>
                <a:lnTo>
                  <a:pt x="252" y="6349"/>
                </a:lnTo>
                <a:lnTo>
                  <a:pt x="1564" y="11937"/>
                </a:lnTo>
                <a:lnTo>
                  <a:pt x="9310" y="10159"/>
                </a:lnTo>
                <a:lnTo>
                  <a:pt x="9137" y="4698"/>
                </a:lnTo>
                <a:lnTo>
                  <a:pt x="9046" y="4190"/>
                </a:lnTo>
                <a:lnTo>
                  <a:pt x="8169" y="1142"/>
                </a:lnTo>
                <a:lnTo>
                  <a:pt x="565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119524" y="3630929"/>
            <a:ext cx="9525" cy="11430"/>
          </a:xfrm>
          <a:custGeom>
            <a:avLst/>
            <a:gdLst/>
            <a:ahLst/>
            <a:cxnLst/>
            <a:rect l="l" t="t" r="r" b="b"/>
            <a:pathLst>
              <a:path w="9525" h="11429">
                <a:moveTo>
                  <a:pt x="5542" y="0"/>
                </a:moveTo>
                <a:lnTo>
                  <a:pt x="2435" y="127"/>
                </a:lnTo>
                <a:lnTo>
                  <a:pt x="1266" y="2032"/>
                </a:lnTo>
                <a:lnTo>
                  <a:pt x="427" y="3175"/>
                </a:lnTo>
                <a:lnTo>
                  <a:pt x="0" y="4318"/>
                </a:lnTo>
                <a:lnTo>
                  <a:pt x="33" y="5334"/>
                </a:lnTo>
                <a:lnTo>
                  <a:pt x="73" y="6604"/>
                </a:lnTo>
                <a:lnTo>
                  <a:pt x="723" y="7747"/>
                </a:lnTo>
                <a:lnTo>
                  <a:pt x="2095" y="8763"/>
                </a:lnTo>
                <a:lnTo>
                  <a:pt x="5419" y="11430"/>
                </a:lnTo>
                <a:lnTo>
                  <a:pt x="9240" y="7874"/>
                </a:lnTo>
                <a:lnTo>
                  <a:pt x="9088" y="3302"/>
                </a:lnTo>
                <a:lnTo>
                  <a:pt x="8592" y="2032"/>
                </a:lnTo>
                <a:lnTo>
                  <a:pt x="7442" y="1143"/>
                </a:lnTo>
                <a:lnTo>
                  <a:pt x="55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376237" y="354495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765" y="0"/>
                </a:moveTo>
                <a:lnTo>
                  <a:pt x="3302" y="0"/>
                </a:lnTo>
                <a:lnTo>
                  <a:pt x="965" y="635"/>
                </a:lnTo>
                <a:lnTo>
                  <a:pt x="0" y="2540"/>
                </a:lnTo>
                <a:lnTo>
                  <a:pt x="63" y="4318"/>
                </a:lnTo>
                <a:lnTo>
                  <a:pt x="139" y="6858"/>
                </a:lnTo>
                <a:lnTo>
                  <a:pt x="2209" y="9398"/>
                </a:lnTo>
                <a:lnTo>
                  <a:pt x="5422" y="8636"/>
                </a:lnTo>
                <a:lnTo>
                  <a:pt x="7581" y="8509"/>
                </a:lnTo>
                <a:lnTo>
                  <a:pt x="9220" y="6604"/>
                </a:lnTo>
                <a:lnTo>
                  <a:pt x="9143" y="4190"/>
                </a:lnTo>
                <a:lnTo>
                  <a:pt x="9093" y="3937"/>
                </a:lnTo>
                <a:lnTo>
                  <a:pt x="8305" y="1143"/>
                </a:lnTo>
                <a:lnTo>
                  <a:pt x="57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340207" y="3466972"/>
            <a:ext cx="9525" cy="11430"/>
          </a:xfrm>
          <a:custGeom>
            <a:avLst/>
            <a:gdLst/>
            <a:ahLst/>
            <a:cxnLst/>
            <a:rect l="l" t="t" r="r" b="b"/>
            <a:pathLst>
              <a:path w="9525" h="11429">
                <a:moveTo>
                  <a:pt x="3936" y="0"/>
                </a:moveTo>
                <a:lnTo>
                  <a:pt x="2120" y="1269"/>
                </a:lnTo>
                <a:lnTo>
                  <a:pt x="609" y="2285"/>
                </a:lnTo>
                <a:lnTo>
                  <a:pt x="0" y="3809"/>
                </a:lnTo>
                <a:lnTo>
                  <a:pt x="50" y="5206"/>
                </a:lnTo>
                <a:lnTo>
                  <a:pt x="139" y="8381"/>
                </a:lnTo>
                <a:lnTo>
                  <a:pt x="3365" y="11429"/>
                </a:lnTo>
                <a:lnTo>
                  <a:pt x="6705" y="9143"/>
                </a:lnTo>
                <a:lnTo>
                  <a:pt x="8331" y="8381"/>
                </a:lnTo>
                <a:lnTo>
                  <a:pt x="9118" y="6603"/>
                </a:lnTo>
                <a:lnTo>
                  <a:pt x="9055" y="4318"/>
                </a:lnTo>
                <a:lnTo>
                  <a:pt x="8826" y="3556"/>
                </a:lnTo>
                <a:lnTo>
                  <a:pt x="8394" y="2920"/>
                </a:lnTo>
                <a:lnTo>
                  <a:pt x="7086" y="1143"/>
                </a:lnTo>
                <a:lnTo>
                  <a:pt x="39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258546" y="3490467"/>
            <a:ext cx="9525" cy="10160"/>
          </a:xfrm>
          <a:custGeom>
            <a:avLst/>
            <a:gdLst/>
            <a:ahLst/>
            <a:cxnLst/>
            <a:rect l="l" t="t" r="r" b="b"/>
            <a:pathLst>
              <a:path w="9525" h="10160">
                <a:moveTo>
                  <a:pt x="6210" y="0"/>
                </a:moveTo>
                <a:lnTo>
                  <a:pt x="3759" y="761"/>
                </a:lnTo>
                <a:lnTo>
                  <a:pt x="1117" y="1396"/>
                </a:lnTo>
                <a:lnTo>
                  <a:pt x="0" y="3301"/>
                </a:lnTo>
                <a:lnTo>
                  <a:pt x="63" y="5079"/>
                </a:lnTo>
                <a:lnTo>
                  <a:pt x="139" y="7619"/>
                </a:lnTo>
                <a:lnTo>
                  <a:pt x="2336" y="10159"/>
                </a:lnTo>
                <a:lnTo>
                  <a:pt x="7924" y="8762"/>
                </a:lnTo>
                <a:lnTo>
                  <a:pt x="9067" y="6984"/>
                </a:lnTo>
                <a:lnTo>
                  <a:pt x="8991" y="4571"/>
                </a:lnTo>
                <a:lnTo>
                  <a:pt x="8928" y="4063"/>
                </a:lnTo>
                <a:lnTo>
                  <a:pt x="8801" y="3682"/>
                </a:lnTo>
                <a:lnTo>
                  <a:pt x="8115" y="1269"/>
                </a:lnTo>
                <a:lnTo>
                  <a:pt x="62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367995" y="3563620"/>
            <a:ext cx="7620" cy="11430"/>
          </a:xfrm>
          <a:custGeom>
            <a:avLst/>
            <a:gdLst/>
            <a:ahLst/>
            <a:cxnLst/>
            <a:rect l="l" t="t" r="r" b="b"/>
            <a:pathLst>
              <a:path w="7620" h="11429">
                <a:moveTo>
                  <a:pt x="2311" y="0"/>
                </a:moveTo>
                <a:lnTo>
                  <a:pt x="0" y="2666"/>
                </a:lnTo>
                <a:lnTo>
                  <a:pt x="76" y="5460"/>
                </a:lnTo>
                <a:lnTo>
                  <a:pt x="114" y="6730"/>
                </a:lnTo>
                <a:lnTo>
                  <a:pt x="647" y="8000"/>
                </a:lnTo>
                <a:lnTo>
                  <a:pt x="4521" y="10921"/>
                </a:lnTo>
                <a:lnTo>
                  <a:pt x="7581" y="6730"/>
                </a:lnTo>
                <a:lnTo>
                  <a:pt x="7442" y="2158"/>
                </a:lnTo>
                <a:lnTo>
                  <a:pt x="6819" y="1015"/>
                </a:lnTo>
                <a:lnTo>
                  <a:pt x="5308" y="761"/>
                </a:lnTo>
                <a:lnTo>
                  <a:pt x="23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528142" y="3550030"/>
            <a:ext cx="9525" cy="10160"/>
          </a:xfrm>
          <a:custGeom>
            <a:avLst/>
            <a:gdLst/>
            <a:ahLst/>
            <a:cxnLst/>
            <a:rect l="l" t="t" r="r" b="b"/>
            <a:pathLst>
              <a:path w="9525" h="10160">
                <a:moveTo>
                  <a:pt x="8737" y="0"/>
                </a:moveTo>
                <a:lnTo>
                  <a:pt x="0" y="254"/>
                </a:lnTo>
                <a:lnTo>
                  <a:pt x="139" y="4699"/>
                </a:lnTo>
                <a:lnTo>
                  <a:pt x="139" y="4953"/>
                </a:lnTo>
                <a:lnTo>
                  <a:pt x="165" y="5080"/>
                </a:lnTo>
                <a:lnTo>
                  <a:pt x="241" y="7620"/>
                </a:lnTo>
                <a:lnTo>
                  <a:pt x="2184" y="10033"/>
                </a:lnTo>
                <a:lnTo>
                  <a:pt x="7150" y="9779"/>
                </a:lnTo>
                <a:lnTo>
                  <a:pt x="8928" y="7366"/>
                </a:lnTo>
                <a:lnTo>
                  <a:pt x="8851" y="4826"/>
                </a:lnTo>
                <a:lnTo>
                  <a:pt x="8877" y="4445"/>
                </a:lnTo>
                <a:lnTo>
                  <a:pt x="87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465137" y="3469259"/>
            <a:ext cx="9525" cy="11430"/>
          </a:xfrm>
          <a:custGeom>
            <a:avLst/>
            <a:gdLst/>
            <a:ahLst/>
            <a:cxnLst/>
            <a:rect l="l" t="t" r="r" b="b"/>
            <a:pathLst>
              <a:path w="9525" h="11429">
                <a:moveTo>
                  <a:pt x="3949" y="0"/>
                </a:moveTo>
                <a:lnTo>
                  <a:pt x="1485" y="1270"/>
                </a:lnTo>
                <a:lnTo>
                  <a:pt x="419" y="2286"/>
                </a:lnTo>
                <a:lnTo>
                  <a:pt x="0" y="3429"/>
                </a:lnTo>
                <a:lnTo>
                  <a:pt x="38" y="4699"/>
                </a:lnTo>
                <a:lnTo>
                  <a:pt x="139" y="8128"/>
                </a:lnTo>
                <a:lnTo>
                  <a:pt x="4178" y="11430"/>
                </a:lnTo>
                <a:lnTo>
                  <a:pt x="7327" y="8509"/>
                </a:lnTo>
                <a:lnTo>
                  <a:pt x="8737" y="7366"/>
                </a:lnTo>
                <a:lnTo>
                  <a:pt x="9296" y="6096"/>
                </a:lnTo>
                <a:lnTo>
                  <a:pt x="9232" y="3937"/>
                </a:lnTo>
                <a:lnTo>
                  <a:pt x="8902" y="3048"/>
                </a:lnTo>
                <a:lnTo>
                  <a:pt x="8356" y="2286"/>
                </a:lnTo>
                <a:lnTo>
                  <a:pt x="6438" y="508"/>
                </a:lnTo>
                <a:lnTo>
                  <a:pt x="39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312077" y="34961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6286" y="0"/>
                </a:moveTo>
                <a:lnTo>
                  <a:pt x="3822" y="762"/>
                </a:lnTo>
                <a:lnTo>
                  <a:pt x="1181" y="1143"/>
                </a:lnTo>
                <a:lnTo>
                  <a:pt x="0" y="3175"/>
                </a:lnTo>
                <a:lnTo>
                  <a:pt x="63" y="5080"/>
                </a:lnTo>
                <a:lnTo>
                  <a:pt x="126" y="7239"/>
                </a:lnTo>
                <a:lnTo>
                  <a:pt x="1765" y="9525"/>
                </a:lnTo>
                <a:lnTo>
                  <a:pt x="4724" y="9398"/>
                </a:lnTo>
                <a:lnTo>
                  <a:pt x="7200" y="9271"/>
                </a:lnTo>
                <a:lnTo>
                  <a:pt x="8978" y="6731"/>
                </a:lnTo>
                <a:lnTo>
                  <a:pt x="8902" y="4318"/>
                </a:lnTo>
                <a:lnTo>
                  <a:pt x="8204" y="1778"/>
                </a:lnTo>
                <a:lnTo>
                  <a:pt x="62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420179" y="3613403"/>
            <a:ext cx="9525" cy="10160"/>
          </a:xfrm>
          <a:custGeom>
            <a:avLst/>
            <a:gdLst/>
            <a:ahLst/>
            <a:cxnLst/>
            <a:rect l="l" t="t" r="r" b="b"/>
            <a:pathLst>
              <a:path w="9525" h="10160">
                <a:moveTo>
                  <a:pt x="5613" y="0"/>
                </a:moveTo>
                <a:lnTo>
                  <a:pt x="2514" y="127"/>
                </a:lnTo>
                <a:lnTo>
                  <a:pt x="1333" y="2032"/>
                </a:lnTo>
                <a:lnTo>
                  <a:pt x="431" y="2921"/>
                </a:lnTo>
                <a:lnTo>
                  <a:pt x="0" y="4191"/>
                </a:lnTo>
                <a:lnTo>
                  <a:pt x="38" y="5334"/>
                </a:lnTo>
                <a:lnTo>
                  <a:pt x="76" y="6477"/>
                </a:lnTo>
                <a:lnTo>
                  <a:pt x="571" y="7493"/>
                </a:lnTo>
                <a:lnTo>
                  <a:pt x="1523" y="8128"/>
                </a:lnTo>
                <a:lnTo>
                  <a:pt x="3441" y="9906"/>
                </a:lnTo>
                <a:lnTo>
                  <a:pt x="6553" y="9906"/>
                </a:lnTo>
                <a:lnTo>
                  <a:pt x="8356" y="8001"/>
                </a:lnTo>
                <a:lnTo>
                  <a:pt x="8889" y="7112"/>
                </a:lnTo>
                <a:lnTo>
                  <a:pt x="9143" y="5969"/>
                </a:lnTo>
                <a:lnTo>
                  <a:pt x="9118" y="4826"/>
                </a:lnTo>
                <a:lnTo>
                  <a:pt x="9067" y="3556"/>
                </a:lnTo>
                <a:lnTo>
                  <a:pt x="8585" y="2159"/>
                </a:lnTo>
                <a:lnTo>
                  <a:pt x="7505" y="1143"/>
                </a:lnTo>
                <a:lnTo>
                  <a:pt x="56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587984" y="3605148"/>
            <a:ext cx="6985" cy="9525"/>
          </a:xfrm>
          <a:custGeom>
            <a:avLst/>
            <a:gdLst/>
            <a:ahLst/>
            <a:cxnLst/>
            <a:rect l="l" t="t" r="r" b="b"/>
            <a:pathLst>
              <a:path w="6984" h="9525">
                <a:moveTo>
                  <a:pt x="6603" y="0"/>
                </a:moveTo>
                <a:lnTo>
                  <a:pt x="0" y="4571"/>
                </a:lnTo>
                <a:lnTo>
                  <a:pt x="76" y="7112"/>
                </a:lnTo>
                <a:lnTo>
                  <a:pt x="101" y="8000"/>
                </a:lnTo>
                <a:lnTo>
                  <a:pt x="761" y="8509"/>
                </a:lnTo>
                <a:lnTo>
                  <a:pt x="2438" y="8635"/>
                </a:lnTo>
                <a:lnTo>
                  <a:pt x="4317" y="9143"/>
                </a:lnTo>
                <a:lnTo>
                  <a:pt x="6743" y="7238"/>
                </a:lnTo>
                <a:lnTo>
                  <a:pt x="6667" y="4825"/>
                </a:lnTo>
                <a:lnTo>
                  <a:pt x="6718" y="4444"/>
                </a:lnTo>
                <a:lnTo>
                  <a:pt x="6731" y="4190"/>
                </a:lnTo>
                <a:lnTo>
                  <a:pt x="66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676236" y="372821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7315" y="0"/>
                </a:moveTo>
                <a:lnTo>
                  <a:pt x="4762" y="126"/>
                </a:lnTo>
                <a:lnTo>
                  <a:pt x="1752" y="253"/>
                </a:lnTo>
                <a:lnTo>
                  <a:pt x="0" y="2666"/>
                </a:lnTo>
                <a:lnTo>
                  <a:pt x="76" y="4953"/>
                </a:lnTo>
                <a:lnTo>
                  <a:pt x="101" y="5968"/>
                </a:lnTo>
                <a:lnTo>
                  <a:pt x="495" y="6984"/>
                </a:lnTo>
                <a:lnTo>
                  <a:pt x="1270" y="7619"/>
                </a:lnTo>
                <a:lnTo>
                  <a:pt x="3200" y="9397"/>
                </a:lnTo>
                <a:lnTo>
                  <a:pt x="6299" y="9397"/>
                </a:lnTo>
                <a:lnTo>
                  <a:pt x="8102" y="7493"/>
                </a:lnTo>
                <a:lnTo>
                  <a:pt x="8864" y="6603"/>
                </a:lnTo>
                <a:lnTo>
                  <a:pt x="9182" y="5587"/>
                </a:lnTo>
                <a:lnTo>
                  <a:pt x="9080" y="2285"/>
                </a:lnTo>
                <a:lnTo>
                  <a:pt x="73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809904" y="3704082"/>
            <a:ext cx="6985" cy="10795"/>
          </a:xfrm>
          <a:custGeom>
            <a:avLst/>
            <a:gdLst/>
            <a:ahLst/>
            <a:cxnLst/>
            <a:rect l="l" t="t" r="r" b="b"/>
            <a:pathLst>
              <a:path w="6984" h="10795">
                <a:moveTo>
                  <a:pt x="6362" y="0"/>
                </a:moveTo>
                <a:lnTo>
                  <a:pt x="0" y="5842"/>
                </a:lnTo>
                <a:lnTo>
                  <a:pt x="88" y="8763"/>
                </a:lnTo>
                <a:lnTo>
                  <a:pt x="114" y="9652"/>
                </a:lnTo>
                <a:lnTo>
                  <a:pt x="749" y="10287"/>
                </a:lnTo>
                <a:lnTo>
                  <a:pt x="2349" y="10287"/>
                </a:lnTo>
                <a:lnTo>
                  <a:pt x="4826" y="10160"/>
                </a:lnTo>
                <a:lnTo>
                  <a:pt x="6629" y="8255"/>
                </a:lnTo>
                <a:lnTo>
                  <a:pt x="63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775525" y="364731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4165" y="0"/>
                </a:moveTo>
                <a:lnTo>
                  <a:pt x="2349" y="1396"/>
                </a:lnTo>
                <a:lnTo>
                  <a:pt x="749" y="2540"/>
                </a:lnTo>
                <a:lnTo>
                  <a:pt x="0" y="4064"/>
                </a:lnTo>
                <a:lnTo>
                  <a:pt x="6845" y="10287"/>
                </a:lnTo>
                <a:lnTo>
                  <a:pt x="9321" y="7620"/>
                </a:lnTo>
                <a:lnTo>
                  <a:pt x="9220" y="4318"/>
                </a:lnTo>
                <a:lnTo>
                  <a:pt x="9017" y="3556"/>
                </a:lnTo>
                <a:lnTo>
                  <a:pt x="6680" y="634"/>
                </a:lnTo>
                <a:lnTo>
                  <a:pt x="41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708723" y="3664584"/>
            <a:ext cx="6350" cy="10795"/>
          </a:xfrm>
          <a:custGeom>
            <a:avLst/>
            <a:gdLst/>
            <a:ahLst/>
            <a:cxnLst/>
            <a:rect l="l" t="t" r="r" b="b"/>
            <a:pathLst>
              <a:path w="6350" h="10795">
                <a:moveTo>
                  <a:pt x="5207" y="0"/>
                </a:moveTo>
                <a:lnTo>
                  <a:pt x="3200" y="380"/>
                </a:lnTo>
                <a:lnTo>
                  <a:pt x="1143" y="380"/>
                </a:lnTo>
                <a:lnTo>
                  <a:pt x="0" y="2158"/>
                </a:lnTo>
                <a:lnTo>
                  <a:pt x="63" y="4190"/>
                </a:lnTo>
                <a:lnTo>
                  <a:pt x="76" y="4571"/>
                </a:lnTo>
                <a:lnTo>
                  <a:pt x="126" y="4952"/>
                </a:lnTo>
                <a:lnTo>
                  <a:pt x="254" y="5460"/>
                </a:lnTo>
                <a:lnTo>
                  <a:pt x="850" y="10286"/>
                </a:lnTo>
                <a:lnTo>
                  <a:pt x="6095" y="4571"/>
                </a:lnTo>
                <a:lnTo>
                  <a:pt x="5968" y="634"/>
                </a:lnTo>
                <a:lnTo>
                  <a:pt x="520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800341" y="3754501"/>
            <a:ext cx="9525" cy="13335"/>
          </a:xfrm>
          <a:custGeom>
            <a:avLst/>
            <a:gdLst/>
            <a:ahLst/>
            <a:cxnLst/>
            <a:rect l="l" t="t" r="r" b="b"/>
            <a:pathLst>
              <a:path w="9525" h="13335">
                <a:moveTo>
                  <a:pt x="4279" y="0"/>
                </a:moveTo>
                <a:lnTo>
                  <a:pt x="0" y="2921"/>
                </a:lnTo>
                <a:lnTo>
                  <a:pt x="101" y="6350"/>
                </a:lnTo>
                <a:lnTo>
                  <a:pt x="139" y="7493"/>
                </a:lnTo>
                <a:lnTo>
                  <a:pt x="596" y="8636"/>
                </a:lnTo>
                <a:lnTo>
                  <a:pt x="5067" y="12827"/>
                </a:lnTo>
                <a:lnTo>
                  <a:pt x="9372" y="9906"/>
                </a:lnTo>
                <a:lnTo>
                  <a:pt x="9232" y="5334"/>
                </a:lnTo>
                <a:lnTo>
                  <a:pt x="8750" y="4190"/>
                </a:lnTo>
                <a:lnTo>
                  <a:pt x="7696" y="3175"/>
                </a:lnTo>
                <a:lnTo>
                  <a:pt x="42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917397" y="3744214"/>
            <a:ext cx="50800" cy="46355"/>
          </a:xfrm>
          <a:custGeom>
            <a:avLst/>
            <a:gdLst/>
            <a:ahLst/>
            <a:cxnLst/>
            <a:rect l="l" t="t" r="r" b="b"/>
            <a:pathLst>
              <a:path w="50800" h="46354">
                <a:moveTo>
                  <a:pt x="9245" y="7112"/>
                </a:moveTo>
                <a:lnTo>
                  <a:pt x="9144" y="3810"/>
                </a:lnTo>
                <a:lnTo>
                  <a:pt x="8686" y="2794"/>
                </a:lnTo>
                <a:lnTo>
                  <a:pt x="7670" y="1778"/>
                </a:lnTo>
                <a:lnTo>
                  <a:pt x="5753" y="0"/>
                </a:lnTo>
                <a:lnTo>
                  <a:pt x="3276" y="127"/>
                </a:lnTo>
                <a:lnTo>
                  <a:pt x="1447" y="2032"/>
                </a:lnTo>
                <a:lnTo>
                  <a:pt x="419" y="3048"/>
                </a:lnTo>
                <a:lnTo>
                  <a:pt x="0" y="4318"/>
                </a:lnTo>
                <a:lnTo>
                  <a:pt x="38" y="5461"/>
                </a:lnTo>
                <a:lnTo>
                  <a:pt x="101" y="7620"/>
                </a:lnTo>
                <a:lnTo>
                  <a:pt x="1943" y="9398"/>
                </a:lnTo>
                <a:lnTo>
                  <a:pt x="4787" y="9271"/>
                </a:lnTo>
                <a:lnTo>
                  <a:pt x="7340" y="9271"/>
                </a:lnTo>
                <a:lnTo>
                  <a:pt x="9245" y="7112"/>
                </a:lnTo>
                <a:close/>
              </a:path>
              <a:path w="50800" h="46354">
                <a:moveTo>
                  <a:pt x="50711" y="42799"/>
                </a:moveTo>
                <a:lnTo>
                  <a:pt x="50558" y="37973"/>
                </a:lnTo>
                <a:lnTo>
                  <a:pt x="49364" y="36195"/>
                </a:lnTo>
                <a:lnTo>
                  <a:pt x="46634" y="35814"/>
                </a:lnTo>
                <a:lnTo>
                  <a:pt x="43268" y="35560"/>
                </a:lnTo>
                <a:lnTo>
                  <a:pt x="41338" y="38100"/>
                </a:lnTo>
                <a:lnTo>
                  <a:pt x="41427" y="40640"/>
                </a:lnTo>
                <a:lnTo>
                  <a:pt x="41478" y="42291"/>
                </a:lnTo>
                <a:lnTo>
                  <a:pt x="42418" y="43815"/>
                </a:lnTo>
                <a:lnTo>
                  <a:pt x="44411" y="44577"/>
                </a:lnTo>
                <a:lnTo>
                  <a:pt x="48196" y="45847"/>
                </a:lnTo>
                <a:lnTo>
                  <a:pt x="50711" y="42799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805459" y="3772408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6769" y="0"/>
                </a:moveTo>
                <a:lnTo>
                  <a:pt x="4267" y="126"/>
                </a:lnTo>
                <a:lnTo>
                  <a:pt x="1803" y="126"/>
                </a:lnTo>
                <a:lnTo>
                  <a:pt x="0" y="2031"/>
                </a:lnTo>
                <a:lnTo>
                  <a:pt x="76" y="4571"/>
                </a:lnTo>
                <a:lnTo>
                  <a:pt x="152" y="6984"/>
                </a:lnTo>
                <a:lnTo>
                  <a:pt x="2070" y="8889"/>
                </a:lnTo>
                <a:lnTo>
                  <a:pt x="7035" y="8635"/>
                </a:lnTo>
                <a:lnTo>
                  <a:pt x="9448" y="6730"/>
                </a:lnTo>
                <a:lnTo>
                  <a:pt x="9296" y="1777"/>
                </a:lnTo>
                <a:lnTo>
                  <a:pt x="67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872312" y="381939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6286" y="0"/>
                </a:moveTo>
                <a:lnTo>
                  <a:pt x="3517" y="507"/>
                </a:lnTo>
                <a:lnTo>
                  <a:pt x="1269" y="1269"/>
                </a:lnTo>
                <a:lnTo>
                  <a:pt x="0" y="3555"/>
                </a:lnTo>
                <a:lnTo>
                  <a:pt x="63" y="5460"/>
                </a:lnTo>
                <a:lnTo>
                  <a:pt x="101" y="6730"/>
                </a:lnTo>
                <a:lnTo>
                  <a:pt x="673" y="7873"/>
                </a:lnTo>
                <a:lnTo>
                  <a:pt x="1904" y="8508"/>
                </a:lnTo>
                <a:lnTo>
                  <a:pt x="3822" y="10413"/>
                </a:lnTo>
                <a:lnTo>
                  <a:pt x="6908" y="9651"/>
                </a:lnTo>
                <a:lnTo>
                  <a:pt x="8102" y="7746"/>
                </a:lnTo>
                <a:lnTo>
                  <a:pt x="8686" y="6857"/>
                </a:lnTo>
                <a:lnTo>
                  <a:pt x="8940" y="5841"/>
                </a:lnTo>
                <a:lnTo>
                  <a:pt x="8813" y="2158"/>
                </a:lnTo>
                <a:lnTo>
                  <a:pt x="62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1079373" y="3754627"/>
            <a:ext cx="40640" cy="59055"/>
          </a:xfrm>
          <a:custGeom>
            <a:avLst/>
            <a:gdLst/>
            <a:ahLst/>
            <a:cxnLst/>
            <a:rect l="l" t="t" r="r" b="b"/>
            <a:pathLst>
              <a:path w="40640" h="59054">
                <a:moveTo>
                  <a:pt x="8890" y="7620"/>
                </a:moveTo>
                <a:lnTo>
                  <a:pt x="4356" y="0"/>
                </a:lnTo>
                <a:lnTo>
                  <a:pt x="1930" y="1270"/>
                </a:lnTo>
                <a:lnTo>
                  <a:pt x="609" y="2159"/>
                </a:lnTo>
                <a:lnTo>
                  <a:pt x="0" y="3556"/>
                </a:lnTo>
                <a:lnTo>
                  <a:pt x="50" y="4953"/>
                </a:lnTo>
                <a:lnTo>
                  <a:pt x="101" y="6731"/>
                </a:lnTo>
                <a:lnTo>
                  <a:pt x="1282" y="8636"/>
                </a:lnTo>
                <a:lnTo>
                  <a:pt x="6400" y="10160"/>
                </a:lnTo>
                <a:lnTo>
                  <a:pt x="8890" y="7620"/>
                </a:lnTo>
                <a:close/>
              </a:path>
              <a:path w="40640" h="59054">
                <a:moveTo>
                  <a:pt x="40335" y="56896"/>
                </a:moveTo>
                <a:lnTo>
                  <a:pt x="40170" y="51943"/>
                </a:lnTo>
                <a:lnTo>
                  <a:pt x="38252" y="50165"/>
                </a:lnTo>
                <a:lnTo>
                  <a:pt x="35763" y="50292"/>
                </a:lnTo>
                <a:lnTo>
                  <a:pt x="33274" y="49784"/>
                </a:lnTo>
                <a:lnTo>
                  <a:pt x="31483" y="52324"/>
                </a:lnTo>
                <a:lnTo>
                  <a:pt x="30911" y="54102"/>
                </a:lnTo>
                <a:lnTo>
                  <a:pt x="31013" y="57277"/>
                </a:lnTo>
                <a:lnTo>
                  <a:pt x="32931" y="59055"/>
                </a:lnTo>
                <a:lnTo>
                  <a:pt x="35420" y="58928"/>
                </a:lnTo>
                <a:lnTo>
                  <a:pt x="37896" y="58928"/>
                </a:lnTo>
                <a:lnTo>
                  <a:pt x="40335" y="56896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1000099" y="3754501"/>
            <a:ext cx="8890" cy="8890"/>
          </a:xfrm>
          <a:custGeom>
            <a:avLst/>
            <a:gdLst/>
            <a:ahLst/>
            <a:cxnLst/>
            <a:rect l="l" t="t" r="r" b="b"/>
            <a:pathLst>
              <a:path w="8890" h="8889">
                <a:moveTo>
                  <a:pt x="6616" y="0"/>
                </a:moveTo>
                <a:lnTo>
                  <a:pt x="1333" y="254"/>
                </a:lnTo>
                <a:lnTo>
                  <a:pt x="0" y="2412"/>
                </a:lnTo>
                <a:lnTo>
                  <a:pt x="76" y="4571"/>
                </a:lnTo>
                <a:lnTo>
                  <a:pt x="139" y="6731"/>
                </a:lnTo>
                <a:lnTo>
                  <a:pt x="1600" y="8890"/>
                </a:lnTo>
                <a:lnTo>
                  <a:pt x="4394" y="8762"/>
                </a:lnTo>
                <a:lnTo>
                  <a:pt x="6629" y="8762"/>
                </a:lnTo>
                <a:lnTo>
                  <a:pt x="8788" y="7112"/>
                </a:lnTo>
                <a:lnTo>
                  <a:pt x="8712" y="4826"/>
                </a:lnTo>
                <a:lnTo>
                  <a:pt x="8674" y="4571"/>
                </a:lnTo>
                <a:lnTo>
                  <a:pt x="8610" y="4318"/>
                </a:lnTo>
                <a:lnTo>
                  <a:pt x="8534" y="1905"/>
                </a:lnTo>
                <a:lnTo>
                  <a:pt x="66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982586" y="387134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4825" y="0"/>
                </a:moveTo>
                <a:lnTo>
                  <a:pt x="2336" y="127"/>
                </a:lnTo>
                <a:lnTo>
                  <a:pt x="533" y="2032"/>
                </a:lnTo>
                <a:lnTo>
                  <a:pt x="0" y="4521"/>
                </a:lnTo>
                <a:lnTo>
                  <a:pt x="76" y="6985"/>
                </a:lnTo>
                <a:lnTo>
                  <a:pt x="2019" y="9398"/>
                </a:lnTo>
                <a:lnTo>
                  <a:pt x="6984" y="9245"/>
                </a:lnTo>
                <a:lnTo>
                  <a:pt x="9397" y="7315"/>
                </a:lnTo>
                <a:lnTo>
                  <a:pt x="9245" y="2374"/>
                </a:lnTo>
                <a:lnTo>
                  <a:pt x="7327" y="635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1174076" y="4001757"/>
            <a:ext cx="8890" cy="12065"/>
          </a:xfrm>
          <a:custGeom>
            <a:avLst/>
            <a:gdLst/>
            <a:ahLst/>
            <a:cxnLst/>
            <a:rect l="l" t="t" r="r" b="b"/>
            <a:pathLst>
              <a:path w="8890" h="12064">
                <a:moveTo>
                  <a:pt x="3657" y="0"/>
                </a:moveTo>
                <a:lnTo>
                  <a:pt x="825" y="4025"/>
                </a:lnTo>
                <a:lnTo>
                  <a:pt x="292" y="4876"/>
                </a:lnTo>
                <a:lnTo>
                  <a:pt x="0" y="5842"/>
                </a:lnTo>
                <a:lnTo>
                  <a:pt x="38" y="6807"/>
                </a:lnTo>
                <a:lnTo>
                  <a:pt x="76" y="8013"/>
                </a:lnTo>
                <a:lnTo>
                  <a:pt x="571" y="9207"/>
                </a:lnTo>
                <a:lnTo>
                  <a:pt x="3543" y="11976"/>
                </a:lnTo>
                <a:lnTo>
                  <a:pt x="6642" y="11277"/>
                </a:lnTo>
                <a:lnTo>
                  <a:pt x="7823" y="9385"/>
                </a:lnTo>
                <a:lnTo>
                  <a:pt x="8559" y="8470"/>
                </a:lnTo>
                <a:lnTo>
                  <a:pt x="8839" y="7518"/>
                </a:lnTo>
                <a:lnTo>
                  <a:pt x="8699" y="2959"/>
                </a:lnTo>
                <a:lnTo>
                  <a:pt x="365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1147914" y="3936187"/>
            <a:ext cx="10160" cy="13335"/>
          </a:xfrm>
          <a:custGeom>
            <a:avLst/>
            <a:gdLst/>
            <a:ahLst/>
            <a:cxnLst/>
            <a:rect l="l" t="t" r="r" b="b"/>
            <a:pathLst>
              <a:path w="10159" h="13335">
                <a:moveTo>
                  <a:pt x="7112" y="0"/>
                </a:moveTo>
                <a:lnTo>
                  <a:pt x="0" y="2235"/>
                </a:lnTo>
                <a:lnTo>
                  <a:pt x="127" y="6413"/>
                </a:lnTo>
                <a:lnTo>
                  <a:pt x="152" y="7099"/>
                </a:lnTo>
                <a:lnTo>
                  <a:pt x="381" y="7848"/>
                </a:lnTo>
                <a:lnTo>
                  <a:pt x="838" y="8610"/>
                </a:lnTo>
                <a:lnTo>
                  <a:pt x="3263" y="13093"/>
                </a:lnTo>
                <a:lnTo>
                  <a:pt x="9740" y="10617"/>
                </a:lnTo>
                <a:lnTo>
                  <a:pt x="9601" y="5981"/>
                </a:lnTo>
                <a:lnTo>
                  <a:pt x="9423" y="5245"/>
                </a:lnTo>
                <a:lnTo>
                  <a:pt x="71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945464" y="3885577"/>
            <a:ext cx="8890" cy="11430"/>
          </a:xfrm>
          <a:custGeom>
            <a:avLst/>
            <a:gdLst/>
            <a:ahLst/>
            <a:cxnLst/>
            <a:rect l="l" t="t" r="r" b="b"/>
            <a:pathLst>
              <a:path w="8890" h="11429">
                <a:moveTo>
                  <a:pt x="3251" y="0"/>
                </a:moveTo>
                <a:lnTo>
                  <a:pt x="825" y="1320"/>
                </a:lnTo>
                <a:lnTo>
                  <a:pt x="266" y="3809"/>
                </a:lnTo>
                <a:lnTo>
                  <a:pt x="76" y="4343"/>
                </a:lnTo>
                <a:lnTo>
                  <a:pt x="0" y="4876"/>
                </a:lnTo>
                <a:lnTo>
                  <a:pt x="12" y="5346"/>
                </a:lnTo>
                <a:lnTo>
                  <a:pt x="139" y="9334"/>
                </a:lnTo>
                <a:lnTo>
                  <a:pt x="6362" y="11099"/>
                </a:lnTo>
                <a:lnTo>
                  <a:pt x="8432" y="6642"/>
                </a:lnTo>
                <a:lnTo>
                  <a:pt x="8572" y="6197"/>
                </a:lnTo>
                <a:lnTo>
                  <a:pt x="8636" y="5727"/>
                </a:lnTo>
                <a:lnTo>
                  <a:pt x="8572" y="3670"/>
                </a:lnTo>
                <a:lnTo>
                  <a:pt x="7696" y="2031"/>
                </a:lnTo>
                <a:lnTo>
                  <a:pt x="32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998753" y="3945051"/>
            <a:ext cx="9525" cy="10160"/>
          </a:xfrm>
          <a:custGeom>
            <a:avLst/>
            <a:gdLst/>
            <a:ahLst/>
            <a:cxnLst/>
            <a:rect l="l" t="t" r="r" b="b"/>
            <a:pathLst>
              <a:path w="9525" h="10160">
                <a:moveTo>
                  <a:pt x="4635" y="0"/>
                </a:moveTo>
                <a:lnTo>
                  <a:pt x="1955" y="88"/>
                </a:lnTo>
                <a:lnTo>
                  <a:pt x="0" y="2387"/>
                </a:lnTo>
                <a:lnTo>
                  <a:pt x="76" y="4813"/>
                </a:lnTo>
                <a:lnTo>
                  <a:pt x="101" y="5740"/>
                </a:lnTo>
                <a:lnTo>
                  <a:pt x="431" y="6692"/>
                </a:lnTo>
                <a:lnTo>
                  <a:pt x="1143" y="7518"/>
                </a:lnTo>
                <a:lnTo>
                  <a:pt x="3073" y="9334"/>
                </a:lnTo>
                <a:lnTo>
                  <a:pt x="5575" y="9867"/>
                </a:lnTo>
                <a:lnTo>
                  <a:pt x="7378" y="7950"/>
                </a:lnTo>
                <a:lnTo>
                  <a:pt x="8521" y="6972"/>
                </a:lnTo>
                <a:lnTo>
                  <a:pt x="9042" y="5676"/>
                </a:lnTo>
                <a:lnTo>
                  <a:pt x="8940" y="2311"/>
                </a:lnTo>
                <a:lnTo>
                  <a:pt x="7365" y="304"/>
                </a:lnTo>
                <a:lnTo>
                  <a:pt x="46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1157592" y="3969359"/>
            <a:ext cx="9525" cy="11430"/>
          </a:xfrm>
          <a:custGeom>
            <a:avLst/>
            <a:gdLst/>
            <a:ahLst/>
            <a:cxnLst/>
            <a:rect l="l" t="t" r="r" b="b"/>
            <a:pathLst>
              <a:path w="9525" h="11429">
                <a:moveTo>
                  <a:pt x="2374" y="0"/>
                </a:moveTo>
                <a:lnTo>
                  <a:pt x="139" y="4203"/>
                </a:lnTo>
                <a:lnTo>
                  <a:pt x="50" y="4622"/>
                </a:lnTo>
                <a:lnTo>
                  <a:pt x="0" y="5054"/>
                </a:lnTo>
                <a:lnTo>
                  <a:pt x="12" y="5486"/>
                </a:lnTo>
                <a:lnTo>
                  <a:pt x="76" y="7480"/>
                </a:lnTo>
                <a:lnTo>
                  <a:pt x="1346" y="9220"/>
                </a:lnTo>
                <a:lnTo>
                  <a:pt x="3403" y="9677"/>
                </a:lnTo>
                <a:lnTo>
                  <a:pt x="5321" y="10833"/>
                </a:lnTo>
                <a:lnTo>
                  <a:pt x="7759" y="9537"/>
                </a:lnTo>
                <a:lnTo>
                  <a:pt x="8928" y="7023"/>
                </a:lnTo>
                <a:lnTo>
                  <a:pt x="8953" y="6591"/>
                </a:lnTo>
                <a:lnTo>
                  <a:pt x="8801" y="1892"/>
                </a:lnTo>
                <a:lnTo>
                  <a:pt x="23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1268094" y="4206100"/>
            <a:ext cx="10160" cy="13335"/>
          </a:xfrm>
          <a:custGeom>
            <a:avLst/>
            <a:gdLst/>
            <a:ahLst/>
            <a:cxnLst/>
            <a:rect l="l" t="t" r="r" b="b"/>
            <a:pathLst>
              <a:path w="10159" h="13335">
                <a:moveTo>
                  <a:pt x="5080" y="0"/>
                </a:moveTo>
                <a:lnTo>
                  <a:pt x="0" y="2552"/>
                </a:lnTo>
                <a:lnTo>
                  <a:pt x="114" y="6261"/>
                </a:lnTo>
                <a:lnTo>
                  <a:pt x="139" y="7048"/>
                </a:lnTo>
                <a:lnTo>
                  <a:pt x="406" y="7899"/>
                </a:lnTo>
                <a:lnTo>
                  <a:pt x="977" y="8750"/>
                </a:lnTo>
                <a:lnTo>
                  <a:pt x="4064" y="13081"/>
                </a:lnTo>
                <a:lnTo>
                  <a:pt x="9779" y="9880"/>
                </a:lnTo>
                <a:lnTo>
                  <a:pt x="50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1351025" y="419346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8128" y="0"/>
                </a:moveTo>
                <a:lnTo>
                  <a:pt x="0" y="1485"/>
                </a:lnTo>
                <a:lnTo>
                  <a:pt x="254" y="6438"/>
                </a:lnTo>
                <a:lnTo>
                  <a:pt x="254" y="8889"/>
                </a:lnTo>
                <a:lnTo>
                  <a:pt x="2793" y="10667"/>
                </a:lnTo>
                <a:lnTo>
                  <a:pt x="7493" y="10528"/>
                </a:lnTo>
                <a:lnTo>
                  <a:pt x="9017" y="8623"/>
                </a:lnTo>
                <a:lnTo>
                  <a:pt x="9017" y="5867"/>
                </a:lnTo>
                <a:lnTo>
                  <a:pt x="8890" y="5524"/>
                </a:lnTo>
                <a:lnTo>
                  <a:pt x="81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1295527" y="4122940"/>
            <a:ext cx="9525" cy="12065"/>
          </a:xfrm>
          <a:custGeom>
            <a:avLst/>
            <a:gdLst/>
            <a:ahLst/>
            <a:cxnLst/>
            <a:rect l="l" t="t" r="r" b="b"/>
            <a:pathLst>
              <a:path w="9525" h="12064">
                <a:moveTo>
                  <a:pt x="6095" y="0"/>
                </a:moveTo>
                <a:lnTo>
                  <a:pt x="1142" y="1396"/>
                </a:lnTo>
                <a:lnTo>
                  <a:pt x="0" y="5143"/>
                </a:lnTo>
                <a:lnTo>
                  <a:pt x="0" y="5867"/>
                </a:lnTo>
                <a:lnTo>
                  <a:pt x="126" y="9232"/>
                </a:lnTo>
                <a:lnTo>
                  <a:pt x="4190" y="11658"/>
                </a:lnTo>
                <a:lnTo>
                  <a:pt x="7619" y="9245"/>
                </a:lnTo>
                <a:lnTo>
                  <a:pt x="8762" y="8407"/>
                </a:lnTo>
                <a:lnTo>
                  <a:pt x="9397" y="7073"/>
                </a:lnTo>
                <a:lnTo>
                  <a:pt x="9397" y="4749"/>
                </a:lnTo>
                <a:lnTo>
                  <a:pt x="9143" y="3873"/>
                </a:lnTo>
                <a:lnTo>
                  <a:pt x="8635" y="3022"/>
                </a:lnTo>
                <a:lnTo>
                  <a:pt x="60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1232712" y="4187431"/>
            <a:ext cx="9525" cy="12065"/>
          </a:xfrm>
          <a:custGeom>
            <a:avLst/>
            <a:gdLst/>
            <a:ahLst/>
            <a:cxnLst/>
            <a:rect l="l" t="t" r="r" b="b"/>
            <a:pathLst>
              <a:path w="9525" h="12064">
                <a:moveTo>
                  <a:pt x="3822" y="0"/>
                </a:moveTo>
                <a:lnTo>
                  <a:pt x="787" y="2578"/>
                </a:lnTo>
                <a:lnTo>
                  <a:pt x="266" y="3708"/>
                </a:lnTo>
                <a:lnTo>
                  <a:pt x="0" y="4826"/>
                </a:lnTo>
                <a:lnTo>
                  <a:pt x="38" y="5880"/>
                </a:lnTo>
                <a:lnTo>
                  <a:pt x="76" y="7175"/>
                </a:lnTo>
                <a:lnTo>
                  <a:pt x="584" y="8369"/>
                </a:lnTo>
                <a:lnTo>
                  <a:pt x="1638" y="9347"/>
                </a:lnTo>
                <a:lnTo>
                  <a:pt x="4800" y="11722"/>
                </a:lnTo>
                <a:lnTo>
                  <a:pt x="9080" y="9118"/>
                </a:lnTo>
                <a:lnTo>
                  <a:pt x="8826" y="1079"/>
                </a:lnTo>
                <a:lnTo>
                  <a:pt x="38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1370964" y="4418444"/>
            <a:ext cx="9525" cy="13335"/>
          </a:xfrm>
          <a:custGeom>
            <a:avLst/>
            <a:gdLst/>
            <a:ahLst/>
            <a:cxnLst/>
            <a:rect l="l" t="t" r="r" b="b"/>
            <a:pathLst>
              <a:path w="9525" h="13335">
                <a:moveTo>
                  <a:pt x="6096" y="0"/>
                </a:moveTo>
                <a:lnTo>
                  <a:pt x="0" y="2171"/>
                </a:lnTo>
                <a:lnTo>
                  <a:pt x="126" y="6578"/>
                </a:lnTo>
                <a:lnTo>
                  <a:pt x="126" y="7112"/>
                </a:lnTo>
                <a:lnTo>
                  <a:pt x="253" y="7683"/>
                </a:lnTo>
                <a:lnTo>
                  <a:pt x="507" y="8293"/>
                </a:lnTo>
                <a:lnTo>
                  <a:pt x="2666" y="12966"/>
                </a:lnTo>
                <a:lnTo>
                  <a:pt x="9271" y="10769"/>
                </a:lnTo>
                <a:lnTo>
                  <a:pt x="9143" y="6642"/>
                </a:lnTo>
                <a:lnTo>
                  <a:pt x="9143" y="5918"/>
                </a:lnTo>
                <a:lnTo>
                  <a:pt x="8890" y="5156"/>
                </a:lnTo>
                <a:lnTo>
                  <a:pt x="8381" y="4330"/>
                </a:lnTo>
                <a:lnTo>
                  <a:pt x="6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1434719" y="4386033"/>
            <a:ext cx="9525" cy="11430"/>
          </a:xfrm>
          <a:custGeom>
            <a:avLst/>
            <a:gdLst/>
            <a:ahLst/>
            <a:cxnLst/>
            <a:rect l="l" t="t" r="r" b="b"/>
            <a:pathLst>
              <a:path w="9525" h="11429">
                <a:moveTo>
                  <a:pt x="5842" y="0"/>
                </a:moveTo>
                <a:lnTo>
                  <a:pt x="0" y="2400"/>
                </a:lnTo>
                <a:lnTo>
                  <a:pt x="127" y="6629"/>
                </a:lnTo>
                <a:lnTo>
                  <a:pt x="127" y="7378"/>
                </a:lnTo>
                <a:lnTo>
                  <a:pt x="253" y="7785"/>
                </a:lnTo>
                <a:lnTo>
                  <a:pt x="1524" y="10223"/>
                </a:lnTo>
                <a:lnTo>
                  <a:pt x="4064" y="11366"/>
                </a:lnTo>
                <a:lnTo>
                  <a:pt x="6603" y="10071"/>
                </a:lnTo>
                <a:lnTo>
                  <a:pt x="8381" y="9525"/>
                </a:lnTo>
                <a:lnTo>
                  <a:pt x="9143" y="7594"/>
                </a:lnTo>
                <a:lnTo>
                  <a:pt x="9143" y="5372"/>
                </a:lnTo>
                <a:lnTo>
                  <a:pt x="9017" y="4864"/>
                </a:lnTo>
                <a:lnTo>
                  <a:pt x="8890" y="4445"/>
                </a:lnTo>
                <a:lnTo>
                  <a:pt x="5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1278127" y="4176115"/>
            <a:ext cx="9525" cy="10160"/>
          </a:xfrm>
          <a:custGeom>
            <a:avLst/>
            <a:gdLst/>
            <a:ahLst/>
            <a:cxnLst/>
            <a:rect l="l" t="t" r="r" b="b"/>
            <a:pathLst>
              <a:path w="9525" h="10160">
                <a:moveTo>
                  <a:pt x="4063" y="0"/>
                </a:moveTo>
                <a:lnTo>
                  <a:pt x="2159" y="1282"/>
                </a:lnTo>
                <a:lnTo>
                  <a:pt x="634" y="2108"/>
                </a:lnTo>
                <a:lnTo>
                  <a:pt x="0" y="3556"/>
                </a:lnTo>
                <a:lnTo>
                  <a:pt x="127" y="4991"/>
                </a:lnTo>
                <a:lnTo>
                  <a:pt x="127" y="6997"/>
                </a:lnTo>
                <a:lnTo>
                  <a:pt x="1524" y="8991"/>
                </a:lnTo>
                <a:lnTo>
                  <a:pt x="3683" y="9271"/>
                </a:lnTo>
                <a:lnTo>
                  <a:pt x="6603" y="9677"/>
                </a:lnTo>
                <a:lnTo>
                  <a:pt x="9143" y="6972"/>
                </a:lnTo>
                <a:lnTo>
                  <a:pt x="9016" y="4318"/>
                </a:lnTo>
                <a:lnTo>
                  <a:pt x="9016" y="3644"/>
                </a:lnTo>
                <a:lnTo>
                  <a:pt x="8890" y="2959"/>
                </a:lnTo>
                <a:lnTo>
                  <a:pt x="8381" y="2324"/>
                </a:lnTo>
                <a:lnTo>
                  <a:pt x="6477" y="533"/>
                </a:lnTo>
                <a:lnTo>
                  <a:pt x="40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1215364" y="4166374"/>
            <a:ext cx="8890" cy="10160"/>
          </a:xfrm>
          <a:custGeom>
            <a:avLst/>
            <a:gdLst/>
            <a:ahLst/>
            <a:cxnLst/>
            <a:rect l="l" t="t" r="r" b="b"/>
            <a:pathLst>
              <a:path w="8890" h="10160">
                <a:moveTo>
                  <a:pt x="3111" y="0"/>
                </a:moveTo>
                <a:lnTo>
                  <a:pt x="673" y="1320"/>
                </a:lnTo>
                <a:lnTo>
                  <a:pt x="25" y="4241"/>
                </a:lnTo>
                <a:lnTo>
                  <a:pt x="0" y="4673"/>
                </a:lnTo>
                <a:lnTo>
                  <a:pt x="12" y="5092"/>
                </a:lnTo>
                <a:lnTo>
                  <a:pt x="76" y="7099"/>
                </a:lnTo>
                <a:lnTo>
                  <a:pt x="1231" y="8826"/>
                </a:lnTo>
                <a:lnTo>
                  <a:pt x="2781" y="9270"/>
                </a:lnTo>
                <a:lnTo>
                  <a:pt x="6311" y="9944"/>
                </a:lnTo>
                <a:lnTo>
                  <a:pt x="8496" y="7264"/>
                </a:lnTo>
                <a:lnTo>
                  <a:pt x="8356" y="2997"/>
                </a:lnTo>
                <a:lnTo>
                  <a:pt x="7493" y="1396"/>
                </a:lnTo>
                <a:lnTo>
                  <a:pt x="5626" y="533"/>
                </a:lnTo>
                <a:lnTo>
                  <a:pt x="31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1320800" y="4202023"/>
            <a:ext cx="9525" cy="11430"/>
          </a:xfrm>
          <a:custGeom>
            <a:avLst/>
            <a:gdLst/>
            <a:ahLst/>
            <a:cxnLst/>
            <a:rect l="l" t="t" r="r" b="b"/>
            <a:pathLst>
              <a:path w="9525" h="11429">
                <a:moveTo>
                  <a:pt x="1905" y="0"/>
                </a:moveTo>
                <a:lnTo>
                  <a:pt x="127" y="3771"/>
                </a:lnTo>
                <a:lnTo>
                  <a:pt x="0" y="4203"/>
                </a:lnTo>
                <a:lnTo>
                  <a:pt x="0" y="5245"/>
                </a:lnTo>
                <a:lnTo>
                  <a:pt x="0" y="6985"/>
                </a:lnTo>
                <a:lnTo>
                  <a:pt x="888" y="8978"/>
                </a:lnTo>
                <a:lnTo>
                  <a:pt x="2793" y="9867"/>
                </a:lnTo>
                <a:lnTo>
                  <a:pt x="5587" y="10871"/>
                </a:lnTo>
                <a:lnTo>
                  <a:pt x="9271" y="8496"/>
                </a:lnTo>
                <a:lnTo>
                  <a:pt x="9143" y="5397"/>
                </a:lnTo>
                <a:lnTo>
                  <a:pt x="9143" y="4978"/>
                </a:lnTo>
                <a:lnTo>
                  <a:pt x="8890" y="4114"/>
                </a:lnTo>
                <a:lnTo>
                  <a:pt x="7493" y="444"/>
                </a:lnTo>
                <a:lnTo>
                  <a:pt x="190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1276985" y="4086504"/>
            <a:ext cx="8255" cy="8890"/>
          </a:xfrm>
          <a:custGeom>
            <a:avLst/>
            <a:gdLst/>
            <a:ahLst/>
            <a:cxnLst/>
            <a:rect l="l" t="t" r="r" b="b"/>
            <a:pathLst>
              <a:path w="8255" h="8889">
                <a:moveTo>
                  <a:pt x="4190" y="0"/>
                </a:moveTo>
                <a:lnTo>
                  <a:pt x="1778" y="698"/>
                </a:lnTo>
                <a:lnTo>
                  <a:pt x="508" y="1219"/>
                </a:lnTo>
                <a:lnTo>
                  <a:pt x="0" y="1854"/>
                </a:lnTo>
                <a:lnTo>
                  <a:pt x="0" y="2565"/>
                </a:lnTo>
                <a:lnTo>
                  <a:pt x="127" y="5232"/>
                </a:lnTo>
                <a:lnTo>
                  <a:pt x="7874" y="8369"/>
                </a:lnTo>
                <a:lnTo>
                  <a:pt x="7746" y="4953"/>
                </a:lnTo>
                <a:lnTo>
                  <a:pt x="7746" y="4584"/>
                </a:lnTo>
                <a:lnTo>
                  <a:pt x="7620" y="4140"/>
                </a:lnTo>
                <a:lnTo>
                  <a:pt x="7365" y="3606"/>
                </a:lnTo>
                <a:lnTo>
                  <a:pt x="6731" y="1168"/>
                </a:lnTo>
                <a:lnTo>
                  <a:pt x="41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1178775" y="4070451"/>
            <a:ext cx="7620" cy="8890"/>
          </a:xfrm>
          <a:custGeom>
            <a:avLst/>
            <a:gdLst/>
            <a:ahLst/>
            <a:cxnLst/>
            <a:rect l="l" t="t" r="r" b="b"/>
            <a:pathLst>
              <a:path w="7619" h="8889">
                <a:moveTo>
                  <a:pt x="3746" y="0"/>
                </a:moveTo>
                <a:lnTo>
                  <a:pt x="1308" y="1320"/>
                </a:lnTo>
                <a:lnTo>
                  <a:pt x="139" y="3822"/>
                </a:lnTo>
                <a:lnTo>
                  <a:pt x="50" y="4254"/>
                </a:lnTo>
                <a:lnTo>
                  <a:pt x="0" y="4622"/>
                </a:lnTo>
                <a:lnTo>
                  <a:pt x="12" y="4927"/>
                </a:lnTo>
                <a:lnTo>
                  <a:pt x="127" y="8661"/>
                </a:lnTo>
                <a:lnTo>
                  <a:pt x="7620" y="4724"/>
                </a:lnTo>
                <a:lnTo>
                  <a:pt x="7518" y="1460"/>
                </a:lnTo>
                <a:lnTo>
                  <a:pt x="6985" y="889"/>
                </a:lnTo>
                <a:lnTo>
                  <a:pt x="5626" y="558"/>
                </a:lnTo>
                <a:lnTo>
                  <a:pt x="37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1166507" y="4272279"/>
            <a:ext cx="6985" cy="10795"/>
          </a:xfrm>
          <a:custGeom>
            <a:avLst/>
            <a:gdLst/>
            <a:ahLst/>
            <a:cxnLst/>
            <a:rect l="l" t="t" r="r" b="b"/>
            <a:pathLst>
              <a:path w="6984" h="10795">
                <a:moveTo>
                  <a:pt x="5968" y="0"/>
                </a:moveTo>
                <a:lnTo>
                  <a:pt x="4368" y="50"/>
                </a:lnTo>
                <a:lnTo>
                  <a:pt x="2171" y="685"/>
                </a:lnTo>
                <a:lnTo>
                  <a:pt x="0" y="2286"/>
                </a:lnTo>
                <a:lnTo>
                  <a:pt x="63" y="4381"/>
                </a:lnTo>
                <a:lnTo>
                  <a:pt x="63" y="4622"/>
                </a:lnTo>
                <a:lnTo>
                  <a:pt x="177" y="5130"/>
                </a:lnTo>
                <a:lnTo>
                  <a:pt x="342" y="10337"/>
                </a:lnTo>
                <a:lnTo>
                  <a:pt x="6731" y="4470"/>
                </a:lnTo>
                <a:lnTo>
                  <a:pt x="6603" y="635"/>
                </a:lnTo>
                <a:lnTo>
                  <a:pt x="59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1359153" y="4429150"/>
            <a:ext cx="9525" cy="12065"/>
          </a:xfrm>
          <a:custGeom>
            <a:avLst/>
            <a:gdLst/>
            <a:ahLst/>
            <a:cxnLst/>
            <a:rect l="l" t="t" r="r" b="b"/>
            <a:pathLst>
              <a:path w="9525" h="12064">
                <a:moveTo>
                  <a:pt x="4571" y="0"/>
                </a:moveTo>
                <a:lnTo>
                  <a:pt x="381" y="4444"/>
                </a:lnTo>
                <a:lnTo>
                  <a:pt x="0" y="5549"/>
                </a:lnTo>
                <a:lnTo>
                  <a:pt x="0" y="6629"/>
                </a:lnTo>
                <a:lnTo>
                  <a:pt x="0" y="7721"/>
                </a:lnTo>
                <a:lnTo>
                  <a:pt x="508" y="8775"/>
                </a:lnTo>
                <a:lnTo>
                  <a:pt x="1524" y="9677"/>
                </a:lnTo>
                <a:lnTo>
                  <a:pt x="3429" y="11468"/>
                </a:lnTo>
                <a:lnTo>
                  <a:pt x="6477" y="11366"/>
                </a:lnTo>
                <a:lnTo>
                  <a:pt x="8255" y="9461"/>
                </a:lnTo>
                <a:lnTo>
                  <a:pt x="9017" y="8508"/>
                </a:lnTo>
                <a:lnTo>
                  <a:pt x="9398" y="7480"/>
                </a:lnTo>
                <a:lnTo>
                  <a:pt x="9398" y="6502"/>
                </a:lnTo>
                <a:lnTo>
                  <a:pt x="9271" y="2920"/>
                </a:lnTo>
                <a:lnTo>
                  <a:pt x="45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1399539" y="4357382"/>
            <a:ext cx="8890" cy="11430"/>
          </a:xfrm>
          <a:custGeom>
            <a:avLst/>
            <a:gdLst/>
            <a:ahLst/>
            <a:cxnLst/>
            <a:rect l="l" t="t" r="r" b="b"/>
            <a:pathLst>
              <a:path w="8890" h="11429">
                <a:moveTo>
                  <a:pt x="3175" y="0"/>
                </a:moveTo>
                <a:lnTo>
                  <a:pt x="0" y="2667"/>
                </a:lnTo>
                <a:lnTo>
                  <a:pt x="126" y="5791"/>
                </a:lnTo>
                <a:lnTo>
                  <a:pt x="126" y="6769"/>
                </a:lnTo>
                <a:lnTo>
                  <a:pt x="381" y="7264"/>
                </a:lnTo>
                <a:lnTo>
                  <a:pt x="1778" y="10921"/>
                </a:lnTo>
                <a:lnTo>
                  <a:pt x="6731" y="11379"/>
                </a:lnTo>
                <a:lnTo>
                  <a:pt x="8509" y="7620"/>
                </a:lnTo>
                <a:lnTo>
                  <a:pt x="8762" y="6921"/>
                </a:lnTo>
                <a:lnTo>
                  <a:pt x="8890" y="6235"/>
                </a:lnTo>
                <a:lnTo>
                  <a:pt x="8890" y="5562"/>
                </a:lnTo>
                <a:lnTo>
                  <a:pt x="8762" y="3848"/>
                </a:lnTo>
                <a:lnTo>
                  <a:pt x="7746" y="2362"/>
                </a:lnTo>
                <a:lnTo>
                  <a:pt x="6350" y="1511"/>
                </a:lnTo>
                <a:lnTo>
                  <a:pt x="31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1272032" y="4244314"/>
            <a:ext cx="9525" cy="10160"/>
          </a:xfrm>
          <a:custGeom>
            <a:avLst/>
            <a:gdLst/>
            <a:ahLst/>
            <a:cxnLst/>
            <a:rect l="l" t="t" r="r" b="b"/>
            <a:pathLst>
              <a:path w="9525" h="10160">
                <a:moveTo>
                  <a:pt x="3556" y="0"/>
                </a:moveTo>
                <a:lnTo>
                  <a:pt x="1778" y="1295"/>
                </a:lnTo>
                <a:lnTo>
                  <a:pt x="634" y="2298"/>
                </a:lnTo>
                <a:lnTo>
                  <a:pt x="0" y="3644"/>
                </a:lnTo>
                <a:lnTo>
                  <a:pt x="127" y="4965"/>
                </a:lnTo>
                <a:lnTo>
                  <a:pt x="127" y="7023"/>
                </a:lnTo>
                <a:lnTo>
                  <a:pt x="1524" y="8953"/>
                </a:lnTo>
                <a:lnTo>
                  <a:pt x="3809" y="9258"/>
                </a:lnTo>
                <a:lnTo>
                  <a:pt x="6984" y="9613"/>
                </a:lnTo>
                <a:lnTo>
                  <a:pt x="9143" y="7378"/>
                </a:lnTo>
                <a:lnTo>
                  <a:pt x="9017" y="4978"/>
                </a:lnTo>
                <a:lnTo>
                  <a:pt x="9017" y="4089"/>
                </a:lnTo>
                <a:lnTo>
                  <a:pt x="8762" y="3149"/>
                </a:lnTo>
                <a:lnTo>
                  <a:pt x="8001" y="2324"/>
                </a:lnTo>
                <a:lnTo>
                  <a:pt x="6731" y="508"/>
                </a:lnTo>
                <a:lnTo>
                  <a:pt x="355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1238618" y="4351248"/>
            <a:ext cx="6350" cy="10795"/>
          </a:xfrm>
          <a:custGeom>
            <a:avLst/>
            <a:gdLst/>
            <a:ahLst/>
            <a:cxnLst/>
            <a:rect l="l" t="t" r="r" b="b"/>
            <a:pathLst>
              <a:path w="6350" h="10795">
                <a:moveTo>
                  <a:pt x="1308" y="0"/>
                </a:moveTo>
                <a:lnTo>
                  <a:pt x="127" y="4876"/>
                </a:lnTo>
                <a:lnTo>
                  <a:pt x="38" y="5308"/>
                </a:lnTo>
                <a:lnTo>
                  <a:pt x="0" y="5727"/>
                </a:lnTo>
                <a:lnTo>
                  <a:pt x="12" y="6146"/>
                </a:lnTo>
                <a:lnTo>
                  <a:pt x="76" y="8140"/>
                </a:lnTo>
                <a:lnTo>
                  <a:pt x="1346" y="9893"/>
                </a:lnTo>
                <a:lnTo>
                  <a:pt x="3403" y="10337"/>
                </a:lnTo>
                <a:lnTo>
                  <a:pt x="5384" y="10617"/>
                </a:lnTo>
                <a:lnTo>
                  <a:pt x="6083" y="9728"/>
                </a:lnTo>
                <a:lnTo>
                  <a:pt x="5943" y="5359"/>
                </a:lnTo>
                <a:lnTo>
                  <a:pt x="13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1429003" y="4557102"/>
            <a:ext cx="8890" cy="10160"/>
          </a:xfrm>
          <a:custGeom>
            <a:avLst/>
            <a:gdLst/>
            <a:ahLst/>
            <a:cxnLst/>
            <a:rect l="l" t="t" r="r" b="b"/>
            <a:pathLst>
              <a:path w="8890" h="10160">
                <a:moveTo>
                  <a:pt x="3683" y="0"/>
                </a:moveTo>
                <a:lnTo>
                  <a:pt x="1905" y="1282"/>
                </a:lnTo>
                <a:lnTo>
                  <a:pt x="634" y="2108"/>
                </a:lnTo>
                <a:lnTo>
                  <a:pt x="0" y="3708"/>
                </a:lnTo>
                <a:lnTo>
                  <a:pt x="127" y="5219"/>
                </a:lnTo>
                <a:lnTo>
                  <a:pt x="127" y="6057"/>
                </a:lnTo>
                <a:lnTo>
                  <a:pt x="381" y="6845"/>
                </a:lnTo>
                <a:lnTo>
                  <a:pt x="762" y="7505"/>
                </a:lnTo>
                <a:lnTo>
                  <a:pt x="2159" y="9309"/>
                </a:lnTo>
                <a:lnTo>
                  <a:pt x="5207" y="9829"/>
                </a:lnTo>
                <a:lnTo>
                  <a:pt x="7112" y="8547"/>
                </a:lnTo>
                <a:lnTo>
                  <a:pt x="8255" y="7708"/>
                </a:lnTo>
                <a:lnTo>
                  <a:pt x="8890" y="6121"/>
                </a:lnTo>
                <a:lnTo>
                  <a:pt x="8762" y="4597"/>
                </a:lnTo>
                <a:lnTo>
                  <a:pt x="8762" y="3759"/>
                </a:lnTo>
                <a:lnTo>
                  <a:pt x="8509" y="2971"/>
                </a:lnTo>
                <a:lnTo>
                  <a:pt x="8128" y="2324"/>
                </a:lnTo>
                <a:lnTo>
                  <a:pt x="6858" y="507"/>
                </a:lnTo>
                <a:lnTo>
                  <a:pt x="368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1422272" y="4443463"/>
            <a:ext cx="8890" cy="8890"/>
          </a:xfrm>
          <a:custGeom>
            <a:avLst/>
            <a:gdLst/>
            <a:ahLst/>
            <a:cxnLst/>
            <a:rect l="l" t="t" r="r" b="b"/>
            <a:pathLst>
              <a:path w="8890" h="8889">
                <a:moveTo>
                  <a:pt x="6858" y="0"/>
                </a:moveTo>
                <a:lnTo>
                  <a:pt x="1905" y="165"/>
                </a:lnTo>
                <a:lnTo>
                  <a:pt x="0" y="2070"/>
                </a:lnTo>
                <a:lnTo>
                  <a:pt x="127" y="4533"/>
                </a:lnTo>
                <a:lnTo>
                  <a:pt x="254" y="7010"/>
                </a:lnTo>
                <a:lnTo>
                  <a:pt x="2159" y="8801"/>
                </a:lnTo>
                <a:lnTo>
                  <a:pt x="7112" y="8648"/>
                </a:lnTo>
                <a:lnTo>
                  <a:pt x="8890" y="6743"/>
                </a:lnTo>
                <a:lnTo>
                  <a:pt x="8763" y="4254"/>
                </a:lnTo>
                <a:lnTo>
                  <a:pt x="8763" y="1790"/>
                </a:lnTo>
                <a:lnTo>
                  <a:pt x="68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1278763" y="4422762"/>
            <a:ext cx="9525" cy="11430"/>
          </a:xfrm>
          <a:custGeom>
            <a:avLst/>
            <a:gdLst/>
            <a:ahLst/>
            <a:cxnLst/>
            <a:rect l="l" t="t" r="r" b="b"/>
            <a:pathLst>
              <a:path w="9525" h="11429">
                <a:moveTo>
                  <a:pt x="3048" y="0"/>
                </a:moveTo>
                <a:lnTo>
                  <a:pt x="634" y="1320"/>
                </a:lnTo>
                <a:lnTo>
                  <a:pt x="127" y="3797"/>
                </a:lnTo>
                <a:lnTo>
                  <a:pt x="0" y="4165"/>
                </a:lnTo>
                <a:lnTo>
                  <a:pt x="0" y="4876"/>
                </a:lnTo>
                <a:lnTo>
                  <a:pt x="127" y="9651"/>
                </a:lnTo>
                <a:lnTo>
                  <a:pt x="7874" y="11226"/>
                </a:lnTo>
                <a:lnTo>
                  <a:pt x="8890" y="6007"/>
                </a:lnTo>
                <a:lnTo>
                  <a:pt x="9017" y="5575"/>
                </a:lnTo>
                <a:lnTo>
                  <a:pt x="9017" y="4737"/>
                </a:lnTo>
                <a:lnTo>
                  <a:pt x="8890" y="2743"/>
                </a:lnTo>
                <a:lnTo>
                  <a:pt x="7620" y="977"/>
                </a:lnTo>
                <a:lnTo>
                  <a:pt x="3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1333246" y="4582553"/>
            <a:ext cx="8255" cy="8255"/>
          </a:xfrm>
          <a:custGeom>
            <a:avLst/>
            <a:gdLst/>
            <a:ahLst/>
            <a:cxnLst/>
            <a:rect l="l" t="t" r="r" b="b"/>
            <a:pathLst>
              <a:path w="8255" h="8254">
                <a:moveTo>
                  <a:pt x="0" y="0"/>
                </a:moveTo>
                <a:lnTo>
                  <a:pt x="0" y="3047"/>
                </a:lnTo>
                <a:lnTo>
                  <a:pt x="0" y="3365"/>
                </a:lnTo>
                <a:lnTo>
                  <a:pt x="126" y="3771"/>
                </a:lnTo>
                <a:lnTo>
                  <a:pt x="381" y="4241"/>
                </a:lnTo>
                <a:lnTo>
                  <a:pt x="1015" y="6692"/>
                </a:lnTo>
                <a:lnTo>
                  <a:pt x="3556" y="7848"/>
                </a:lnTo>
                <a:lnTo>
                  <a:pt x="6095" y="7162"/>
                </a:lnTo>
                <a:lnTo>
                  <a:pt x="7365" y="6769"/>
                </a:lnTo>
                <a:lnTo>
                  <a:pt x="7873" y="6197"/>
                </a:lnTo>
                <a:lnTo>
                  <a:pt x="7746" y="5587"/>
                </a:lnTo>
                <a:lnTo>
                  <a:pt x="7746" y="3174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1458213" y="460649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5207" y="0"/>
                </a:moveTo>
                <a:lnTo>
                  <a:pt x="2159" y="1663"/>
                </a:lnTo>
                <a:lnTo>
                  <a:pt x="762" y="2273"/>
                </a:lnTo>
                <a:lnTo>
                  <a:pt x="0" y="3873"/>
                </a:lnTo>
                <a:lnTo>
                  <a:pt x="0" y="5511"/>
                </a:lnTo>
                <a:lnTo>
                  <a:pt x="127" y="7289"/>
                </a:lnTo>
                <a:lnTo>
                  <a:pt x="1016" y="9067"/>
                </a:lnTo>
                <a:lnTo>
                  <a:pt x="3048" y="9651"/>
                </a:lnTo>
                <a:lnTo>
                  <a:pt x="5588" y="10210"/>
                </a:lnTo>
                <a:lnTo>
                  <a:pt x="8001" y="9499"/>
                </a:lnTo>
                <a:lnTo>
                  <a:pt x="8509" y="7023"/>
                </a:lnTo>
                <a:lnTo>
                  <a:pt x="8890" y="6400"/>
                </a:lnTo>
                <a:lnTo>
                  <a:pt x="9017" y="5778"/>
                </a:lnTo>
                <a:lnTo>
                  <a:pt x="8890" y="5194"/>
                </a:lnTo>
                <a:lnTo>
                  <a:pt x="8890" y="2222"/>
                </a:lnTo>
                <a:lnTo>
                  <a:pt x="520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1392301" y="4534738"/>
            <a:ext cx="38735" cy="80010"/>
          </a:xfrm>
          <a:custGeom>
            <a:avLst/>
            <a:gdLst/>
            <a:ahLst/>
            <a:cxnLst/>
            <a:rect l="l" t="t" r="r" b="b"/>
            <a:pathLst>
              <a:path w="38734" h="80010">
                <a:moveTo>
                  <a:pt x="9144" y="73050"/>
                </a:moveTo>
                <a:lnTo>
                  <a:pt x="8382" y="71755"/>
                </a:lnTo>
                <a:lnTo>
                  <a:pt x="7112" y="71005"/>
                </a:lnTo>
                <a:lnTo>
                  <a:pt x="3175" y="68999"/>
                </a:lnTo>
                <a:lnTo>
                  <a:pt x="0" y="71983"/>
                </a:lnTo>
                <a:lnTo>
                  <a:pt x="127" y="74980"/>
                </a:lnTo>
                <a:lnTo>
                  <a:pt x="127" y="76339"/>
                </a:lnTo>
                <a:lnTo>
                  <a:pt x="889" y="77660"/>
                </a:lnTo>
                <a:lnTo>
                  <a:pt x="2413" y="78562"/>
                </a:lnTo>
                <a:lnTo>
                  <a:pt x="4318" y="79743"/>
                </a:lnTo>
                <a:lnTo>
                  <a:pt x="7366" y="79032"/>
                </a:lnTo>
                <a:lnTo>
                  <a:pt x="8509" y="77139"/>
                </a:lnTo>
                <a:lnTo>
                  <a:pt x="9017" y="76238"/>
                </a:lnTo>
                <a:lnTo>
                  <a:pt x="9144" y="75361"/>
                </a:lnTo>
                <a:lnTo>
                  <a:pt x="9144" y="73050"/>
                </a:lnTo>
                <a:close/>
              </a:path>
              <a:path w="38734" h="80010">
                <a:moveTo>
                  <a:pt x="9525" y="7772"/>
                </a:moveTo>
                <a:lnTo>
                  <a:pt x="9398" y="4940"/>
                </a:lnTo>
                <a:lnTo>
                  <a:pt x="9398" y="4089"/>
                </a:lnTo>
                <a:lnTo>
                  <a:pt x="9144" y="3187"/>
                </a:lnTo>
                <a:lnTo>
                  <a:pt x="8636" y="2324"/>
                </a:lnTo>
                <a:lnTo>
                  <a:pt x="6731" y="533"/>
                </a:lnTo>
                <a:lnTo>
                  <a:pt x="4318" y="0"/>
                </a:lnTo>
                <a:lnTo>
                  <a:pt x="2413" y="1295"/>
                </a:lnTo>
                <a:lnTo>
                  <a:pt x="1016" y="2349"/>
                </a:lnTo>
                <a:lnTo>
                  <a:pt x="254" y="3771"/>
                </a:lnTo>
                <a:lnTo>
                  <a:pt x="381" y="5181"/>
                </a:lnTo>
                <a:lnTo>
                  <a:pt x="381" y="7239"/>
                </a:lnTo>
                <a:lnTo>
                  <a:pt x="2032" y="9232"/>
                </a:lnTo>
                <a:lnTo>
                  <a:pt x="4572" y="9893"/>
                </a:lnTo>
                <a:lnTo>
                  <a:pt x="7493" y="10261"/>
                </a:lnTo>
                <a:lnTo>
                  <a:pt x="9525" y="7772"/>
                </a:lnTo>
                <a:close/>
              </a:path>
              <a:path w="38734" h="80010">
                <a:moveTo>
                  <a:pt x="38608" y="46609"/>
                </a:moveTo>
                <a:lnTo>
                  <a:pt x="38481" y="45618"/>
                </a:lnTo>
                <a:lnTo>
                  <a:pt x="38481" y="44246"/>
                </a:lnTo>
                <a:lnTo>
                  <a:pt x="37719" y="42938"/>
                </a:lnTo>
                <a:lnTo>
                  <a:pt x="36703" y="42252"/>
                </a:lnTo>
                <a:lnTo>
                  <a:pt x="34798" y="40462"/>
                </a:lnTo>
                <a:lnTo>
                  <a:pt x="31623" y="40551"/>
                </a:lnTo>
                <a:lnTo>
                  <a:pt x="30480" y="42443"/>
                </a:lnTo>
                <a:lnTo>
                  <a:pt x="29591" y="43332"/>
                </a:lnTo>
                <a:lnTo>
                  <a:pt x="29210" y="44475"/>
                </a:lnTo>
                <a:lnTo>
                  <a:pt x="29210" y="45567"/>
                </a:lnTo>
                <a:lnTo>
                  <a:pt x="29210" y="46799"/>
                </a:lnTo>
                <a:lnTo>
                  <a:pt x="29972" y="47993"/>
                </a:lnTo>
                <a:lnTo>
                  <a:pt x="31242" y="48615"/>
                </a:lnTo>
                <a:lnTo>
                  <a:pt x="32512" y="50419"/>
                </a:lnTo>
                <a:lnTo>
                  <a:pt x="35687" y="50330"/>
                </a:lnTo>
                <a:lnTo>
                  <a:pt x="37465" y="48412"/>
                </a:lnTo>
                <a:lnTo>
                  <a:pt x="38227" y="47612"/>
                </a:lnTo>
                <a:lnTo>
                  <a:pt x="38608" y="46609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1315466" y="4702873"/>
            <a:ext cx="8890" cy="10795"/>
          </a:xfrm>
          <a:custGeom>
            <a:avLst/>
            <a:gdLst/>
            <a:ahLst/>
            <a:cxnLst/>
            <a:rect l="l" t="t" r="r" b="b"/>
            <a:pathLst>
              <a:path w="8890" h="10795">
                <a:moveTo>
                  <a:pt x="3175" y="0"/>
                </a:moveTo>
                <a:lnTo>
                  <a:pt x="762" y="1295"/>
                </a:lnTo>
                <a:lnTo>
                  <a:pt x="127" y="3187"/>
                </a:lnTo>
                <a:lnTo>
                  <a:pt x="0" y="3759"/>
                </a:lnTo>
                <a:lnTo>
                  <a:pt x="0" y="4914"/>
                </a:lnTo>
                <a:lnTo>
                  <a:pt x="0" y="6743"/>
                </a:lnTo>
                <a:lnTo>
                  <a:pt x="889" y="8381"/>
                </a:lnTo>
                <a:lnTo>
                  <a:pt x="2793" y="9270"/>
                </a:lnTo>
                <a:lnTo>
                  <a:pt x="6350" y="10325"/>
                </a:lnTo>
                <a:lnTo>
                  <a:pt x="8890" y="7251"/>
                </a:lnTo>
                <a:lnTo>
                  <a:pt x="8762" y="4419"/>
                </a:lnTo>
                <a:lnTo>
                  <a:pt x="8636" y="2755"/>
                </a:lnTo>
                <a:lnTo>
                  <a:pt x="7746" y="1142"/>
                </a:lnTo>
                <a:lnTo>
                  <a:pt x="5715" y="533"/>
                </a:lnTo>
                <a:lnTo>
                  <a:pt x="31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1419733" y="4918659"/>
            <a:ext cx="9525" cy="11430"/>
          </a:xfrm>
          <a:custGeom>
            <a:avLst/>
            <a:gdLst/>
            <a:ahLst/>
            <a:cxnLst/>
            <a:rect l="l" t="t" r="r" b="b"/>
            <a:pathLst>
              <a:path w="9525" h="11429">
                <a:moveTo>
                  <a:pt x="3175" y="0"/>
                </a:moveTo>
                <a:lnTo>
                  <a:pt x="0" y="2667"/>
                </a:lnTo>
                <a:lnTo>
                  <a:pt x="0" y="5791"/>
                </a:lnTo>
                <a:lnTo>
                  <a:pt x="126" y="6273"/>
                </a:lnTo>
                <a:lnTo>
                  <a:pt x="126" y="6769"/>
                </a:lnTo>
                <a:lnTo>
                  <a:pt x="380" y="7239"/>
                </a:lnTo>
                <a:lnTo>
                  <a:pt x="1015" y="9702"/>
                </a:lnTo>
                <a:lnTo>
                  <a:pt x="3555" y="10871"/>
                </a:lnTo>
                <a:lnTo>
                  <a:pt x="6095" y="10160"/>
                </a:lnTo>
                <a:lnTo>
                  <a:pt x="8000" y="9436"/>
                </a:lnTo>
                <a:lnTo>
                  <a:pt x="9016" y="7632"/>
                </a:lnTo>
                <a:lnTo>
                  <a:pt x="9016" y="4216"/>
                </a:lnTo>
                <a:lnTo>
                  <a:pt x="8128" y="2565"/>
                </a:lnTo>
                <a:lnTo>
                  <a:pt x="6350" y="1498"/>
                </a:lnTo>
                <a:lnTo>
                  <a:pt x="31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1438402" y="4817414"/>
            <a:ext cx="6985" cy="10795"/>
          </a:xfrm>
          <a:custGeom>
            <a:avLst/>
            <a:gdLst/>
            <a:ahLst/>
            <a:cxnLst/>
            <a:rect l="l" t="t" r="r" b="b"/>
            <a:pathLst>
              <a:path w="6984" h="10795">
                <a:moveTo>
                  <a:pt x="634" y="0"/>
                </a:moveTo>
                <a:lnTo>
                  <a:pt x="0" y="800"/>
                </a:lnTo>
                <a:lnTo>
                  <a:pt x="0" y="1968"/>
                </a:lnTo>
                <a:lnTo>
                  <a:pt x="126" y="5041"/>
                </a:lnTo>
                <a:lnTo>
                  <a:pt x="5206" y="10693"/>
                </a:lnTo>
                <a:lnTo>
                  <a:pt x="6350" y="5727"/>
                </a:lnTo>
                <a:lnTo>
                  <a:pt x="6476" y="5397"/>
                </a:lnTo>
                <a:lnTo>
                  <a:pt x="6476" y="2628"/>
                </a:lnTo>
                <a:lnTo>
                  <a:pt x="4698" y="749"/>
                </a:lnTo>
                <a:lnTo>
                  <a:pt x="2539" y="279"/>
                </a:lnTo>
                <a:lnTo>
                  <a:pt x="6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1380744" y="4745202"/>
            <a:ext cx="9525" cy="12065"/>
          </a:xfrm>
          <a:custGeom>
            <a:avLst/>
            <a:gdLst/>
            <a:ahLst/>
            <a:cxnLst/>
            <a:rect l="l" t="t" r="r" b="b"/>
            <a:pathLst>
              <a:path w="9525" h="12064">
                <a:moveTo>
                  <a:pt x="6350" y="0"/>
                </a:moveTo>
                <a:lnTo>
                  <a:pt x="1396" y="787"/>
                </a:lnTo>
                <a:lnTo>
                  <a:pt x="0" y="5422"/>
                </a:lnTo>
                <a:lnTo>
                  <a:pt x="0" y="5854"/>
                </a:lnTo>
                <a:lnTo>
                  <a:pt x="127" y="9042"/>
                </a:lnTo>
                <a:lnTo>
                  <a:pt x="3937" y="11531"/>
                </a:lnTo>
                <a:lnTo>
                  <a:pt x="6603" y="9283"/>
                </a:lnTo>
                <a:lnTo>
                  <a:pt x="8255" y="8813"/>
                </a:lnTo>
                <a:lnTo>
                  <a:pt x="9017" y="7277"/>
                </a:lnTo>
                <a:lnTo>
                  <a:pt x="9017" y="5778"/>
                </a:lnTo>
                <a:lnTo>
                  <a:pt x="8762" y="4267"/>
                </a:lnTo>
                <a:lnTo>
                  <a:pt x="8255" y="3670"/>
                </a:lnTo>
                <a:lnTo>
                  <a:pt x="63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1330197" y="4836502"/>
            <a:ext cx="9525" cy="13335"/>
          </a:xfrm>
          <a:custGeom>
            <a:avLst/>
            <a:gdLst/>
            <a:ahLst/>
            <a:cxnLst/>
            <a:rect l="l" t="t" r="r" b="b"/>
            <a:pathLst>
              <a:path w="9525" h="13335">
                <a:moveTo>
                  <a:pt x="1778" y="0"/>
                </a:moveTo>
                <a:lnTo>
                  <a:pt x="254" y="5067"/>
                </a:lnTo>
                <a:lnTo>
                  <a:pt x="0" y="6121"/>
                </a:lnTo>
                <a:lnTo>
                  <a:pt x="0" y="6604"/>
                </a:lnTo>
                <a:lnTo>
                  <a:pt x="127" y="11150"/>
                </a:lnTo>
                <a:lnTo>
                  <a:pt x="7493" y="12966"/>
                </a:lnTo>
                <a:lnTo>
                  <a:pt x="9017" y="7886"/>
                </a:lnTo>
                <a:lnTo>
                  <a:pt x="9271" y="7289"/>
                </a:lnTo>
                <a:lnTo>
                  <a:pt x="9271" y="6210"/>
                </a:lnTo>
                <a:lnTo>
                  <a:pt x="9143" y="1308"/>
                </a:lnTo>
                <a:lnTo>
                  <a:pt x="1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1400047" y="4893271"/>
            <a:ext cx="9525" cy="12065"/>
          </a:xfrm>
          <a:custGeom>
            <a:avLst/>
            <a:gdLst/>
            <a:ahLst/>
            <a:cxnLst/>
            <a:rect l="l" t="t" r="r" b="b"/>
            <a:pathLst>
              <a:path w="9525" h="12064">
                <a:moveTo>
                  <a:pt x="4826" y="0"/>
                </a:moveTo>
                <a:lnTo>
                  <a:pt x="0" y="2984"/>
                </a:lnTo>
                <a:lnTo>
                  <a:pt x="127" y="6464"/>
                </a:lnTo>
                <a:lnTo>
                  <a:pt x="127" y="7353"/>
                </a:lnTo>
                <a:lnTo>
                  <a:pt x="508" y="8267"/>
                </a:lnTo>
                <a:lnTo>
                  <a:pt x="1270" y="9131"/>
                </a:lnTo>
                <a:lnTo>
                  <a:pt x="2667" y="11556"/>
                </a:lnTo>
                <a:lnTo>
                  <a:pt x="5715" y="11455"/>
                </a:lnTo>
                <a:lnTo>
                  <a:pt x="7493" y="10159"/>
                </a:lnTo>
                <a:lnTo>
                  <a:pt x="8636" y="9055"/>
                </a:lnTo>
                <a:lnTo>
                  <a:pt x="9143" y="7746"/>
                </a:lnTo>
                <a:lnTo>
                  <a:pt x="9143" y="5384"/>
                </a:lnTo>
                <a:lnTo>
                  <a:pt x="8763" y="4356"/>
                </a:lnTo>
                <a:lnTo>
                  <a:pt x="7874" y="3340"/>
                </a:lnTo>
                <a:lnTo>
                  <a:pt x="48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1418208" y="4828552"/>
            <a:ext cx="6985" cy="10795"/>
          </a:xfrm>
          <a:custGeom>
            <a:avLst/>
            <a:gdLst/>
            <a:ahLst/>
            <a:cxnLst/>
            <a:rect l="l" t="t" r="r" b="b"/>
            <a:pathLst>
              <a:path w="6984" h="10795">
                <a:moveTo>
                  <a:pt x="634" y="0"/>
                </a:moveTo>
                <a:lnTo>
                  <a:pt x="0" y="800"/>
                </a:lnTo>
                <a:lnTo>
                  <a:pt x="0" y="1968"/>
                </a:lnTo>
                <a:lnTo>
                  <a:pt x="127" y="5041"/>
                </a:lnTo>
                <a:lnTo>
                  <a:pt x="5206" y="10706"/>
                </a:lnTo>
                <a:lnTo>
                  <a:pt x="6477" y="5740"/>
                </a:lnTo>
                <a:lnTo>
                  <a:pt x="6477" y="2641"/>
                </a:lnTo>
                <a:lnTo>
                  <a:pt x="4699" y="749"/>
                </a:lnTo>
                <a:lnTo>
                  <a:pt x="2540" y="279"/>
                </a:lnTo>
                <a:lnTo>
                  <a:pt x="6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1350136" y="4780267"/>
            <a:ext cx="9525" cy="11430"/>
          </a:xfrm>
          <a:custGeom>
            <a:avLst/>
            <a:gdLst/>
            <a:ahLst/>
            <a:cxnLst/>
            <a:rect l="l" t="t" r="r" b="b"/>
            <a:pathLst>
              <a:path w="9525" h="11429">
                <a:moveTo>
                  <a:pt x="3301" y="0"/>
                </a:moveTo>
                <a:lnTo>
                  <a:pt x="1396" y="1917"/>
                </a:lnTo>
                <a:lnTo>
                  <a:pt x="381" y="2832"/>
                </a:lnTo>
                <a:lnTo>
                  <a:pt x="0" y="3924"/>
                </a:lnTo>
                <a:lnTo>
                  <a:pt x="0" y="4978"/>
                </a:lnTo>
                <a:lnTo>
                  <a:pt x="126" y="8331"/>
                </a:lnTo>
                <a:lnTo>
                  <a:pt x="4699" y="11429"/>
                </a:lnTo>
                <a:lnTo>
                  <a:pt x="7874" y="8508"/>
                </a:lnTo>
                <a:lnTo>
                  <a:pt x="8762" y="7556"/>
                </a:lnTo>
                <a:lnTo>
                  <a:pt x="9143" y="6299"/>
                </a:lnTo>
                <a:lnTo>
                  <a:pt x="9143" y="3848"/>
                </a:lnTo>
                <a:lnTo>
                  <a:pt x="8635" y="2616"/>
                </a:lnTo>
                <a:lnTo>
                  <a:pt x="7619" y="1714"/>
                </a:lnTo>
                <a:lnTo>
                  <a:pt x="5715" y="533"/>
                </a:lnTo>
                <a:lnTo>
                  <a:pt x="330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1291589" y="4908206"/>
            <a:ext cx="8890" cy="10795"/>
          </a:xfrm>
          <a:custGeom>
            <a:avLst/>
            <a:gdLst/>
            <a:ahLst/>
            <a:cxnLst/>
            <a:rect l="l" t="t" r="r" b="b"/>
            <a:pathLst>
              <a:path w="8890" h="10795">
                <a:moveTo>
                  <a:pt x="3682" y="0"/>
                </a:moveTo>
                <a:lnTo>
                  <a:pt x="1269" y="1320"/>
                </a:lnTo>
                <a:lnTo>
                  <a:pt x="126" y="3822"/>
                </a:lnTo>
                <a:lnTo>
                  <a:pt x="0" y="4165"/>
                </a:lnTo>
                <a:lnTo>
                  <a:pt x="0" y="4902"/>
                </a:lnTo>
                <a:lnTo>
                  <a:pt x="0" y="6705"/>
                </a:lnTo>
                <a:lnTo>
                  <a:pt x="1143" y="8851"/>
                </a:lnTo>
                <a:lnTo>
                  <a:pt x="2793" y="9296"/>
                </a:lnTo>
                <a:lnTo>
                  <a:pt x="6350" y="10388"/>
                </a:lnTo>
                <a:lnTo>
                  <a:pt x="8890" y="7340"/>
                </a:lnTo>
                <a:lnTo>
                  <a:pt x="8762" y="4610"/>
                </a:lnTo>
                <a:lnTo>
                  <a:pt x="8762" y="3149"/>
                </a:lnTo>
                <a:lnTo>
                  <a:pt x="8000" y="1765"/>
                </a:lnTo>
                <a:lnTo>
                  <a:pt x="6222" y="1168"/>
                </a:lnTo>
                <a:lnTo>
                  <a:pt x="36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1386586" y="4992585"/>
            <a:ext cx="9525" cy="10160"/>
          </a:xfrm>
          <a:custGeom>
            <a:avLst/>
            <a:gdLst/>
            <a:ahLst/>
            <a:cxnLst/>
            <a:rect l="l" t="t" r="r" b="b"/>
            <a:pathLst>
              <a:path w="9525" h="10160">
                <a:moveTo>
                  <a:pt x="2412" y="0"/>
                </a:moveTo>
                <a:lnTo>
                  <a:pt x="0" y="2387"/>
                </a:lnTo>
                <a:lnTo>
                  <a:pt x="126" y="4864"/>
                </a:lnTo>
                <a:lnTo>
                  <a:pt x="126" y="5702"/>
                </a:lnTo>
                <a:lnTo>
                  <a:pt x="380" y="6540"/>
                </a:lnTo>
                <a:lnTo>
                  <a:pt x="1015" y="7302"/>
                </a:lnTo>
                <a:lnTo>
                  <a:pt x="2920" y="9093"/>
                </a:lnTo>
                <a:lnTo>
                  <a:pt x="5460" y="9626"/>
                </a:lnTo>
                <a:lnTo>
                  <a:pt x="7873" y="8305"/>
                </a:lnTo>
                <a:lnTo>
                  <a:pt x="9016" y="7416"/>
                </a:lnTo>
                <a:lnTo>
                  <a:pt x="9397" y="6146"/>
                </a:lnTo>
                <a:lnTo>
                  <a:pt x="9397" y="4889"/>
                </a:lnTo>
                <a:lnTo>
                  <a:pt x="9270" y="2578"/>
                </a:lnTo>
                <a:lnTo>
                  <a:pt x="7619" y="292"/>
                </a:lnTo>
                <a:lnTo>
                  <a:pt x="5206" y="368"/>
                </a:lnTo>
                <a:lnTo>
                  <a:pt x="2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1346835" y="4877346"/>
            <a:ext cx="59055" cy="49530"/>
          </a:xfrm>
          <a:custGeom>
            <a:avLst/>
            <a:gdLst/>
            <a:ahLst/>
            <a:cxnLst/>
            <a:rect l="l" t="t" r="r" b="b"/>
            <a:pathLst>
              <a:path w="59055" h="49529">
                <a:moveTo>
                  <a:pt x="8636" y="3467"/>
                </a:moveTo>
                <a:lnTo>
                  <a:pt x="8128" y="2413"/>
                </a:lnTo>
                <a:lnTo>
                  <a:pt x="7112" y="1816"/>
                </a:lnTo>
                <a:lnTo>
                  <a:pt x="5842" y="0"/>
                </a:lnTo>
                <a:lnTo>
                  <a:pt x="2794" y="101"/>
                </a:lnTo>
                <a:lnTo>
                  <a:pt x="1524" y="1371"/>
                </a:lnTo>
                <a:lnTo>
                  <a:pt x="508" y="2527"/>
                </a:lnTo>
                <a:lnTo>
                  <a:pt x="0" y="3759"/>
                </a:lnTo>
                <a:lnTo>
                  <a:pt x="127" y="4902"/>
                </a:lnTo>
                <a:lnTo>
                  <a:pt x="254" y="8255"/>
                </a:lnTo>
                <a:lnTo>
                  <a:pt x="4191" y="10858"/>
                </a:lnTo>
                <a:lnTo>
                  <a:pt x="7366" y="7988"/>
                </a:lnTo>
                <a:lnTo>
                  <a:pt x="8255" y="7035"/>
                </a:lnTo>
                <a:lnTo>
                  <a:pt x="8636" y="5778"/>
                </a:lnTo>
                <a:lnTo>
                  <a:pt x="8636" y="3467"/>
                </a:lnTo>
                <a:close/>
              </a:path>
              <a:path w="59055" h="49529">
                <a:moveTo>
                  <a:pt x="58928" y="42214"/>
                </a:moveTo>
                <a:lnTo>
                  <a:pt x="57150" y="40335"/>
                </a:lnTo>
                <a:lnTo>
                  <a:pt x="55626" y="39852"/>
                </a:lnTo>
                <a:lnTo>
                  <a:pt x="53086" y="39319"/>
                </a:lnTo>
                <a:lnTo>
                  <a:pt x="50673" y="40614"/>
                </a:lnTo>
                <a:lnTo>
                  <a:pt x="50038" y="43116"/>
                </a:lnTo>
                <a:lnTo>
                  <a:pt x="50038" y="43548"/>
                </a:lnTo>
                <a:lnTo>
                  <a:pt x="49911" y="43967"/>
                </a:lnTo>
                <a:lnTo>
                  <a:pt x="50038" y="44386"/>
                </a:lnTo>
                <a:lnTo>
                  <a:pt x="50038" y="46380"/>
                </a:lnTo>
                <a:lnTo>
                  <a:pt x="51308" y="48120"/>
                </a:lnTo>
                <a:lnTo>
                  <a:pt x="53340" y="48577"/>
                </a:lnTo>
                <a:lnTo>
                  <a:pt x="55880" y="49110"/>
                </a:lnTo>
                <a:lnTo>
                  <a:pt x="58293" y="47802"/>
                </a:lnTo>
                <a:lnTo>
                  <a:pt x="58801" y="45300"/>
                </a:lnTo>
                <a:lnTo>
                  <a:pt x="58928" y="44970"/>
                </a:lnTo>
                <a:lnTo>
                  <a:pt x="58928" y="42214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1248168" y="5001094"/>
            <a:ext cx="9525" cy="12065"/>
          </a:xfrm>
          <a:custGeom>
            <a:avLst/>
            <a:gdLst/>
            <a:ahLst/>
            <a:cxnLst/>
            <a:rect l="l" t="t" r="r" b="b"/>
            <a:pathLst>
              <a:path w="9525" h="12064">
                <a:moveTo>
                  <a:pt x="2844" y="0"/>
                </a:moveTo>
                <a:lnTo>
                  <a:pt x="1079" y="3149"/>
                </a:lnTo>
                <a:lnTo>
                  <a:pt x="330" y="3949"/>
                </a:lnTo>
                <a:lnTo>
                  <a:pt x="0" y="4953"/>
                </a:lnTo>
                <a:lnTo>
                  <a:pt x="38" y="5930"/>
                </a:lnTo>
                <a:lnTo>
                  <a:pt x="76" y="7302"/>
                </a:lnTo>
                <a:lnTo>
                  <a:pt x="787" y="8610"/>
                </a:lnTo>
                <a:lnTo>
                  <a:pt x="5435" y="11506"/>
                </a:lnTo>
                <a:lnTo>
                  <a:pt x="9385" y="8826"/>
                </a:lnTo>
                <a:lnTo>
                  <a:pt x="9270" y="5232"/>
                </a:lnTo>
                <a:lnTo>
                  <a:pt x="9245" y="4991"/>
                </a:lnTo>
                <a:lnTo>
                  <a:pt x="9194" y="4749"/>
                </a:lnTo>
                <a:lnTo>
                  <a:pt x="7835" y="457"/>
                </a:lnTo>
                <a:lnTo>
                  <a:pt x="28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1338961" y="505560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6350" y="0"/>
                </a:moveTo>
                <a:lnTo>
                  <a:pt x="3809" y="77"/>
                </a:lnTo>
                <a:lnTo>
                  <a:pt x="1650" y="683"/>
                </a:lnTo>
                <a:lnTo>
                  <a:pt x="0" y="2199"/>
                </a:lnTo>
                <a:lnTo>
                  <a:pt x="126" y="4198"/>
                </a:lnTo>
                <a:lnTo>
                  <a:pt x="126" y="4808"/>
                </a:lnTo>
                <a:lnTo>
                  <a:pt x="253" y="5139"/>
                </a:lnTo>
                <a:lnTo>
                  <a:pt x="380" y="7600"/>
                </a:lnTo>
                <a:lnTo>
                  <a:pt x="2285" y="9394"/>
                </a:lnTo>
                <a:lnTo>
                  <a:pt x="4698" y="9315"/>
                </a:lnTo>
                <a:lnTo>
                  <a:pt x="7238" y="8627"/>
                </a:lnTo>
                <a:lnTo>
                  <a:pt x="9016" y="6717"/>
                </a:lnTo>
                <a:lnTo>
                  <a:pt x="8889" y="4254"/>
                </a:lnTo>
                <a:lnTo>
                  <a:pt x="8889" y="1772"/>
                </a:lnTo>
                <a:lnTo>
                  <a:pt x="63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1269301" y="5071667"/>
            <a:ext cx="9525" cy="12065"/>
          </a:xfrm>
          <a:custGeom>
            <a:avLst/>
            <a:gdLst/>
            <a:ahLst/>
            <a:cxnLst/>
            <a:rect l="l" t="t" r="r" b="b"/>
            <a:pathLst>
              <a:path w="9525" h="12064">
                <a:moveTo>
                  <a:pt x="5778" y="0"/>
                </a:moveTo>
                <a:lnTo>
                  <a:pt x="2603" y="1711"/>
                </a:lnTo>
                <a:lnTo>
                  <a:pt x="698" y="2716"/>
                </a:lnTo>
                <a:lnTo>
                  <a:pt x="0" y="4408"/>
                </a:lnTo>
                <a:lnTo>
                  <a:pt x="2349" y="11617"/>
                </a:lnTo>
                <a:lnTo>
                  <a:pt x="7810" y="10812"/>
                </a:lnTo>
                <a:lnTo>
                  <a:pt x="8953" y="7070"/>
                </a:lnTo>
                <a:lnTo>
                  <a:pt x="9207" y="6564"/>
                </a:lnTo>
                <a:lnTo>
                  <a:pt x="9207" y="5581"/>
                </a:lnTo>
                <a:lnTo>
                  <a:pt x="9080" y="2471"/>
                </a:lnTo>
                <a:lnTo>
                  <a:pt x="5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1356105" y="5084791"/>
            <a:ext cx="9525" cy="10160"/>
          </a:xfrm>
          <a:custGeom>
            <a:avLst/>
            <a:gdLst/>
            <a:ahLst/>
            <a:cxnLst/>
            <a:rect l="l" t="t" r="r" b="b"/>
            <a:pathLst>
              <a:path w="9525" h="10160">
                <a:moveTo>
                  <a:pt x="9397" y="0"/>
                </a:moveTo>
                <a:lnTo>
                  <a:pt x="0" y="294"/>
                </a:lnTo>
                <a:lnTo>
                  <a:pt x="127" y="4682"/>
                </a:lnTo>
                <a:lnTo>
                  <a:pt x="127" y="4940"/>
                </a:lnTo>
                <a:lnTo>
                  <a:pt x="253" y="5088"/>
                </a:lnTo>
                <a:lnTo>
                  <a:pt x="253" y="7550"/>
                </a:lnTo>
                <a:lnTo>
                  <a:pt x="2159" y="9361"/>
                </a:lnTo>
                <a:lnTo>
                  <a:pt x="4699" y="9283"/>
                </a:lnTo>
                <a:lnTo>
                  <a:pt x="7238" y="9815"/>
                </a:lnTo>
                <a:lnTo>
                  <a:pt x="9525" y="7256"/>
                </a:lnTo>
                <a:lnTo>
                  <a:pt x="9525" y="4386"/>
                </a:lnTo>
                <a:lnTo>
                  <a:pt x="93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1247127" y="4977231"/>
            <a:ext cx="9525" cy="12065"/>
          </a:xfrm>
          <a:custGeom>
            <a:avLst/>
            <a:gdLst/>
            <a:ahLst/>
            <a:cxnLst/>
            <a:rect l="l" t="t" r="r" b="b"/>
            <a:pathLst>
              <a:path w="9525" h="12064">
                <a:moveTo>
                  <a:pt x="5613" y="0"/>
                </a:moveTo>
                <a:lnTo>
                  <a:pt x="0" y="2857"/>
                </a:lnTo>
                <a:lnTo>
                  <a:pt x="127" y="6730"/>
                </a:lnTo>
                <a:lnTo>
                  <a:pt x="152" y="7505"/>
                </a:lnTo>
                <a:lnTo>
                  <a:pt x="393" y="8318"/>
                </a:lnTo>
                <a:lnTo>
                  <a:pt x="927" y="9118"/>
                </a:lnTo>
                <a:lnTo>
                  <a:pt x="2247" y="11556"/>
                </a:lnTo>
                <a:lnTo>
                  <a:pt x="5372" y="12064"/>
                </a:lnTo>
                <a:lnTo>
                  <a:pt x="7200" y="10769"/>
                </a:lnTo>
                <a:lnTo>
                  <a:pt x="8356" y="9550"/>
                </a:lnTo>
                <a:lnTo>
                  <a:pt x="8991" y="8064"/>
                </a:lnTo>
                <a:lnTo>
                  <a:pt x="8928" y="5930"/>
                </a:lnTo>
                <a:lnTo>
                  <a:pt x="8699" y="5206"/>
                </a:lnTo>
                <a:lnTo>
                  <a:pt x="8255" y="4571"/>
                </a:lnTo>
                <a:lnTo>
                  <a:pt x="8864" y="4546"/>
                </a:lnTo>
                <a:lnTo>
                  <a:pt x="56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1204023" y="5127346"/>
            <a:ext cx="8255" cy="8890"/>
          </a:xfrm>
          <a:custGeom>
            <a:avLst/>
            <a:gdLst/>
            <a:ahLst/>
            <a:cxnLst/>
            <a:rect l="l" t="t" r="r" b="b"/>
            <a:pathLst>
              <a:path w="8255" h="8889">
                <a:moveTo>
                  <a:pt x="3124" y="0"/>
                </a:moveTo>
                <a:lnTo>
                  <a:pt x="711" y="1929"/>
                </a:lnTo>
                <a:lnTo>
                  <a:pt x="139" y="3799"/>
                </a:lnTo>
                <a:lnTo>
                  <a:pt x="38" y="4229"/>
                </a:lnTo>
                <a:lnTo>
                  <a:pt x="0" y="4601"/>
                </a:lnTo>
                <a:lnTo>
                  <a:pt x="12" y="4915"/>
                </a:lnTo>
                <a:lnTo>
                  <a:pt x="126" y="8692"/>
                </a:lnTo>
                <a:lnTo>
                  <a:pt x="7645" y="5082"/>
                </a:lnTo>
                <a:lnTo>
                  <a:pt x="7543" y="1639"/>
                </a:lnTo>
                <a:lnTo>
                  <a:pt x="6972" y="971"/>
                </a:lnTo>
                <a:lnTo>
                  <a:pt x="5638" y="532"/>
                </a:lnTo>
                <a:lnTo>
                  <a:pt x="31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1329182" y="5091726"/>
            <a:ext cx="15875" cy="18415"/>
          </a:xfrm>
          <a:custGeom>
            <a:avLst/>
            <a:gdLst/>
            <a:ahLst/>
            <a:cxnLst/>
            <a:rect l="l" t="t" r="r" b="b"/>
            <a:pathLst>
              <a:path w="15875" h="18414">
                <a:moveTo>
                  <a:pt x="7874" y="0"/>
                </a:moveTo>
                <a:lnTo>
                  <a:pt x="3175" y="152"/>
                </a:lnTo>
                <a:lnTo>
                  <a:pt x="0" y="4235"/>
                </a:lnTo>
                <a:lnTo>
                  <a:pt x="127" y="8308"/>
                </a:lnTo>
                <a:lnTo>
                  <a:pt x="127" y="10029"/>
                </a:lnTo>
                <a:lnTo>
                  <a:pt x="762" y="11733"/>
                </a:lnTo>
                <a:lnTo>
                  <a:pt x="2159" y="13155"/>
                </a:lnTo>
                <a:lnTo>
                  <a:pt x="6604" y="17961"/>
                </a:lnTo>
                <a:lnTo>
                  <a:pt x="15240" y="15224"/>
                </a:lnTo>
                <a:lnTo>
                  <a:pt x="15621" y="7781"/>
                </a:lnTo>
                <a:lnTo>
                  <a:pt x="15493" y="4079"/>
                </a:lnTo>
                <a:lnTo>
                  <a:pt x="12318" y="474"/>
                </a:lnTo>
                <a:lnTo>
                  <a:pt x="78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1252080" y="5091718"/>
            <a:ext cx="15875" cy="19050"/>
          </a:xfrm>
          <a:custGeom>
            <a:avLst/>
            <a:gdLst/>
            <a:ahLst/>
            <a:cxnLst/>
            <a:rect l="l" t="t" r="r" b="b"/>
            <a:pathLst>
              <a:path w="15875" h="19050">
                <a:moveTo>
                  <a:pt x="11861" y="0"/>
                </a:moveTo>
                <a:lnTo>
                  <a:pt x="6781" y="623"/>
                </a:lnTo>
                <a:lnTo>
                  <a:pt x="2819" y="1304"/>
                </a:lnTo>
                <a:lnTo>
                  <a:pt x="0" y="5062"/>
                </a:lnTo>
                <a:lnTo>
                  <a:pt x="101" y="8524"/>
                </a:lnTo>
                <a:lnTo>
                  <a:pt x="165" y="9170"/>
                </a:lnTo>
                <a:lnTo>
                  <a:pt x="1689" y="16850"/>
                </a:lnTo>
                <a:lnTo>
                  <a:pt x="10439" y="18427"/>
                </a:lnTo>
                <a:lnTo>
                  <a:pt x="14617" y="12736"/>
                </a:lnTo>
                <a:lnTo>
                  <a:pt x="15493" y="11300"/>
                </a:lnTo>
                <a:lnTo>
                  <a:pt x="15875" y="9768"/>
                </a:lnTo>
                <a:lnTo>
                  <a:pt x="15697" y="3900"/>
                </a:lnTo>
                <a:lnTo>
                  <a:pt x="118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1336294" y="50031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8366" y="0"/>
                </a:moveTo>
                <a:lnTo>
                  <a:pt x="3121" y="1557"/>
                </a:lnTo>
                <a:lnTo>
                  <a:pt x="127" y="6986"/>
                </a:lnTo>
                <a:lnTo>
                  <a:pt x="0" y="7545"/>
                </a:lnTo>
                <a:lnTo>
                  <a:pt x="0" y="8586"/>
                </a:lnTo>
                <a:lnTo>
                  <a:pt x="2353" y="13671"/>
                </a:lnTo>
                <a:lnTo>
                  <a:pt x="7397" y="15733"/>
                </a:lnTo>
                <a:lnTo>
                  <a:pt x="12680" y="14317"/>
                </a:lnTo>
                <a:lnTo>
                  <a:pt x="15747" y="8967"/>
                </a:lnTo>
                <a:lnTo>
                  <a:pt x="15747" y="8370"/>
                </a:lnTo>
                <a:lnTo>
                  <a:pt x="15875" y="7799"/>
                </a:lnTo>
                <a:lnTo>
                  <a:pt x="15747" y="7253"/>
                </a:lnTo>
                <a:lnTo>
                  <a:pt x="13396" y="2002"/>
                </a:lnTo>
                <a:lnTo>
                  <a:pt x="8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1356486" y="4837391"/>
            <a:ext cx="16510" cy="21590"/>
          </a:xfrm>
          <a:custGeom>
            <a:avLst/>
            <a:gdLst/>
            <a:ahLst/>
            <a:cxnLst/>
            <a:rect l="l" t="t" r="r" b="b"/>
            <a:pathLst>
              <a:path w="16509" h="21589">
                <a:moveTo>
                  <a:pt x="8635" y="0"/>
                </a:moveTo>
                <a:lnTo>
                  <a:pt x="0" y="3975"/>
                </a:lnTo>
                <a:lnTo>
                  <a:pt x="253" y="10769"/>
                </a:lnTo>
                <a:lnTo>
                  <a:pt x="507" y="17564"/>
                </a:lnTo>
                <a:lnTo>
                  <a:pt x="9271" y="20993"/>
                </a:lnTo>
                <a:lnTo>
                  <a:pt x="15621" y="14300"/>
                </a:lnTo>
                <a:lnTo>
                  <a:pt x="16256" y="12280"/>
                </a:lnTo>
                <a:lnTo>
                  <a:pt x="16256" y="10261"/>
                </a:lnTo>
                <a:lnTo>
                  <a:pt x="16128" y="8267"/>
                </a:lnTo>
                <a:lnTo>
                  <a:pt x="15366" y="6286"/>
                </a:lnTo>
                <a:lnTo>
                  <a:pt x="13715" y="4787"/>
                </a:lnTo>
                <a:lnTo>
                  <a:pt x="86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1340866" y="4510823"/>
            <a:ext cx="22225" cy="64135"/>
          </a:xfrm>
          <a:custGeom>
            <a:avLst/>
            <a:gdLst/>
            <a:ahLst/>
            <a:cxnLst/>
            <a:rect l="l" t="t" r="r" b="b"/>
            <a:pathLst>
              <a:path w="22225" h="64135">
                <a:moveTo>
                  <a:pt x="15748" y="14109"/>
                </a:moveTo>
                <a:lnTo>
                  <a:pt x="15621" y="7645"/>
                </a:lnTo>
                <a:lnTo>
                  <a:pt x="15367" y="6642"/>
                </a:lnTo>
                <a:lnTo>
                  <a:pt x="14605" y="2336"/>
                </a:lnTo>
                <a:lnTo>
                  <a:pt x="10160" y="0"/>
                </a:lnTo>
                <a:lnTo>
                  <a:pt x="5969" y="762"/>
                </a:lnTo>
                <a:lnTo>
                  <a:pt x="2286" y="1625"/>
                </a:lnTo>
                <a:lnTo>
                  <a:pt x="0" y="5067"/>
                </a:lnTo>
                <a:lnTo>
                  <a:pt x="0" y="8458"/>
                </a:lnTo>
                <a:lnTo>
                  <a:pt x="127" y="10756"/>
                </a:lnTo>
                <a:lnTo>
                  <a:pt x="1270" y="13017"/>
                </a:lnTo>
                <a:lnTo>
                  <a:pt x="3810" y="14427"/>
                </a:lnTo>
                <a:lnTo>
                  <a:pt x="9144" y="18262"/>
                </a:lnTo>
                <a:lnTo>
                  <a:pt x="15748" y="14109"/>
                </a:lnTo>
                <a:close/>
              </a:path>
              <a:path w="22225" h="64135">
                <a:moveTo>
                  <a:pt x="22098" y="59601"/>
                </a:moveTo>
                <a:lnTo>
                  <a:pt x="21844" y="52806"/>
                </a:lnTo>
                <a:lnTo>
                  <a:pt x="21717" y="48488"/>
                </a:lnTo>
                <a:lnTo>
                  <a:pt x="17907" y="45516"/>
                </a:lnTo>
                <a:lnTo>
                  <a:pt x="9144" y="45783"/>
                </a:lnTo>
                <a:lnTo>
                  <a:pt x="6223" y="49453"/>
                </a:lnTo>
                <a:lnTo>
                  <a:pt x="6350" y="53289"/>
                </a:lnTo>
                <a:lnTo>
                  <a:pt x="6477" y="55206"/>
                </a:lnTo>
                <a:lnTo>
                  <a:pt x="7239" y="57175"/>
                </a:lnTo>
                <a:lnTo>
                  <a:pt x="9017" y="58762"/>
                </a:lnTo>
                <a:lnTo>
                  <a:pt x="14097" y="63550"/>
                </a:lnTo>
                <a:lnTo>
                  <a:pt x="22098" y="59601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1332230" y="4749955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7461" y="0"/>
                </a:moveTo>
                <a:lnTo>
                  <a:pt x="2206" y="2139"/>
                </a:lnTo>
                <a:lnTo>
                  <a:pt x="0" y="8124"/>
                </a:lnTo>
                <a:lnTo>
                  <a:pt x="2563" y="13605"/>
                </a:lnTo>
                <a:lnTo>
                  <a:pt x="7937" y="15287"/>
                </a:lnTo>
                <a:lnTo>
                  <a:pt x="13215" y="13264"/>
                </a:lnTo>
                <a:lnTo>
                  <a:pt x="15493" y="7629"/>
                </a:lnTo>
                <a:lnTo>
                  <a:pt x="12858" y="1799"/>
                </a:lnTo>
                <a:lnTo>
                  <a:pt x="74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1390650" y="4852936"/>
            <a:ext cx="15875" cy="19050"/>
          </a:xfrm>
          <a:custGeom>
            <a:avLst/>
            <a:gdLst/>
            <a:ahLst/>
            <a:cxnLst/>
            <a:rect l="l" t="t" r="r" b="b"/>
            <a:pathLst>
              <a:path w="15875" h="19050">
                <a:moveTo>
                  <a:pt x="5715" y="0"/>
                </a:moveTo>
                <a:lnTo>
                  <a:pt x="0" y="4305"/>
                </a:lnTo>
                <a:lnTo>
                  <a:pt x="253" y="9829"/>
                </a:lnTo>
                <a:lnTo>
                  <a:pt x="253" y="10744"/>
                </a:lnTo>
                <a:lnTo>
                  <a:pt x="381" y="11709"/>
                </a:lnTo>
                <a:lnTo>
                  <a:pt x="2159" y="16344"/>
                </a:lnTo>
                <a:lnTo>
                  <a:pt x="6603" y="18681"/>
                </a:lnTo>
                <a:lnTo>
                  <a:pt x="10921" y="16700"/>
                </a:lnTo>
                <a:lnTo>
                  <a:pt x="14096" y="15608"/>
                </a:lnTo>
                <a:lnTo>
                  <a:pt x="15747" y="12534"/>
                </a:lnTo>
                <a:lnTo>
                  <a:pt x="15493" y="6654"/>
                </a:lnTo>
                <a:lnTo>
                  <a:pt x="14096" y="3848"/>
                </a:lnTo>
                <a:lnTo>
                  <a:pt x="5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1387728" y="4624285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1684" y="0"/>
                </a:moveTo>
                <a:lnTo>
                  <a:pt x="3556" y="253"/>
                </a:lnTo>
                <a:lnTo>
                  <a:pt x="0" y="4076"/>
                </a:lnTo>
                <a:lnTo>
                  <a:pt x="127" y="8394"/>
                </a:lnTo>
                <a:lnTo>
                  <a:pt x="2708" y="13876"/>
                </a:lnTo>
                <a:lnTo>
                  <a:pt x="8112" y="15562"/>
                </a:lnTo>
                <a:lnTo>
                  <a:pt x="13396" y="13539"/>
                </a:lnTo>
                <a:lnTo>
                  <a:pt x="15621" y="7899"/>
                </a:lnTo>
                <a:lnTo>
                  <a:pt x="15493" y="3594"/>
                </a:lnTo>
                <a:lnTo>
                  <a:pt x="116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1303909" y="4498822"/>
            <a:ext cx="71120" cy="104775"/>
          </a:xfrm>
          <a:custGeom>
            <a:avLst/>
            <a:gdLst/>
            <a:ahLst/>
            <a:cxnLst/>
            <a:rect l="l" t="t" r="r" b="b"/>
            <a:pathLst>
              <a:path w="71119" h="104775">
                <a:moveTo>
                  <a:pt x="15621" y="57543"/>
                </a:moveTo>
                <a:lnTo>
                  <a:pt x="9017" y="42887"/>
                </a:lnTo>
                <a:lnTo>
                  <a:pt x="381" y="46240"/>
                </a:lnTo>
                <a:lnTo>
                  <a:pt x="0" y="54013"/>
                </a:lnTo>
                <a:lnTo>
                  <a:pt x="127" y="57480"/>
                </a:lnTo>
                <a:lnTo>
                  <a:pt x="3175" y="60998"/>
                </a:lnTo>
                <a:lnTo>
                  <a:pt x="7112" y="60871"/>
                </a:lnTo>
                <a:lnTo>
                  <a:pt x="12065" y="61607"/>
                </a:lnTo>
                <a:lnTo>
                  <a:pt x="15621" y="57543"/>
                </a:lnTo>
                <a:close/>
              </a:path>
              <a:path w="71119" h="104775">
                <a:moveTo>
                  <a:pt x="23495" y="13398"/>
                </a:moveTo>
                <a:lnTo>
                  <a:pt x="23368" y="8216"/>
                </a:lnTo>
                <a:lnTo>
                  <a:pt x="23368" y="7264"/>
                </a:lnTo>
                <a:lnTo>
                  <a:pt x="23114" y="6311"/>
                </a:lnTo>
                <a:lnTo>
                  <a:pt x="22733" y="5359"/>
                </a:lnTo>
                <a:lnTo>
                  <a:pt x="20701" y="1714"/>
                </a:lnTo>
                <a:lnTo>
                  <a:pt x="16383" y="0"/>
                </a:lnTo>
                <a:lnTo>
                  <a:pt x="12700" y="1968"/>
                </a:lnTo>
                <a:lnTo>
                  <a:pt x="9271" y="3314"/>
                </a:lnTo>
                <a:lnTo>
                  <a:pt x="7747" y="6299"/>
                </a:lnTo>
                <a:lnTo>
                  <a:pt x="7747" y="9245"/>
                </a:lnTo>
                <a:lnTo>
                  <a:pt x="7874" y="12166"/>
                </a:lnTo>
                <a:lnTo>
                  <a:pt x="9652" y="15036"/>
                </a:lnTo>
                <a:lnTo>
                  <a:pt x="13208" y="16167"/>
                </a:lnTo>
                <a:lnTo>
                  <a:pt x="18415" y="18097"/>
                </a:lnTo>
                <a:lnTo>
                  <a:pt x="23495" y="13398"/>
                </a:lnTo>
                <a:close/>
              </a:path>
              <a:path w="71119" h="104775">
                <a:moveTo>
                  <a:pt x="71120" y="95453"/>
                </a:moveTo>
                <a:lnTo>
                  <a:pt x="70993" y="91732"/>
                </a:lnTo>
                <a:lnTo>
                  <a:pt x="68199" y="88392"/>
                </a:lnTo>
                <a:lnTo>
                  <a:pt x="58928" y="87845"/>
                </a:lnTo>
                <a:lnTo>
                  <a:pt x="55372" y="92024"/>
                </a:lnTo>
                <a:lnTo>
                  <a:pt x="65659" y="104152"/>
                </a:lnTo>
                <a:lnTo>
                  <a:pt x="68707" y="101587"/>
                </a:lnTo>
                <a:lnTo>
                  <a:pt x="70358" y="99745"/>
                </a:lnTo>
                <a:lnTo>
                  <a:pt x="71120" y="97548"/>
                </a:lnTo>
                <a:lnTo>
                  <a:pt x="71120" y="95453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1319783" y="4389094"/>
            <a:ext cx="15875" cy="18415"/>
          </a:xfrm>
          <a:custGeom>
            <a:avLst/>
            <a:gdLst/>
            <a:ahLst/>
            <a:cxnLst/>
            <a:rect l="l" t="t" r="r" b="b"/>
            <a:pathLst>
              <a:path w="15875" h="18414">
                <a:moveTo>
                  <a:pt x="10668" y="0"/>
                </a:moveTo>
                <a:lnTo>
                  <a:pt x="6350" y="749"/>
                </a:lnTo>
                <a:lnTo>
                  <a:pt x="2159" y="1269"/>
                </a:lnTo>
                <a:lnTo>
                  <a:pt x="0" y="5003"/>
                </a:lnTo>
                <a:lnTo>
                  <a:pt x="127" y="8610"/>
                </a:lnTo>
                <a:lnTo>
                  <a:pt x="127" y="10871"/>
                </a:lnTo>
                <a:lnTo>
                  <a:pt x="1143" y="13080"/>
                </a:lnTo>
                <a:lnTo>
                  <a:pt x="8381" y="18300"/>
                </a:lnTo>
                <a:lnTo>
                  <a:pt x="15621" y="14617"/>
                </a:lnTo>
                <a:lnTo>
                  <a:pt x="15493" y="8204"/>
                </a:lnTo>
                <a:lnTo>
                  <a:pt x="15240" y="7264"/>
                </a:lnTo>
                <a:lnTo>
                  <a:pt x="14478" y="2959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1287907" y="4228782"/>
            <a:ext cx="15875" cy="18415"/>
          </a:xfrm>
          <a:custGeom>
            <a:avLst/>
            <a:gdLst/>
            <a:ahLst/>
            <a:cxnLst/>
            <a:rect l="l" t="t" r="r" b="b"/>
            <a:pathLst>
              <a:path w="15875" h="18414">
                <a:moveTo>
                  <a:pt x="9525" y="0"/>
                </a:moveTo>
                <a:lnTo>
                  <a:pt x="5206" y="761"/>
                </a:lnTo>
                <a:lnTo>
                  <a:pt x="1778" y="1904"/>
                </a:lnTo>
                <a:lnTo>
                  <a:pt x="0" y="5397"/>
                </a:lnTo>
                <a:lnTo>
                  <a:pt x="0" y="8724"/>
                </a:lnTo>
                <a:lnTo>
                  <a:pt x="127" y="11277"/>
                </a:lnTo>
                <a:lnTo>
                  <a:pt x="1396" y="13766"/>
                </a:lnTo>
                <a:lnTo>
                  <a:pt x="3809" y="15024"/>
                </a:lnTo>
                <a:lnTo>
                  <a:pt x="9652" y="18249"/>
                </a:lnTo>
                <a:lnTo>
                  <a:pt x="15748" y="13627"/>
                </a:lnTo>
                <a:lnTo>
                  <a:pt x="15493" y="7607"/>
                </a:lnTo>
                <a:lnTo>
                  <a:pt x="15493" y="6553"/>
                </a:lnTo>
                <a:lnTo>
                  <a:pt x="15367" y="6007"/>
                </a:lnTo>
                <a:lnTo>
                  <a:pt x="13970" y="2336"/>
                </a:lnTo>
                <a:lnTo>
                  <a:pt x="95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1328166" y="4357712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15240" y="8547"/>
                </a:moveTo>
                <a:lnTo>
                  <a:pt x="15113" y="4013"/>
                </a:lnTo>
                <a:lnTo>
                  <a:pt x="10541" y="0"/>
                </a:lnTo>
                <a:lnTo>
                  <a:pt x="5715" y="1600"/>
                </a:lnTo>
                <a:lnTo>
                  <a:pt x="2159" y="2730"/>
                </a:lnTo>
                <a:lnTo>
                  <a:pt x="0" y="5511"/>
                </a:lnTo>
                <a:lnTo>
                  <a:pt x="0" y="8839"/>
                </a:lnTo>
                <a:lnTo>
                  <a:pt x="127" y="9563"/>
                </a:lnTo>
                <a:lnTo>
                  <a:pt x="127" y="10287"/>
                </a:lnTo>
                <a:lnTo>
                  <a:pt x="381" y="11036"/>
                </a:lnTo>
                <a:lnTo>
                  <a:pt x="1905" y="17792"/>
                </a:lnTo>
                <a:lnTo>
                  <a:pt x="11176" y="18732"/>
                </a:lnTo>
                <a:lnTo>
                  <a:pt x="14097" y="12458"/>
                </a:lnTo>
                <a:lnTo>
                  <a:pt x="14986" y="11188"/>
                </a:lnTo>
                <a:lnTo>
                  <a:pt x="15240" y="9842"/>
                </a:lnTo>
                <a:lnTo>
                  <a:pt x="15240" y="8547"/>
                </a:lnTo>
                <a:close/>
              </a:path>
              <a:path w="44450" h="45085">
                <a:moveTo>
                  <a:pt x="43942" y="35890"/>
                </a:moveTo>
                <a:lnTo>
                  <a:pt x="43815" y="31940"/>
                </a:lnTo>
                <a:lnTo>
                  <a:pt x="40386" y="28321"/>
                </a:lnTo>
                <a:lnTo>
                  <a:pt x="31115" y="28613"/>
                </a:lnTo>
                <a:lnTo>
                  <a:pt x="28321" y="32448"/>
                </a:lnTo>
                <a:lnTo>
                  <a:pt x="28448" y="36398"/>
                </a:lnTo>
                <a:lnTo>
                  <a:pt x="28448" y="38227"/>
                </a:lnTo>
                <a:lnTo>
                  <a:pt x="29210" y="40093"/>
                </a:lnTo>
                <a:lnTo>
                  <a:pt x="30607" y="41605"/>
                </a:lnTo>
                <a:lnTo>
                  <a:pt x="33782" y="44602"/>
                </a:lnTo>
                <a:lnTo>
                  <a:pt x="38735" y="44437"/>
                </a:lnTo>
                <a:lnTo>
                  <a:pt x="43307" y="39624"/>
                </a:lnTo>
                <a:lnTo>
                  <a:pt x="43942" y="37719"/>
                </a:lnTo>
                <a:lnTo>
                  <a:pt x="43942" y="3589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1156576" y="4075353"/>
            <a:ext cx="15875" cy="20955"/>
          </a:xfrm>
          <a:custGeom>
            <a:avLst/>
            <a:gdLst/>
            <a:ahLst/>
            <a:cxnLst/>
            <a:rect l="l" t="t" r="r" b="b"/>
            <a:pathLst>
              <a:path w="15875" h="20954">
                <a:moveTo>
                  <a:pt x="7454" y="0"/>
                </a:moveTo>
                <a:lnTo>
                  <a:pt x="3822" y="2603"/>
                </a:lnTo>
                <a:lnTo>
                  <a:pt x="1295" y="3962"/>
                </a:lnTo>
                <a:lnTo>
                  <a:pt x="0" y="6756"/>
                </a:lnTo>
                <a:lnTo>
                  <a:pt x="88" y="9563"/>
                </a:lnTo>
                <a:lnTo>
                  <a:pt x="126" y="10820"/>
                </a:lnTo>
                <a:lnTo>
                  <a:pt x="444" y="12064"/>
                </a:lnTo>
                <a:lnTo>
                  <a:pt x="1066" y="13195"/>
                </a:lnTo>
                <a:lnTo>
                  <a:pt x="5499" y="20408"/>
                </a:lnTo>
                <a:lnTo>
                  <a:pt x="15875" y="15824"/>
                </a:lnTo>
                <a:lnTo>
                  <a:pt x="15608" y="7442"/>
                </a:lnTo>
                <a:lnTo>
                  <a:pt x="15227" y="6095"/>
                </a:lnTo>
                <a:lnTo>
                  <a:pt x="14439" y="4737"/>
                </a:lnTo>
                <a:lnTo>
                  <a:pt x="11849" y="1104"/>
                </a:lnTo>
                <a:lnTo>
                  <a:pt x="745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1013790" y="3875176"/>
            <a:ext cx="43180" cy="38735"/>
          </a:xfrm>
          <a:custGeom>
            <a:avLst/>
            <a:gdLst/>
            <a:ahLst/>
            <a:cxnLst/>
            <a:rect l="l" t="t" r="r" b="b"/>
            <a:pathLst>
              <a:path w="43180" h="38735">
                <a:moveTo>
                  <a:pt x="15519" y="12331"/>
                </a:moveTo>
                <a:lnTo>
                  <a:pt x="15392" y="8458"/>
                </a:lnTo>
                <a:lnTo>
                  <a:pt x="15011" y="7137"/>
                </a:lnTo>
                <a:lnTo>
                  <a:pt x="14312" y="6045"/>
                </a:lnTo>
                <a:lnTo>
                  <a:pt x="9766" y="0"/>
                </a:lnTo>
                <a:lnTo>
                  <a:pt x="1130" y="2133"/>
                </a:lnTo>
                <a:lnTo>
                  <a:pt x="38" y="9486"/>
                </a:lnTo>
                <a:lnTo>
                  <a:pt x="0" y="9982"/>
                </a:lnTo>
                <a:lnTo>
                  <a:pt x="12" y="10464"/>
                </a:lnTo>
                <a:lnTo>
                  <a:pt x="203" y="16446"/>
                </a:lnTo>
                <a:lnTo>
                  <a:pt x="7099" y="20218"/>
                </a:lnTo>
                <a:lnTo>
                  <a:pt x="14503" y="14960"/>
                </a:lnTo>
                <a:lnTo>
                  <a:pt x="15519" y="12331"/>
                </a:lnTo>
                <a:close/>
              </a:path>
              <a:path w="43180" h="38735">
                <a:moveTo>
                  <a:pt x="42900" y="30594"/>
                </a:moveTo>
                <a:lnTo>
                  <a:pt x="42722" y="24853"/>
                </a:lnTo>
                <a:lnTo>
                  <a:pt x="38963" y="20891"/>
                </a:lnTo>
                <a:lnTo>
                  <a:pt x="29692" y="22021"/>
                </a:lnTo>
                <a:lnTo>
                  <a:pt x="27216" y="25793"/>
                </a:lnTo>
                <a:lnTo>
                  <a:pt x="27343" y="29527"/>
                </a:lnTo>
                <a:lnTo>
                  <a:pt x="27406" y="31623"/>
                </a:lnTo>
                <a:lnTo>
                  <a:pt x="28295" y="33718"/>
                </a:lnTo>
                <a:lnTo>
                  <a:pt x="30124" y="35217"/>
                </a:lnTo>
                <a:lnTo>
                  <a:pt x="33337" y="38214"/>
                </a:lnTo>
                <a:lnTo>
                  <a:pt x="38277" y="37426"/>
                </a:lnTo>
                <a:lnTo>
                  <a:pt x="41275" y="33629"/>
                </a:lnTo>
                <a:lnTo>
                  <a:pt x="42430" y="32219"/>
                </a:lnTo>
                <a:lnTo>
                  <a:pt x="42900" y="30594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1141145" y="3984726"/>
            <a:ext cx="16510" cy="20320"/>
          </a:xfrm>
          <a:custGeom>
            <a:avLst/>
            <a:gdLst/>
            <a:ahLst/>
            <a:cxnLst/>
            <a:rect l="l" t="t" r="r" b="b"/>
            <a:pathLst>
              <a:path w="16509" h="20320">
                <a:moveTo>
                  <a:pt x="7848" y="0"/>
                </a:moveTo>
                <a:lnTo>
                  <a:pt x="723" y="7581"/>
                </a:lnTo>
                <a:lnTo>
                  <a:pt x="0" y="9613"/>
                </a:lnTo>
                <a:lnTo>
                  <a:pt x="63" y="11607"/>
                </a:lnTo>
                <a:lnTo>
                  <a:pt x="127" y="13627"/>
                </a:lnTo>
                <a:lnTo>
                  <a:pt x="977" y="15608"/>
                </a:lnTo>
                <a:lnTo>
                  <a:pt x="5765" y="20078"/>
                </a:lnTo>
                <a:lnTo>
                  <a:pt x="11353" y="19913"/>
                </a:lnTo>
                <a:lnTo>
                  <a:pt x="14338" y="16103"/>
                </a:lnTo>
                <a:lnTo>
                  <a:pt x="15773" y="14452"/>
                </a:lnTo>
                <a:lnTo>
                  <a:pt x="16357" y="12649"/>
                </a:lnTo>
                <a:lnTo>
                  <a:pt x="16103" y="4889"/>
                </a:lnTo>
                <a:lnTo>
                  <a:pt x="78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1108887" y="3891419"/>
            <a:ext cx="16510" cy="23495"/>
          </a:xfrm>
          <a:custGeom>
            <a:avLst/>
            <a:gdLst/>
            <a:ahLst/>
            <a:cxnLst/>
            <a:rect l="l" t="t" r="r" b="b"/>
            <a:pathLst>
              <a:path w="16509" h="23495">
                <a:moveTo>
                  <a:pt x="10858" y="0"/>
                </a:moveTo>
                <a:lnTo>
                  <a:pt x="0" y="4165"/>
                </a:lnTo>
                <a:lnTo>
                  <a:pt x="228" y="11226"/>
                </a:lnTo>
                <a:lnTo>
                  <a:pt x="266" y="12433"/>
                </a:lnTo>
                <a:lnTo>
                  <a:pt x="622" y="13703"/>
                </a:lnTo>
                <a:lnTo>
                  <a:pt x="1384" y="15036"/>
                </a:lnTo>
                <a:lnTo>
                  <a:pt x="5359" y="23355"/>
                </a:lnTo>
                <a:lnTo>
                  <a:pt x="16205" y="18821"/>
                </a:lnTo>
                <a:lnTo>
                  <a:pt x="15938" y="10426"/>
                </a:lnTo>
                <a:lnTo>
                  <a:pt x="15582" y="9118"/>
                </a:lnTo>
                <a:lnTo>
                  <a:pt x="14808" y="7810"/>
                </a:lnTo>
                <a:lnTo>
                  <a:pt x="108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1017625" y="3800728"/>
            <a:ext cx="16510" cy="22860"/>
          </a:xfrm>
          <a:custGeom>
            <a:avLst/>
            <a:gdLst/>
            <a:ahLst/>
            <a:cxnLst/>
            <a:rect l="l" t="t" r="r" b="b"/>
            <a:pathLst>
              <a:path w="16509" h="22860">
                <a:moveTo>
                  <a:pt x="7658" y="0"/>
                </a:moveTo>
                <a:lnTo>
                  <a:pt x="0" y="5080"/>
                </a:lnTo>
                <a:lnTo>
                  <a:pt x="177" y="11049"/>
                </a:lnTo>
                <a:lnTo>
                  <a:pt x="228" y="12700"/>
                </a:lnTo>
                <a:lnTo>
                  <a:pt x="863" y="14351"/>
                </a:lnTo>
                <a:lnTo>
                  <a:pt x="2209" y="15875"/>
                </a:lnTo>
                <a:lnTo>
                  <a:pt x="7772" y="22479"/>
                </a:lnTo>
                <a:lnTo>
                  <a:pt x="16357" y="16891"/>
                </a:lnTo>
                <a:lnTo>
                  <a:pt x="16116" y="8890"/>
                </a:lnTo>
                <a:lnTo>
                  <a:pt x="15366" y="7112"/>
                </a:lnTo>
                <a:lnTo>
                  <a:pt x="76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1064933" y="3910571"/>
            <a:ext cx="62865" cy="33655"/>
          </a:xfrm>
          <a:custGeom>
            <a:avLst/>
            <a:gdLst/>
            <a:ahLst/>
            <a:cxnLst/>
            <a:rect l="l" t="t" r="r" b="b"/>
            <a:pathLst>
              <a:path w="62865" h="33654">
                <a:moveTo>
                  <a:pt x="15392" y="11163"/>
                </a:moveTo>
                <a:lnTo>
                  <a:pt x="15214" y="5448"/>
                </a:lnTo>
                <a:lnTo>
                  <a:pt x="13385" y="2501"/>
                </a:lnTo>
                <a:lnTo>
                  <a:pt x="10096" y="1308"/>
                </a:lnTo>
                <a:lnTo>
                  <a:pt x="4559" y="0"/>
                </a:lnTo>
                <a:lnTo>
                  <a:pt x="0" y="4254"/>
                </a:lnTo>
                <a:lnTo>
                  <a:pt x="7493" y="17475"/>
                </a:lnTo>
                <a:lnTo>
                  <a:pt x="14071" y="13931"/>
                </a:lnTo>
                <a:lnTo>
                  <a:pt x="15392" y="11163"/>
                </a:lnTo>
                <a:close/>
              </a:path>
              <a:path w="62865" h="33654">
                <a:moveTo>
                  <a:pt x="62318" y="25082"/>
                </a:moveTo>
                <a:lnTo>
                  <a:pt x="62128" y="19088"/>
                </a:lnTo>
                <a:lnTo>
                  <a:pt x="56222" y="15049"/>
                </a:lnTo>
                <a:lnTo>
                  <a:pt x="47917" y="18669"/>
                </a:lnTo>
                <a:lnTo>
                  <a:pt x="46456" y="21640"/>
                </a:lnTo>
                <a:lnTo>
                  <a:pt x="46545" y="24587"/>
                </a:lnTo>
                <a:lnTo>
                  <a:pt x="46634" y="27508"/>
                </a:lnTo>
                <a:lnTo>
                  <a:pt x="48298" y="30403"/>
                </a:lnTo>
                <a:lnTo>
                  <a:pt x="51422" y="31546"/>
                </a:lnTo>
                <a:lnTo>
                  <a:pt x="55829" y="33261"/>
                </a:lnTo>
                <a:lnTo>
                  <a:pt x="60109" y="31267"/>
                </a:lnTo>
                <a:lnTo>
                  <a:pt x="61849" y="26885"/>
                </a:lnTo>
                <a:lnTo>
                  <a:pt x="62179" y="25984"/>
                </a:lnTo>
                <a:lnTo>
                  <a:pt x="62318" y="25082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988352" y="3788917"/>
            <a:ext cx="15875" cy="17145"/>
          </a:xfrm>
          <a:custGeom>
            <a:avLst/>
            <a:gdLst/>
            <a:ahLst/>
            <a:cxnLst/>
            <a:rect l="l" t="t" r="r" b="b"/>
            <a:pathLst>
              <a:path w="15875" h="17145">
                <a:moveTo>
                  <a:pt x="5778" y="0"/>
                </a:moveTo>
                <a:lnTo>
                  <a:pt x="2768" y="3174"/>
                </a:lnTo>
                <a:lnTo>
                  <a:pt x="825" y="4825"/>
                </a:lnTo>
                <a:lnTo>
                  <a:pt x="0" y="6984"/>
                </a:lnTo>
                <a:lnTo>
                  <a:pt x="63" y="9016"/>
                </a:lnTo>
                <a:lnTo>
                  <a:pt x="177" y="12826"/>
                </a:lnTo>
                <a:lnTo>
                  <a:pt x="3149" y="16382"/>
                </a:lnTo>
                <a:lnTo>
                  <a:pt x="12344" y="16890"/>
                </a:lnTo>
                <a:lnTo>
                  <a:pt x="15773" y="12699"/>
                </a:lnTo>
                <a:lnTo>
                  <a:pt x="15582" y="6730"/>
                </a:lnTo>
                <a:lnTo>
                  <a:pt x="14871" y="4952"/>
                </a:lnTo>
                <a:lnTo>
                  <a:pt x="13335" y="3555"/>
                </a:lnTo>
                <a:lnTo>
                  <a:pt x="10756" y="507"/>
                </a:lnTo>
                <a:lnTo>
                  <a:pt x="5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892403" y="3787139"/>
            <a:ext cx="65405" cy="63500"/>
          </a:xfrm>
          <a:custGeom>
            <a:avLst/>
            <a:gdLst/>
            <a:ahLst/>
            <a:cxnLst/>
            <a:rect l="l" t="t" r="r" b="b"/>
            <a:pathLst>
              <a:path w="65405" h="63500">
                <a:moveTo>
                  <a:pt x="15633" y="10541"/>
                </a:moveTo>
                <a:lnTo>
                  <a:pt x="15443" y="4572"/>
                </a:lnTo>
                <a:lnTo>
                  <a:pt x="12763" y="1016"/>
                </a:lnTo>
                <a:lnTo>
                  <a:pt x="8496" y="381"/>
                </a:lnTo>
                <a:lnTo>
                  <a:pt x="4140" y="0"/>
                </a:lnTo>
                <a:lnTo>
                  <a:pt x="520" y="3175"/>
                </a:lnTo>
                <a:lnTo>
                  <a:pt x="0" y="8001"/>
                </a:lnTo>
                <a:lnTo>
                  <a:pt x="12" y="8255"/>
                </a:lnTo>
                <a:lnTo>
                  <a:pt x="203" y="14605"/>
                </a:lnTo>
                <a:lnTo>
                  <a:pt x="7416" y="18288"/>
                </a:lnTo>
                <a:lnTo>
                  <a:pt x="12687" y="14478"/>
                </a:lnTo>
                <a:lnTo>
                  <a:pt x="14732" y="12827"/>
                </a:lnTo>
                <a:lnTo>
                  <a:pt x="15633" y="10541"/>
                </a:lnTo>
                <a:close/>
              </a:path>
              <a:path w="65405" h="63500">
                <a:moveTo>
                  <a:pt x="62560" y="58928"/>
                </a:moveTo>
                <a:lnTo>
                  <a:pt x="62344" y="52070"/>
                </a:lnTo>
                <a:lnTo>
                  <a:pt x="62293" y="51943"/>
                </a:lnTo>
                <a:lnTo>
                  <a:pt x="60858" y="45085"/>
                </a:lnTo>
                <a:lnTo>
                  <a:pt x="52095" y="42926"/>
                </a:lnTo>
                <a:lnTo>
                  <a:pt x="46964" y="49911"/>
                </a:lnTo>
                <a:lnTo>
                  <a:pt x="46507" y="51435"/>
                </a:lnTo>
                <a:lnTo>
                  <a:pt x="46558" y="53086"/>
                </a:lnTo>
                <a:lnTo>
                  <a:pt x="46634" y="55372"/>
                </a:lnTo>
                <a:lnTo>
                  <a:pt x="47828" y="57912"/>
                </a:lnTo>
                <a:lnTo>
                  <a:pt x="50126" y="59690"/>
                </a:lnTo>
                <a:lnTo>
                  <a:pt x="55016" y="63119"/>
                </a:lnTo>
                <a:lnTo>
                  <a:pt x="62560" y="58928"/>
                </a:lnTo>
                <a:close/>
              </a:path>
              <a:path w="65405" h="63500">
                <a:moveTo>
                  <a:pt x="65379" y="30734"/>
                </a:moveTo>
                <a:lnTo>
                  <a:pt x="65100" y="22098"/>
                </a:lnTo>
                <a:lnTo>
                  <a:pt x="61264" y="19177"/>
                </a:lnTo>
                <a:lnTo>
                  <a:pt x="52578" y="19431"/>
                </a:lnTo>
                <a:lnTo>
                  <a:pt x="49580" y="22606"/>
                </a:lnTo>
                <a:lnTo>
                  <a:pt x="49720" y="26924"/>
                </a:lnTo>
                <a:lnTo>
                  <a:pt x="49860" y="31242"/>
                </a:lnTo>
                <a:lnTo>
                  <a:pt x="53060" y="34925"/>
                </a:lnTo>
                <a:lnTo>
                  <a:pt x="57416" y="34671"/>
                </a:lnTo>
                <a:lnTo>
                  <a:pt x="61747" y="34544"/>
                </a:lnTo>
                <a:lnTo>
                  <a:pt x="65379" y="30734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738631" y="3707765"/>
            <a:ext cx="16510" cy="17780"/>
          </a:xfrm>
          <a:custGeom>
            <a:avLst/>
            <a:gdLst/>
            <a:ahLst/>
            <a:cxnLst/>
            <a:rect l="l" t="t" r="r" b="b"/>
            <a:pathLst>
              <a:path w="16509" h="17779">
                <a:moveTo>
                  <a:pt x="7569" y="0"/>
                </a:moveTo>
                <a:lnTo>
                  <a:pt x="2654" y="2032"/>
                </a:lnTo>
                <a:lnTo>
                  <a:pt x="266" y="7112"/>
                </a:lnTo>
                <a:lnTo>
                  <a:pt x="0" y="8509"/>
                </a:lnTo>
                <a:lnTo>
                  <a:pt x="38" y="9779"/>
                </a:lnTo>
                <a:lnTo>
                  <a:pt x="2053" y="14636"/>
                </a:lnTo>
                <a:lnTo>
                  <a:pt x="6511" y="17208"/>
                </a:lnTo>
                <a:lnTo>
                  <a:pt x="11575" y="16637"/>
                </a:lnTo>
                <a:lnTo>
                  <a:pt x="15405" y="12065"/>
                </a:lnTo>
                <a:lnTo>
                  <a:pt x="15875" y="11049"/>
                </a:lnTo>
                <a:lnTo>
                  <a:pt x="16052" y="10033"/>
                </a:lnTo>
                <a:lnTo>
                  <a:pt x="15925" y="5969"/>
                </a:lnTo>
                <a:lnTo>
                  <a:pt x="14122" y="3048"/>
                </a:lnTo>
                <a:lnTo>
                  <a:pt x="11341" y="1778"/>
                </a:lnTo>
                <a:lnTo>
                  <a:pt x="75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562178" y="3665220"/>
            <a:ext cx="74295" cy="25400"/>
          </a:xfrm>
          <a:custGeom>
            <a:avLst/>
            <a:gdLst/>
            <a:ahLst/>
            <a:cxnLst/>
            <a:rect l="l" t="t" r="r" b="b"/>
            <a:pathLst>
              <a:path w="74295" h="25400">
                <a:moveTo>
                  <a:pt x="15875" y="11049"/>
                </a:moveTo>
                <a:lnTo>
                  <a:pt x="15697" y="5334"/>
                </a:lnTo>
                <a:lnTo>
                  <a:pt x="13716" y="2286"/>
                </a:lnTo>
                <a:lnTo>
                  <a:pt x="10033" y="1016"/>
                </a:lnTo>
                <a:lnTo>
                  <a:pt x="5638" y="0"/>
                </a:lnTo>
                <a:lnTo>
                  <a:pt x="1384" y="2540"/>
                </a:lnTo>
                <a:lnTo>
                  <a:pt x="63" y="7620"/>
                </a:lnTo>
                <a:lnTo>
                  <a:pt x="0" y="8382"/>
                </a:lnTo>
                <a:lnTo>
                  <a:pt x="12" y="9017"/>
                </a:lnTo>
                <a:lnTo>
                  <a:pt x="190" y="14351"/>
                </a:lnTo>
                <a:lnTo>
                  <a:pt x="6324" y="18669"/>
                </a:lnTo>
                <a:lnTo>
                  <a:pt x="11709" y="15240"/>
                </a:lnTo>
                <a:lnTo>
                  <a:pt x="14541" y="13716"/>
                </a:lnTo>
                <a:lnTo>
                  <a:pt x="15875" y="11049"/>
                </a:lnTo>
                <a:close/>
              </a:path>
              <a:path w="74295" h="25400">
                <a:moveTo>
                  <a:pt x="74269" y="16510"/>
                </a:moveTo>
                <a:lnTo>
                  <a:pt x="74002" y="7747"/>
                </a:lnTo>
                <a:lnTo>
                  <a:pt x="60883" y="5842"/>
                </a:lnTo>
                <a:lnTo>
                  <a:pt x="58902" y="14986"/>
                </a:lnTo>
                <a:lnTo>
                  <a:pt x="58712" y="15621"/>
                </a:lnTo>
                <a:lnTo>
                  <a:pt x="58623" y="16256"/>
                </a:lnTo>
                <a:lnTo>
                  <a:pt x="58648" y="16891"/>
                </a:lnTo>
                <a:lnTo>
                  <a:pt x="58750" y="20066"/>
                </a:lnTo>
                <a:lnTo>
                  <a:pt x="61175" y="23114"/>
                </a:lnTo>
                <a:lnTo>
                  <a:pt x="64795" y="24003"/>
                </a:lnTo>
                <a:lnTo>
                  <a:pt x="68554" y="25146"/>
                </a:lnTo>
                <a:lnTo>
                  <a:pt x="72809" y="22606"/>
                </a:lnTo>
                <a:lnTo>
                  <a:pt x="74168" y="17272"/>
                </a:lnTo>
                <a:lnTo>
                  <a:pt x="74269" y="1651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731443" y="3669157"/>
            <a:ext cx="15875" cy="18415"/>
          </a:xfrm>
          <a:custGeom>
            <a:avLst/>
            <a:gdLst/>
            <a:ahLst/>
            <a:cxnLst/>
            <a:rect l="l" t="t" r="r" b="b"/>
            <a:pathLst>
              <a:path w="15875" h="18414">
                <a:moveTo>
                  <a:pt x="7746" y="0"/>
                </a:moveTo>
                <a:lnTo>
                  <a:pt x="2489" y="4318"/>
                </a:lnTo>
                <a:lnTo>
                  <a:pt x="749" y="5969"/>
                </a:lnTo>
                <a:lnTo>
                  <a:pt x="0" y="8128"/>
                </a:lnTo>
                <a:lnTo>
                  <a:pt x="63" y="10287"/>
                </a:lnTo>
                <a:lnTo>
                  <a:pt x="177" y="13970"/>
                </a:lnTo>
                <a:lnTo>
                  <a:pt x="2882" y="17526"/>
                </a:lnTo>
                <a:lnTo>
                  <a:pt x="7264" y="17780"/>
                </a:lnTo>
                <a:lnTo>
                  <a:pt x="11620" y="18288"/>
                </a:lnTo>
                <a:lnTo>
                  <a:pt x="15265" y="15113"/>
                </a:lnTo>
                <a:lnTo>
                  <a:pt x="15760" y="10287"/>
                </a:lnTo>
                <a:lnTo>
                  <a:pt x="15557" y="3683"/>
                </a:lnTo>
                <a:lnTo>
                  <a:pt x="77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482574" y="3617340"/>
            <a:ext cx="69215" cy="19050"/>
          </a:xfrm>
          <a:custGeom>
            <a:avLst/>
            <a:gdLst/>
            <a:ahLst/>
            <a:cxnLst/>
            <a:rect l="l" t="t" r="r" b="b"/>
            <a:pathLst>
              <a:path w="69215" h="19050">
                <a:moveTo>
                  <a:pt x="15824" y="11303"/>
                </a:moveTo>
                <a:lnTo>
                  <a:pt x="15697" y="6731"/>
                </a:lnTo>
                <a:lnTo>
                  <a:pt x="12712" y="3683"/>
                </a:lnTo>
                <a:lnTo>
                  <a:pt x="9271" y="2667"/>
                </a:lnTo>
                <a:lnTo>
                  <a:pt x="3263" y="1778"/>
                </a:lnTo>
                <a:lnTo>
                  <a:pt x="0" y="6350"/>
                </a:lnTo>
                <a:lnTo>
                  <a:pt x="11023" y="18669"/>
                </a:lnTo>
                <a:lnTo>
                  <a:pt x="15278" y="16002"/>
                </a:lnTo>
                <a:lnTo>
                  <a:pt x="15824" y="11303"/>
                </a:lnTo>
                <a:close/>
              </a:path>
              <a:path w="69215" h="19050">
                <a:moveTo>
                  <a:pt x="68643" y="13589"/>
                </a:moveTo>
                <a:lnTo>
                  <a:pt x="68402" y="5969"/>
                </a:lnTo>
                <a:lnTo>
                  <a:pt x="66827" y="3175"/>
                </a:lnTo>
                <a:lnTo>
                  <a:pt x="63296" y="2159"/>
                </a:lnTo>
                <a:lnTo>
                  <a:pt x="57086" y="0"/>
                </a:lnTo>
                <a:lnTo>
                  <a:pt x="53009" y="4953"/>
                </a:lnTo>
                <a:lnTo>
                  <a:pt x="53162" y="9652"/>
                </a:lnTo>
                <a:lnTo>
                  <a:pt x="53251" y="12573"/>
                </a:lnTo>
                <a:lnTo>
                  <a:pt x="54965" y="15494"/>
                </a:lnTo>
                <a:lnTo>
                  <a:pt x="58775" y="16510"/>
                </a:lnTo>
                <a:lnTo>
                  <a:pt x="64668" y="18669"/>
                </a:lnTo>
                <a:lnTo>
                  <a:pt x="68643" y="13589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538556" y="3502291"/>
            <a:ext cx="70485" cy="57785"/>
          </a:xfrm>
          <a:custGeom>
            <a:avLst/>
            <a:gdLst/>
            <a:ahLst/>
            <a:cxnLst/>
            <a:rect l="l" t="t" r="r" b="b"/>
            <a:pathLst>
              <a:path w="70484" h="57785">
                <a:moveTo>
                  <a:pt x="16027" y="11544"/>
                </a:moveTo>
                <a:lnTo>
                  <a:pt x="15913" y="7734"/>
                </a:lnTo>
                <a:lnTo>
                  <a:pt x="14719" y="5321"/>
                </a:lnTo>
                <a:lnTo>
                  <a:pt x="12433" y="3937"/>
                </a:lnTo>
                <a:lnTo>
                  <a:pt x="6946" y="0"/>
                </a:lnTo>
                <a:lnTo>
                  <a:pt x="0" y="4559"/>
                </a:lnTo>
                <a:lnTo>
                  <a:pt x="203" y="10909"/>
                </a:lnTo>
                <a:lnTo>
                  <a:pt x="266" y="11671"/>
                </a:lnTo>
                <a:lnTo>
                  <a:pt x="1727" y="18529"/>
                </a:lnTo>
                <a:lnTo>
                  <a:pt x="10464" y="20053"/>
                </a:lnTo>
                <a:lnTo>
                  <a:pt x="14630" y="14338"/>
                </a:lnTo>
                <a:lnTo>
                  <a:pt x="15595" y="13081"/>
                </a:lnTo>
                <a:lnTo>
                  <a:pt x="16027" y="11544"/>
                </a:lnTo>
                <a:close/>
              </a:path>
              <a:path w="70484" h="57785">
                <a:moveTo>
                  <a:pt x="69926" y="51295"/>
                </a:moveTo>
                <a:lnTo>
                  <a:pt x="69697" y="43802"/>
                </a:lnTo>
                <a:lnTo>
                  <a:pt x="64452" y="38976"/>
                </a:lnTo>
                <a:lnTo>
                  <a:pt x="58369" y="42024"/>
                </a:lnTo>
                <a:lnTo>
                  <a:pt x="55676" y="43421"/>
                </a:lnTo>
                <a:lnTo>
                  <a:pt x="54051" y="46215"/>
                </a:lnTo>
                <a:lnTo>
                  <a:pt x="54140" y="49009"/>
                </a:lnTo>
                <a:lnTo>
                  <a:pt x="54178" y="50025"/>
                </a:lnTo>
                <a:lnTo>
                  <a:pt x="54432" y="51041"/>
                </a:lnTo>
                <a:lnTo>
                  <a:pt x="54965" y="52057"/>
                </a:lnTo>
                <a:lnTo>
                  <a:pt x="56959" y="56248"/>
                </a:lnTo>
                <a:lnTo>
                  <a:pt x="61328" y="57391"/>
                </a:lnTo>
                <a:lnTo>
                  <a:pt x="65633" y="55359"/>
                </a:lnTo>
                <a:lnTo>
                  <a:pt x="68707" y="53835"/>
                </a:lnTo>
                <a:lnTo>
                  <a:pt x="69926" y="51295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406438" y="3535426"/>
            <a:ext cx="50165" cy="57785"/>
          </a:xfrm>
          <a:custGeom>
            <a:avLst/>
            <a:gdLst/>
            <a:ahLst/>
            <a:cxnLst/>
            <a:rect l="l" t="t" r="r" b="b"/>
            <a:pathLst>
              <a:path w="50165" h="57785">
                <a:moveTo>
                  <a:pt x="15379" y="9779"/>
                </a:moveTo>
                <a:lnTo>
                  <a:pt x="15189" y="3937"/>
                </a:lnTo>
                <a:lnTo>
                  <a:pt x="10934" y="0"/>
                </a:lnTo>
                <a:lnTo>
                  <a:pt x="5753" y="1143"/>
                </a:lnTo>
                <a:lnTo>
                  <a:pt x="2603" y="1778"/>
                </a:lnTo>
                <a:lnTo>
                  <a:pt x="0" y="5080"/>
                </a:lnTo>
                <a:lnTo>
                  <a:pt x="114" y="8255"/>
                </a:lnTo>
                <a:lnTo>
                  <a:pt x="114" y="8763"/>
                </a:lnTo>
                <a:lnTo>
                  <a:pt x="215" y="9398"/>
                </a:lnTo>
                <a:lnTo>
                  <a:pt x="431" y="9906"/>
                </a:lnTo>
                <a:lnTo>
                  <a:pt x="1892" y="16637"/>
                </a:lnTo>
                <a:lnTo>
                  <a:pt x="10629" y="18288"/>
                </a:lnTo>
                <a:lnTo>
                  <a:pt x="14198" y="12573"/>
                </a:lnTo>
                <a:lnTo>
                  <a:pt x="15024" y="11303"/>
                </a:lnTo>
                <a:lnTo>
                  <a:pt x="15379" y="9779"/>
                </a:lnTo>
                <a:close/>
              </a:path>
              <a:path w="50165" h="57785">
                <a:moveTo>
                  <a:pt x="17843" y="51308"/>
                </a:moveTo>
                <a:lnTo>
                  <a:pt x="17653" y="45593"/>
                </a:lnTo>
                <a:lnTo>
                  <a:pt x="16167" y="43053"/>
                </a:lnTo>
                <a:lnTo>
                  <a:pt x="13233" y="41656"/>
                </a:lnTo>
                <a:lnTo>
                  <a:pt x="7848" y="39243"/>
                </a:lnTo>
                <a:lnTo>
                  <a:pt x="2197" y="43053"/>
                </a:lnTo>
                <a:lnTo>
                  <a:pt x="8775" y="57277"/>
                </a:lnTo>
                <a:lnTo>
                  <a:pt x="16052" y="54483"/>
                </a:lnTo>
                <a:lnTo>
                  <a:pt x="17843" y="51308"/>
                </a:lnTo>
                <a:close/>
              </a:path>
              <a:path w="50165" h="57785">
                <a:moveTo>
                  <a:pt x="49555" y="35306"/>
                </a:moveTo>
                <a:lnTo>
                  <a:pt x="49301" y="27432"/>
                </a:lnTo>
                <a:lnTo>
                  <a:pt x="45720" y="22860"/>
                </a:lnTo>
                <a:lnTo>
                  <a:pt x="40017" y="24130"/>
                </a:lnTo>
                <a:lnTo>
                  <a:pt x="36347" y="24765"/>
                </a:lnTo>
                <a:lnTo>
                  <a:pt x="33655" y="28067"/>
                </a:lnTo>
                <a:lnTo>
                  <a:pt x="33769" y="31623"/>
                </a:lnTo>
                <a:lnTo>
                  <a:pt x="33794" y="32258"/>
                </a:lnTo>
                <a:lnTo>
                  <a:pt x="33909" y="32893"/>
                </a:lnTo>
                <a:lnTo>
                  <a:pt x="34112" y="33655"/>
                </a:lnTo>
                <a:lnTo>
                  <a:pt x="34848" y="37338"/>
                </a:lnTo>
                <a:lnTo>
                  <a:pt x="39281" y="40259"/>
                </a:lnTo>
                <a:lnTo>
                  <a:pt x="43586" y="38862"/>
                </a:lnTo>
                <a:lnTo>
                  <a:pt x="43611" y="39497"/>
                </a:lnTo>
                <a:lnTo>
                  <a:pt x="47790" y="38608"/>
                </a:lnTo>
                <a:lnTo>
                  <a:pt x="49555" y="35306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58458" y="3494277"/>
            <a:ext cx="127000" cy="78105"/>
          </a:xfrm>
          <a:custGeom>
            <a:avLst/>
            <a:gdLst/>
            <a:ahLst/>
            <a:cxnLst/>
            <a:rect l="l" t="t" r="r" b="b"/>
            <a:pathLst>
              <a:path w="127000" h="78104">
                <a:moveTo>
                  <a:pt x="15786" y="12065"/>
                </a:moveTo>
                <a:lnTo>
                  <a:pt x="15595" y="6223"/>
                </a:lnTo>
                <a:lnTo>
                  <a:pt x="14630" y="3937"/>
                </a:lnTo>
                <a:lnTo>
                  <a:pt x="12687" y="2286"/>
                </a:lnTo>
                <a:lnTo>
                  <a:pt x="8864" y="0"/>
                </a:lnTo>
                <a:lnTo>
                  <a:pt x="3937" y="762"/>
                </a:lnTo>
                <a:lnTo>
                  <a:pt x="1536" y="3937"/>
                </a:lnTo>
                <a:lnTo>
                  <a:pt x="457" y="5461"/>
                </a:lnTo>
                <a:lnTo>
                  <a:pt x="0" y="6985"/>
                </a:lnTo>
                <a:lnTo>
                  <a:pt x="50" y="8636"/>
                </a:lnTo>
                <a:lnTo>
                  <a:pt x="190" y="13081"/>
                </a:lnTo>
                <a:lnTo>
                  <a:pt x="4356" y="17157"/>
                </a:lnTo>
                <a:lnTo>
                  <a:pt x="9372" y="16002"/>
                </a:lnTo>
                <a:lnTo>
                  <a:pt x="13589" y="15506"/>
                </a:lnTo>
                <a:lnTo>
                  <a:pt x="15786" y="12065"/>
                </a:lnTo>
                <a:close/>
              </a:path>
              <a:path w="127000" h="78104">
                <a:moveTo>
                  <a:pt x="41681" y="14363"/>
                </a:moveTo>
                <a:lnTo>
                  <a:pt x="41503" y="8509"/>
                </a:lnTo>
                <a:lnTo>
                  <a:pt x="39116" y="5334"/>
                </a:lnTo>
                <a:lnTo>
                  <a:pt x="35102" y="4699"/>
                </a:lnTo>
                <a:lnTo>
                  <a:pt x="30734" y="3556"/>
                </a:lnTo>
                <a:lnTo>
                  <a:pt x="27114" y="6858"/>
                </a:lnTo>
                <a:lnTo>
                  <a:pt x="25984" y="10541"/>
                </a:lnTo>
                <a:lnTo>
                  <a:pt x="25908" y="11049"/>
                </a:lnTo>
                <a:lnTo>
                  <a:pt x="25895" y="12065"/>
                </a:lnTo>
                <a:lnTo>
                  <a:pt x="26085" y="18161"/>
                </a:lnTo>
                <a:lnTo>
                  <a:pt x="32981" y="22479"/>
                </a:lnTo>
                <a:lnTo>
                  <a:pt x="38049" y="18796"/>
                </a:lnTo>
                <a:lnTo>
                  <a:pt x="40576" y="16891"/>
                </a:lnTo>
                <a:lnTo>
                  <a:pt x="41681" y="14363"/>
                </a:lnTo>
                <a:close/>
              </a:path>
              <a:path w="127000" h="78104">
                <a:moveTo>
                  <a:pt x="66954" y="58674"/>
                </a:moveTo>
                <a:lnTo>
                  <a:pt x="57569" y="47967"/>
                </a:lnTo>
                <a:lnTo>
                  <a:pt x="53035" y="50419"/>
                </a:lnTo>
                <a:lnTo>
                  <a:pt x="51193" y="55372"/>
                </a:lnTo>
                <a:lnTo>
                  <a:pt x="51219" y="56134"/>
                </a:lnTo>
                <a:lnTo>
                  <a:pt x="51371" y="57023"/>
                </a:lnTo>
                <a:lnTo>
                  <a:pt x="51701" y="58039"/>
                </a:lnTo>
                <a:lnTo>
                  <a:pt x="52438" y="61722"/>
                </a:lnTo>
                <a:lnTo>
                  <a:pt x="56857" y="64008"/>
                </a:lnTo>
                <a:lnTo>
                  <a:pt x="64719" y="61468"/>
                </a:lnTo>
                <a:lnTo>
                  <a:pt x="66954" y="58674"/>
                </a:lnTo>
                <a:close/>
              </a:path>
              <a:path w="127000" h="78104">
                <a:moveTo>
                  <a:pt x="126758" y="74168"/>
                </a:moveTo>
                <a:lnTo>
                  <a:pt x="126415" y="62992"/>
                </a:lnTo>
                <a:lnTo>
                  <a:pt x="117602" y="59563"/>
                </a:lnTo>
                <a:lnTo>
                  <a:pt x="111264" y="66294"/>
                </a:lnTo>
                <a:lnTo>
                  <a:pt x="110617" y="68199"/>
                </a:lnTo>
                <a:lnTo>
                  <a:pt x="110680" y="70104"/>
                </a:lnTo>
                <a:lnTo>
                  <a:pt x="110794" y="74041"/>
                </a:lnTo>
                <a:lnTo>
                  <a:pt x="114134" y="77597"/>
                </a:lnTo>
                <a:lnTo>
                  <a:pt x="123139" y="77343"/>
                </a:lnTo>
                <a:lnTo>
                  <a:pt x="126758" y="74168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245630" y="3526790"/>
            <a:ext cx="15875" cy="18415"/>
          </a:xfrm>
          <a:custGeom>
            <a:avLst/>
            <a:gdLst/>
            <a:ahLst/>
            <a:cxnLst/>
            <a:rect l="l" t="t" r="r" b="b"/>
            <a:pathLst>
              <a:path w="15875" h="18414">
                <a:moveTo>
                  <a:pt x="4737" y="0"/>
                </a:moveTo>
                <a:lnTo>
                  <a:pt x="1193" y="5715"/>
                </a:lnTo>
                <a:lnTo>
                  <a:pt x="368" y="6985"/>
                </a:lnTo>
                <a:lnTo>
                  <a:pt x="0" y="8509"/>
                </a:lnTo>
                <a:lnTo>
                  <a:pt x="38" y="9906"/>
                </a:lnTo>
                <a:lnTo>
                  <a:pt x="177" y="14351"/>
                </a:lnTo>
                <a:lnTo>
                  <a:pt x="4444" y="18288"/>
                </a:lnTo>
                <a:lnTo>
                  <a:pt x="9639" y="17145"/>
                </a:lnTo>
                <a:lnTo>
                  <a:pt x="13512" y="16510"/>
                </a:lnTo>
                <a:lnTo>
                  <a:pt x="15798" y="12954"/>
                </a:lnTo>
                <a:lnTo>
                  <a:pt x="15633" y="8128"/>
                </a:lnTo>
                <a:lnTo>
                  <a:pt x="14084" y="1016"/>
                </a:lnTo>
                <a:lnTo>
                  <a:pt x="47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151447" y="3498850"/>
            <a:ext cx="15875" cy="18415"/>
          </a:xfrm>
          <a:custGeom>
            <a:avLst/>
            <a:gdLst/>
            <a:ahLst/>
            <a:cxnLst/>
            <a:rect l="l" t="t" r="r" b="b"/>
            <a:pathLst>
              <a:path w="15875" h="18414">
                <a:moveTo>
                  <a:pt x="4851" y="0"/>
                </a:moveTo>
                <a:lnTo>
                  <a:pt x="596" y="2667"/>
                </a:lnTo>
                <a:lnTo>
                  <a:pt x="126" y="6985"/>
                </a:lnTo>
                <a:lnTo>
                  <a:pt x="0" y="8000"/>
                </a:lnTo>
                <a:lnTo>
                  <a:pt x="25" y="8508"/>
                </a:lnTo>
                <a:lnTo>
                  <a:pt x="215" y="14477"/>
                </a:lnTo>
                <a:lnTo>
                  <a:pt x="7111" y="18161"/>
                </a:lnTo>
                <a:lnTo>
                  <a:pt x="14350" y="13081"/>
                </a:lnTo>
                <a:lnTo>
                  <a:pt x="15328" y="10668"/>
                </a:lnTo>
                <a:lnTo>
                  <a:pt x="15138" y="4699"/>
                </a:lnTo>
                <a:lnTo>
                  <a:pt x="12712" y="1143"/>
                </a:lnTo>
                <a:lnTo>
                  <a:pt x="8610" y="507"/>
                </a:lnTo>
                <a:lnTo>
                  <a:pt x="48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450469" y="3598038"/>
            <a:ext cx="29209" cy="30480"/>
          </a:xfrm>
          <a:custGeom>
            <a:avLst/>
            <a:gdLst/>
            <a:ahLst/>
            <a:cxnLst/>
            <a:rect l="l" t="t" r="r" b="b"/>
            <a:pathLst>
              <a:path w="29209" h="30479">
                <a:moveTo>
                  <a:pt x="14604" y="0"/>
                </a:moveTo>
                <a:lnTo>
                  <a:pt x="7200" y="2030"/>
                </a:lnTo>
                <a:lnTo>
                  <a:pt x="2222" y="4697"/>
                </a:lnTo>
                <a:lnTo>
                  <a:pt x="0" y="9523"/>
                </a:lnTo>
                <a:lnTo>
                  <a:pt x="152" y="14349"/>
                </a:lnTo>
                <a:lnTo>
                  <a:pt x="330" y="20191"/>
                </a:lnTo>
                <a:lnTo>
                  <a:pt x="4000" y="26033"/>
                </a:lnTo>
                <a:lnTo>
                  <a:pt x="10502" y="27811"/>
                </a:lnTo>
                <a:lnTo>
                  <a:pt x="18034" y="30097"/>
                </a:lnTo>
                <a:lnTo>
                  <a:pt x="25958" y="25525"/>
                </a:lnTo>
                <a:lnTo>
                  <a:pt x="28613" y="16635"/>
                </a:lnTo>
                <a:lnTo>
                  <a:pt x="28778" y="15238"/>
                </a:lnTo>
                <a:lnTo>
                  <a:pt x="28740" y="13841"/>
                </a:lnTo>
                <a:lnTo>
                  <a:pt x="26601" y="6941"/>
                </a:lnTo>
                <a:lnTo>
                  <a:pt x="21480" y="1982"/>
                </a:lnTo>
                <a:lnTo>
                  <a:pt x="146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1017562" y="3953211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15036" y="0"/>
                </a:moveTo>
                <a:lnTo>
                  <a:pt x="7886" y="1645"/>
                </a:lnTo>
                <a:lnTo>
                  <a:pt x="2628" y="4490"/>
                </a:lnTo>
                <a:lnTo>
                  <a:pt x="0" y="9455"/>
                </a:lnTo>
                <a:lnTo>
                  <a:pt x="165" y="14738"/>
                </a:lnTo>
                <a:lnTo>
                  <a:pt x="228" y="16834"/>
                </a:lnTo>
                <a:lnTo>
                  <a:pt x="723" y="18942"/>
                </a:lnTo>
                <a:lnTo>
                  <a:pt x="1663" y="21012"/>
                </a:lnTo>
                <a:lnTo>
                  <a:pt x="7674" y="26977"/>
                </a:lnTo>
                <a:lnTo>
                  <a:pt x="15413" y="28539"/>
                </a:lnTo>
                <a:lnTo>
                  <a:pt x="22782" y="25825"/>
                </a:lnTo>
                <a:lnTo>
                  <a:pt x="27685" y="18968"/>
                </a:lnTo>
                <a:lnTo>
                  <a:pt x="28244" y="17202"/>
                </a:lnTo>
                <a:lnTo>
                  <a:pt x="28473" y="15488"/>
                </a:lnTo>
                <a:lnTo>
                  <a:pt x="28422" y="13849"/>
                </a:lnTo>
                <a:lnTo>
                  <a:pt x="26408" y="6986"/>
                </a:lnTo>
                <a:lnTo>
                  <a:pt x="21578" y="2075"/>
                </a:lnTo>
                <a:lnTo>
                  <a:pt x="150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1097775" y="4068051"/>
            <a:ext cx="28575" cy="32384"/>
          </a:xfrm>
          <a:custGeom>
            <a:avLst/>
            <a:gdLst/>
            <a:ahLst/>
            <a:cxnLst/>
            <a:rect l="l" t="t" r="r" b="b"/>
            <a:pathLst>
              <a:path w="28575" h="32385">
                <a:moveTo>
                  <a:pt x="7442" y="0"/>
                </a:moveTo>
                <a:lnTo>
                  <a:pt x="0" y="7670"/>
                </a:lnTo>
                <a:lnTo>
                  <a:pt x="254" y="16001"/>
                </a:lnTo>
                <a:lnTo>
                  <a:pt x="342" y="18541"/>
                </a:lnTo>
                <a:lnTo>
                  <a:pt x="1130" y="21132"/>
                </a:lnTo>
                <a:lnTo>
                  <a:pt x="2806" y="23533"/>
                </a:lnTo>
                <a:lnTo>
                  <a:pt x="6743" y="30213"/>
                </a:lnTo>
                <a:lnTo>
                  <a:pt x="16103" y="31775"/>
                </a:lnTo>
                <a:lnTo>
                  <a:pt x="22174" y="27241"/>
                </a:lnTo>
                <a:lnTo>
                  <a:pt x="26593" y="24218"/>
                </a:lnTo>
                <a:lnTo>
                  <a:pt x="28562" y="19557"/>
                </a:lnTo>
                <a:lnTo>
                  <a:pt x="28232" y="9029"/>
                </a:lnTo>
                <a:lnTo>
                  <a:pt x="24193" y="3251"/>
                </a:lnTo>
                <a:lnTo>
                  <a:pt x="17030" y="2057"/>
                </a:lnTo>
                <a:lnTo>
                  <a:pt x="74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1292478" y="4340564"/>
            <a:ext cx="28575" cy="29845"/>
          </a:xfrm>
          <a:custGeom>
            <a:avLst/>
            <a:gdLst/>
            <a:ahLst/>
            <a:cxnLst/>
            <a:rect l="l" t="t" r="r" b="b"/>
            <a:pathLst>
              <a:path w="28575" h="29845">
                <a:moveTo>
                  <a:pt x="13983" y="0"/>
                </a:moveTo>
                <a:lnTo>
                  <a:pt x="6937" y="2071"/>
                </a:lnTo>
                <a:lnTo>
                  <a:pt x="1819" y="7284"/>
                </a:lnTo>
                <a:lnTo>
                  <a:pt x="0" y="14646"/>
                </a:lnTo>
                <a:lnTo>
                  <a:pt x="0" y="15586"/>
                </a:lnTo>
                <a:lnTo>
                  <a:pt x="127" y="16564"/>
                </a:lnTo>
                <a:lnTo>
                  <a:pt x="381" y="17567"/>
                </a:lnTo>
                <a:lnTo>
                  <a:pt x="2540" y="24908"/>
                </a:lnTo>
                <a:lnTo>
                  <a:pt x="10033" y="29619"/>
                </a:lnTo>
                <a:lnTo>
                  <a:pt x="17526" y="28159"/>
                </a:lnTo>
                <a:lnTo>
                  <a:pt x="24637" y="26114"/>
                </a:lnTo>
                <a:lnTo>
                  <a:pt x="28575" y="19713"/>
                </a:lnTo>
                <a:lnTo>
                  <a:pt x="28321" y="13478"/>
                </a:lnTo>
                <a:lnTo>
                  <a:pt x="28193" y="9071"/>
                </a:lnTo>
                <a:lnTo>
                  <a:pt x="26034" y="4727"/>
                </a:lnTo>
                <a:lnTo>
                  <a:pt x="21590" y="2060"/>
                </a:lnTo>
                <a:lnTo>
                  <a:pt x="1398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1337310" y="4651030"/>
            <a:ext cx="28575" cy="29845"/>
          </a:xfrm>
          <a:custGeom>
            <a:avLst/>
            <a:gdLst/>
            <a:ahLst/>
            <a:cxnLst/>
            <a:rect l="l" t="t" r="r" b="b"/>
            <a:pathLst>
              <a:path w="28575" h="29845">
                <a:moveTo>
                  <a:pt x="14894" y="0"/>
                </a:moveTo>
                <a:lnTo>
                  <a:pt x="7493" y="1637"/>
                </a:lnTo>
                <a:lnTo>
                  <a:pt x="1996" y="6812"/>
                </a:lnTo>
                <a:lnTo>
                  <a:pt x="0" y="14505"/>
                </a:lnTo>
                <a:lnTo>
                  <a:pt x="0" y="16003"/>
                </a:lnTo>
                <a:lnTo>
                  <a:pt x="889" y="23408"/>
                </a:lnTo>
                <a:lnTo>
                  <a:pt x="8001" y="29351"/>
                </a:lnTo>
                <a:lnTo>
                  <a:pt x="16002" y="27878"/>
                </a:lnTo>
                <a:lnTo>
                  <a:pt x="23749" y="26837"/>
                </a:lnTo>
                <a:lnTo>
                  <a:pt x="28448" y="20220"/>
                </a:lnTo>
                <a:lnTo>
                  <a:pt x="28321" y="13540"/>
                </a:lnTo>
                <a:lnTo>
                  <a:pt x="28193" y="9653"/>
                </a:lnTo>
                <a:lnTo>
                  <a:pt x="26415" y="5755"/>
                </a:lnTo>
                <a:lnTo>
                  <a:pt x="22606" y="2922"/>
                </a:lnTo>
                <a:lnTo>
                  <a:pt x="148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1313688" y="4967420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4350" y="0"/>
                </a:moveTo>
                <a:lnTo>
                  <a:pt x="4663" y="3098"/>
                </a:lnTo>
                <a:lnTo>
                  <a:pt x="0" y="13150"/>
                </a:lnTo>
                <a:lnTo>
                  <a:pt x="0" y="14370"/>
                </a:lnTo>
                <a:lnTo>
                  <a:pt x="4573" y="24575"/>
                </a:lnTo>
                <a:lnTo>
                  <a:pt x="14112" y="28116"/>
                </a:lnTo>
                <a:lnTo>
                  <a:pt x="23770" y="24873"/>
                </a:lnTo>
                <a:lnTo>
                  <a:pt x="28702" y="14725"/>
                </a:lnTo>
                <a:lnTo>
                  <a:pt x="28702" y="13557"/>
                </a:lnTo>
                <a:lnTo>
                  <a:pt x="24038" y="3578"/>
                </a:lnTo>
                <a:lnTo>
                  <a:pt x="143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12" name="object 412"/>
          <p:cNvGrpSpPr/>
          <p:nvPr/>
        </p:nvGrpSpPr>
        <p:grpSpPr>
          <a:xfrm>
            <a:off x="-5424" y="3378554"/>
            <a:ext cx="1546225" cy="1770380"/>
            <a:chOff x="-5424" y="3378554"/>
            <a:chExt cx="1546225" cy="1770380"/>
          </a:xfrm>
        </p:grpSpPr>
        <p:sp>
          <p:nvSpPr>
            <p:cNvPr id="413" name="object 413"/>
            <p:cNvSpPr/>
            <p:nvPr/>
          </p:nvSpPr>
          <p:spPr>
            <a:xfrm>
              <a:off x="1293876" y="5080133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09" h="27939">
                  <a:moveTo>
                    <a:pt x="11430" y="0"/>
                  </a:moveTo>
                  <a:lnTo>
                    <a:pt x="4286" y="3598"/>
                  </a:lnTo>
                  <a:lnTo>
                    <a:pt x="381" y="11092"/>
                  </a:lnTo>
                  <a:lnTo>
                    <a:pt x="127" y="12156"/>
                  </a:lnTo>
                  <a:lnTo>
                    <a:pt x="0" y="13233"/>
                  </a:lnTo>
                  <a:lnTo>
                    <a:pt x="0" y="14288"/>
                  </a:lnTo>
                  <a:lnTo>
                    <a:pt x="254" y="20657"/>
                  </a:lnTo>
                  <a:lnTo>
                    <a:pt x="4953" y="26567"/>
                  </a:lnTo>
                  <a:lnTo>
                    <a:pt x="11430" y="27421"/>
                  </a:lnTo>
                  <a:lnTo>
                    <a:pt x="18236" y="27274"/>
                  </a:lnTo>
                  <a:lnTo>
                    <a:pt x="23780" y="24267"/>
                  </a:lnTo>
                  <a:lnTo>
                    <a:pt x="27467" y="19286"/>
                  </a:lnTo>
                  <a:lnTo>
                    <a:pt x="28702" y="13218"/>
                  </a:lnTo>
                  <a:lnTo>
                    <a:pt x="28702" y="10755"/>
                  </a:lnTo>
                  <a:lnTo>
                    <a:pt x="27940" y="8260"/>
                  </a:lnTo>
                  <a:lnTo>
                    <a:pt x="26289" y="5938"/>
                  </a:lnTo>
                  <a:lnTo>
                    <a:pt x="19526" y="658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E7A6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/>
            <p:cNvSpPr/>
            <p:nvPr/>
          </p:nvSpPr>
          <p:spPr>
            <a:xfrm>
              <a:off x="0" y="3383554"/>
              <a:ext cx="1536065" cy="1760220"/>
            </a:xfrm>
            <a:custGeom>
              <a:avLst/>
              <a:gdLst/>
              <a:ahLst/>
              <a:cxnLst/>
              <a:rect l="l" t="t" r="r" b="b"/>
              <a:pathLst>
                <a:path w="1536065" h="1760220">
                  <a:moveTo>
                    <a:pt x="1443191" y="1759945"/>
                  </a:moveTo>
                  <a:lnTo>
                    <a:pt x="1468538" y="1691659"/>
                  </a:lnTo>
                  <a:lnTo>
                    <a:pt x="1482087" y="1648933"/>
                  </a:lnTo>
                  <a:lnTo>
                    <a:pt x="1494128" y="1605800"/>
                  </a:lnTo>
                  <a:lnTo>
                    <a:pt x="1504656" y="1562304"/>
                  </a:lnTo>
                  <a:lnTo>
                    <a:pt x="1513663" y="1518487"/>
                  </a:lnTo>
                  <a:lnTo>
                    <a:pt x="1521144" y="1474394"/>
                  </a:lnTo>
                  <a:lnTo>
                    <a:pt x="1527091" y="1430066"/>
                  </a:lnTo>
                  <a:lnTo>
                    <a:pt x="1531498" y="1385548"/>
                  </a:lnTo>
                  <a:lnTo>
                    <a:pt x="1534358" y="1340882"/>
                  </a:lnTo>
                  <a:lnTo>
                    <a:pt x="1535666" y="1296112"/>
                  </a:lnTo>
                  <a:lnTo>
                    <a:pt x="1535413" y="1251282"/>
                  </a:lnTo>
                  <a:lnTo>
                    <a:pt x="1533595" y="1206433"/>
                  </a:lnTo>
                  <a:lnTo>
                    <a:pt x="1530204" y="1161610"/>
                  </a:lnTo>
                  <a:lnTo>
                    <a:pt x="1525233" y="1116856"/>
                  </a:lnTo>
                  <a:lnTo>
                    <a:pt x="1518676" y="1072214"/>
                  </a:lnTo>
                  <a:lnTo>
                    <a:pt x="1510527" y="1027727"/>
                  </a:lnTo>
                  <a:lnTo>
                    <a:pt x="1500779" y="983438"/>
                  </a:lnTo>
                  <a:lnTo>
                    <a:pt x="1489425" y="939391"/>
                  </a:lnTo>
                  <a:lnTo>
                    <a:pt x="1476458" y="895629"/>
                  </a:lnTo>
                  <a:lnTo>
                    <a:pt x="1461873" y="852195"/>
                  </a:lnTo>
                  <a:lnTo>
                    <a:pt x="1445663" y="809132"/>
                  </a:lnTo>
                  <a:lnTo>
                    <a:pt x="1427821" y="766484"/>
                  </a:lnTo>
                  <a:lnTo>
                    <a:pt x="1408340" y="724293"/>
                  </a:lnTo>
                  <a:lnTo>
                    <a:pt x="1387214" y="682604"/>
                  </a:lnTo>
                  <a:lnTo>
                    <a:pt x="1364436" y="641459"/>
                  </a:lnTo>
                  <a:lnTo>
                    <a:pt x="1340001" y="600901"/>
                  </a:lnTo>
                  <a:lnTo>
                    <a:pt x="1313900" y="560974"/>
                  </a:lnTo>
                  <a:lnTo>
                    <a:pt x="1286129" y="521721"/>
                  </a:lnTo>
                  <a:lnTo>
                    <a:pt x="1256932" y="483552"/>
                  </a:lnTo>
                  <a:lnTo>
                    <a:pt x="1226592" y="446780"/>
                  </a:lnTo>
                  <a:lnTo>
                    <a:pt x="1195152" y="411410"/>
                  </a:lnTo>
                  <a:lnTo>
                    <a:pt x="1162655" y="377448"/>
                  </a:lnTo>
                  <a:lnTo>
                    <a:pt x="1129145" y="344902"/>
                  </a:lnTo>
                  <a:lnTo>
                    <a:pt x="1094664" y="313778"/>
                  </a:lnTo>
                  <a:lnTo>
                    <a:pt x="1059258" y="284082"/>
                  </a:lnTo>
                  <a:lnTo>
                    <a:pt x="1022967" y="255821"/>
                  </a:lnTo>
                  <a:lnTo>
                    <a:pt x="985837" y="229002"/>
                  </a:lnTo>
                  <a:lnTo>
                    <a:pt x="947911" y="203631"/>
                  </a:lnTo>
                  <a:lnTo>
                    <a:pt x="909231" y="179715"/>
                  </a:lnTo>
                  <a:lnTo>
                    <a:pt x="869841" y="157260"/>
                  </a:lnTo>
                  <a:lnTo>
                    <a:pt x="829785" y="136272"/>
                  </a:lnTo>
                  <a:lnTo>
                    <a:pt x="789106" y="116760"/>
                  </a:lnTo>
                  <a:lnTo>
                    <a:pt x="747847" y="98728"/>
                  </a:lnTo>
                  <a:lnTo>
                    <a:pt x="706051" y="82184"/>
                  </a:lnTo>
                  <a:lnTo>
                    <a:pt x="663763" y="67133"/>
                  </a:lnTo>
                  <a:lnTo>
                    <a:pt x="621024" y="53584"/>
                  </a:lnTo>
                  <a:lnTo>
                    <a:pt x="577879" y="41542"/>
                  </a:lnTo>
                  <a:lnTo>
                    <a:pt x="534372" y="31013"/>
                  </a:lnTo>
                  <a:lnTo>
                    <a:pt x="490544" y="22005"/>
                  </a:lnTo>
                  <a:lnTo>
                    <a:pt x="446441" y="14524"/>
                  </a:lnTo>
                  <a:lnTo>
                    <a:pt x="402104" y="8576"/>
                  </a:lnTo>
                  <a:lnTo>
                    <a:pt x="357578" y="4168"/>
                  </a:lnTo>
                  <a:lnTo>
                    <a:pt x="312905" y="1307"/>
                  </a:lnTo>
                  <a:lnTo>
                    <a:pt x="268130" y="0"/>
                  </a:lnTo>
                  <a:lnTo>
                    <a:pt x="223295" y="251"/>
                  </a:lnTo>
                  <a:lnTo>
                    <a:pt x="178444" y="2070"/>
                  </a:lnTo>
                  <a:lnTo>
                    <a:pt x="133620" y="5461"/>
                  </a:lnTo>
                  <a:lnTo>
                    <a:pt x="88867" y="10431"/>
                  </a:lnTo>
                  <a:lnTo>
                    <a:pt x="44227" y="16988"/>
                  </a:lnTo>
                  <a:lnTo>
                    <a:pt x="0" y="25090"/>
                  </a:lnTo>
                </a:path>
              </a:pathLst>
            </a:custGeom>
            <a:ln w="9999">
              <a:solidFill>
                <a:srgbClr val="FFD5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/>
            <p:cNvSpPr/>
            <p:nvPr/>
          </p:nvSpPr>
          <p:spPr>
            <a:xfrm>
              <a:off x="0" y="3670260"/>
              <a:ext cx="1222375" cy="1233805"/>
            </a:xfrm>
            <a:custGeom>
              <a:avLst/>
              <a:gdLst/>
              <a:ahLst/>
              <a:cxnLst/>
              <a:rect l="l" t="t" r="r" b="b"/>
              <a:pathLst>
                <a:path w="1222375" h="1233804">
                  <a:moveTo>
                    <a:pt x="1209890" y="1233386"/>
                  </a:moveTo>
                  <a:lnTo>
                    <a:pt x="1216030" y="1185973"/>
                  </a:lnTo>
                  <a:lnTo>
                    <a:pt x="1220051" y="1138783"/>
                  </a:lnTo>
                  <a:lnTo>
                    <a:pt x="1221990" y="1091865"/>
                  </a:lnTo>
                  <a:lnTo>
                    <a:pt x="1221883" y="1045268"/>
                  </a:lnTo>
                  <a:lnTo>
                    <a:pt x="1219767" y="999042"/>
                  </a:lnTo>
                  <a:lnTo>
                    <a:pt x="1215679" y="953237"/>
                  </a:lnTo>
                  <a:lnTo>
                    <a:pt x="1209655" y="907902"/>
                  </a:lnTo>
                  <a:lnTo>
                    <a:pt x="1201732" y="863087"/>
                  </a:lnTo>
                  <a:lnTo>
                    <a:pt x="1191946" y="818841"/>
                  </a:lnTo>
                  <a:lnTo>
                    <a:pt x="1180333" y="775214"/>
                  </a:lnTo>
                  <a:lnTo>
                    <a:pt x="1166931" y="732255"/>
                  </a:lnTo>
                  <a:lnTo>
                    <a:pt x="1151776" y="690013"/>
                  </a:lnTo>
                  <a:lnTo>
                    <a:pt x="1134904" y="648539"/>
                  </a:lnTo>
                  <a:lnTo>
                    <a:pt x="1116353" y="607882"/>
                  </a:lnTo>
                  <a:lnTo>
                    <a:pt x="1096158" y="568091"/>
                  </a:lnTo>
                  <a:lnTo>
                    <a:pt x="1074356" y="529216"/>
                  </a:lnTo>
                  <a:lnTo>
                    <a:pt x="1050984" y="491306"/>
                  </a:lnTo>
                  <a:lnTo>
                    <a:pt x="1026078" y="454411"/>
                  </a:lnTo>
                  <a:lnTo>
                    <a:pt x="999675" y="418581"/>
                  </a:lnTo>
                  <a:lnTo>
                    <a:pt x="971811" y="383864"/>
                  </a:lnTo>
                  <a:lnTo>
                    <a:pt x="942523" y="350311"/>
                  </a:lnTo>
                  <a:lnTo>
                    <a:pt x="911848" y="317971"/>
                  </a:lnTo>
                  <a:lnTo>
                    <a:pt x="879822" y="286893"/>
                  </a:lnTo>
                  <a:lnTo>
                    <a:pt x="846481" y="257128"/>
                  </a:lnTo>
                  <a:lnTo>
                    <a:pt x="811863" y="228724"/>
                  </a:lnTo>
                  <a:lnTo>
                    <a:pt x="776004" y="201731"/>
                  </a:lnTo>
                  <a:lnTo>
                    <a:pt x="738939" y="176199"/>
                  </a:lnTo>
                  <a:lnTo>
                    <a:pt x="700707" y="152176"/>
                  </a:lnTo>
                  <a:lnTo>
                    <a:pt x="661343" y="129714"/>
                  </a:lnTo>
                  <a:lnTo>
                    <a:pt x="620884" y="108860"/>
                  </a:lnTo>
                  <a:lnTo>
                    <a:pt x="579367" y="89666"/>
                  </a:lnTo>
                  <a:lnTo>
                    <a:pt x="536828" y="72179"/>
                  </a:lnTo>
                  <a:lnTo>
                    <a:pt x="493303" y="56451"/>
                  </a:lnTo>
                  <a:lnTo>
                    <a:pt x="448830" y="42529"/>
                  </a:lnTo>
                  <a:lnTo>
                    <a:pt x="403444" y="30464"/>
                  </a:lnTo>
                  <a:lnTo>
                    <a:pt x="357183" y="20306"/>
                  </a:lnTo>
                  <a:lnTo>
                    <a:pt x="310083" y="12103"/>
                  </a:lnTo>
                  <a:lnTo>
                    <a:pt x="262717" y="5965"/>
                  </a:lnTo>
                  <a:lnTo>
                    <a:pt x="215569" y="1943"/>
                  </a:lnTo>
                  <a:lnTo>
                    <a:pt x="168689" y="0"/>
                  </a:lnTo>
                  <a:lnTo>
                    <a:pt x="122126" y="99"/>
                  </a:lnTo>
                  <a:lnTo>
                    <a:pt x="75930" y="2205"/>
                  </a:lnTo>
                  <a:lnTo>
                    <a:pt x="30151" y="6281"/>
                  </a:lnTo>
                  <a:lnTo>
                    <a:pt x="0" y="10280"/>
                  </a:lnTo>
                </a:path>
              </a:pathLst>
            </a:custGeom>
            <a:ln w="10849">
              <a:solidFill>
                <a:srgbClr val="FFD59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6" name="object 41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8934" y="4898222"/>
              <a:ext cx="76381" cy="250702"/>
            </a:xfrm>
            <a:prstGeom prst="rect">
              <a:avLst/>
            </a:prstGeom>
          </p:spPr>
        </p:pic>
        <p:sp>
          <p:nvSpPr>
            <p:cNvPr id="417" name="object 417"/>
            <p:cNvSpPr/>
            <p:nvPr/>
          </p:nvSpPr>
          <p:spPr>
            <a:xfrm>
              <a:off x="0" y="3816730"/>
              <a:ext cx="1061085" cy="1327150"/>
            </a:xfrm>
            <a:custGeom>
              <a:avLst/>
              <a:gdLst/>
              <a:ahLst/>
              <a:cxnLst/>
              <a:rect l="l" t="t" r="r" b="b"/>
              <a:pathLst>
                <a:path w="1061085" h="1327150">
                  <a:moveTo>
                    <a:pt x="1049477" y="1110703"/>
                  </a:moveTo>
                  <a:lnTo>
                    <a:pt x="1055539" y="1062917"/>
                  </a:lnTo>
                  <a:lnTo>
                    <a:pt x="1059210" y="1015382"/>
                  </a:lnTo>
                  <a:lnTo>
                    <a:pt x="1060538" y="968161"/>
                  </a:lnTo>
                  <a:lnTo>
                    <a:pt x="1059567" y="921318"/>
                  </a:lnTo>
                  <a:lnTo>
                    <a:pt x="1056346" y="874915"/>
                  </a:lnTo>
                  <a:lnTo>
                    <a:pt x="1050919" y="829016"/>
                  </a:lnTo>
                  <a:lnTo>
                    <a:pt x="1043333" y="783684"/>
                  </a:lnTo>
                  <a:lnTo>
                    <a:pt x="1033634" y="738983"/>
                  </a:lnTo>
                  <a:lnTo>
                    <a:pt x="1021868" y="694974"/>
                  </a:lnTo>
                  <a:lnTo>
                    <a:pt x="1008083" y="651722"/>
                  </a:lnTo>
                  <a:lnTo>
                    <a:pt x="992323" y="609290"/>
                  </a:lnTo>
                  <a:lnTo>
                    <a:pt x="974636" y="567741"/>
                  </a:lnTo>
                  <a:lnTo>
                    <a:pt x="955068" y="527137"/>
                  </a:lnTo>
                  <a:lnTo>
                    <a:pt x="933664" y="487543"/>
                  </a:lnTo>
                  <a:lnTo>
                    <a:pt x="910471" y="449022"/>
                  </a:lnTo>
                  <a:lnTo>
                    <a:pt x="885536" y="411636"/>
                  </a:lnTo>
                  <a:lnTo>
                    <a:pt x="858904" y="375449"/>
                  </a:lnTo>
                  <a:lnTo>
                    <a:pt x="830622" y="340523"/>
                  </a:lnTo>
                  <a:lnTo>
                    <a:pt x="800737" y="306923"/>
                  </a:lnTo>
                  <a:lnTo>
                    <a:pt x="769293" y="274712"/>
                  </a:lnTo>
                  <a:lnTo>
                    <a:pt x="736339" y="243952"/>
                  </a:lnTo>
                  <a:lnTo>
                    <a:pt x="701919" y="214706"/>
                  </a:lnTo>
                  <a:lnTo>
                    <a:pt x="666081" y="187039"/>
                  </a:lnTo>
                  <a:lnTo>
                    <a:pt x="628870" y="161012"/>
                  </a:lnTo>
                  <a:lnTo>
                    <a:pt x="590332" y="136690"/>
                  </a:lnTo>
                  <a:lnTo>
                    <a:pt x="550515" y="114135"/>
                  </a:lnTo>
                  <a:lnTo>
                    <a:pt x="509464" y="93411"/>
                  </a:lnTo>
                  <a:lnTo>
                    <a:pt x="467225" y="74581"/>
                  </a:lnTo>
                  <a:lnTo>
                    <a:pt x="423845" y="57708"/>
                  </a:lnTo>
                  <a:lnTo>
                    <a:pt x="379371" y="42855"/>
                  </a:lnTo>
                  <a:lnTo>
                    <a:pt x="333847" y="30085"/>
                  </a:lnTo>
                  <a:lnTo>
                    <a:pt x="287321" y="19462"/>
                  </a:lnTo>
                  <a:lnTo>
                    <a:pt x="239839" y="11048"/>
                  </a:lnTo>
                  <a:lnTo>
                    <a:pt x="192003" y="4987"/>
                  </a:lnTo>
                  <a:lnTo>
                    <a:pt x="144423" y="1320"/>
                  </a:lnTo>
                  <a:lnTo>
                    <a:pt x="97163" y="0"/>
                  </a:lnTo>
                  <a:lnTo>
                    <a:pt x="50286" y="980"/>
                  </a:lnTo>
                  <a:lnTo>
                    <a:pt x="3855" y="4214"/>
                  </a:lnTo>
                  <a:lnTo>
                    <a:pt x="0" y="4671"/>
                  </a:lnTo>
                </a:path>
                <a:path w="1061085" h="1327150">
                  <a:moveTo>
                    <a:pt x="990411" y="1326768"/>
                  </a:moveTo>
                  <a:lnTo>
                    <a:pt x="1002857" y="1294734"/>
                  </a:lnTo>
                  <a:lnTo>
                    <a:pt x="1017697" y="1250248"/>
                  </a:lnTo>
                  <a:lnTo>
                    <a:pt x="1030456" y="1204717"/>
                  </a:lnTo>
                  <a:lnTo>
                    <a:pt x="1041070" y="1158186"/>
                  </a:lnTo>
                  <a:lnTo>
                    <a:pt x="1049477" y="1110703"/>
                  </a:lnTo>
                </a:path>
                <a:path w="1061085" h="1327150">
                  <a:moveTo>
                    <a:pt x="888872" y="1127671"/>
                  </a:moveTo>
                  <a:lnTo>
                    <a:pt x="894784" y="1079788"/>
                  </a:lnTo>
                  <a:lnTo>
                    <a:pt x="897979" y="1032205"/>
                  </a:lnTo>
                  <a:lnTo>
                    <a:pt x="898517" y="985002"/>
                  </a:lnTo>
                  <a:lnTo>
                    <a:pt x="896457" y="938262"/>
                  </a:lnTo>
                  <a:lnTo>
                    <a:pt x="891860" y="892067"/>
                  </a:lnTo>
                  <a:lnTo>
                    <a:pt x="884785" y="846497"/>
                  </a:lnTo>
                  <a:lnTo>
                    <a:pt x="875292" y="801636"/>
                  </a:lnTo>
                  <a:lnTo>
                    <a:pt x="863442" y="757565"/>
                  </a:lnTo>
                  <a:lnTo>
                    <a:pt x="849294" y="714366"/>
                  </a:lnTo>
                  <a:lnTo>
                    <a:pt x="832908" y="672120"/>
                  </a:lnTo>
                  <a:lnTo>
                    <a:pt x="814343" y="630909"/>
                  </a:lnTo>
                  <a:lnTo>
                    <a:pt x="793660" y="590816"/>
                  </a:lnTo>
                  <a:lnTo>
                    <a:pt x="770919" y="551922"/>
                  </a:lnTo>
                  <a:lnTo>
                    <a:pt x="746179" y="514308"/>
                  </a:lnTo>
                  <a:lnTo>
                    <a:pt x="719500" y="478058"/>
                  </a:lnTo>
                  <a:lnTo>
                    <a:pt x="690943" y="443251"/>
                  </a:lnTo>
                  <a:lnTo>
                    <a:pt x="660566" y="409971"/>
                  </a:lnTo>
                  <a:lnTo>
                    <a:pt x="628431" y="378300"/>
                  </a:lnTo>
                  <a:lnTo>
                    <a:pt x="594596" y="348318"/>
                  </a:lnTo>
                  <a:lnTo>
                    <a:pt x="559121" y="320108"/>
                  </a:lnTo>
                  <a:lnTo>
                    <a:pt x="522068" y="293751"/>
                  </a:lnTo>
                  <a:lnTo>
                    <a:pt x="483494" y="269330"/>
                  </a:lnTo>
                  <a:lnTo>
                    <a:pt x="443461" y="246927"/>
                  </a:lnTo>
                  <a:lnTo>
                    <a:pt x="402028" y="226622"/>
                  </a:lnTo>
                  <a:lnTo>
                    <a:pt x="359254" y="208498"/>
                  </a:lnTo>
                  <a:lnTo>
                    <a:pt x="315201" y="192637"/>
                  </a:lnTo>
                  <a:lnTo>
                    <a:pt x="269927" y="179120"/>
                  </a:lnTo>
                  <a:lnTo>
                    <a:pt x="223493" y="168030"/>
                  </a:lnTo>
                  <a:lnTo>
                    <a:pt x="175958" y="159448"/>
                  </a:lnTo>
                  <a:lnTo>
                    <a:pt x="128076" y="153538"/>
                  </a:lnTo>
                  <a:lnTo>
                    <a:pt x="80493" y="150349"/>
                  </a:lnTo>
                  <a:lnTo>
                    <a:pt x="33290" y="149820"/>
                  </a:lnTo>
                  <a:lnTo>
                    <a:pt x="0" y="151296"/>
                  </a:lnTo>
                </a:path>
                <a:path w="1061085" h="1327150">
                  <a:moveTo>
                    <a:pt x="833113" y="1326768"/>
                  </a:moveTo>
                  <a:lnTo>
                    <a:pt x="839882" y="1310788"/>
                  </a:lnTo>
                  <a:lnTo>
                    <a:pt x="855725" y="1266767"/>
                  </a:lnTo>
                  <a:lnTo>
                    <a:pt x="869226" y="1221534"/>
                  </a:lnTo>
                  <a:lnTo>
                    <a:pt x="880302" y="1175148"/>
                  </a:lnTo>
                  <a:lnTo>
                    <a:pt x="888872" y="1127671"/>
                  </a:lnTo>
                </a:path>
              </a:pathLst>
            </a:custGeom>
            <a:ln w="10849">
              <a:solidFill>
                <a:srgbClr val="FFD5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8" name="object 418"/>
            <p:cNvSpPr/>
            <p:nvPr/>
          </p:nvSpPr>
          <p:spPr>
            <a:xfrm>
              <a:off x="0" y="4079978"/>
              <a:ext cx="777875" cy="1063625"/>
            </a:xfrm>
            <a:custGeom>
              <a:avLst/>
              <a:gdLst/>
              <a:ahLst/>
              <a:cxnLst/>
              <a:rect l="l" t="t" r="r" b="b"/>
              <a:pathLst>
                <a:path w="777875" h="1063625">
                  <a:moveTo>
                    <a:pt x="713250" y="1063521"/>
                  </a:moveTo>
                  <a:lnTo>
                    <a:pt x="737220" y="1002665"/>
                  </a:lnTo>
                  <a:lnTo>
                    <a:pt x="750380" y="959761"/>
                  </a:lnTo>
                  <a:lnTo>
                    <a:pt x="760979" y="916216"/>
                  </a:lnTo>
                  <a:lnTo>
                    <a:pt x="769000" y="872152"/>
                  </a:lnTo>
                  <a:lnTo>
                    <a:pt x="774424" y="827694"/>
                  </a:lnTo>
                  <a:lnTo>
                    <a:pt x="777231" y="782964"/>
                  </a:lnTo>
                  <a:lnTo>
                    <a:pt x="777404" y="738088"/>
                  </a:lnTo>
                  <a:lnTo>
                    <a:pt x="774922" y="693187"/>
                  </a:lnTo>
                  <a:lnTo>
                    <a:pt x="769768" y="648386"/>
                  </a:lnTo>
                  <a:lnTo>
                    <a:pt x="761923" y="603809"/>
                  </a:lnTo>
                  <a:lnTo>
                    <a:pt x="751367" y="559579"/>
                  </a:lnTo>
                  <a:lnTo>
                    <a:pt x="738083" y="515819"/>
                  </a:lnTo>
                  <a:lnTo>
                    <a:pt x="722051" y="472653"/>
                  </a:lnTo>
                  <a:lnTo>
                    <a:pt x="703253" y="430205"/>
                  </a:lnTo>
                  <a:lnTo>
                    <a:pt x="681669" y="388599"/>
                  </a:lnTo>
                  <a:lnTo>
                    <a:pt x="657282" y="347957"/>
                  </a:lnTo>
                  <a:lnTo>
                    <a:pt x="630072" y="308404"/>
                  </a:lnTo>
                  <a:lnTo>
                    <a:pt x="600447" y="270686"/>
                  </a:lnTo>
                  <a:lnTo>
                    <a:pt x="568935" y="235339"/>
                  </a:lnTo>
                  <a:lnTo>
                    <a:pt x="535659" y="202382"/>
                  </a:lnTo>
                  <a:lnTo>
                    <a:pt x="500745" y="171833"/>
                  </a:lnTo>
                  <a:lnTo>
                    <a:pt x="464317" y="143712"/>
                  </a:lnTo>
                  <a:lnTo>
                    <a:pt x="426498" y="118037"/>
                  </a:lnTo>
                  <a:lnTo>
                    <a:pt x="387414" y="94827"/>
                  </a:lnTo>
                  <a:lnTo>
                    <a:pt x="347190" y="74102"/>
                  </a:lnTo>
                  <a:lnTo>
                    <a:pt x="305948" y="55879"/>
                  </a:lnTo>
                  <a:lnTo>
                    <a:pt x="263814" y="40179"/>
                  </a:lnTo>
                  <a:lnTo>
                    <a:pt x="220913" y="27019"/>
                  </a:lnTo>
                  <a:lnTo>
                    <a:pt x="177368" y="16420"/>
                  </a:lnTo>
                  <a:lnTo>
                    <a:pt x="133304" y="8399"/>
                  </a:lnTo>
                  <a:lnTo>
                    <a:pt x="88846" y="2975"/>
                  </a:lnTo>
                  <a:lnTo>
                    <a:pt x="44117" y="168"/>
                  </a:lnTo>
                  <a:lnTo>
                    <a:pt x="0" y="0"/>
                  </a:lnTo>
                </a:path>
              </a:pathLst>
            </a:custGeom>
            <a:ln w="9999">
              <a:solidFill>
                <a:srgbClr val="FFD5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9" name="object 419"/>
            <p:cNvSpPr/>
            <p:nvPr/>
          </p:nvSpPr>
          <p:spPr>
            <a:xfrm>
              <a:off x="0" y="4214914"/>
              <a:ext cx="643255" cy="929005"/>
            </a:xfrm>
            <a:custGeom>
              <a:avLst/>
              <a:gdLst/>
              <a:ahLst/>
              <a:cxnLst/>
              <a:rect l="l" t="t" r="r" b="b"/>
              <a:pathLst>
                <a:path w="643255" h="929004">
                  <a:moveTo>
                    <a:pt x="17547" y="0"/>
                  </a:moveTo>
                  <a:lnTo>
                    <a:pt x="0" y="711"/>
                  </a:lnTo>
                  <a:lnTo>
                    <a:pt x="0" y="928585"/>
                  </a:lnTo>
                  <a:lnTo>
                    <a:pt x="563060" y="928585"/>
                  </a:lnTo>
                  <a:lnTo>
                    <a:pt x="572390" y="912189"/>
                  </a:lnTo>
                  <a:lnTo>
                    <a:pt x="592105" y="870656"/>
                  </a:lnTo>
                  <a:lnTo>
                    <a:pt x="608646" y="827946"/>
                  </a:lnTo>
                  <a:lnTo>
                    <a:pt x="621985" y="784254"/>
                  </a:lnTo>
                  <a:lnTo>
                    <a:pt x="632092" y="739773"/>
                  </a:lnTo>
                  <a:lnTo>
                    <a:pt x="638939" y="694698"/>
                  </a:lnTo>
                  <a:lnTo>
                    <a:pt x="642494" y="649221"/>
                  </a:lnTo>
                  <a:lnTo>
                    <a:pt x="642730" y="603539"/>
                  </a:lnTo>
                  <a:lnTo>
                    <a:pt x="639617" y="557843"/>
                  </a:lnTo>
                  <a:lnTo>
                    <a:pt x="633124" y="512328"/>
                  </a:lnTo>
                  <a:lnTo>
                    <a:pt x="623223" y="467188"/>
                  </a:lnTo>
                  <a:lnTo>
                    <a:pt x="609885" y="422616"/>
                  </a:lnTo>
                  <a:lnTo>
                    <a:pt x="593079" y="378808"/>
                  </a:lnTo>
                  <a:lnTo>
                    <a:pt x="572776" y="335956"/>
                  </a:lnTo>
                  <a:lnTo>
                    <a:pt x="548947" y="294254"/>
                  </a:lnTo>
                  <a:lnTo>
                    <a:pt x="521563" y="253897"/>
                  </a:lnTo>
                  <a:lnTo>
                    <a:pt x="489575" y="213937"/>
                  </a:lnTo>
                  <a:lnTo>
                    <a:pt x="455018" y="177282"/>
                  </a:lnTo>
                  <a:lnTo>
                    <a:pt x="418117" y="143967"/>
                  </a:lnTo>
                  <a:lnTo>
                    <a:pt x="379096" y="114024"/>
                  </a:lnTo>
                  <a:lnTo>
                    <a:pt x="338179" y="87489"/>
                  </a:lnTo>
                  <a:lnTo>
                    <a:pt x="295591" y="64395"/>
                  </a:lnTo>
                  <a:lnTo>
                    <a:pt x="251557" y="44776"/>
                  </a:lnTo>
                  <a:lnTo>
                    <a:pt x="206301" y="28667"/>
                  </a:lnTo>
                  <a:lnTo>
                    <a:pt x="160048" y="16100"/>
                  </a:lnTo>
                  <a:lnTo>
                    <a:pt x="113022" y="7111"/>
                  </a:lnTo>
                  <a:lnTo>
                    <a:pt x="65446" y="1732"/>
                  </a:lnTo>
                  <a:lnTo>
                    <a:pt x="17547" y="0"/>
                  </a:lnTo>
                  <a:close/>
                </a:path>
              </a:pathLst>
            </a:custGeom>
            <a:solidFill>
              <a:srgbClr val="FFD59C">
                <a:alpha val="1882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/>
            <p:cNvSpPr/>
            <p:nvPr/>
          </p:nvSpPr>
          <p:spPr>
            <a:xfrm>
              <a:off x="0" y="4291349"/>
              <a:ext cx="567055" cy="852169"/>
            </a:xfrm>
            <a:custGeom>
              <a:avLst/>
              <a:gdLst/>
              <a:ahLst/>
              <a:cxnLst/>
              <a:rect l="l" t="t" r="r" b="b"/>
              <a:pathLst>
                <a:path w="567055" h="852170">
                  <a:moveTo>
                    <a:pt x="4135" y="0"/>
                  </a:moveTo>
                  <a:lnTo>
                    <a:pt x="0" y="297"/>
                  </a:lnTo>
                  <a:lnTo>
                    <a:pt x="0" y="852150"/>
                  </a:lnTo>
                  <a:lnTo>
                    <a:pt x="473257" y="852150"/>
                  </a:lnTo>
                  <a:lnTo>
                    <a:pt x="476974" y="846993"/>
                  </a:lnTo>
                  <a:lnTo>
                    <a:pt x="502368" y="804045"/>
                  </a:lnTo>
                  <a:lnTo>
                    <a:pt x="524129" y="758148"/>
                  </a:lnTo>
                  <a:lnTo>
                    <a:pt x="540468" y="713840"/>
                  </a:lnTo>
                  <a:lnTo>
                    <a:pt x="552782" y="669051"/>
                  </a:lnTo>
                  <a:lnTo>
                    <a:pt x="561160" y="623995"/>
                  </a:lnTo>
                  <a:lnTo>
                    <a:pt x="565688" y="578889"/>
                  </a:lnTo>
                  <a:lnTo>
                    <a:pt x="566453" y="533948"/>
                  </a:lnTo>
                  <a:lnTo>
                    <a:pt x="563543" y="489387"/>
                  </a:lnTo>
                  <a:lnTo>
                    <a:pt x="557045" y="445420"/>
                  </a:lnTo>
                  <a:lnTo>
                    <a:pt x="547045" y="402264"/>
                  </a:lnTo>
                  <a:lnTo>
                    <a:pt x="533631" y="360133"/>
                  </a:lnTo>
                  <a:lnTo>
                    <a:pt x="516891" y="319243"/>
                  </a:lnTo>
                  <a:lnTo>
                    <a:pt x="496911" y="279809"/>
                  </a:lnTo>
                  <a:lnTo>
                    <a:pt x="473779" y="242046"/>
                  </a:lnTo>
                  <a:lnTo>
                    <a:pt x="447582" y="206170"/>
                  </a:lnTo>
                  <a:lnTo>
                    <a:pt x="418406" y="172395"/>
                  </a:lnTo>
                  <a:lnTo>
                    <a:pt x="386340" y="140936"/>
                  </a:lnTo>
                  <a:lnTo>
                    <a:pt x="351470" y="112010"/>
                  </a:lnTo>
                  <a:lnTo>
                    <a:pt x="313884" y="85831"/>
                  </a:lnTo>
                  <a:lnTo>
                    <a:pt x="273668" y="62615"/>
                  </a:lnTo>
                  <a:lnTo>
                    <a:pt x="230911" y="42576"/>
                  </a:lnTo>
                  <a:lnTo>
                    <a:pt x="166298" y="20038"/>
                  </a:lnTo>
                  <a:lnTo>
                    <a:pt x="100877" y="5949"/>
                  </a:lnTo>
                  <a:lnTo>
                    <a:pt x="52410" y="798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rgbClr val="FFD59C">
                <a:alpha val="3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/>
            <p:cNvSpPr/>
            <p:nvPr/>
          </p:nvSpPr>
          <p:spPr>
            <a:xfrm>
              <a:off x="0" y="4363425"/>
              <a:ext cx="494665" cy="780415"/>
            </a:xfrm>
            <a:custGeom>
              <a:avLst/>
              <a:gdLst/>
              <a:ahLst/>
              <a:cxnLst/>
              <a:rect l="l" t="t" r="r" b="b"/>
              <a:pathLst>
                <a:path w="494665" h="780414">
                  <a:moveTo>
                    <a:pt x="0" y="0"/>
                  </a:moveTo>
                  <a:lnTo>
                    <a:pt x="0" y="780074"/>
                  </a:lnTo>
                  <a:lnTo>
                    <a:pt x="382982" y="780074"/>
                  </a:lnTo>
                  <a:lnTo>
                    <a:pt x="417905" y="733534"/>
                  </a:lnTo>
                  <a:lnTo>
                    <a:pt x="441438" y="692910"/>
                  </a:lnTo>
                  <a:lnTo>
                    <a:pt x="461187" y="649340"/>
                  </a:lnTo>
                  <a:lnTo>
                    <a:pt x="476745" y="603269"/>
                  </a:lnTo>
                  <a:lnTo>
                    <a:pt x="487382" y="556766"/>
                  </a:lnTo>
                  <a:lnTo>
                    <a:pt x="493232" y="510140"/>
                  </a:lnTo>
                  <a:lnTo>
                    <a:pt x="494429" y="463698"/>
                  </a:lnTo>
                  <a:lnTo>
                    <a:pt x="491106" y="417748"/>
                  </a:lnTo>
                  <a:lnTo>
                    <a:pt x="483395" y="372599"/>
                  </a:lnTo>
                  <a:lnTo>
                    <a:pt x="471430" y="328557"/>
                  </a:lnTo>
                  <a:lnTo>
                    <a:pt x="455345" y="285931"/>
                  </a:lnTo>
                  <a:lnTo>
                    <a:pt x="435273" y="245029"/>
                  </a:lnTo>
                  <a:lnTo>
                    <a:pt x="411346" y="206158"/>
                  </a:lnTo>
                  <a:lnTo>
                    <a:pt x="383698" y="169627"/>
                  </a:lnTo>
                  <a:lnTo>
                    <a:pt x="352463" y="135742"/>
                  </a:lnTo>
                  <a:lnTo>
                    <a:pt x="317773" y="104813"/>
                  </a:lnTo>
                  <a:lnTo>
                    <a:pt x="279762" y="77146"/>
                  </a:lnTo>
                  <a:lnTo>
                    <a:pt x="238563" y="53049"/>
                  </a:lnTo>
                  <a:lnTo>
                    <a:pt x="194310" y="32831"/>
                  </a:lnTo>
                  <a:lnTo>
                    <a:pt x="142827" y="15799"/>
                  </a:lnTo>
                  <a:lnTo>
                    <a:pt x="90841" y="4891"/>
                  </a:lnTo>
                  <a:lnTo>
                    <a:pt x="44969" y="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59C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/>
            <p:cNvSpPr/>
            <p:nvPr/>
          </p:nvSpPr>
          <p:spPr>
            <a:xfrm>
              <a:off x="0" y="4495513"/>
              <a:ext cx="362585" cy="648335"/>
            </a:xfrm>
            <a:custGeom>
              <a:avLst/>
              <a:gdLst/>
              <a:ahLst/>
              <a:cxnLst/>
              <a:rect l="l" t="t" r="r" b="b"/>
              <a:pathLst>
                <a:path w="362585" h="648335">
                  <a:moveTo>
                    <a:pt x="19103" y="0"/>
                  </a:moveTo>
                  <a:lnTo>
                    <a:pt x="0" y="1457"/>
                  </a:lnTo>
                  <a:lnTo>
                    <a:pt x="0" y="647986"/>
                  </a:lnTo>
                  <a:lnTo>
                    <a:pt x="173040" y="647986"/>
                  </a:lnTo>
                  <a:lnTo>
                    <a:pt x="229684" y="613176"/>
                  </a:lnTo>
                  <a:lnTo>
                    <a:pt x="264191" y="582466"/>
                  </a:lnTo>
                  <a:lnTo>
                    <a:pt x="294548" y="546965"/>
                  </a:lnTo>
                  <a:lnTo>
                    <a:pt x="320179" y="506952"/>
                  </a:lnTo>
                  <a:lnTo>
                    <a:pt x="336524" y="472383"/>
                  </a:lnTo>
                  <a:lnTo>
                    <a:pt x="349826" y="434126"/>
                  </a:lnTo>
                  <a:lnTo>
                    <a:pt x="358279" y="394202"/>
                  </a:lnTo>
                  <a:lnTo>
                    <a:pt x="362184" y="343457"/>
                  </a:lnTo>
                  <a:lnTo>
                    <a:pt x="358650" y="293528"/>
                  </a:lnTo>
                  <a:lnTo>
                    <a:pt x="348009" y="245137"/>
                  </a:lnTo>
                  <a:lnTo>
                    <a:pt x="330593" y="199009"/>
                  </a:lnTo>
                  <a:lnTo>
                    <a:pt x="306734" y="155867"/>
                  </a:lnTo>
                  <a:lnTo>
                    <a:pt x="276762" y="116435"/>
                  </a:lnTo>
                  <a:lnTo>
                    <a:pt x="241010" y="81436"/>
                  </a:lnTo>
                  <a:lnTo>
                    <a:pt x="199809" y="51594"/>
                  </a:lnTo>
                  <a:lnTo>
                    <a:pt x="137032" y="20903"/>
                  </a:lnTo>
                  <a:lnTo>
                    <a:pt x="70709" y="3880"/>
                  </a:lnTo>
                  <a:lnTo>
                    <a:pt x="19103" y="0"/>
                  </a:lnTo>
                  <a:close/>
                </a:path>
              </a:pathLst>
            </a:custGeom>
            <a:solidFill>
              <a:srgbClr val="EAD1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" name="object 423"/>
            <p:cNvSpPr/>
            <p:nvPr/>
          </p:nvSpPr>
          <p:spPr>
            <a:xfrm>
              <a:off x="0" y="4495101"/>
              <a:ext cx="362585" cy="648970"/>
            </a:xfrm>
            <a:custGeom>
              <a:avLst/>
              <a:gdLst/>
              <a:ahLst/>
              <a:cxnLst/>
              <a:rect l="l" t="t" r="r" b="b"/>
              <a:pathLst>
                <a:path w="362585" h="648970">
                  <a:moveTo>
                    <a:pt x="5969" y="360857"/>
                  </a:moveTo>
                  <a:lnTo>
                    <a:pt x="5664" y="354634"/>
                  </a:lnTo>
                  <a:lnTo>
                    <a:pt x="5486" y="347814"/>
                  </a:lnTo>
                  <a:lnTo>
                    <a:pt x="4686" y="340906"/>
                  </a:lnTo>
                  <a:lnTo>
                    <a:pt x="3568" y="333959"/>
                  </a:lnTo>
                  <a:lnTo>
                    <a:pt x="1041" y="327240"/>
                  </a:lnTo>
                  <a:lnTo>
                    <a:pt x="0" y="325526"/>
                  </a:lnTo>
                  <a:lnTo>
                    <a:pt x="0" y="368846"/>
                  </a:lnTo>
                  <a:lnTo>
                    <a:pt x="469" y="368668"/>
                  </a:lnTo>
                  <a:lnTo>
                    <a:pt x="5143" y="366293"/>
                  </a:lnTo>
                  <a:lnTo>
                    <a:pt x="5969" y="360857"/>
                  </a:lnTo>
                  <a:close/>
                </a:path>
                <a:path w="362585" h="648970">
                  <a:moveTo>
                    <a:pt x="320205" y="507377"/>
                  </a:moveTo>
                  <a:lnTo>
                    <a:pt x="289115" y="502208"/>
                  </a:lnTo>
                  <a:lnTo>
                    <a:pt x="280492" y="501116"/>
                  </a:lnTo>
                  <a:lnTo>
                    <a:pt x="238125" y="486816"/>
                  </a:lnTo>
                  <a:lnTo>
                    <a:pt x="219519" y="463067"/>
                  </a:lnTo>
                  <a:lnTo>
                    <a:pt x="212509" y="453682"/>
                  </a:lnTo>
                  <a:lnTo>
                    <a:pt x="206425" y="443560"/>
                  </a:lnTo>
                  <a:lnTo>
                    <a:pt x="201358" y="432790"/>
                  </a:lnTo>
                  <a:lnTo>
                    <a:pt x="199847" y="428434"/>
                  </a:lnTo>
                  <a:lnTo>
                    <a:pt x="197815" y="422541"/>
                  </a:lnTo>
                  <a:lnTo>
                    <a:pt x="197434" y="421436"/>
                  </a:lnTo>
                  <a:lnTo>
                    <a:pt x="146875" y="401180"/>
                  </a:lnTo>
                  <a:lnTo>
                    <a:pt x="93789" y="388416"/>
                  </a:lnTo>
                  <a:lnTo>
                    <a:pt x="66052" y="386626"/>
                  </a:lnTo>
                  <a:lnTo>
                    <a:pt x="57645" y="392112"/>
                  </a:lnTo>
                  <a:lnTo>
                    <a:pt x="55841" y="402196"/>
                  </a:lnTo>
                  <a:lnTo>
                    <a:pt x="47904" y="414159"/>
                  </a:lnTo>
                  <a:lnTo>
                    <a:pt x="38087" y="421932"/>
                  </a:lnTo>
                  <a:lnTo>
                    <a:pt x="33972" y="422541"/>
                  </a:lnTo>
                  <a:lnTo>
                    <a:pt x="29654" y="421881"/>
                  </a:lnTo>
                  <a:lnTo>
                    <a:pt x="28625" y="421563"/>
                  </a:lnTo>
                  <a:lnTo>
                    <a:pt x="25514" y="421093"/>
                  </a:lnTo>
                  <a:lnTo>
                    <a:pt x="23190" y="421233"/>
                  </a:lnTo>
                  <a:lnTo>
                    <a:pt x="19329" y="423405"/>
                  </a:lnTo>
                  <a:lnTo>
                    <a:pt x="10121" y="428129"/>
                  </a:lnTo>
                  <a:lnTo>
                    <a:pt x="7353" y="428434"/>
                  </a:lnTo>
                  <a:lnTo>
                    <a:pt x="6324" y="428282"/>
                  </a:lnTo>
                  <a:lnTo>
                    <a:pt x="508" y="433501"/>
                  </a:lnTo>
                  <a:lnTo>
                    <a:pt x="0" y="434035"/>
                  </a:lnTo>
                  <a:lnTo>
                    <a:pt x="0" y="648398"/>
                  </a:lnTo>
                  <a:lnTo>
                    <a:pt x="173494" y="648398"/>
                  </a:lnTo>
                  <a:lnTo>
                    <a:pt x="192125" y="639140"/>
                  </a:lnTo>
                  <a:lnTo>
                    <a:pt x="230047" y="613460"/>
                  </a:lnTo>
                  <a:lnTo>
                    <a:pt x="264414" y="582739"/>
                  </a:lnTo>
                  <a:lnTo>
                    <a:pt x="294652" y="547293"/>
                  </a:lnTo>
                  <a:lnTo>
                    <a:pt x="320205" y="507377"/>
                  </a:lnTo>
                  <a:close/>
                </a:path>
                <a:path w="362585" h="648970">
                  <a:moveTo>
                    <a:pt x="362267" y="346760"/>
                  </a:moveTo>
                  <a:lnTo>
                    <a:pt x="359740" y="300329"/>
                  </a:lnTo>
                  <a:lnTo>
                    <a:pt x="351129" y="255714"/>
                  </a:lnTo>
                  <a:lnTo>
                    <a:pt x="336867" y="213321"/>
                  </a:lnTo>
                  <a:lnTo>
                    <a:pt x="317385" y="173570"/>
                  </a:lnTo>
                  <a:lnTo>
                    <a:pt x="293103" y="136880"/>
                  </a:lnTo>
                  <a:lnTo>
                    <a:pt x="264464" y="103657"/>
                  </a:lnTo>
                  <a:lnTo>
                    <a:pt x="231863" y="74295"/>
                  </a:lnTo>
                  <a:lnTo>
                    <a:pt x="195745" y="49225"/>
                  </a:lnTo>
                  <a:lnTo>
                    <a:pt x="156540" y="28854"/>
                  </a:lnTo>
                  <a:lnTo>
                    <a:pt x="114668" y="13589"/>
                  </a:lnTo>
                  <a:lnTo>
                    <a:pt x="70535" y="3835"/>
                  </a:lnTo>
                  <a:lnTo>
                    <a:pt x="16192" y="0"/>
                  </a:lnTo>
                  <a:lnTo>
                    <a:pt x="0" y="800"/>
                  </a:lnTo>
                  <a:lnTo>
                    <a:pt x="0" y="51117"/>
                  </a:lnTo>
                  <a:lnTo>
                    <a:pt x="11468" y="62458"/>
                  </a:lnTo>
                  <a:lnTo>
                    <a:pt x="27152" y="75145"/>
                  </a:lnTo>
                  <a:lnTo>
                    <a:pt x="49237" y="101815"/>
                  </a:lnTo>
                  <a:lnTo>
                    <a:pt x="54635" y="136131"/>
                  </a:lnTo>
                  <a:lnTo>
                    <a:pt x="49047" y="175717"/>
                  </a:lnTo>
                  <a:lnTo>
                    <a:pt x="38150" y="218186"/>
                  </a:lnTo>
                  <a:lnTo>
                    <a:pt x="46228" y="255854"/>
                  </a:lnTo>
                  <a:lnTo>
                    <a:pt x="81584" y="283819"/>
                  </a:lnTo>
                  <a:lnTo>
                    <a:pt x="127558" y="302869"/>
                  </a:lnTo>
                  <a:lnTo>
                    <a:pt x="167474" y="313766"/>
                  </a:lnTo>
                  <a:lnTo>
                    <a:pt x="194195" y="322440"/>
                  </a:lnTo>
                  <a:lnTo>
                    <a:pt x="213614" y="337299"/>
                  </a:lnTo>
                  <a:lnTo>
                    <a:pt x="230187" y="361670"/>
                  </a:lnTo>
                  <a:lnTo>
                    <a:pt x="248399" y="398894"/>
                  </a:lnTo>
                  <a:lnTo>
                    <a:pt x="262267" y="429844"/>
                  </a:lnTo>
                  <a:lnTo>
                    <a:pt x="268401" y="440918"/>
                  </a:lnTo>
                  <a:lnTo>
                    <a:pt x="274866" y="445211"/>
                  </a:lnTo>
                  <a:lnTo>
                    <a:pt x="289763" y="455815"/>
                  </a:lnTo>
                  <a:lnTo>
                    <a:pt x="298196" y="461695"/>
                  </a:lnTo>
                  <a:lnTo>
                    <a:pt x="336562" y="472782"/>
                  </a:lnTo>
                  <a:lnTo>
                    <a:pt x="343852" y="453796"/>
                  </a:lnTo>
                  <a:lnTo>
                    <a:pt x="349885" y="434301"/>
                  </a:lnTo>
                  <a:lnTo>
                    <a:pt x="354698" y="414515"/>
                  </a:lnTo>
                  <a:lnTo>
                    <a:pt x="358317" y="394601"/>
                  </a:lnTo>
                  <a:lnTo>
                    <a:pt x="362267" y="346760"/>
                  </a:lnTo>
                  <a:close/>
                </a:path>
              </a:pathLst>
            </a:custGeom>
            <a:solidFill>
              <a:srgbClr val="E7A66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4" name="object 424"/>
          <p:cNvSpPr txBox="1"/>
          <p:nvPr/>
        </p:nvSpPr>
        <p:spPr>
          <a:xfrm>
            <a:off x="7912354" y="4489196"/>
            <a:ext cx="8096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2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3"/>
              </a:rPr>
              <a:t>Gi</a:t>
            </a:r>
            <a:r>
              <a:rPr dirty="0" u="sng" sz="12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3"/>
              </a:rPr>
              <a:t>t</a:t>
            </a:r>
            <a:r>
              <a:rPr dirty="0" u="sng" sz="1200" spc="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3"/>
              </a:rPr>
              <a:t>H</a:t>
            </a:r>
            <a:r>
              <a:rPr dirty="0" u="sng" sz="1200" spc="-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3"/>
              </a:rPr>
              <a:t>u</a:t>
            </a:r>
            <a:r>
              <a:rPr dirty="0" u="sng" sz="12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3"/>
              </a:rPr>
              <a:t>b</a:t>
            </a:r>
            <a:r>
              <a:rPr dirty="0" u="sng" sz="12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3"/>
              </a:rPr>
              <a:t> </a:t>
            </a:r>
            <a:r>
              <a:rPr dirty="0" u="sng" sz="12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3"/>
              </a:rPr>
              <a:t>Li</a:t>
            </a:r>
            <a:r>
              <a:rPr dirty="0" u="sng" sz="12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3"/>
              </a:rPr>
              <a:t>n</a:t>
            </a:r>
            <a:r>
              <a:rPr dirty="0" u="sng" sz="12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3"/>
              </a:rPr>
              <a:t>k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425" name="object 425"/>
          <p:cNvSpPr txBox="1"/>
          <p:nvPr/>
        </p:nvSpPr>
        <p:spPr>
          <a:xfrm>
            <a:off x="522833" y="858977"/>
            <a:ext cx="31242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5">
                <a:solidFill>
                  <a:srgbClr val="D3DCFF"/>
                </a:solidFill>
                <a:latin typeface="Roboto"/>
                <a:cs typeface="Roboto"/>
              </a:rPr>
              <a:t>Peífoímed</a:t>
            </a:r>
            <a:r>
              <a:rPr dirty="0" sz="16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D3DCFF"/>
                </a:solidFill>
                <a:latin typeface="Roboto"/>
                <a:cs typeface="Roboto"/>
              </a:rPr>
              <a:t>EDA</a:t>
            </a:r>
            <a:r>
              <a:rPr dirty="0" sz="16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600" spc="-25">
                <a:solidFill>
                  <a:srgbClr val="D3DCFF"/>
                </a:solidFill>
                <a:latin typeface="Roboto"/>
                <a:cs typeface="Roboto"/>
              </a:rPr>
              <a:t>using</a:t>
            </a:r>
            <a:r>
              <a:rPr dirty="0" sz="16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600" spc="-25">
                <a:solidFill>
                  <a:srgbClr val="D3DCFF"/>
                </a:solidFill>
                <a:latin typeface="Roboto"/>
                <a:cs typeface="Roboto"/>
              </a:rPr>
              <a:t>SQL</a:t>
            </a:r>
            <a:r>
              <a:rPr dirty="0" sz="1600" spc="-10">
                <a:solidFill>
                  <a:srgbClr val="D3DCFF"/>
                </a:solidFill>
                <a:latin typeface="Roboto"/>
                <a:cs typeface="Roboto"/>
              </a:rPr>
              <a:t> to</a:t>
            </a:r>
            <a:r>
              <a:rPr dirty="0" sz="16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D3DCFF"/>
                </a:solidFill>
                <a:latin typeface="Roboto"/>
                <a:cs typeface="Roboto"/>
              </a:rPr>
              <a:t>find</a:t>
            </a:r>
            <a:r>
              <a:rPr dirty="0" sz="1600" spc="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600" spc="-280">
                <a:solidFill>
                  <a:srgbClr val="D3DCFF"/>
                </a:solidFill>
                <a:latin typeface="Roboto"/>
                <a:cs typeface="Roboto"/>
              </a:rPr>
              <a:t>-</a:t>
            </a:r>
            <a:endParaRPr sz="1600">
              <a:latin typeface="Roboto"/>
              <a:cs typeface="Roboto"/>
            </a:endParaRPr>
          </a:p>
        </p:txBody>
      </p:sp>
      <p:pic>
        <p:nvPicPr>
          <p:cNvPr id="426" name="object 42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33400" y="1491996"/>
            <a:ext cx="214858" cy="245363"/>
          </a:xfrm>
          <a:prstGeom prst="rect">
            <a:avLst/>
          </a:prstGeom>
        </p:spPr>
      </p:pic>
      <p:pic>
        <p:nvPicPr>
          <p:cNvPr id="427" name="object 42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69976" y="2496311"/>
            <a:ext cx="214858" cy="198119"/>
          </a:xfrm>
          <a:prstGeom prst="rect">
            <a:avLst/>
          </a:prstGeom>
        </p:spPr>
      </p:pic>
      <p:sp>
        <p:nvSpPr>
          <p:cNvPr id="428" name="object 428"/>
          <p:cNvSpPr txBox="1"/>
          <p:nvPr/>
        </p:nvSpPr>
        <p:spPr>
          <a:xfrm>
            <a:off x="914806" y="2427477"/>
            <a:ext cx="5504815" cy="88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105">
                <a:solidFill>
                  <a:srgbClr val="D3DCFF"/>
                </a:solidFill>
                <a:latin typeface="Roboto"/>
                <a:cs typeface="Roboto"/>
              </a:rPr>
              <a:t>ľhis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combination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allowed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to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quickly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analyze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íelation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between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payloads and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launch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sites,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helping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to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identify </a:t>
            </a:r>
            <a:r>
              <a:rPr dirty="0" sz="1400" spc="15">
                <a:solidFill>
                  <a:srgbClr val="D3DCFF"/>
                </a:solidFill>
                <a:latin typeface="Roboto"/>
                <a:cs typeface="Roboto"/>
              </a:rPr>
              <a:t>wheíe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is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best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place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to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launch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accoíding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and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launch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sites,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helping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to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identify </a:t>
            </a:r>
            <a:r>
              <a:rPr dirty="0" sz="1400" spc="15">
                <a:solidFill>
                  <a:srgbClr val="D3DCFF"/>
                </a:solidFill>
                <a:latin typeface="Roboto"/>
                <a:cs typeface="Roboto"/>
              </a:rPr>
              <a:t>wheíe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is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best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place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to</a:t>
            </a:r>
            <a:r>
              <a:rPr dirty="0" sz="14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launch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accoíding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to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payloads.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to</a:t>
            </a:r>
            <a:r>
              <a:rPr dirty="0" sz="14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payloads.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429" name="object 429"/>
          <p:cNvSpPr txBox="1"/>
          <p:nvPr/>
        </p:nvSpPr>
        <p:spPr>
          <a:xfrm>
            <a:off x="6710553" y="90932"/>
            <a:ext cx="2269490" cy="21774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105"/>
              </a:spcBef>
              <a:tabLst>
                <a:tab pos="2097405" algn="l"/>
              </a:tabLst>
            </a:pPr>
            <a:r>
              <a:rPr dirty="0" u="heavy" sz="8000" spc="-755">
                <a:solidFill>
                  <a:srgbClr val="6F8EC0"/>
                </a:solidFill>
                <a:uFill>
                  <a:solidFill>
                    <a:srgbClr val="6F8EC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8000" spc="240">
                <a:solidFill>
                  <a:srgbClr val="6F8EC0"/>
                </a:solidFill>
                <a:uFill>
                  <a:solidFill>
                    <a:srgbClr val="6F8EC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8000" spc="-925">
                <a:solidFill>
                  <a:srgbClr val="6F8EC0"/>
                </a:solidFill>
                <a:uFill>
                  <a:solidFill>
                    <a:srgbClr val="6F8EC0"/>
                  </a:solidFill>
                </a:uFill>
                <a:latin typeface="Trebuchet MS"/>
                <a:cs typeface="Trebuchet MS"/>
              </a:rPr>
              <a:t>06	</a:t>
            </a:r>
            <a:endParaRPr sz="8000">
              <a:latin typeface="Trebuchet MS"/>
              <a:cs typeface="Trebuchet MS"/>
            </a:endParaRPr>
          </a:p>
          <a:p>
            <a:pPr marL="131445" marR="5080" indent="-119380">
              <a:lnSpc>
                <a:spcPct val="100000"/>
              </a:lnSpc>
              <a:spcBef>
                <a:spcPts val="135"/>
              </a:spcBef>
            </a:pPr>
            <a:r>
              <a:rPr dirty="0" sz="3000" spc="-405">
                <a:solidFill>
                  <a:srgbClr val="6F8EC0"/>
                </a:solidFill>
                <a:latin typeface="Trebuchet MS"/>
                <a:cs typeface="Trebuchet MS"/>
              </a:rPr>
              <a:t>Bui</a:t>
            </a:r>
            <a:r>
              <a:rPr dirty="0" sz="3000" spc="-250">
                <a:solidFill>
                  <a:srgbClr val="6F8EC0"/>
                </a:solidFill>
                <a:latin typeface="Trebuchet MS"/>
                <a:cs typeface="Trebuchet MS"/>
              </a:rPr>
              <a:t>l</a:t>
            </a:r>
            <a:r>
              <a:rPr dirty="0" sz="3000" spc="-445">
                <a:solidFill>
                  <a:srgbClr val="6F8EC0"/>
                </a:solidFill>
                <a:latin typeface="Trebuchet MS"/>
                <a:cs typeface="Trebuchet MS"/>
              </a:rPr>
              <a:t>d</a:t>
            </a:r>
            <a:r>
              <a:rPr dirty="0" sz="3000" spc="-295">
                <a:solidFill>
                  <a:srgbClr val="6F8EC0"/>
                </a:solidFill>
                <a:latin typeface="Trebuchet MS"/>
                <a:cs typeface="Trebuchet MS"/>
              </a:rPr>
              <a:t> </a:t>
            </a:r>
            <a:r>
              <a:rPr dirty="0" sz="3000" spc="-409">
                <a:solidFill>
                  <a:srgbClr val="6F8EC0"/>
                </a:solidFill>
                <a:latin typeface="Trebuchet MS"/>
                <a:cs typeface="Trebuchet MS"/>
              </a:rPr>
              <a:t>a</a:t>
            </a:r>
            <a:r>
              <a:rPr dirty="0" sz="3000" spc="-280">
                <a:solidFill>
                  <a:srgbClr val="6F8EC0"/>
                </a:solidFill>
                <a:latin typeface="Trebuchet MS"/>
                <a:cs typeface="Trebuchet MS"/>
              </a:rPr>
              <a:t> </a:t>
            </a:r>
            <a:r>
              <a:rPr dirty="0" sz="3000" spc="-600">
                <a:solidFill>
                  <a:srgbClr val="6F8EC0"/>
                </a:solidFill>
                <a:latin typeface="Trebuchet MS"/>
                <a:cs typeface="Trebuchet MS"/>
              </a:rPr>
              <a:t>D</a:t>
            </a:r>
            <a:r>
              <a:rPr dirty="0" sz="3000" spc="-355">
                <a:solidFill>
                  <a:srgbClr val="6F8EC0"/>
                </a:solidFill>
                <a:latin typeface="Trebuchet MS"/>
                <a:cs typeface="Trebuchet MS"/>
              </a:rPr>
              <a:t>ashb</a:t>
            </a:r>
            <a:r>
              <a:rPr dirty="0" sz="3000" spc="-385">
                <a:solidFill>
                  <a:srgbClr val="6F8EC0"/>
                </a:solidFill>
                <a:latin typeface="Trebuchet MS"/>
                <a:cs typeface="Trebuchet MS"/>
              </a:rPr>
              <a:t>o</a:t>
            </a:r>
            <a:r>
              <a:rPr dirty="0" sz="3000" spc="-415">
                <a:solidFill>
                  <a:srgbClr val="6F8EC0"/>
                </a:solidFill>
                <a:latin typeface="Trebuchet MS"/>
                <a:cs typeface="Trebuchet MS"/>
              </a:rPr>
              <a:t>a</a:t>
            </a:r>
            <a:r>
              <a:rPr dirty="0" sz="3000" spc="-320">
                <a:solidFill>
                  <a:srgbClr val="6F8EC0"/>
                </a:solidFill>
                <a:latin typeface="Trebuchet MS"/>
                <a:cs typeface="Trebuchet MS"/>
              </a:rPr>
              <a:t>r</a:t>
            </a:r>
            <a:r>
              <a:rPr dirty="0" sz="3000" spc="-310">
                <a:solidFill>
                  <a:srgbClr val="6F8EC0"/>
                </a:solidFill>
                <a:latin typeface="Trebuchet MS"/>
                <a:cs typeface="Trebuchet MS"/>
              </a:rPr>
              <a:t>d  </a:t>
            </a:r>
            <a:r>
              <a:rPr dirty="0" sz="3000" spc="-390">
                <a:solidFill>
                  <a:srgbClr val="6F8EC0"/>
                </a:solidFill>
                <a:latin typeface="Trebuchet MS"/>
                <a:cs typeface="Trebuchet MS"/>
              </a:rPr>
              <a:t>with</a:t>
            </a:r>
            <a:r>
              <a:rPr dirty="0" sz="3000" spc="-280">
                <a:solidFill>
                  <a:srgbClr val="6F8EC0"/>
                </a:solidFill>
                <a:latin typeface="Trebuchet MS"/>
                <a:cs typeface="Trebuchet MS"/>
              </a:rPr>
              <a:t> </a:t>
            </a:r>
            <a:r>
              <a:rPr dirty="0" sz="3000" spc="-540">
                <a:solidFill>
                  <a:srgbClr val="6F8EC0"/>
                </a:solidFill>
                <a:latin typeface="Trebuchet MS"/>
                <a:cs typeface="Trebuchet MS"/>
              </a:rPr>
              <a:t>P</a:t>
            </a:r>
            <a:r>
              <a:rPr dirty="0" sz="3000" spc="-275">
                <a:solidFill>
                  <a:srgbClr val="6F8EC0"/>
                </a:solidFill>
                <a:latin typeface="Trebuchet MS"/>
                <a:cs typeface="Trebuchet MS"/>
              </a:rPr>
              <a:t>l</a:t>
            </a:r>
            <a:r>
              <a:rPr dirty="0" sz="3000" spc="-380">
                <a:solidFill>
                  <a:srgbClr val="6F8EC0"/>
                </a:solidFill>
                <a:latin typeface="Trebuchet MS"/>
                <a:cs typeface="Trebuchet MS"/>
              </a:rPr>
              <a:t>otly</a:t>
            </a:r>
            <a:r>
              <a:rPr dirty="0" sz="3000" spc="-280">
                <a:solidFill>
                  <a:srgbClr val="6F8EC0"/>
                </a:solidFill>
                <a:latin typeface="Trebuchet MS"/>
                <a:cs typeface="Trebuchet MS"/>
              </a:rPr>
              <a:t> </a:t>
            </a:r>
            <a:r>
              <a:rPr dirty="0" sz="3000" spc="-540">
                <a:solidFill>
                  <a:srgbClr val="6F8EC0"/>
                </a:solidFill>
                <a:latin typeface="Trebuchet MS"/>
                <a:cs typeface="Trebuchet MS"/>
              </a:rPr>
              <a:t>D</a:t>
            </a:r>
            <a:r>
              <a:rPr dirty="0" sz="3000" spc="-475">
                <a:solidFill>
                  <a:srgbClr val="6F8EC0"/>
                </a:solidFill>
                <a:latin typeface="Trebuchet MS"/>
                <a:cs typeface="Trebuchet MS"/>
              </a:rPr>
              <a:t>a</a:t>
            </a:r>
            <a:r>
              <a:rPr dirty="0" sz="3000" spc="-260">
                <a:solidFill>
                  <a:srgbClr val="6F8EC0"/>
                </a:solidFill>
                <a:latin typeface="Trebuchet MS"/>
                <a:cs typeface="Trebuchet MS"/>
              </a:rPr>
              <a:t>sh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30" name="object 430"/>
          <p:cNvSpPr txBox="1"/>
          <p:nvPr/>
        </p:nvSpPr>
        <p:spPr>
          <a:xfrm>
            <a:off x="877620" y="1349984"/>
            <a:ext cx="4650105" cy="908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530" marR="5080" indent="-37465">
              <a:lnSpc>
                <a:spcPct val="156700"/>
              </a:lnSpc>
              <a:spcBef>
                <a:spcPts val="100"/>
              </a:spcBef>
            </a:pPr>
            <a:r>
              <a:rPr dirty="0" sz="1400" spc="155">
                <a:solidFill>
                  <a:srgbClr val="D3DCFF"/>
                </a:solidFill>
                <a:latin typeface="Roboto"/>
                <a:cs typeface="Roboto"/>
              </a:rPr>
              <a:t>ľhe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following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gíaphs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and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plots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30">
                <a:solidFill>
                  <a:srgbClr val="D3DCFF"/>
                </a:solidFill>
                <a:latin typeface="Roboto"/>
                <a:cs typeface="Roboto"/>
              </a:rPr>
              <a:t>weíe</a:t>
            </a:r>
            <a:r>
              <a:rPr dirty="0" sz="1400" spc="-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used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to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visualize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data </a:t>
            </a:r>
            <a:r>
              <a:rPr dirty="0" sz="1400" spc="-3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Peícentage</a:t>
            </a:r>
            <a:r>
              <a:rPr dirty="0" sz="1400" spc="-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of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Launches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D3DCFF"/>
                </a:solidFill>
                <a:latin typeface="Roboto"/>
                <a:cs typeface="Roboto"/>
              </a:rPr>
              <a:t>by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Site</a:t>
            </a:r>
            <a:endParaRPr sz="1400">
              <a:latin typeface="Roboto"/>
              <a:cs typeface="Roboto"/>
            </a:endParaRPr>
          </a:p>
          <a:p>
            <a:pPr marL="49530">
              <a:lnSpc>
                <a:spcPct val="100000"/>
              </a:lnSpc>
            </a:pP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Payload</a:t>
            </a:r>
            <a:r>
              <a:rPr dirty="0" sz="1400" spc="-4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Range</a:t>
            </a:r>
            <a:endParaRPr sz="1400">
              <a:latin typeface="Roboto"/>
              <a:cs typeface="Roboto"/>
            </a:endParaRPr>
          </a:p>
        </p:txBody>
      </p:sp>
      <p:pic>
        <p:nvPicPr>
          <p:cNvPr id="431" name="object 43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16280" y="1860804"/>
            <a:ext cx="150571" cy="150876"/>
          </a:xfrm>
          <a:prstGeom prst="rect">
            <a:avLst/>
          </a:prstGeom>
        </p:spPr>
      </p:pic>
      <p:pic>
        <p:nvPicPr>
          <p:cNvPr id="432" name="object 43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716280" y="2074164"/>
            <a:ext cx="150571" cy="1508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4955" y="564260"/>
            <a:ext cx="11220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Loaded</a:t>
            </a:r>
            <a:r>
              <a:rPr dirty="0" sz="1200" spc="-2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the</a:t>
            </a:r>
            <a:r>
              <a:rPr dirty="0" sz="1200" spc="-3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data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2648" y="483108"/>
            <a:ext cx="376555" cy="376555"/>
          </a:xfrm>
          <a:custGeom>
            <a:avLst/>
            <a:gdLst/>
            <a:ahLst/>
            <a:cxnLst/>
            <a:rect l="l" t="t" r="r" b="b"/>
            <a:pathLst>
              <a:path w="376555" h="376555">
                <a:moveTo>
                  <a:pt x="188214" y="0"/>
                </a:moveTo>
                <a:lnTo>
                  <a:pt x="138178" y="6727"/>
                </a:lnTo>
                <a:lnTo>
                  <a:pt x="93218" y="25710"/>
                </a:lnTo>
                <a:lnTo>
                  <a:pt x="55125" y="55149"/>
                </a:lnTo>
                <a:lnTo>
                  <a:pt x="25696" y="93246"/>
                </a:lnTo>
                <a:lnTo>
                  <a:pt x="6723" y="138200"/>
                </a:lnTo>
                <a:lnTo>
                  <a:pt x="0" y="188213"/>
                </a:lnTo>
                <a:lnTo>
                  <a:pt x="6723" y="238227"/>
                </a:lnTo>
                <a:lnTo>
                  <a:pt x="25696" y="283181"/>
                </a:lnTo>
                <a:lnTo>
                  <a:pt x="55125" y="321278"/>
                </a:lnTo>
                <a:lnTo>
                  <a:pt x="93218" y="350717"/>
                </a:lnTo>
                <a:lnTo>
                  <a:pt x="138178" y="369700"/>
                </a:lnTo>
                <a:lnTo>
                  <a:pt x="188214" y="376427"/>
                </a:lnTo>
                <a:lnTo>
                  <a:pt x="238249" y="369700"/>
                </a:lnTo>
                <a:lnTo>
                  <a:pt x="283210" y="350717"/>
                </a:lnTo>
                <a:lnTo>
                  <a:pt x="321302" y="321278"/>
                </a:lnTo>
                <a:lnTo>
                  <a:pt x="350731" y="283181"/>
                </a:lnTo>
                <a:lnTo>
                  <a:pt x="369704" y="238227"/>
                </a:lnTo>
                <a:lnTo>
                  <a:pt x="376427" y="188213"/>
                </a:lnTo>
                <a:lnTo>
                  <a:pt x="369704" y="138200"/>
                </a:lnTo>
                <a:lnTo>
                  <a:pt x="350731" y="93246"/>
                </a:lnTo>
                <a:lnTo>
                  <a:pt x="321302" y="55149"/>
                </a:lnTo>
                <a:lnTo>
                  <a:pt x="283209" y="25710"/>
                </a:lnTo>
                <a:lnTo>
                  <a:pt x="238249" y="6727"/>
                </a:lnTo>
                <a:lnTo>
                  <a:pt x="188214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57834" y="501776"/>
            <a:ext cx="8509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85">
                <a:solidFill>
                  <a:srgbClr val="131A2A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92861" y="844677"/>
            <a:ext cx="1834514" cy="385445"/>
            <a:chOff x="792861" y="844677"/>
            <a:chExt cx="1834514" cy="385445"/>
          </a:xfrm>
        </p:grpSpPr>
        <p:sp>
          <p:nvSpPr>
            <p:cNvPr id="6" name="object 6"/>
            <p:cNvSpPr/>
            <p:nvPr/>
          </p:nvSpPr>
          <p:spPr>
            <a:xfrm>
              <a:off x="802386" y="854202"/>
              <a:ext cx="1638935" cy="6350"/>
            </a:xfrm>
            <a:custGeom>
              <a:avLst/>
              <a:gdLst/>
              <a:ahLst/>
              <a:cxnLst/>
              <a:rect l="l" t="t" r="r" b="b"/>
              <a:pathLst>
                <a:path w="1638935" h="6350">
                  <a:moveTo>
                    <a:pt x="0" y="6096"/>
                  </a:moveTo>
                  <a:lnTo>
                    <a:pt x="1638681" y="0"/>
                  </a:lnTo>
                </a:path>
              </a:pathLst>
            </a:custGeom>
            <a:ln w="19050">
              <a:solidFill>
                <a:srgbClr val="6F8E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52472" y="853440"/>
              <a:ext cx="375285" cy="376555"/>
            </a:xfrm>
            <a:custGeom>
              <a:avLst/>
              <a:gdLst/>
              <a:ahLst/>
              <a:cxnLst/>
              <a:rect l="l" t="t" r="r" b="b"/>
              <a:pathLst>
                <a:path w="375285" h="376555">
                  <a:moveTo>
                    <a:pt x="187451" y="0"/>
                  </a:moveTo>
                  <a:lnTo>
                    <a:pt x="137627" y="6727"/>
                  </a:lnTo>
                  <a:lnTo>
                    <a:pt x="92851" y="25710"/>
                  </a:lnTo>
                  <a:lnTo>
                    <a:pt x="54911" y="55149"/>
                  </a:lnTo>
                  <a:lnTo>
                    <a:pt x="25597" y="93246"/>
                  </a:lnTo>
                  <a:lnTo>
                    <a:pt x="6697" y="138200"/>
                  </a:lnTo>
                  <a:lnTo>
                    <a:pt x="0" y="188213"/>
                  </a:lnTo>
                  <a:lnTo>
                    <a:pt x="6697" y="238227"/>
                  </a:lnTo>
                  <a:lnTo>
                    <a:pt x="25597" y="283181"/>
                  </a:lnTo>
                  <a:lnTo>
                    <a:pt x="54911" y="321278"/>
                  </a:lnTo>
                  <a:lnTo>
                    <a:pt x="92851" y="350717"/>
                  </a:lnTo>
                  <a:lnTo>
                    <a:pt x="137627" y="369700"/>
                  </a:lnTo>
                  <a:lnTo>
                    <a:pt x="187451" y="376427"/>
                  </a:lnTo>
                  <a:lnTo>
                    <a:pt x="237276" y="369700"/>
                  </a:lnTo>
                  <a:lnTo>
                    <a:pt x="282052" y="350717"/>
                  </a:lnTo>
                  <a:lnTo>
                    <a:pt x="319992" y="321278"/>
                  </a:lnTo>
                  <a:lnTo>
                    <a:pt x="349306" y="283181"/>
                  </a:lnTo>
                  <a:lnTo>
                    <a:pt x="368206" y="238227"/>
                  </a:lnTo>
                  <a:lnTo>
                    <a:pt x="374903" y="188213"/>
                  </a:lnTo>
                  <a:lnTo>
                    <a:pt x="368206" y="138200"/>
                  </a:lnTo>
                  <a:lnTo>
                    <a:pt x="349306" y="93246"/>
                  </a:lnTo>
                  <a:lnTo>
                    <a:pt x="319992" y="55149"/>
                  </a:lnTo>
                  <a:lnTo>
                    <a:pt x="282052" y="25710"/>
                  </a:lnTo>
                  <a:lnTo>
                    <a:pt x="237276" y="6727"/>
                  </a:lnTo>
                  <a:lnTo>
                    <a:pt x="187451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376677" y="872489"/>
            <a:ext cx="1270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0">
                <a:solidFill>
                  <a:srgbClr val="131A2A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52472" y="1221105"/>
            <a:ext cx="375285" cy="1144270"/>
            <a:chOff x="2252472" y="1221105"/>
            <a:chExt cx="375285" cy="1144270"/>
          </a:xfrm>
        </p:grpSpPr>
        <p:sp>
          <p:nvSpPr>
            <p:cNvPr id="10" name="object 10"/>
            <p:cNvSpPr/>
            <p:nvPr/>
          </p:nvSpPr>
          <p:spPr>
            <a:xfrm>
              <a:off x="2440686" y="1230630"/>
              <a:ext cx="0" cy="759460"/>
            </a:xfrm>
            <a:custGeom>
              <a:avLst/>
              <a:gdLst/>
              <a:ahLst/>
              <a:cxnLst/>
              <a:rect l="l" t="t" r="r" b="b"/>
              <a:pathLst>
                <a:path w="0" h="759460">
                  <a:moveTo>
                    <a:pt x="0" y="0"/>
                  </a:moveTo>
                  <a:lnTo>
                    <a:pt x="0" y="759206"/>
                  </a:lnTo>
                </a:path>
              </a:pathLst>
            </a:custGeom>
            <a:ln w="19050">
              <a:solidFill>
                <a:srgbClr val="6F8E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52472" y="1988820"/>
              <a:ext cx="375285" cy="376555"/>
            </a:xfrm>
            <a:custGeom>
              <a:avLst/>
              <a:gdLst/>
              <a:ahLst/>
              <a:cxnLst/>
              <a:rect l="l" t="t" r="r" b="b"/>
              <a:pathLst>
                <a:path w="375285" h="376555">
                  <a:moveTo>
                    <a:pt x="187451" y="0"/>
                  </a:moveTo>
                  <a:lnTo>
                    <a:pt x="137627" y="6727"/>
                  </a:lnTo>
                  <a:lnTo>
                    <a:pt x="92851" y="25710"/>
                  </a:lnTo>
                  <a:lnTo>
                    <a:pt x="54911" y="55149"/>
                  </a:lnTo>
                  <a:lnTo>
                    <a:pt x="25597" y="93246"/>
                  </a:lnTo>
                  <a:lnTo>
                    <a:pt x="6697" y="138200"/>
                  </a:lnTo>
                  <a:lnTo>
                    <a:pt x="0" y="188213"/>
                  </a:lnTo>
                  <a:lnTo>
                    <a:pt x="6697" y="238227"/>
                  </a:lnTo>
                  <a:lnTo>
                    <a:pt x="25597" y="283181"/>
                  </a:lnTo>
                  <a:lnTo>
                    <a:pt x="54911" y="321278"/>
                  </a:lnTo>
                  <a:lnTo>
                    <a:pt x="92851" y="350717"/>
                  </a:lnTo>
                  <a:lnTo>
                    <a:pt x="137627" y="369700"/>
                  </a:lnTo>
                  <a:lnTo>
                    <a:pt x="187451" y="376428"/>
                  </a:lnTo>
                  <a:lnTo>
                    <a:pt x="237276" y="369700"/>
                  </a:lnTo>
                  <a:lnTo>
                    <a:pt x="282052" y="350717"/>
                  </a:lnTo>
                  <a:lnTo>
                    <a:pt x="319992" y="321278"/>
                  </a:lnTo>
                  <a:lnTo>
                    <a:pt x="349306" y="283181"/>
                  </a:lnTo>
                  <a:lnTo>
                    <a:pt x="368206" y="238227"/>
                  </a:lnTo>
                  <a:lnTo>
                    <a:pt x="374903" y="188213"/>
                  </a:lnTo>
                  <a:lnTo>
                    <a:pt x="368206" y="138200"/>
                  </a:lnTo>
                  <a:lnTo>
                    <a:pt x="349306" y="93246"/>
                  </a:lnTo>
                  <a:lnTo>
                    <a:pt x="319992" y="55149"/>
                  </a:lnTo>
                  <a:lnTo>
                    <a:pt x="282052" y="25710"/>
                  </a:lnTo>
                  <a:lnTo>
                    <a:pt x="237276" y="6727"/>
                  </a:lnTo>
                  <a:lnTo>
                    <a:pt x="187451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376677" y="2008377"/>
            <a:ext cx="1270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4">
                <a:solidFill>
                  <a:srgbClr val="131A2A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31160" y="2356485"/>
            <a:ext cx="1908175" cy="403860"/>
            <a:chOff x="2431160" y="2356485"/>
            <a:chExt cx="1908175" cy="403860"/>
          </a:xfrm>
        </p:grpSpPr>
        <p:sp>
          <p:nvSpPr>
            <p:cNvPr id="14" name="object 14"/>
            <p:cNvSpPr/>
            <p:nvPr/>
          </p:nvSpPr>
          <p:spPr>
            <a:xfrm>
              <a:off x="2440685" y="2366010"/>
              <a:ext cx="1711325" cy="18415"/>
            </a:xfrm>
            <a:custGeom>
              <a:avLst/>
              <a:gdLst/>
              <a:ahLst/>
              <a:cxnLst/>
              <a:rect l="l" t="t" r="r" b="b"/>
              <a:pathLst>
                <a:path w="1711325" h="18414">
                  <a:moveTo>
                    <a:pt x="0" y="0"/>
                  </a:moveTo>
                  <a:lnTo>
                    <a:pt x="1710943" y="17906"/>
                  </a:lnTo>
                </a:path>
              </a:pathLst>
            </a:custGeom>
            <a:ln w="19050">
              <a:solidFill>
                <a:srgbClr val="6F8E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962399" y="2383536"/>
              <a:ext cx="376555" cy="376555"/>
            </a:xfrm>
            <a:custGeom>
              <a:avLst/>
              <a:gdLst/>
              <a:ahLst/>
              <a:cxnLst/>
              <a:rect l="l" t="t" r="r" b="b"/>
              <a:pathLst>
                <a:path w="376554" h="376555">
                  <a:moveTo>
                    <a:pt x="188213" y="0"/>
                  </a:moveTo>
                  <a:lnTo>
                    <a:pt x="138200" y="6727"/>
                  </a:lnTo>
                  <a:lnTo>
                    <a:pt x="93246" y="25710"/>
                  </a:lnTo>
                  <a:lnTo>
                    <a:pt x="55149" y="55149"/>
                  </a:lnTo>
                  <a:lnTo>
                    <a:pt x="25710" y="93246"/>
                  </a:lnTo>
                  <a:lnTo>
                    <a:pt x="6727" y="138200"/>
                  </a:lnTo>
                  <a:lnTo>
                    <a:pt x="0" y="188213"/>
                  </a:lnTo>
                  <a:lnTo>
                    <a:pt x="6727" y="238227"/>
                  </a:lnTo>
                  <a:lnTo>
                    <a:pt x="25710" y="283181"/>
                  </a:lnTo>
                  <a:lnTo>
                    <a:pt x="55149" y="321278"/>
                  </a:lnTo>
                  <a:lnTo>
                    <a:pt x="93246" y="350717"/>
                  </a:lnTo>
                  <a:lnTo>
                    <a:pt x="138200" y="369700"/>
                  </a:lnTo>
                  <a:lnTo>
                    <a:pt x="188213" y="376427"/>
                  </a:lnTo>
                  <a:lnTo>
                    <a:pt x="238227" y="369700"/>
                  </a:lnTo>
                  <a:lnTo>
                    <a:pt x="283181" y="350717"/>
                  </a:lnTo>
                  <a:lnTo>
                    <a:pt x="321278" y="321278"/>
                  </a:lnTo>
                  <a:lnTo>
                    <a:pt x="350717" y="283181"/>
                  </a:lnTo>
                  <a:lnTo>
                    <a:pt x="369700" y="238227"/>
                  </a:lnTo>
                  <a:lnTo>
                    <a:pt x="376427" y="188213"/>
                  </a:lnTo>
                  <a:lnTo>
                    <a:pt x="369700" y="138200"/>
                  </a:lnTo>
                  <a:lnTo>
                    <a:pt x="350717" y="93246"/>
                  </a:lnTo>
                  <a:lnTo>
                    <a:pt x="321278" y="55149"/>
                  </a:lnTo>
                  <a:lnTo>
                    <a:pt x="283181" y="25710"/>
                  </a:lnTo>
                  <a:lnTo>
                    <a:pt x="238227" y="6727"/>
                  </a:lnTo>
                  <a:lnTo>
                    <a:pt x="188213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087748" y="2402840"/>
            <a:ext cx="1276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0">
                <a:solidFill>
                  <a:srgbClr val="131A2A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0280" y="2859735"/>
            <a:ext cx="786130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1205">
                <a:solidFill>
                  <a:srgbClr val="6F8EC0"/>
                </a:solidFill>
                <a:latin typeface="Trebuchet MS"/>
                <a:cs typeface="Trebuchet MS"/>
              </a:rPr>
              <a:t>07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8468" y="4324603"/>
            <a:ext cx="235267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425">
                <a:solidFill>
                  <a:srgbClr val="6F8EC0"/>
                </a:solidFill>
                <a:latin typeface="Trebuchet MS"/>
                <a:cs typeface="Trebuchet MS"/>
              </a:rPr>
              <a:t>Pre</a:t>
            </a:r>
            <a:r>
              <a:rPr dirty="0" sz="3000" spc="-490">
                <a:solidFill>
                  <a:srgbClr val="6F8EC0"/>
                </a:solidFill>
                <a:latin typeface="Trebuchet MS"/>
                <a:cs typeface="Trebuchet MS"/>
              </a:rPr>
              <a:t>d</a:t>
            </a:r>
            <a:r>
              <a:rPr dirty="0" sz="3000" spc="-365">
                <a:solidFill>
                  <a:srgbClr val="6F8EC0"/>
                </a:solidFill>
                <a:latin typeface="Trebuchet MS"/>
                <a:cs typeface="Trebuchet MS"/>
              </a:rPr>
              <a:t>ictive</a:t>
            </a:r>
            <a:r>
              <a:rPr dirty="0" sz="3000" spc="-300">
                <a:solidFill>
                  <a:srgbClr val="6F8EC0"/>
                </a:solidFill>
                <a:latin typeface="Trebuchet MS"/>
                <a:cs typeface="Trebuchet MS"/>
              </a:rPr>
              <a:t> </a:t>
            </a:r>
            <a:r>
              <a:rPr dirty="0" sz="3000" spc="-480">
                <a:solidFill>
                  <a:srgbClr val="6F8EC0"/>
                </a:solidFill>
                <a:latin typeface="Trebuchet MS"/>
                <a:cs typeface="Trebuchet MS"/>
              </a:rPr>
              <a:t>An</a:t>
            </a:r>
            <a:r>
              <a:rPr dirty="0" sz="3000" spc="-459">
                <a:solidFill>
                  <a:srgbClr val="6F8EC0"/>
                </a:solidFill>
                <a:latin typeface="Trebuchet MS"/>
                <a:cs typeface="Trebuchet MS"/>
              </a:rPr>
              <a:t>a</a:t>
            </a:r>
            <a:r>
              <a:rPr dirty="0" sz="3000" spc="-250">
                <a:solidFill>
                  <a:srgbClr val="6F8EC0"/>
                </a:solidFill>
                <a:latin typeface="Trebuchet MS"/>
                <a:cs typeface="Trebuchet MS"/>
              </a:rPr>
              <a:t>lysis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1574" y="4127753"/>
            <a:ext cx="1926589" cy="0"/>
          </a:xfrm>
          <a:custGeom>
            <a:avLst/>
            <a:gdLst/>
            <a:ahLst/>
            <a:cxnLst/>
            <a:rect l="l" t="t" r="r" b="b"/>
            <a:pathLst>
              <a:path w="1926589" h="0">
                <a:moveTo>
                  <a:pt x="0" y="0"/>
                </a:moveTo>
                <a:lnTo>
                  <a:pt x="1926463" y="0"/>
                </a:lnTo>
              </a:path>
            </a:pathLst>
          </a:custGeom>
          <a:ln w="19050">
            <a:solidFill>
              <a:srgbClr val="6F8E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706751" y="924814"/>
            <a:ext cx="16941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solidFill>
                  <a:srgbClr val="E1E8F1"/>
                </a:solidFill>
                <a:latin typeface="Roboto"/>
                <a:cs typeface="Roboto"/>
              </a:rPr>
              <a:t>Cíeated</a:t>
            </a:r>
            <a:r>
              <a:rPr dirty="0" sz="1200" spc="-3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a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column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25">
                <a:solidFill>
                  <a:srgbClr val="E1E8F1"/>
                </a:solidFill>
                <a:latin typeface="Roboto"/>
                <a:cs typeface="Roboto"/>
              </a:rPr>
              <a:t>‘Class’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06751" y="2054479"/>
            <a:ext cx="15087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Standaídized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the</a:t>
            </a:r>
            <a:r>
              <a:rPr dirty="0" sz="1200" spc="-2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data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09313" y="2383027"/>
            <a:ext cx="1892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Split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the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data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into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tíaining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&amp; </a:t>
            </a:r>
            <a:r>
              <a:rPr dirty="0" sz="1200" spc="-28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testing</a:t>
            </a:r>
            <a:r>
              <a:rPr dirty="0" sz="1200" spc="-2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dataset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962400" y="2760726"/>
            <a:ext cx="2091055" cy="1538605"/>
            <a:chOff x="3962400" y="2760726"/>
            <a:chExt cx="2091055" cy="1538605"/>
          </a:xfrm>
        </p:grpSpPr>
        <p:sp>
          <p:nvSpPr>
            <p:cNvPr id="24" name="object 24"/>
            <p:cNvSpPr/>
            <p:nvPr/>
          </p:nvSpPr>
          <p:spPr>
            <a:xfrm>
              <a:off x="4152137" y="2760726"/>
              <a:ext cx="0" cy="759460"/>
            </a:xfrm>
            <a:custGeom>
              <a:avLst/>
              <a:gdLst/>
              <a:ahLst/>
              <a:cxnLst/>
              <a:rect l="l" t="t" r="r" b="b"/>
              <a:pathLst>
                <a:path w="0" h="759460">
                  <a:moveTo>
                    <a:pt x="0" y="0"/>
                  </a:moveTo>
                  <a:lnTo>
                    <a:pt x="0" y="759206"/>
                  </a:lnTo>
                </a:path>
              </a:pathLst>
            </a:custGeom>
            <a:ln w="19050">
              <a:solidFill>
                <a:srgbClr val="6F8E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962400" y="3518916"/>
              <a:ext cx="376555" cy="376555"/>
            </a:xfrm>
            <a:custGeom>
              <a:avLst/>
              <a:gdLst/>
              <a:ahLst/>
              <a:cxnLst/>
              <a:rect l="l" t="t" r="r" b="b"/>
              <a:pathLst>
                <a:path w="376554" h="376554">
                  <a:moveTo>
                    <a:pt x="188213" y="0"/>
                  </a:moveTo>
                  <a:lnTo>
                    <a:pt x="138200" y="6727"/>
                  </a:lnTo>
                  <a:lnTo>
                    <a:pt x="93246" y="25710"/>
                  </a:lnTo>
                  <a:lnTo>
                    <a:pt x="55149" y="55149"/>
                  </a:lnTo>
                  <a:lnTo>
                    <a:pt x="25710" y="93246"/>
                  </a:lnTo>
                  <a:lnTo>
                    <a:pt x="6727" y="138200"/>
                  </a:lnTo>
                  <a:lnTo>
                    <a:pt x="0" y="188214"/>
                  </a:lnTo>
                  <a:lnTo>
                    <a:pt x="6727" y="238227"/>
                  </a:lnTo>
                  <a:lnTo>
                    <a:pt x="25710" y="283181"/>
                  </a:lnTo>
                  <a:lnTo>
                    <a:pt x="55149" y="321278"/>
                  </a:lnTo>
                  <a:lnTo>
                    <a:pt x="93246" y="350717"/>
                  </a:lnTo>
                  <a:lnTo>
                    <a:pt x="138200" y="369700"/>
                  </a:lnTo>
                  <a:lnTo>
                    <a:pt x="188213" y="376428"/>
                  </a:lnTo>
                  <a:lnTo>
                    <a:pt x="238227" y="369700"/>
                  </a:lnTo>
                  <a:lnTo>
                    <a:pt x="283181" y="350717"/>
                  </a:lnTo>
                  <a:lnTo>
                    <a:pt x="321278" y="321278"/>
                  </a:lnTo>
                  <a:lnTo>
                    <a:pt x="350717" y="283181"/>
                  </a:lnTo>
                  <a:lnTo>
                    <a:pt x="369700" y="238227"/>
                  </a:lnTo>
                  <a:lnTo>
                    <a:pt x="376427" y="188214"/>
                  </a:lnTo>
                  <a:lnTo>
                    <a:pt x="369700" y="138200"/>
                  </a:lnTo>
                  <a:lnTo>
                    <a:pt x="350717" y="93246"/>
                  </a:lnTo>
                  <a:lnTo>
                    <a:pt x="321278" y="55149"/>
                  </a:lnTo>
                  <a:lnTo>
                    <a:pt x="283181" y="25710"/>
                  </a:lnTo>
                  <a:lnTo>
                    <a:pt x="238227" y="6727"/>
                  </a:lnTo>
                  <a:lnTo>
                    <a:pt x="188213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55186" y="3905250"/>
              <a:ext cx="1711325" cy="18415"/>
            </a:xfrm>
            <a:custGeom>
              <a:avLst/>
              <a:gdLst/>
              <a:ahLst/>
              <a:cxnLst/>
              <a:rect l="l" t="t" r="r" b="b"/>
              <a:pathLst>
                <a:path w="1711325" h="18414">
                  <a:moveTo>
                    <a:pt x="0" y="0"/>
                  </a:moveTo>
                  <a:lnTo>
                    <a:pt x="1710943" y="17856"/>
                  </a:lnTo>
                </a:path>
              </a:pathLst>
            </a:custGeom>
            <a:ln w="19049">
              <a:solidFill>
                <a:srgbClr val="6F8E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676900" y="3922776"/>
              <a:ext cx="376555" cy="376555"/>
            </a:xfrm>
            <a:custGeom>
              <a:avLst/>
              <a:gdLst/>
              <a:ahLst/>
              <a:cxnLst/>
              <a:rect l="l" t="t" r="r" b="b"/>
              <a:pathLst>
                <a:path w="376554" h="376554">
                  <a:moveTo>
                    <a:pt x="188213" y="0"/>
                  </a:moveTo>
                  <a:lnTo>
                    <a:pt x="138200" y="6723"/>
                  </a:lnTo>
                  <a:lnTo>
                    <a:pt x="93246" y="25696"/>
                  </a:lnTo>
                  <a:lnTo>
                    <a:pt x="55149" y="55125"/>
                  </a:lnTo>
                  <a:lnTo>
                    <a:pt x="25710" y="93218"/>
                  </a:lnTo>
                  <a:lnTo>
                    <a:pt x="6727" y="138178"/>
                  </a:lnTo>
                  <a:lnTo>
                    <a:pt x="0" y="188214"/>
                  </a:lnTo>
                  <a:lnTo>
                    <a:pt x="6727" y="238249"/>
                  </a:lnTo>
                  <a:lnTo>
                    <a:pt x="25710" y="283210"/>
                  </a:lnTo>
                  <a:lnTo>
                    <a:pt x="55149" y="321302"/>
                  </a:lnTo>
                  <a:lnTo>
                    <a:pt x="93246" y="350731"/>
                  </a:lnTo>
                  <a:lnTo>
                    <a:pt x="138200" y="369704"/>
                  </a:lnTo>
                  <a:lnTo>
                    <a:pt x="188213" y="376428"/>
                  </a:lnTo>
                  <a:lnTo>
                    <a:pt x="238227" y="369704"/>
                  </a:lnTo>
                  <a:lnTo>
                    <a:pt x="283181" y="350731"/>
                  </a:lnTo>
                  <a:lnTo>
                    <a:pt x="321278" y="321302"/>
                  </a:lnTo>
                  <a:lnTo>
                    <a:pt x="350717" y="283210"/>
                  </a:lnTo>
                  <a:lnTo>
                    <a:pt x="369700" y="238249"/>
                  </a:lnTo>
                  <a:lnTo>
                    <a:pt x="376427" y="188214"/>
                  </a:lnTo>
                  <a:lnTo>
                    <a:pt x="369700" y="138178"/>
                  </a:lnTo>
                  <a:lnTo>
                    <a:pt x="350717" y="93218"/>
                  </a:lnTo>
                  <a:lnTo>
                    <a:pt x="321278" y="55125"/>
                  </a:lnTo>
                  <a:lnTo>
                    <a:pt x="283181" y="25696"/>
                  </a:lnTo>
                  <a:lnTo>
                    <a:pt x="238227" y="6723"/>
                  </a:lnTo>
                  <a:lnTo>
                    <a:pt x="188213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800725" y="3942384"/>
            <a:ext cx="13017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29">
                <a:solidFill>
                  <a:srgbClr val="131A2A"/>
                </a:solidFill>
                <a:latin typeface="Trebuchet MS"/>
                <a:cs typeface="Trebuchet MS"/>
              </a:rPr>
              <a:t>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86859" y="3460241"/>
            <a:ext cx="3013075" cy="391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0"/>
              </a:lnSpc>
              <a:tabLst>
                <a:tab pos="323850" algn="l"/>
              </a:tabLst>
            </a:pPr>
            <a:r>
              <a:rPr dirty="0" baseline="-38888" sz="3000" spc="-359">
                <a:solidFill>
                  <a:srgbClr val="131A2A"/>
                </a:solidFill>
                <a:latin typeface="Trebuchet MS"/>
                <a:cs typeface="Trebuchet MS"/>
              </a:rPr>
              <a:t>5	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Fitted</a:t>
            </a:r>
            <a:r>
              <a:rPr dirty="0" sz="1200" spc="-2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each</a:t>
            </a: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model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with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 combinations</a:t>
            </a: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of</a:t>
            </a:r>
            <a:endParaRPr sz="1200">
              <a:latin typeface="Roboto"/>
              <a:cs typeface="Roboto"/>
            </a:endParaRPr>
          </a:p>
          <a:p>
            <a:pPr marL="323850">
              <a:lnSpc>
                <a:spcPts val="1360"/>
              </a:lnSpc>
            </a:pP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hypeípaíameteís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24194" y="3933850"/>
            <a:ext cx="135763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Model</a:t>
            </a:r>
            <a:r>
              <a:rPr dirty="0" sz="1200" spc="-4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15">
                <a:solidFill>
                  <a:srgbClr val="E1E8F1"/>
                </a:solidFill>
                <a:latin typeface="Roboto"/>
                <a:cs typeface="Roboto"/>
              </a:rPr>
              <a:t>peífoímance</a:t>
            </a:r>
            <a:endParaRPr sz="1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compaíison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983091" y="889635"/>
            <a:ext cx="16510" cy="18415"/>
          </a:xfrm>
          <a:custGeom>
            <a:avLst/>
            <a:gdLst/>
            <a:ahLst/>
            <a:cxnLst/>
            <a:rect l="l" t="t" r="r" b="b"/>
            <a:pathLst>
              <a:path w="16509" h="18415">
                <a:moveTo>
                  <a:pt x="7365" y="0"/>
                </a:moveTo>
                <a:lnTo>
                  <a:pt x="2920" y="1015"/>
                </a:lnTo>
                <a:lnTo>
                  <a:pt x="634" y="5461"/>
                </a:lnTo>
                <a:lnTo>
                  <a:pt x="126" y="7492"/>
                </a:lnTo>
                <a:lnTo>
                  <a:pt x="126" y="8636"/>
                </a:lnTo>
                <a:lnTo>
                  <a:pt x="0" y="11937"/>
                </a:lnTo>
                <a:lnTo>
                  <a:pt x="1397" y="14986"/>
                </a:lnTo>
                <a:lnTo>
                  <a:pt x="4572" y="16890"/>
                </a:lnTo>
                <a:lnTo>
                  <a:pt x="8889" y="18034"/>
                </a:lnTo>
                <a:lnTo>
                  <a:pt x="13334" y="16001"/>
                </a:lnTo>
                <a:lnTo>
                  <a:pt x="15620" y="12700"/>
                </a:lnTo>
                <a:lnTo>
                  <a:pt x="15875" y="11937"/>
                </a:lnTo>
                <a:lnTo>
                  <a:pt x="16001" y="11049"/>
                </a:lnTo>
                <a:lnTo>
                  <a:pt x="16001" y="10287"/>
                </a:lnTo>
                <a:lnTo>
                  <a:pt x="16128" y="6730"/>
                </a:lnTo>
                <a:lnTo>
                  <a:pt x="14224" y="3301"/>
                </a:lnTo>
                <a:lnTo>
                  <a:pt x="11683" y="1269"/>
                </a:lnTo>
                <a:lnTo>
                  <a:pt x="73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565006" y="689991"/>
            <a:ext cx="15875" cy="19050"/>
          </a:xfrm>
          <a:custGeom>
            <a:avLst/>
            <a:gdLst/>
            <a:ahLst/>
            <a:cxnLst/>
            <a:rect l="l" t="t" r="r" b="b"/>
            <a:pathLst>
              <a:path w="15875" h="19050">
                <a:moveTo>
                  <a:pt x="11429" y="0"/>
                </a:moveTo>
                <a:lnTo>
                  <a:pt x="5842" y="1778"/>
                </a:lnTo>
                <a:lnTo>
                  <a:pt x="2286" y="2794"/>
                </a:lnTo>
                <a:lnTo>
                  <a:pt x="126" y="5969"/>
                </a:lnTo>
                <a:lnTo>
                  <a:pt x="126" y="9144"/>
                </a:lnTo>
                <a:lnTo>
                  <a:pt x="0" y="11937"/>
                </a:lnTo>
                <a:lnTo>
                  <a:pt x="1270" y="14732"/>
                </a:lnTo>
                <a:lnTo>
                  <a:pt x="4318" y="16256"/>
                </a:lnTo>
                <a:lnTo>
                  <a:pt x="7493" y="18669"/>
                </a:lnTo>
                <a:lnTo>
                  <a:pt x="12953" y="17780"/>
                </a:lnTo>
                <a:lnTo>
                  <a:pt x="15240" y="13335"/>
                </a:lnTo>
                <a:lnTo>
                  <a:pt x="15748" y="11557"/>
                </a:lnTo>
                <a:lnTo>
                  <a:pt x="15748" y="10668"/>
                </a:lnTo>
                <a:lnTo>
                  <a:pt x="15875" y="5461"/>
                </a:lnTo>
                <a:lnTo>
                  <a:pt x="11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901305" y="1666748"/>
            <a:ext cx="17145" cy="22225"/>
          </a:xfrm>
          <a:custGeom>
            <a:avLst/>
            <a:gdLst/>
            <a:ahLst/>
            <a:cxnLst/>
            <a:rect l="l" t="t" r="r" b="b"/>
            <a:pathLst>
              <a:path w="17145" h="22225">
                <a:moveTo>
                  <a:pt x="7112" y="0"/>
                </a:moveTo>
                <a:lnTo>
                  <a:pt x="0" y="14097"/>
                </a:lnTo>
                <a:lnTo>
                  <a:pt x="1397" y="17144"/>
                </a:lnTo>
                <a:lnTo>
                  <a:pt x="4318" y="18668"/>
                </a:lnTo>
                <a:lnTo>
                  <a:pt x="7366" y="22098"/>
                </a:lnTo>
                <a:lnTo>
                  <a:pt x="12953" y="21209"/>
                </a:lnTo>
                <a:lnTo>
                  <a:pt x="15240" y="16763"/>
                </a:lnTo>
                <a:lnTo>
                  <a:pt x="16128" y="15239"/>
                </a:lnTo>
                <a:lnTo>
                  <a:pt x="16637" y="13842"/>
                </a:lnTo>
                <a:lnTo>
                  <a:pt x="16637" y="12446"/>
                </a:lnTo>
                <a:lnTo>
                  <a:pt x="16891" y="5334"/>
                </a:lnTo>
                <a:lnTo>
                  <a:pt x="71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364473" y="486155"/>
            <a:ext cx="13970" cy="14604"/>
          </a:xfrm>
          <a:custGeom>
            <a:avLst/>
            <a:gdLst/>
            <a:ahLst/>
            <a:cxnLst/>
            <a:rect l="l" t="t" r="r" b="b"/>
            <a:pathLst>
              <a:path w="13970" h="14604">
                <a:moveTo>
                  <a:pt x="6476" y="0"/>
                </a:moveTo>
                <a:lnTo>
                  <a:pt x="2031" y="2159"/>
                </a:lnTo>
                <a:lnTo>
                  <a:pt x="761" y="5461"/>
                </a:lnTo>
                <a:lnTo>
                  <a:pt x="507" y="6477"/>
                </a:lnTo>
                <a:lnTo>
                  <a:pt x="253" y="7239"/>
                </a:lnTo>
                <a:lnTo>
                  <a:pt x="253" y="8001"/>
                </a:lnTo>
                <a:lnTo>
                  <a:pt x="0" y="14224"/>
                </a:lnTo>
                <a:lnTo>
                  <a:pt x="13716" y="9144"/>
                </a:lnTo>
                <a:lnTo>
                  <a:pt x="13843" y="4572"/>
                </a:lnTo>
                <a:lnTo>
                  <a:pt x="13843" y="3429"/>
                </a:lnTo>
                <a:lnTo>
                  <a:pt x="12953" y="2159"/>
                </a:lnTo>
                <a:lnTo>
                  <a:pt x="10795" y="1270"/>
                </a:lnTo>
                <a:lnTo>
                  <a:pt x="64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521956" y="39623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9144" y="0"/>
                </a:moveTo>
                <a:lnTo>
                  <a:pt x="4825" y="1015"/>
                </a:lnTo>
                <a:lnTo>
                  <a:pt x="508" y="6603"/>
                </a:lnTo>
                <a:lnTo>
                  <a:pt x="126" y="7874"/>
                </a:lnTo>
                <a:lnTo>
                  <a:pt x="126" y="9271"/>
                </a:lnTo>
                <a:lnTo>
                  <a:pt x="0" y="11811"/>
                </a:lnTo>
                <a:lnTo>
                  <a:pt x="1143" y="14477"/>
                </a:lnTo>
                <a:lnTo>
                  <a:pt x="3175" y="16763"/>
                </a:lnTo>
                <a:lnTo>
                  <a:pt x="7493" y="19050"/>
                </a:lnTo>
                <a:lnTo>
                  <a:pt x="11811" y="18161"/>
                </a:lnTo>
                <a:lnTo>
                  <a:pt x="14097" y="14859"/>
                </a:lnTo>
                <a:lnTo>
                  <a:pt x="15494" y="13080"/>
                </a:lnTo>
                <a:lnTo>
                  <a:pt x="16128" y="11302"/>
                </a:lnTo>
                <a:lnTo>
                  <a:pt x="16128" y="9651"/>
                </a:lnTo>
                <a:lnTo>
                  <a:pt x="16255" y="7238"/>
                </a:lnTo>
                <a:lnTo>
                  <a:pt x="14859" y="4952"/>
                </a:lnTo>
                <a:lnTo>
                  <a:pt x="12319" y="3555"/>
                </a:lnTo>
                <a:lnTo>
                  <a:pt x="9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164705" y="271652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4318" y="0"/>
                </a:moveTo>
                <a:lnTo>
                  <a:pt x="253" y="4191"/>
                </a:lnTo>
                <a:lnTo>
                  <a:pt x="126" y="9271"/>
                </a:lnTo>
                <a:lnTo>
                  <a:pt x="0" y="10795"/>
                </a:lnTo>
                <a:lnTo>
                  <a:pt x="380" y="12446"/>
                </a:lnTo>
                <a:lnTo>
                  <a:pt x="1016" y="13970"/>
                </a:lnTo>
                <a:lnTo>
                  <a:pt x="3175" y="17399"/>
                </a:lnTo>
                <a:lnTo>
                  <a:pt x="8509" y="18796"/>
                </a:lnTo>
                <a:lnTo>
                  <a:pt x="11811" y="16637"/>
                </a:lnTo>
                <a:lnTo>
                  <a:pt x="14604" y="14859"/>
                </a:lnTo>
                <a:lnTo>
                  <a:pt x="15875" y="12192"/>
                </a:lnTo>
                <a:lnTo>
                  <a:pt x="16001" y="9651"/>
                </a:lnTo>
                <a:lnTo>
                  <a:pt x="16128" y="6096"/>
                </a:lnTo>
                <a:lnTo>
                  <a:pt x="13843" y="2667"/>
                </a:lnTo>
                <a:lnTo>
                  <a:pt x="10160" y="1905"/>
                </a:lnTo>
                <a:lnTo>
                  <a:pt x="4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565900" y="1345946"/>
            <a:ext cx="16510" cy="22225"/>
          </a:xfrm>
          <a:custGeom>
            <a:avLst/>
            <a:gdLst/>
            <a:ahLst/>
            <a:cxnLst/>
            <a:rect l="l" t="t" r="r" b="b"/>
            <a:pathLst>
              <a:path w="16509" h="22225">
                <a:moveTo>
                  <a:pt x="10795" y="0"/>
                </a:moveTo>
                <a:lnTo>
                  <a:pt x="5333" y="888"/>
                </a:lnTo>
                <a:lnTo>
                  <a:pt x="1904" y="3048"/>
                </a:lnTo>
                <a:lnTo>
                  <a:pt x="761" y="4699"/>
                </a:lnTo>
                <a:lnTo>
                  <a:pt x="126" y="6984"/>
                </a:lnTo>
                <a:lnTo>
                  <a:pt x="126" y="9016"/>
                </a:lnTo>
                <a:lnTo>
                  <a:pt x="0" y="11175"/>
                </a:lnTo>
                <a:lnTo>
                  <a:pt x="507" y="13080"/>
                </a:lnTo>
                <a:lnTo>
                  <a:pt x="1524" y="14224"/>
                </a:lnTo>
                <a:lnTo>
                  <a:pt x="6984" y="21970"/>
                </a:lnTo>
                <a:lnTo>
                  <a:pt x="15875" y="16763"/>
                </a:lnTo>
                <a:lnTo>
                  <a:pt x="16128" y="10159"/>
                </a:lnTo>
                <a:lnTo>
                  <a:pt x="16128" y="7874"/>
                </a:lnTo>
                <a:lnTo>
                  <a:pt x="15240" y="5461"/>
                </a:lnTo>
                <a:lnTo>
                  <a:pt x="12826" y="3428"/>
                </a:lnTo>
                <a:lnTo>
                  <a:pt x="107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045575" y="129286"/>
            <a:ext cx="15875" cy="24130"/>
          </a:xfrm>
          <a:custGeom>
            <a:avLst/>
            <a:gdLst/>
            <a:ahLst/>
            <a:cxnLst/>
            <a:rect l="l" t="t" r="r" b="b"/>
            <a:pathLst>
              <a:path w="15875" h="24130">
                <a:moveTo>
                  <a:pt x="10286" y="0"/>
                </a:moveTo>
                <a:lnTo>
                  <a:pt x="380" y="3810"/>
                </a:lnTo>
                <a:lnTo>
                  <a:pt x="126" y="11302"/>
                </a:lnTo>
                <a:lnTo>
                  <a:pt x="0" y="12826"/>
                </a:lnTo>
                <a:lnTo>
                  <a:pt x="380" y="14477"/>
                </a:lnTo>
                <a:lnTo>
                  <a:pt x="1270" y="16255"/>
                </a:lnTo>
                <a:lnTo>
                  <a:pt x="5460" y="23875"/>
                </a:lnTo>
                <a:lnTo>
                  <a:pt x="15494" y="19176"/>
                </a:lnTo>
                <a:lnTo>
                  <a:pt x="15748" y="12064"/>
                </a:lnTo>
                <a:lnTo>
                  <a:pt x="15748" y="10667"/>
                </a:lnTo>
                <a:lnTo>
                  <a:pt x="15367" y="9143"/>
                </a:lnTo>
                <a:lnTo>
                  <a:pt x="14477" y="7619"/>
                </a:lnTo>
                <a:lnTo>
                  <a:pt x="102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570721" y="1015746"/>
            <a:ext cx="15875" cy="19685"/>
          </a:xfrm>
          <a:custGeom>
            <a:avLst/>
            <a:gdLst/>
            <a:ahLst/>
            <a:cxnLst/>
            <a:rect l="l" t="t" r="r" b="b"/>
            <a:pathLst>
              <a:path w="15875" h="19684">
                <a:moveTo>
                  <a:pt x="14731" y="0"/>
                </a:moveTo>
                <a:lnTo>
                  <a:pt x="380" y="888"/>
                </a:lnTo>
                <a:lnTo>
                  <a:pt x="126" y="9525"/>
                </a:lnTo>
                <a:lnTo>
                  <a:pt x="0" y="10032"/>
                </a:lnTo>
                <a:lnTo>
                  <a:pt x="253" y="11302"/>
                </a:lnTo>
                <a:lnTo>
                  <a:pt x="126" y="15748"/>
                </a:lnTo>
                <a:lnTo>
                  <a:pt x="4318" y="19303"/>
                </a:lnTo>
                <a:lnTo>
                  <a:pt x="8635" y="18287"/>
                </a:lnTo>
                <a:lnTo>
                  <a:pt x="12446" y="18414"/>
                </a:lnTo>
                <a:lnTo>
                  <a:pt x="15494" y="15112"/>
                </a:lnTo>
                <a:lnTo>
                  <a:pt x="15621" y="11302"/>
                </a:lnTo>
                <a:lnTo>
                  <a:pt x="15621" y="10159"/>
                </a:lnTo>
                <a:lnTo>
                  <a:pt x="15494" y="9525"/>
                </a:lnTo>
                <a:lnTo>
                  <a:pt x="147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636381" y="1441703"/>
            <a:ext cx="15875" cy="20955"/>
          </a:xfrm>
          <a:custGeom>
            <a:avLst/>
            <a:gdLst/>
            <a:ahLst/>
            <a:cxnLst/>
            <a:rect l="l" t="t" r="r" b="b"/>
            <a:pathLst>
              <a:path w="15875" h="20955">
                <a:moveTo>
                  <a:pt x="10287" y="0"/>
                </a:moveTo>
                <a:lnTo>
                  <a:pt x="253" y="3810"/>
                </a:lnTo>
                <a:lnTo>
                  <a:pt x="126" y="11303"/>
                </a:lnTo>
                <a:lnTo>
                  <a:pt x="0" y="12826"/>
                </a:lnTo>
                <a:lnTo>
                  <a:pt x="380" y="14478"/>
                </a:lnTo>
                <a:lnTo>
                  <a:pt x="1270" y="16129"/>
                </a:lnTo>
                <a:lnTo>
                  <a:pt x="3301" y="19558"/>
                </a:lnTo>
                <a:lnTo>
                  <a:pt x="7620" y="20828"/>
                </a:lnTo>
                <a:lnTo>
                  <a:pt x="12065" y="18796"/>
                </a:lnTo>
                <a:lnTo>
                  <a:pt x="14097" y="17399"/>
                </a:lnTo>
                <a:lnTo>
                  <a:pt x="15367" y="14986"/>
                </a:lnTo>
                <a:lnTo>
                  <a:pt x="15494" y="12319"/>
                </a:lnTo>
                <a:lnTo>
                  <a:pt x="15621" y="10795"/>
                </a:lnTo>
                <a:lnTo>
                  <a:pt x="15240" y="9271"/>
                </a:lnTo>
                <a:lnTo>
                  <a:pt x="14477" y="7620"/>
                </a:lnTo>
                <a:lnTo>
                  <a:pt x="10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579739" y="127380"/>
            <a:ext cx="15875" cy="18415"/>
          </a:xfrm>
          <a:custGeom>
            <a:avLst/>
            <a:gdLst/>
            <a:ahLst/>
            <a:cxnLst/>
            <a:rect l="l" t="t" r="r" b="b"/>
            <a:pathLst>
              <a:path w="15875" h="18414">
                <a:moveTo>
                  <a:pt x="6857" y="0"/>
                </a:moveTo>
                <a:lnTo>
                  <a:pt x="2412" y="3302"/>
                </a:lnTo>
                <a:lnTo>
                  <a:pt x="126" y="7620"/>
                </a:lnTo>
                <a:lnTo>
                  <a:pt x="0" y="12192"/>
                </a:lnTo>
                <a:lnTo>
                  <a:pt x="2031" y="15621"/>
                </a:lnTo>
                <a:lnTo>
                  <a:pt x="6350" y="16891"/>
                </a:lnTo>
                <a:lnTo>
                  <a:pt x="12064" y="18415"/>
                </a:lnTo>
                <a:lnTo>
                  <a:pt x="15620" y="14097"/>
                </a:lnTo>
                <a:lnTo>
                  <a:pt x="15747" y="9525"/>
                </a:lnTo>
                <a:lnTo>
                  <a:pt x="15875" y="6223"/>
                </a:lnTo>
                <a:lnTo>
                  <a:pt x="14224" y="2794"/>
                </a:lnTo>
                <a:lnTo>
                  <a:pt x="685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735314" y="1464436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09" h="16509">
                <a:moveTo>
                  <a:pt x="3175" y="0"/>
                </a:moveTo>
                <a:lnTo>
                  <a:pt x="253" y="3937"/>
                </a:lnTo>
                <a:lnTo>
                  <a:pt x="0" y="11811"/>
                </a:lnTo>
                <a:lnTo>
                  <a:pt x="2666" y="15748"/>
                </a:lnTo>
                <a:lnTo>
                  <a:pt x="8000" y="15875"/>
                </a:lnTo>
                <a:lnTo>
                  <a:pt x="12826" y="16128"/>
                </a:lnTo>
                <a:lnTo>
                  <a:pt x="16001" y="13588"/>
                </a:lnTo>
                <a:lnTo>
                  <a:pt x="16001" y="10033"/>
                </a:lnTo>
                <a:lnTo>
                  <a:pt x="16128" y="9525"/>
                </a:lnTo>
                <a:lnTo>
                  <a:pt x="15875" y="8382"/>
                </a:lnTo>
                <a:lnTo>
                  <a:pt x="16128" y="3810"/>
                </a:lnTo>
                <a:lnTo>
                  <a:pt x="12826" y="380"/>
                </a:lnTo>
                <a:lnTo>
                  <a:pt x="8508" y="253"/>
                </a:lnTo>
                <a:lnTo>
                  <a:pt x="31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020050" y="632713"/>
            <a:ext cx="15875" cy="18415"/>
          </a:xfrm>
          <a:custGeom>
            <a:avLst/>
            <a:gdLst/>
            <a:ahLst/>
            <a:cxnLst/>
            <a:rect l="l" t="t" r="r" b="b"/>
            <a:pathLst>
              <a:path w="15875" h="18415">
                <a:moveTo>
                  <a:pt x="6096" y="0"/>
                </a:moveTo>
                <a:lnTo>
                  <a:pt x="2667" y="3301"/>
                </a:lnTo>
                <a:lnTo>
                  <a:pt x="1016" y="4318"/>
                </a:lnTo>
                <a:lnTo>
                  <a:pt x="126" y="6223"/>
                </a:lnTo>
                <a:lnTo>
                  <a:pt x="126" y="8382"/>
                </a:lnTo>
                <a:lnTo>
                  <a:pt x="0" y="10540"/>
                </a:lnTo>
                <a:lnTo>
                  <a:pt x="761" y="12700"/>
                </a:lnTo>
                <a:lnTo>
                  <a:pt x="2285" y="14477"/>
                </a:lnTo>
                <a:lnTo>
                  <a:pt x="5460" y="17907"/>
                </a:lnTo>
                <a:lnTo>
                  <a:pt x="10922" y="18161"/>
                </a:lnTo>
                <a:lnTo>
                  <a:pt x="13207" y="14859"/>
                </a:lnTo>
                <a:lnTo>
                  <a:pt x="14858" y="13208"/>
                </a:lnTo>
                <a:lnTo>
                  <a:pt x="15748" y="11049"/>
                </a:lnTo>
                <a:lnTo>
                  <a:pt x="15875" y="8889"/>
                </a:lnTo>
                <a:lnTo>
                  <a:pt x="15875" y="6731"/>
                </a:lnTo>
                <a:lnTo>
                  <a:pt x="15113" y="4825"/>
                </a:lnTo>
                <a:lnTo>
                  <a:pt x="13589" y="3556"/>
                </a:lnTo>
                <a:lnTo>
                  <a:pt x="11556" y="126"/>
                </a:lnTo>
                <a:lnTo>
                  <a:pt x="6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420734" y="1337563"/>
            <a:ext cx="16510" cy="22225"/>
          </a:xfrm>
          <a:custGeom>
            <a:avLst/>
            <a:gdLst/>
            <a:ahLst/>
            <a:cxnLst/>
            <a:rect l="l" t="t" r="r" b="b"/>
            <a:pathLst>
              <a:path w="16509" h="22225">
                <a:moveTo>
                  <a:pt x="9906" y="0"/>
                </a:moveTo>
                <a:lnTo>
                  <a:pt x="5461" y="1015"/>
                </a:lnTo>
                <a:lnTo>
                  <a:pt x="2159" y="4318"/>
                </a:lnTo>
                <a:lnTo>
                  <a:pt x="889" y="5969"/>
                </a:lnTo>
                <a:lnTo>
                  <a:pt x="254" y="7747"/>
                </a:lnTo>
                <a:lnTo>
                  <a:pt x="254" y="9398"/>
                </a:lnTo>
                <a:lnTo>
                  <a:pt x="0" y="16383"/>
                </a:lnTo>
                <a:lnTo>
                  <a:pt x="9398" y="21716"/>
                </a:lnTo>
                <a:lnTo>
                  <a:pt x="14859" y="13715"/>
                </a:lnTo>
                <a:lnTo>
                  <a:pt x="15875" y="12319"/>
                </a:lnTo>
                <a:lnTo>
                  <a:pt x="16383" y="10795"/>
                </a:lnTo>
                <a:lnTo>
                  <a:pt x="16510" y="9144"/>
                </a:lnTo>
                <a:lnTo>
                  <a:pt x="16510" y="6858"/>
                </a:lnTo>
                <a:lnTo>
                  <a:pt x="15621" y="4445"/>
                </a:lnTo>
                <a:lnTo>
                  <a:pt x="13081" y="2412"/>
                </a:lnTo>
                <a:lnTo>
                  <a:pt x="99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752206" y="1080261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11049" y="0"/>
                </a:moveTo>
                <a:lnTo>
                  <a:pt x="5334" y="1777"/>
                </a:lnTo>
                <a:lnTo>
                  <a:pt x="2032" y="3428"/>
                </a:lnTo>
                <a:lnTo>
                  <a:pt x="253" y="6730"/>
                </a:lnTo>
                <a:lnTo>
                  <a:pt x="0" y="13208"/>
                </a:lnTo>
                <a:lnTo>
                  <a:pt x="1650" y="16383"/>
                </a:lnTo>
                <a:lnTo>
                  <a:pt x="4825" y="17525"/>
                </a:lnTo>
                <a:lnTo>
                  <a:pt x="9144" y="18796"/>
                </a:lnTo>
                <a:lnTo>
                  <a:pt x="13589" y="16763"/>
                </a:lnTo>
                <a:lnTo>
                  <a:pt x="15875" y="12318"/>
                </a:lnTo>
                <a:lnTo>
                  <a:pt x="16128" y="11429"/>
                </a:lnTo>
                <a:lnTo>
                  <a:pt x="16383" y="9651"/>
                </a:lnTo>
                <a:lnTo>
                  <a:pt x="16510" y="4190"/>
                </a:lnTo>
                <a:lnTo>
                  <a:pt x="110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459089" y="954277"/>
            <a:ext cx="15875" cy="19050"/>
          </a:xfrm>
          <a:custGeom>
            <a:avLst/>
            <a:gdLst/>
            <a:ahLst/>
            <a:cxnLst/>
            <a:rect l="l" t="t" r="r" b="b"/>
            <a:pathLst>
              <a:path w="15875" h="19050">
                <a:moveTo>
                  <a:pt x="5587" y="0"/>
                </a:moveTo>
                <a:lnTo>
                  <a:pt x="253" y="4063"/>
                </a:lnTo>
                <a:lnTo>
                  <a:pt x="0" y="9271"/>
                </a:lnTo>
                <a:lnTo>
                  <a:pt x="0" y="10413"/>
                </a:lnTo>
                <a:lnTo>
                  <a:pt x="253" y="11684"/>
                </a:lnTo>
                <a:lnTo>
                  <a:pt x="761" y="12954"/>
                </a:lnTo>
                <a:lnTo>
                  <a:pt x="1777" y="16383"/>
                </a:lnTo>
                <a:lnTo>
                  <a:pt x="5968" y="18796"/>
                </a:lnTo>
                <a:lnTo>
                  <a:pt x="10413" y="17780"/>
                </a:lnTo>
                <a:lnTo>
                  <a:pt x="13715" y="16129"/>
                </a:lnTo>
                <a:lnTo>
                  <a:pt x="15493" y="13081"/>
                </a:lnTo>
                <a:lnTo>
                  <a:pt x="15493" y="10033"/>
                </a:lnTo>
                <a:lnTo>
                  <a:pt x="15620" y="6985"/>
                </a:lnTo>
                <a:lnTo>
                  <a:pt x="14096" y="3810"/>
                </a:lnTo>
                <a:lnTo>
                  <a:pt x="10921" y="2032"/>
                </a:lnTo>
                <a:lnTo>
                  <a:pt x="55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946260" y="1768348"/>
            <a:ext cx="15875" cy="20320"/>
          </a:xfrm>
          <a:custGeom>
            <a:avLst/>
            <a:gdLst/>
            <a:ahLst/>
            <a:cxnLst/>
            <a:rect l="l" t="t" r="r" b="b"/>
            <a:pathLst>
              <a:path w="15875" h="20319">
                <a:moveTo>
                  <a:pt x="2794" y="0"/>
                </a:moveTo>
                <a:lnTo>
                  <a:pt x="635" y="7747"/>
                </a:lnTo>
                <a:lnTo>
                  <a:pt x="127" y="9778"/>
                </a:lnTo>
                <a:lnTo>
                  <a:pt x="127" y="10794"/>
                </a:lnTo>
                <a:lnTo>
                  <a:pt x="0" y="14224"/>
                </a:lnTo>
                <a:lnTo>
                  <a:pt x="1397" y="17272"/>
                </a:lnTo>
                <a:lnTo>
                  <a:pt x="4572" y="19050"/>
                </a:lnTo>
                <a:lnTo>
                  <a:pt x="7874" y="20319"/>
                </a:lnTo>
                <a:lnTo>
                  <a:pt x="12192" y="19303"/>
                </a:lnTo>
                <a:lnTo>
                  <a:pt x="14605" y="14859"/>
                </a:lnTo>
                <a:lnTo>
                  <a:pt x="15240" y="14097"/>
                </a:lnTo>
                <a:lnTo>
                  <a:pt x="15621" y="13080"/>
                </a:lnTo>
                <a:lnTo>
                  <a:pt x="15621" y="12191"/>
                </a:lnTo>
                <a:lnTo>
                  <a:pt x="15875" y="6096"/>
                </a:lnTo>
                <a:lnTo>
                  <a:pt x="27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162670" y="1753361"/>
            <a:ext cx="15875" cy="17145"/>
          </a:xfrm>
          <a:custGeom>
            <a:avLst/>
            <a:gdLst/>
            <a:ahLst/>
            <a:cxnLst/>
            <a:rect l="l" t="t" r="r" b="b"/>
            <a:pathLst>
              <a:path w="15875" h="17144">
                <a:moveTo>
                  <a:pt x="3682" y="0"/>
                </a:moveTo>
                <a:lnTo>
                  <a:pt x="253" y="4445"/>
                </a:lnTo>
                <a:lnTo>
                  <a:pt x="0" y="13335"/>
                </a:lnTo>
                <a:lnTo>
                  <a:pt x="3175" y="16890"/>
                </a:lnTo>
                <a:lnTo>
                  <a:pt x="11810" y="17145"/>
                </a:lnTo>
                <a:lnTo>
                  <a:pt x="15239" y="13842"/>
                </a:lnTo>
                <a:lnTo>
                  <a:pt x="15367" y="9398"/>
                </a:lnTo>
                <a:lnTo>
                  <a:pt x="15494" y="4825"/>
                </a:lnTo>
                <a:lnTo>
                  <a:pt x="12319" y="253"/>
                </a:lnTo>
                <a:lnTo>
                  <a:pt x="36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844790" y="36703"/>
            <a:ext cx="10795" cy="13335"/>
          </a:xfrm>
          <a:custGeom>
            <a:avLst/>
            <a:gdLst/>
            <a:ahLst/>
            <a:cxnLst/>
            <a:rect l="l" t="t" r="r" b="b"/>
            <a:pathLst>
              <a:path w="10795" h="13334">
                <a:moveTo>
                  <a:pt x="9525" y="0"/>
                </a:moveTo>
                <a:lnTo>
                  <a:pt x="5841" y="762"/>
                </a:lnTo>
                <a:lnTo>
                  <a:pt x="3048" y="635"/>
                </a:lnTo>
                <a:lnTo>
                  <a:pt x="126" y="3937"/>
                </a:lnTo>
                <a:lnTo>
                  <a:pt x="0" y="7747"/>
                </a:lnTo>
                <a:lnTo>
                  <a:pt x="0" y="9017"/>
                </a:lnTo>
                <a:lnTo>
                  <a:pt x="126" y="9651"/>
                </a:lnTo>
                <a:lnTo>
                  <a:pt x="2311" y="13142"/>
                </a:lnTo>
                <a:lnTo>
                  <a:pt x="5889" y="11763"/>
                </a:lnTo>
                <a:lnTo>
                  <a:pt x="9253" y="7741"/>
                </a:lnTo>
                <a:lnTo>
                  <a:pt x="10794" y="3301"/>
                </a:lnTo>
                <a:lnTo>
                  <a:pt x="10794" y="1270"/>
                </a:lnTo>
                <a:lnTo>
                  <a:pt x="95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921625" y="534288"/>
            <a:ext cx="15875" cy="20320"/>
          </a:xfrm>
          <a:custGeom>
            <a:avLst/>
            <a:gdLst/>
            <a:ahLst/>
            <a:cxnLst/>
            <a:rect l="l" t="t" r="r" b="b"/>
            <a:pathLst>
              <a:path w="15875" h="20320">
                <a:moveTo>
                  <a:pt x="12446" y="0"/>
                </a:moveTo>
                <a:lnTo>
                  <a:pt x="253" y="3683"/>
                </a:lnTo>
                <a:lnTo>
                  <a:pt x="0" y="11557"/>
                </a:lnTo>
                <a:lnTo>
                  <a:pt x="0" y="12700"/>
                </a:lnTo>
                <a:lnTo>
                  <a:pt x="126" y="13970"/>
                </a:lnTo>
                <a:lnTo>
                  <a:pt x="634" y="15239"/>
                </a:lnTo>
                <a:lnTo>
                  <a:pt x="4065" y="19679"/>
                </a:lnTo>
                <a:lnTo>
                  <a:pt x="9032" y="20177"/>
                </a:lnTo>
                <a:lnTo>
                  <a:pt x="13547" y="17508"/>
                </a:lnTo>
                <a:lnTo>
                  <a:pt x="15621" y="12446"/>
                </a:lnTo>
                <a:lnTo>
                  <a:pt x="15748" y="11430"/>
                </a:lnTo>
                <a:lnTo>
                  <a:pt x="15494" y="10160"/>
                </a:lnTo>
                <a:lnTo>
                  <a:pt x="14985" y="8889"/>
                </a:lnTo>
                <a:lnTo>
                  <a:pt x="124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904353" y="644842"/>
            <a:ext cx="29845" cy="47625"/>
          </a:xfrm>
          <a:custGeom>
            <a:avLst/>
            <a:gdLst/>
            <a:ahLst/>
            <a:cxnLst/>
            <a:rect l="l" t="t" r="r" b="b"/>
            <a:pathLst>
              <a:path w="29845" h="47625">
                <a:moveTo>
                  <a:pt x="10668" y="4254"/>
                </a:moveTo>
                <a:lnTo>
                  <a:pt x="10414" y="3492"/>
                </a:lnTo>
                <a:lnTo>
                  <a:pt x="7962" y="0"/>
                </a:lnTo>
                <a:lnTo>
                  <a:pt x="4533" y="1511"/>
                </a:lnTo>
                <a:lnTo>
                  <a:pt x="1447" y="5765"/>
                </a:lnTo>
                <a:lnTo>
                  <a:pt x="0" y="10477"/>
                </a:lnTo>
                <a:lnTo>
                  <a:pt x="0" y="12763"/>
                </a:lnTo>
                <a:lnTo>
                  <a:pt x="1270" y="14287"/>
                </a:lnTo>
                <a:lnTo>
                  <a:pt x="4699" y="13398"/>
                </a:lnTo>
                <a:lnTo>
                  <a:pt x="8382" y="12509"/>
                </a:lnTo>
                <a:lnTo>
                  <a:pt x="10541" y="9334"/>
                </a:lnTo>
                <a:lnTo>
                  <a:pt x="10668" y="5778"/>
                </a:lnTo>
                <a:lnTo>
                  <a:pt x="10668" y="4254"/>
                </a:lnTo>
                <a:close/>
              </a:path>
              <a:path w="29845" h="47625">
                <a:moveTo>
                  <a:pt x="29845" y="36893"/>
                </a:moveTo>
                <a:lnTo>
                  <a:pt x="29591" y="35623"/>
                </a:lnTo>
                <a:lnTo>
                  <a:pt x="28956" y="34353"/>
                </a:lnTo>
                <a:lnTo>
                  <a:pt x="28067" y="29908"/>
                </a:lnTo>
                <a:lnTo>
                  <a:pt x="22733" y="28638"/>
                </a:lnTo>
                <a:lnTo>
                  <a:pt x="19431" y="29654"/>
                </a:lnTo>
                <a:lnTo>
                  <a:pt x="16256" y="31178"/>
                </a:lnTo>
                <a:lnTo>
                  <a:pt x="14478" y="34226"/>
                </a:lnTo>
                <a:lnTo>
                  <a:pt x="14224" y="40703"/>
                </a:lnTo>
                <a:lnTo>
                  <a:pt x="16002" y="44005"/>
                </a:lnTo>
                <a:lnTo>
                  <a:pt x="19939" y="45402"/>
                </a:lnTo>
                <a:lnTo>
                  <a:pt x="25019" y="47307"/>
                </a:lnTo>
                <a:lnTo>
                  <a:pt x="29718" y="42862"/>
                </a:lnTo>
                <a:lnTo>
                  <a:pt x="29845" y="38036"/>
                </a:lnTo>
                <a:lnTo>
                  <a:pt x="29845" y="36893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865618" y="204597"/>
            <a:ext cx="12065" cy="13335"/>
          </a:xfrm>
          <a:custGeom>
            <a:avLst/>
            <a:gdLst/>
            <a:ahLst/>
            <a:cxnLst/>
            <a:rect l="l" t="t" r="r" b="b"/>
            <a:pathLst>
              <a:path w="12065" h="13335">
                <a:moveTo>
                  <a:pt x="10922" y="0"/>
                </a:moveTo>
                <a:lnTo>
                  <a:pt x="8000" y="126"/>
                </a:lnTo>
                <a:lnTo>
                  <a:pt x="3555" y="1142"/>
                </a:lnTo>
                <a:lnTo>
                  <a:pt x="126" y="4444"/>
                </a:lnTo>
                <a:lnTo>
                  <a:pt x="0" y="8889"/>
                </a:lnTo>
                <a:lnTo>
                  <a:pt x="2436" y="13069"/>
                </a:lnTo>
                <a:lnTo>
                  <a:pt x="6445" y="11938"/>
                </a:lnTo>
                <a:lnTo>
                  <a:pt x="10215" y="7854"/>
                </a:lnTo>
                <a:lnTo>
                  <a:pt x="11937" y="3175"/>
                </a:lnTo>
                <a:lnTo>
                  <a:pt x="12064" y="1269"/>
                </a:lnTo>
                <a:lnTo>
                  <a:pt x="109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798689" y="380872"/>
            <a:ext cx="140335" cy="84455"/>
          </a:xfrm>
          <a:custGeom>
            <a:avLst/>
            <a:gdLst/>
            <a:ahLst/>
            <a:cxnLst/>
            <a:rect l="l" t="t" r="r" b="b"/>
            <a:pathLst>
              <a:path w="140334" h="84454">
                <a:moveTo>
                  <a:pt x="16129" y="36957"/>
                </a:moveTo>
                <a:lnTo>
                  <a:pt x="13208" y="33274"/>
                </a:lnTo>
                <a:lnTo>
                  <a:pt x="3937" y="30734"/>
                </a:lnTo>
                <a:lnTo>
                  <a:pt x="254" y="35433"/>
                </a:lnTo>
                <a:lnTo>
                  <a:pt x="0" y="43434"/>
                </a:lnTo>
                <a:lnTo>
                  <a:pt x="1778" y="46736"/>
                </a:lnTo>
                <a:lnTo>
                  <a:pt x="5715" y="47879"/>
                </a:lnTo>
                <a:lnTo>
                  <a:pt x="10033" y="49022"/>
                </a:lnTo>
                <a:lnTo>
                  <a:pt x="14478" y="46990"/>
                </a:lnTo>
                <a:lnTo>
                  <a:pt x="15748" y="42545"/>
                </a:lnTo>
                <a:lnTo>
                  <a:pt x="16002" y="41402"/>
                </a:lnTo>
                <a:lnTo>
                  <a:pt x="16002" y="40767"/>
                </a:lnTo>
                <a:lnTo>
                  <a:pt x="16129" y="36957"/>
                </a:lnTo>
                <a:close/>
              </a:path>
              <a:path w="140334" h="84454">
                <a:moveTo>
                  <a:pt x="67310" y="55245"/>
                </a:moveTo>
                <a:lnTo>
                  <a:pt x="66675" y="53467"/>
                </a:lnTo>
                <a:lnTo>
                  <a:pt x="65405" y="51943"/>
                </a:lnTo>
                <a:lnTo>
                  <a:pt x="63373" y="48514"/>
                </a:lnTo>
                <a:lnTo>
                  <a:pt x="57912" y="48387"/>
                </a:lnTo>
                <a:lnTo>
                  <a:pt x="54610" y="50546"/>
                </a:lnTo>
                <a:lnTo>
                  <a:pt x="52578" y="51816"/>
                </a:lnTo>
                <a:lnTo>
                  <a:pt x="51435" y="54229"/>
                </a:lnTo>
                <a:lnTo>
                  <a:pt x="51308" y="56642"/>
                </a:lnTo>
                <a:lnTo>
                  <a:pt x="51308" y="58420"/>
                </a:lnTo>
                <a:lnTo>
                  <a:pt x="51816" y="60325"/>
                </a:lnTo>
                <a:lnTo>
                  <a:pt x="56261" y="65151"/>
                </a:lnTo>
                <a:lnTo>
                  <a:pt x="60579" y="66421"/>
                </a:lnTo>
                <a:lnTo>
                  <a:pt x="64008" y="63246"/>
                </a:lnTo>
                <a:lnTo>
                  <a:pt x="65913" y="61976"/>
                </a:lnTo>
                <a:lnTo>
                  <a:pt x="67056" y="59563"/>
                </a:lnTo>
                <a:lnTo>
                  <a:pt x="67183" y="57023"/>
                </a:lnTo>
                <a:lnTo>
                  <a:pt x="67310" y="55245"/>
                </a:lnTo>
                <a:close/>
              </a:path>
              <a:path w="140334" h="84454">
                <a:moveTo>
                  <a:pt x="100584" y="73406"/>
                </a:moveTo>
                <a:lnTo>
                  <a:pt x="97536" y="68834"/>
                </a:lnTo>
                <a:lnTo>
                  <a:pt x="93091" y="68580"/>
                </a:lnTo>
                <a:lnTo>
                  <a:pt x="89916" y="67437"/>
                </a:lnTo>
                <a:lnTo>
                  <a:pt x="85471" y="70612"/>
                </a:lnTo>
                <a:lnTo>
                  <a:pt x="85344" y="75184"/>
                </a:lnTo>
                <a:lnTo>
                  <a:pt x="85090" y="75692"/>
                </a:lnTo>
                <a:lnTo>
                  <a:pt x="84963" y="80772"/>
                </a:lnTo>
                <a:lnTo>
                  <a:pt x="87757" y="84201"/>
                </a:lnTo>
                <a:lnTo>
                  <a:pt x="95885" y="84455"/>
                </a:lnTo>
                <a:lnTo>
                  <a:pt x="100330" y="82296"/>
                </a:lnTo>
                <a:lnTo>
                  <a:pt x="100457" y="76708"/>
                </a:lnTo>
                <a:lnTo>
                  <a:pt x="100584" y="73406"/>
                </a:lnTo>
                <a:close/>
              </a:path>
              <a:path w="140334" h="84454">
                <a:moveTo>
                  <a:pt x="132461" y="49657"/>
                </a:moveTo>
                <a:lnTo>
                  <a:pt x="131699" y="47244"/>
                </a:lnTo>
                <a:lnTo>
                  <a:pt x="129794" y="45085"/>
                </a:lnTo>
                <a:lnTo>
                  <a:pt x="126492" y="42672"/>
                </a:lnTo>
                <a:lnTo>
                  <a:pt x="122174" y="42545"/>
                </a:lnTo>
                <a:lnTo>
                  <a:pt x="118872" y="45847"/>
                </a:lnTo>
                <a:lnTo>
                  <a:pt x="117856" y="47752"/>
                </a:lnTo>
                <a:lnTo>
                  <a:pt x="117221" y="49784"/>
                </a:lnTo>
                <a:lnTo>
                  <a:pt x="117094" y="51689"/>
                </a:lnTo>
                <a:lnTo>
                  <a:pt x="117094" y="54102"/>
                </a:lnTo>
                <a:lnTo>
                  <a:pt x="117856" y="56261"/>
                </a:lnTo>
                <a:lnTo>
                  <a:pt x="119507" y="58166"/>
                </a:lnTo>
                <a:lnTo>
                  <a:pt x="125730" y="62484"/>
                </a:lnTo>
                <a:lnTo>
                  <a:pt x="132207" y="57785"/>
                </a:lnTo>
                <a:lnTo>
                  <a:pt x="132461" y="51816"/>
                </a:lnTo>
                <a:lnTo>
                  <a:pt x="132461" y="49657"/>
                </a:lnTo>
                <a:close/>
              </a:path>
              <a:path w="140334" h="84454">
                <a:moveTo>
                  <a:pt x="140335" y="4572"/>
                </a:moveTo>
                <a:lnTo>
                  <a:pt x="137668" y="254"/>
                </a:lnTo>
                <a:lnTo>
                  <a:pt x="127889" y="0"/>
                </a:lnTo>
                <a:lnTo>
                  <a:pt x="124460" y="4318"/>
                </a:lnTo>
                <a:lnTo>
                  <a:pt x="124206" y="13335"/>
                </a:lnTo>
                <a:lnTo>
                  <a:pt x="127381" y="16891"/>
                </a:lnTo>
                <a:lnTo>
                  <a:pt x="137160" y="17145"/>
                </a:lnTo>
                <a:lnTo>
                  <a:pt x="139954" y="13081"/>
                </a:lnTo>
                <a:lnTo>
                  <a:pt x="140081" y="8763"/>
                </a:lnTo>
                <a:lnTo>
                  <a:pt x="140335" y="4572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895970" y="753540"/>
            <a:ext cx="11430" cy="13335"/>
          </a:xfrm>
          <a:custGeom>
            <a:avLst/>
            <a:gdLst/>
            <a:ahLst/>
            <a:cxnLst/>
            <a:rect l="l" t="t" r="r" b="b"/>
            <a:pathLst>
              <a:path w="11429" h="13334">
                <a:moveTo>
                  <a:pt x="9145" y="0"/>
                </a:moveTo>
                <a:lnTo>
                  <a:pt x="5445" y="1426"/>
                </a:lnTo>
                <a:lnTo>
                  <a:pt x="1815" y="5544"/>
                </a:lnTo>
                <a:lnTo>
                  <a:pt x="126" y="9983"/>
                </a:lnTo>
                <a:lnTo>
                  <a:pt x="0" y="11761"/>
                </a:lnTo>
                <a:lnTo>
                  <a:pt x="1143" y="12904"/>
                </a:lnTo>
                <a:lnTo>
                  <a:pt x="4190" y="12396"/>
                </a:lnTo>
                <a:lnTo>
                  <a:pt x="8000" y="12523"/>
                </a:lnTo>
                <a:lnTo>
                  <a:pt x="11049" y="9221"/>
                </a:lnTo>
                <a:lnTo>
                  <a:pt x="11175" y="5411"/>
                </a:lnTo>
                <a:lnTo>
                  <a:pt x="11175" y="4268"/>
                </a:lnTo>
                <a:lnTo>
                  <a:pt x="11049" y="3633"/>
                </a:lnTo>
                <a:lnTo>
                  <a:pt x="91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030972" y="1133728"/>
            <a:ext cx="52069" cy="26034"/>
          </a:xfrm>
          <a:custGeom>
            <a:avLst/>
            <a:gdLst/>
            <a:ahLst/>
            <a:cxnLst/>
            <a:rect l="l" t="t" r="r" b="b"/>
            <a:pathLst>
              <a:path w="52070" h="26034">
                <a:moveTo>
                  <a:pt x="15621" y="9652"/>
                </a:moveTo>
                <a:lnTo>
                  <a:pt x="15367" y="8382"/>
                </a:lnTo>
                <a:lnTo>
                  <a:pt x="14732" y="7112"/>
                </a:lnTo>
                <a:lnTo>
                  <a:pt x="12827" y="254"/>
                </a:lnTo>
                <a:lnTo>
                  <a:pt x="3048" y="0"/>
                </a:lnTo>
                <a:lnTo>
                  <a:pt x="635" y="6604"/>
                </a:lnTo>
                <a:lnTo>
                  <a:pt x="127" y="8382"/>
                </a:lnTo>
                <a:lnTo>
                  <a:pt x="0" y="14986"/>
                </a:lnTo>
                <a:lnTo>
                  <a:pt x="5461" y="19939"/>
                </a:lnTo>
                <a:lnTo>
                  <a:pt x="11176" y="18161"/>
                </a:lnTo>
                <a:lnTo>
                  <a:pt x="13589" y="16637"/>
                </a:lnTo>
                <a:lnTo>
                  <a:pt x="15494" y="13970"/>
                </a:lnTo>
                <a:lnTo>
                  <a:pt x="15494" y="10795"/>
                </a:lnTo>
                <a:lnTo>
                  <a:pt x="15621" y="9652"/>
                </a:lnTo>
                <a:close/>
              </a:path>
              <a:path w="52070" h="26034">
                <a:moveTo>
                  <a:pt x="51562" y="13335"/>
                </a:moveTo>
                <a:lnTo>
                  <a:pt x="50673" y="12192"/>
                </a:lnTo>
                <a:lnTo>
                  <a:pt x="48260" y="11557"/>
                </a:lnTo>
                <a:lnTo>
                  <a:pt x="45085" y="10287"/>
                </a:lnTo>
                <a:lnTo>
                  <a:pt x="39624" y="12319"/>
                </a:lnTo>
                <a:lnTo>
                  <a:pt x="38354" y="16891"/>
                </a:lnTo>
                <a:lnTo>
                  <a:pt x="38100" y="17526"/>
                </a:lnTo>
                <a:lnTo>
                  <a:pt x="38100" y="18288"/>
                </a:lnTo>
                <a:lnTo>
                  <a:pt x="37973" y="18796"/>
                </a:lnTo>
                <a:lnTo>
                  <a:pt x="37846" y="25654"/>
                </a:lnTo>
                <a:lnTo>
                  <a:pt x="51308" y="19304"/>
                </a:lnTo>
                <a:lnTo>
                  <a:pt x="51435" y="14605"/>
                </a:lnTo>
                <a:lnTo>
                  <a:pt x="51562" y="13335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963408" y="1017904"/>
            <a:ext cx="38735" cy="20955"/>
          </a:xfrm>
          <a:custGeom>
            <a:avLst/>
            <a:gdLst/>
            <a:ahLst/>
            <a:cxnLst/>
            <a:rect l="l" t="t" r="r" b="b"/>
            <a:pathLst>
              <a:path w="38734" h="20955">
                <a:moveTo>
                  <a:pt x="16637" y="3810"/>
                </a:moveTo>
                <a:lnTo>
                  <a:pt x="13462" y="254"/>
                </a:lnTo>
                <a:lnTo>
                  <a:pt x="3683" y="0"/>
                </a:lnTo>
                <a:lnTo>
                  <a:pt x="381" y="3302"/>
                </a:lnTo>
                <a:lnTo>
                  <a:pt x="127" y="7747"/>
                </a:lnTo>
                <a:lnTo>
                  <a:pt x="0" y="12192"/>
                </a:lnTo>
                <a:lnTo>
                  <a:pt x="3175" y="15748"/>
                </a:lnTo>
                <a:lnTo>
                  <a:pt x="12954" y="16002"/>
                </a:lnTo>
                <a:lnTo>
                  <a:pt x="16256" y="12700"/>
                </a:lnTo>
                <a:lnTo>
                  <a:pt x="16510" y="8255"/>
                </a:lnTo>
                <a:lnTo>
                  <a:pt x="16637" y="3810"/>
                </a:lnTo>
                <a:close/>
              </a:path>
              <a:path w="38734" h="20955">
                <a:moveTo>
                  <a:pt x="38481" y="3937"/>
                </a:moveTo>
                <a:lnTo>
                  <a:pt x="31623" y="0"/>
                </a:lnTo>
                <a:lnTo>
                  <a:pt x="26416" y="2921"/>
                </a:lnTo>
                <a:lnTo>
                  <a:pt x="24257" y="5080"/>
                </a:lnTo>
                <a:lnTo>
                  <a:pt x="22987" y="7620"/>
                </a:lnTo>
                <a:lnTo>
                  <a:pt x="22860" y="10160"/>
                </a:lnTo>
                <a:lnTo>
                  <a:pt x="22860" y="11557"/>
                </a:lnTo>
                <a:lnTo>
                  <a:pt x="23114" y="12954"/>
                </a:lnTo>
                <a:lnTo>
                  <a:pt x="23876" y="14097"/>
                </a:lnTo>
                <a:lnTo>
                  <a:pt x="28067" y="20955"/>
                </a:lnTo>
                <a:lnTo>
                  <a:pt x="36830" y="19050"/>
                </a:lnTo>
                <a:lnTo>
                  <a:pt x="38100" y="11176"/>
                </a:lnTo>
                <a:lnTo>
                  <a:pt x="38227" y="10795"/>
                </a:lnTo>
                <a:lnTo>
                  <a:pt x="38227" y="9906"/>
                </a:lnTo>
                <a:lnTo>
                  <a:pt x="38481" y="3937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090407" y="1343834"/>
            <a:ext cx="17145" cy="17145"/>
          </a:xfrm>
          <a:custGeom>
            <a:avLst/>
            <a:gdLst/>
            <a:ahLst/>
            <a:cxnLst/>
            <a:rect l="l" t="t" r="r" b="b"/>
            <a:pathLst>
              <a:path w="17145" h="17144">
                <a:moveTo>
                  <a:pt x="7143" y="0"/>
                </a:moveTo>
                <a:lnTo>
                  <a:pt x="2250" y="2581"/>
                </a:lnTo>
                <a:lnTo>
                  <a:pt x="0" y="7699"/>
                </a:lnTo>
                <a:lnTo>
                  <a:pt x="0" y="8715"/>
                </a:lnTo>
                <a:lnTo>
                  <a:pt x="253" y="9858"/>
                </a:lnTo>
                <a:lnTo>
                  <a:pt x="635" y="11001"/>
                </a:lnTo>
                <a:lnTo>
                  <a:pt x="4599" y="16121"/>
                </a:lnTo>
                <a:lnTo>
                  <a:pt x="9874" y="17002"/>
                </a:lnTo>
                <a:lnTo>
                  <a:pt x="14529" y="14501"/>
                </a:lnTo>
                <a:lnTo>
                  <a:pt x="16637" y="9477"/>
                </a:lnTo>
                <a:lnTo>
                  <a:pt x="16764" y="8461"/>
                </a:lnTo>
                <a:lnTo>
                  <a:pt x="16510" y="7191"/>
                </a:lnTo>
                <a:lnTo>
                  <a:pt x="16001" y="5921"/>
                </a:lnTo>
                <a:lnTo>
                  <a:pt x="12465" y="823"/>
                </a:lnTo>
                <a:lnTo>
                  <a:pt x="71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241030" y="1545462"/>
            <a:ext cx="43180" cy="45085"/>
          </a:xfrm>
          <a:custGeom>
            <a:avLst/>
            <a:gdLst/>
            <a:ahLst/>
            <a:cxnLst/>
            <a:rect l="l" t="t" r="r" b="b"/>
            <a:pathLst>
              <a:path w="43179" h="45084">
                <a:moveTo>
                  <a:pt x="16510" y="4953"/>
                </a:moveTo>
                <a:lnTo>
                  <a:pt x="13462" y="254"/>
                </a:lnTo>
                <a:lnTo>
                  <a:pt x="4826" y="0"/>
                </a:lnTo>
                <a:lnTo>
                  <a:pt x="254" y="4445"/>
                </a:lnTo>
                <a:lnTo>
                  <a:pt x="0" y="13335"/>
                </a:lnTo>
                <a:lnTo>
                  <a:pt x="4191" y="16891"/>
                </a:lnTo>
                <a:lnTo>
                  <a:pt x="12954" y="17145"/>
                </a:lnTo>
                <a:lnTo>
                  <a:pt x="16256" y="13843"/>
                </a:lnTo>
                <a:lnTo>
                  <a:pt x="16383" y="9398"/>
                </a:lnTo>
                <a:lnTo>
                  <a:pt x="16510" y="4953"/>
                </a:lnTo>
                <a:close/>
              </a:path>
              <a:path w="43179" h="45084">
                <a:moveTo>
                  <a:pt x="43053" y="35052"/>
                </a:moveTo>
                <a:lnTo>
                  <a:pt x="42291" y="32766"/>
                </a:lnTo>
                <a:lnTo>
                  <a:pt x="40767" y="30480"/>
                </a:lnTo>
                <a:lnTo>
                  <a:pt x="35814" y="24003"/>
                </a:lnTo>
                <a:lnTo>
                  <a:pt x="26924" y="28829"/>
                </a:lnTo>
                <a:lnTo>
                  <a:pt x="26670" y="35814"/>
                </a:lnTo>
                <a:lnTo>
                  <a:pt x="26670" y="37592"/>
                </a:lnTo>
                <a:lnTo>
                  <a:pt x="27178" y="39497"/>
                </a:lnTo>
                <a:lnTo>
                  <a:pt x="28448" y="41275"/>
                </a:lnTo>
                <a:lnTo>
                  <a:pt x="31623" y="44831"/>
                </a:lnTo>
                <a:lnTo>
                  <a:pt x="36957" y="44958"/>
                </a:lnTo>
                <a:lnTo>
                  <a:pt x="40386" y="42799"/>
                </a:lnTo>
                <a:lnTo>
                  <a:pt x="42037" y="41148"/>
                </a:lnTo>
                <a:lnTo>
                  <a:pt x="42926" y="39243"/>
                </a:lnTo>
                <a:lnTo>
                  <a:pt x="42926" y="37084"/>
                </a:lnTo>
                <a:lnTo>
                  <a:pt x="43053" y="35052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013445" y="1390903"/>
            <a:ext cx="16510" cy="19685"/>
          </a:xfrm>
          <a:custGeom>
            <a:avLst/>
            <a:gdLst/>
            <a:ahLst/>
            <a:cxnLst/>
            <a:rect l="l" t="t" r="r" b="b"/>
            <a:pathLst>
              <a:path w="16509" h="19684">
                <a:moveTo>
                  <a:pt x="9144" y="0"/>
                </a:moveTo>
                <a:lnTo>
                  <a:pt x="4699" y="1016"/>
                </a:lnTo>
                <a:lnTo>
                  <a:pt x="1397" y="5461"/>
                </a:lnTo>
                <a:lnTo>
                  <a:pt x="507" y="6604"/>
                </a:lnTo>
                <a:lnTo>
                  <a:pt x="126" y="8000"/>
                </a:lnTo>
                <a:lnTo>
                  <a:pt x="126" y="9525"/>
                </a:lnTo>
                <a:lnTo>
                  <a:pt x="0" y="12319"/>
                </a:lnTo>
                <a:lnTo>
                  <a:pt x="1143" y="15240"/>
                </a:lnTo>
                <a:lnTo>
                  <a:pt x="3175" y="16763"/>
                </a:lnTo>
                <a:lnTo>
                  <a:pt x="7365" y="19176"/>
                </a:lnTo>
                <a:lnTo>
                  <a:pt x="11810" y="18161"/>
                </a:lnTo>
                <a:lnTo>
                  <a:pt x="14097" y="13716"/>
                </a:lnTo>
                <a:lnTo>
                  <a:pt x="15367" y="12446"/>
                </a:lnTo>
                <a:lnTo>
                  <a:pt x="16128" y="10922"/>
                </a:lnTo>
                <a:lnTo>
                  <a:pt x="16128" y="9525"/>
                </a:lnTo>
                <a:lnTo>
                  <a:pt x="16255" y="7238"/>
                </a:lnTo>
                <a:lnTo>
                  <a:pt x="14858" y="4953"/>
                </a:lnTo>
                <a:lnTo>
                  <a:pt x="12192" y="3556"/>
                </a:lnTo>
                <a:lnTo>
                  <a:pt x="9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101965" y="1517522"/>
            <a:ext cx="16510" cy="19685"/>
          </a:xfrm>
          <a:custGeom>
            <a:avLst/>
            <a:gdLst/>
            <a:ahLst/>
            <a:cxnLst/>
            <a:rect l="l" t="t" r="r" b="b"/>
            <a:pathLst>
              <a:path w="16509" h="19684">
                <a:moveTo>
                  <a:pt x="6730" y="0"/>
                </a:moveTo>
                <a:lnTo>
                  <a:pt x="3428" y="3301"/>
                </a:lnTo>
                <a:lnTo>
                  <a:pt x="1396" y="4444"/>
                </a:lnTo>
                <a:lnTo>
                  <a:pt x="253" y="6857"/>
                </a:lnTo>
                <a:lnTo>
                  <a:pt x="126" y="9398"/>
                </a:lnTo>
                <a:lnTo>
                  <a:pt x="0" y="11175"/>
                </a:lnTo>
                <a:lnTo>
                  <a:pt x="634" y="12953"/>
                </a:lnTo>
                <a:lnTo>
                  <a:pt x="1904" y="14477"/>
                </a:lnTo>
                <a:lnTo>
                  <a:pt x="3936" y="17906"/>
                </a:lnTo>
                <a:lnTo>
                  <a:pt x="9398" y="19176"/>
                </a:lnTo>
                <a:lnTo>
                  <a:pt x="12700" y="15875"/>
                </a:lnTo>
                <a:lnTo>
                  <a:pt x="14731" y="14731"/>
                </a:lnTo>
                <a:lnTo>
                  <a:pt x="15875" y="12191"/>
                </a:lnTo>
                <a:lnTo>
                  <a:pt x="16001" y="9778"/>
                </a:lnTo>
                <a:lnTo>
                  <a:pt x="16001" y="8000"/>
                </a:lnTo>
                <a:lnTo>
                  <a:pt x="15493" y="6223"/>
                </a:lnTo>
                <a:lnTo>
                  <a:pt x="14224" y="4699"/>
                </a:lnTo>
                <a:lnTo>
                  <a:pt x="12191" y="1269"/>
                </a:lnTo>
                <a:lnTo>
                  <a:pt x="673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389493" y="1752854"/>
            <a:ext cx="15875" cy="18415"/>
          </a:xfrm>
          <a:custGeom>
            <a:avLst/>
            <a:gdLst/>
            <a:ahLst/>
            <a:cxnLst/>
            <a:rect l="l" t="t" r="r" b="b"/>
            <a:pathLst>
              <a:path w="15875" h="18414">
                <a:moveTo>
                  <a:pt x="9398" y="0"/>
                </a:moveTo>
                <a:lnTo>
                  <a:pt x="5079" y="1016"/>
                </a:lnTo>
                <a:lnTo>
                  <a:pt x="1650" y="4318"/>
                </a:lnTo>
                <a:lnTo>
                  <a:pt x="761" y="5715"/>
                </a:lnTo>
                <a:lnTo>
                  <a:pt x="126" y="7238"/>
                </a:lnTo>
                <a:lnTo>
                  <a:pt x="126" y="8890"/>
                </a:lnTo>
                <a:lnTo>
                  <a:pt x="0" y="11175"/>
                </a:lnTo>
                <a:lnTo>
                  <a:pt x="1015" y="13588"/>
                </a:lnTo>
                <a:lnTo>
                  <a:pt x="3428" y="15621"/>
                </a:lnTo>
                <a:lnTo>
                  <a:pt x="6730" y="18034"/>
                </a:lnTo>
                <a:lnTo>
                  <a:pt x="11049" y="18161"/>
                </a:lnTo>
                <a:lnTo>
                  <a:pt x="14350" y="13716"/>
                </a:lnTo>
                <a:lnTo>
                  <a:pt x="15239" y="12573"/>
                </a:lnTo>
                <a:lnTo>
                  <a:pt x="15621" y="11303"/>
                </a:lnTo>
                <a:lnTo>
                  <a:pt x="15621" y="9906"/>
                </a:lnTo>
                <a:lnTo>
                  <a:pt x="15748" y="7366"/>
                </a:lnTo>
                <a:lnTo>
                  <a:pt x="14604" y="4699"/>
                </a:lnTo>
                <a:lnTo>
                  <a:pt x="12573" y="2412"/>
                </a:lnTo>
                <a:lnTo>
                  <a:pt x="9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460740" y="1746250"/>
            <a:ext cx="16510" cy="17780"/>
          </a:xfrm>
          <a:custGeom>
            <a:avLst/>
            <a:gdLst/>
            <a:ahLst/>
            <a:cxnLst/>
            <a:rect l="l" t="t" r="r" b="b"/>
            <a:pathLst>
              <a:path w="16509" h="17780">
                <a:moveTo>
                  <a:pt x="12318" y="0"/>
                </a:moveTo>
                <a:lnTo>
                  <a:pt x="3555" y="2032"/>
                </a:lnTo>
                <a:lnTo>
                  <a:pt x="126" y="5207"/>
                </a:lnTo>
                <a:lnTo>
                  <a:pt x="0" y="9778"/>
                </a:lnTo>
                <a:lnTo>
                  <a:pt x="888" y="14350"/>
                </a:lnTo>
                <a:lnTo>
                  <a:pt x="5206" y="17779"/>
                </a:lnTo>
                <a:lnTo>
                  <a:pt x="9525" y="16890"/>
                </a:lnTo>
                <a:lnTo>
                  <a:pt x="13334" y="17017"/>
                </a:lnTo>
                <a:lnTo>
                  <a:pt x="16382" y="13588"/>
                </a:lnTo>
                <a:lnTo>
                  <a:pt x="16509" y="9778"/>
                </a:lnTo>
                <a:lnTo>
                  <a:pt x="16509" y="8636"/>
                </a:lnTo>
                <a:lnTo>
                  <a:pt x="15366" y="3555"/>
                </a:lnTo>
                <a:lnTo>
                  <a:pt x="12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200517" y="1411731"/>
            <a:ext cx="63500" cy="28575"/>
          </a:xfrm>
          <a:custGeom>
            <a:avLst/>
            <a:gdLst/>
            <a:ahLst/>
            <a:cxnLst/>
            <a:rect l="l" t="t" r="r" b="b"/>
            <a:pathLst>
              <a:path w="63500" h="28575">
                <a:moveTo>
                  <a:pt x="15621" y="6985"/>
                </a:moveTo>
                <a:lnTo>
                  <a:pt x="13970" y="3683"/>
                </a:lnTo>
                <a:lnTo>
                  <a:pt x="10414" y="2159"/>
                </a:lnTo>
                <a:lnTo>
                  <a:pt x="4191" y="0"/>
                </a:lnTo>
                <a:lnTo>
                  <a:pt x="381" y="5334"/>
                </a:lnTo>
                <a:lnTo>
                  <a:pt x="127" y="10287"/>
                </a:lnTo>
                <a:lnTo>
                  <a:pt x="0" y="14097"/>
                </a:lnTo>
                <a:lnTo>
                  <a:pt x="2032" y="17653"/>
                </a:lnTo>
                <a:lnTo>
                  <a:pt x="6604" y="17780"/>
                </a:lnTo>
                <a:lnTo>
                  <a:pt x="12192" y="18542"/>
                </a:lnTo>
                <a:lnTo>
                  <a:pt x="15367" y="14605"/>
                </a:lnTo>
                <a:lnTo>
                  <a:pt x="15494" y="10287"/>
                </a:lnTo>
                <a:lnTo>
                  <a:pt x="15621" y="6985"/>
                </a:lnTo>
                <a:close/>
              </a:path>
              <a:path w="63500" h="28575">
                <a:moveTo>
                  <a:pt x="63373" y="14097"/>
                </a:moveTo>
                <a:lnTo>
                  <a:pt x="56642" y="8509"/>
                </a:lnTo>
                <a:lnTo>
                  <a:pt x="50292" y="12446"/>
                </a:lnTo>
                <a:lnTo>
                  <a:pt x="48260" y="14351"/>
                </a:lnTo>
                <a:lnTo>
                  <a:pt x="47117" y="16637"/>
                </a:lnTo>
                <a:lnTo>
                  <a:pt x="46990" y="18923"/>
                </a:lnTo>
                <a:lnTo>
                  <a:pt x="46990" y="20574"/>
                </a:lnTo>
                <a:lnTo>
                  <a:pt x="47498" y="22098"/>
                </a:lnTo>
                <a:lnTo>
                  <a:pt x="48768" y="23622"/>
                </a:lnTo>
                <a:lnTo>
                  <a:pt x="50800" y="28194"/>
                </a:lnTo>
                <a:lnTo>
                  <a:pt x="63246" y="19939"/>
                </a:lnTo>
                <a:lnTo>
                  <a:pt x="63373" y="14097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436991" y="1652016"/>
            <a:ext cx="16510" cy="23495"/>
          </a:xfrm>
          <a:custGeom>
            <a:avLst/>
            <a:gdLst/>
            <a:ahLst/>
            <a:cxnLst/>
            <a:rect l="l" t="t" r="r" b="b"/>
            <a:pathLst>
              <a:path w="16509" h="23494">
                <a:moveTo>
                  <a:pt x="6984" y="0"/>
                </a:moveTo>
                <a:lnTo>
                  <a:pt x="253" y="5080"/>
                </a:lnTo>
                <a:lnTo>
                  <a:pt x="0" y="11303"/>
                </a:lnTo>
                <a:lnTo>
                  <a:pt x="0" y="13081"/>
                </a:lnTo>
                <a:lnTo>
                  <a:pt x="380" y="14859"/>
                </a:lnTo>
                <a:lnTo>
                  <a:pt x="1524" y="16637"/>
                </a:lnTo>
                <a:lnTo>
                  <a:pt x="6984" y="23495"/>
                </a:lnTo>
                <a:lnTo>
                  <a:pt x="15875" y="18034"/>
                </a:lnTo>
                <a:lnTo>
                  <a:pt x="16128" y="11430"/>
                </a:lnTo>
                <a:lnTo>
                  <a:pt x="16128" y="9144"/>
                </a:lnTo>
                <a:lnTo>
                  <a:pt x="15239" y="6731"/>
                </a:lnTo>
                <a:lnTo>
                  <a:pt x="12826" y="4572"/>
                </a:lnTo>
                <a:lnTo>
                  <a:pt x="69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693531" y="1765935"/>
            <a:ext cx="15875" cy="18415"/>
          </a:xfrm>
          <a:custGeom>
            <a:avLst/>
            <a:gdLst/>
            <a:ahLst/>
            <a:cxnLst/>
            <a:rect l="l" t="t" r="r" b="b"/>
            <a:pathLst>
              <a:path w="15875" h="18414">
                <a:moveTo>
                  <a:pt x="5969" y="0"/>
                </a:moveTo>
                <a:lnTo>
                  <a:pt x="2286" y="762"/>
                </a:lnTo>
                <a:lnTo>
                  <a:pt x="126" y="3937"/>
                </a:lnTo>
                <a:lnTo>
                  <a:pt x="0" y="7619"/>
                </a:lnTo>
                <a:lnTo>
                  <a:pt x="0" y="9143"/>
                </a:lnTo>
                <a:lnTo>
                  <a:pt x="253" y="9905"/>
                </a:lnTo>
                <a:lnTo>
                  <a:pt x="0" y="14350"/>
                </a:lnTo>
                <a:lnTo>
                  <a:pt x="4318" y="17906"/>
                </a:lnTo>
                <a:lnTo>
                  <a:pt x="8636" y="16890"/>
                </a:lnTo>
                <a:lnTo>
                  <a:pt x="12446" y="16128"/>
                </a:lnTo>
                <a:lnTo>
                  <a:pt x="15494" y="12573"/>
                </a:lnTo>
                <a:lnTo>
                  <a:pt x="15621" y="8762"/>
                </a:lnTo>
                <a:lnTo>
                  <a:pt x="15621" y="7619"/>
                </a:lnTo>
                <a:lnTo>
                  <a:pt x="14604" y="2539"/>
                </a:lnTo>
                <a:lnTo>
                  <a:pt x="10287" y="126"/>
                </a:lnTo>
                <a:lnTo>
                  <a:pt x="59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549643" y="47371"/>
            <a:ext cx="15875" cy="19050"/>
          </a:xfrm>
          <a:custGeom>
            <a:avLst/>
            <a:gdLst/>
            <a:ahLst/>
            <a:cxnLst/>
            <a:rect l="l" t="t" r="r" b="b"/>
            <a:pathLst>
              <a:path w="15875" h="19050">
                <a:moveTo>
                  <a:pt x="6603" y="0"/>
                </a:moveTo>
                <a:lnTo>
                  <a:pt x="253" y="4063"/>
                </a:lnTo>
                <a:lnTo>
                  <a:pt x="0" y="9398"/>
                </a:lnTo>
                <a:lnTo>
                  <a:pt x="0" y="10540"/>
                </a:lnTo>
                <a:lnTo>
                  <a:pt x="253" y="11556"/>
                </a:lnTo>
                <a:lnTo>
                  <a:pt x="761" y="12700"/>
                </a:lnTo>
                <a:lnTo>
                  <a:pt x="1650" y="17271"/>
                </a:lnTo>
                <a:lnTo>
                  <a:pt x="5969" y="18541"/>
                </a:lnTo>
                <a:lnTo>
                  <a:pt x="10286" y="17525"/>
                </a:lnTo>
                <a:lnTo>
                  <a:pt x="13715" y="16509"/>
                </a:lnTo>
                <a:lnTo>
                  <a:pt x="15494" y="13207"/>
                </a:lnTo>
                <a:lnTo>
                  <a:pt x="15621" y="9905"/>
                </a:lnTo>
                <a:lnTo>
                  <a:pt x="15748" y="6984"/>
                </a:lnTo>
                <a:lnTo>
                  <a:pt x="14477" y="4063"/>
                </a:lnTo>
                <a:lnTo>
                  <a:pt x="11937" y="2920"/>
                </a:lnTo>
                <a:lnTo>
                  <a:pt x="66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840346" y="596265"/>
            <a:ext cx="15875" cy="19050"/>
          </a:xfrm>
          <a:custGeom>
            <a:avLst/>
            <a:gdLst/>
            <a:ahLst/>
            <a:cxnLst/>
            <a:rect l="l" t="t" r="r" b="b"/>
            <a:pathLst>
              <a:path w="15875" h="19050">
                <a:moveTo>
                  <a:pt x="9017" y="0"/>
                </a:moveTo>
                <a:lnTo>
                  <a:pt x="4699" y="2032"/>
                </a:lnTo>
                <a:lnTo>
                  <a:pt x="1524" y="3175"/>
                </a:lnTo>
                <a:lnTo>
                  <a:pt x="253" y="5714"/>
                </a:lnTo>
                <a:lnTo>
                  <a:pt x="126" y="8382"/>
                </a:lnTo>
                <a:lnTo>
                  <a:pt x="0" y="13335"/>
                </a:lnTo>
                <a:lnTo>
                  <a:pt x="4318" y="18923"/>
                </a:lnTo>
                <a:lnTo>
                  <a:pt x="10668" y="16890"/>
                </a:lnTo>
                <a:lnTo>
                  <a:pt x="13461" y="16129"/>
                </a:lnTo>
                <a:lnTo>
                  <a:pt x="15494" y="12192"/>
                </a:lnTo>
                <a:lnTo>
                  <a:pt x="15621" y="8889"/>
                </a:lnTo>
                <a:lnTo>
                  <a:pt x="15621" y="8255"/>
                </a:lnTo>
                <a:lnTo>
                  <a:pt x="15367" y="6858"/>
                </a:lnTo>
                <a:lnTo>
                  <a:pt x="13334" y="2412"/>
                </a:lnTo>
                <a:lnTo>
                  <a:pt x="90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672960" y="749934"/>
            <a:ext cx="16510" cy="17780"/>
          </a:xfrm>
          <a:custGeom>
            <a:avLst/>
            <a:gdLst/>
            <a:ahLst/>
            <a:cxnLst/>
            <a:rect l="l" t="t" r="r" b="b"/>
            <a:pathLst>
              <a:path w="16509" h="17779">
                <a:moveTo>
                  <a:pt x="12319" y="0"/>
                </a:moveTo>
                <a:lnTo>
                  <a:pt x="7493" y="635"/>
                </a:lnTo>
                <a:lnTo>
                  <a:pt x="3175" y="507"/>
                </a:lnTo>
                <a:lnTo>
                  <a:pt x="254" y="4699"/>
                </a:lnTo>
                <a:lnTo>
                  <a:pt x="127" y="8889"/>
                </a:lnTo>
                <a:lnTo>
                  <a:pt x="0" y="11175"/>
                </a:lnTo>
                <a:lnTo>
                  <a:pt x="762" y="13588"/>
                </a:lnTo>
                <a:lnTo>
                  <a:pt x="2667" y="15112"/>
                </a:lnTo>
                <a:lnTo>
                  <a:pt x="6858" y="17525"/>
                </a:lnTo>
                <a:lnTo>
                  <a:pt x="11303" y="16510"/>
                </a:lnTo>
                <a:lnTo>
                  <a:pt x="14605" y="13335"/>
                </a:lnTo>
                <a:lnTo>
                  <a:pt x="15748" y="11937"/>
                </a:lnTo>
                <a:lnTo>
                  <a:pt x="16383" y="10413"/>
                </a:lnTo>
                <a:lnTo>
                  <a:pt x="16383" y="8889"/>
                </a:lnTo>
                <a:lnTo>
                  <a:pt x="16510" y="4317"/>
                </a:lnTo>
                <a:lnTo>
                  <a:pt x="123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915150" y="726211"/>
            <a:ext cx="18415" cy="60325"/>
          </a:xfrm>
          <a:custGeom>
            <a:avLst/>
            <a:gdLst/>
            <a:ahLst/>
            <a:cxnLst/>
            <a:rect l="l" t="t" r="r" b="b"/>
            <a:pathLst>
              <a:path w="18415" h="60325">
                <a:moveTo>
                  <a:pt x="16383" y="47980"/>
                </a:moveTo>
                <a:lnTo>
                  <a:pt x="15875" y="46202"/>
                </a:lnTo>
                <a:lnTo>
                  <a:pt x="14478" y="44805"/>
                </a:lnTo>
                <a:lnTo>
                  <a:pt x="11430" y="38963"/>
                </a:lnTo>
                <a:lnTo>
                  <a:pt x="2667" y="39852"/>
                </a:lnTo>
                <a:lnTo>
                  <a:pt x="254" y="48107"/>
                </a:lnTo>
                <a:lnTo>
                  <a:pt x="254" y="48488"/>
                </a:lnTo>
                <a:lnTo>
                  <a:pt x="127" y="48996"/>
                </a:lnTo>
                <a:lnTo>
                  <a:pt x="0" y="55092"/>
                </a:lnTo>
                <a:lnTo>
                  <a:pt x="6858" y="59918"/>
                </a:lnTo>
                <a:lnTo>
                  <a:pt x="13081" y="55981"/>
                </a:lnTo>
                <a:lnTo>
                  <a:pt x="14986" y="54711"/>
                </a:lnTo>
                <a:lnTo>
                  <a:pt x="16256" y="52298"/>
                </a:lnTo>
                <a:lnTo>
                  <a:pt x="16383" y="49758"/>
                </a:lnTo>
                <a:lnTo>
                  <a:pt x="16383" y="47980"/>
                </a:lnTo>
                <a:close/>
              </a:path>
              <a:path w="18415" h="60325">
                <a:moveTo>
                  <a:pt x="18034" y="7848"/>
                </a:moveTo>
                <a:lnTo>
                  <a:pt x="16560" y="3060"/>
                </a:lnTo>
                <a:lnTo>
                  <a:pt x="12649" y="76"/>
                </a:lnTo>
                <a:lnTo>
                  <a:pt x="7620" y="0"/>
                </a:lnTo>
                <a:lnTo>
                  <a:pt x="2794" y="3911"/>
                </a:lnTo>
                <a:lnTo>
                  <a:pt x="3810" y="3911"/>
                </a:lnTo>
                <a:lnTo>
                  <a:pt x="3048" y="5054"/>
                </a:lnTo>
                <a:lnTo>
                  <a:pt x="2667" y="6451"/>
                </a:lnTo>
                <a:lnTo>
                  <a:pt x="2667" y="7721"/>
                </a:lnTo>
                <a:lnTo>
                  <a:pt x="2540" y="10261"/>
                </a:lnTo>
                <a:lnTo>
                  <a:pt x="3683" y="12928"/>
                </a:lnTo>
                <a:lnTo>
                  <a:pt x="5715" y="15214"/>
                </a:lnTo>
                <a:lnTo>
                  <a:pt x="8890" y="17500"/>
                </a:lnTo>
                <a:lnTo>
                  <a:pt x="14351" y="16611"/>
                </a:lnTo>
                <a:lnTo>
                  <a:pt x="16637" y="12166"/>
                </a:lnTo>
                <a:lnTo>
                  <a:pt x="17653" y="10769"/>
                </a:lnTo>
                <a:lnTo>
                  <a:pt x="18034" y="9245"/>
                </a:lnTo>
                <a:lnTo>
                  <a:pt x="18034" y="7848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995032" y="994917"/>
            <a:ext cx="13335" cy="15875"/>
          </a:xfrm>
          <a:custGeom>
            <a:avLst/>
            <a:gdLst/>
            <a:ahLst/>
            <a:cxnLst/>
            <a:rect l="l" t="t" r="r" b="b"/>
            <a:pathLst>
              <a:path w="13334" h="15875">
                <a:moveTo>
                  <a:pt x="7874" y="0"/>
                </a:moveTo>
                <a:lnTo>
                  <a:pt x="0" y="9271"/>
                </a:lnTo>
                <a:lnTo>
                  <a:pt x="13081" y="15875"/>
                </a:lnTo>
                <a:lnTo>
                  <a:pt x="13335" y="9017"/>
                </a:lnTo>
                <a:lnTo>
                  <a:pt x="13335" y="7747"/>
                </a:lnTo>
                <a:lnTo>
                  <a:pt x="13081" y="6985"/>
                </a:lnTo>
                <a:lnTo>
                  <a:pt x="12192" y="3556"/>
                </a:lnTo>
                <a:lnTo>
                  <a:pt x="78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854570" y="1261110"/>
            <a:ext cx="16510" cy="15875"/>
          </a:xfrm>
          <a:custGeom>
            <a:avLst/>
            <a:gdLst/>
            <a:ahLst/>
            <a:cxnLst/>
            <a:rect l="l" t="t" r="r" b="b"/>
            <a:pathLst>
              <a:path w="16509" h="15875">
                <a:moveTo>
                  <a:pt x="9763" y="0"/>
                </a:moveTo>
                <a:lnTo>
                  <a:pt x="4502" y="377"/>
                </a:lnTo>
                <a:lnTo>
                  <a:pt x="634" y="4825"/>
                </a:lnTo>
                <a:lnTo>
                  <a:pt x="253" y="5841"/>
                </a:lnTo>
                <a:lnTo>
                  <a:pt x="0" y="7747"/>
                </a:lnTo>
                <a:lnTo>
                  <a:pt x="1744" y="12922"/>
                </a:lnTo>
                <a:lnTo>
                  <a:pt x="6143" y="15716"/>
                </a:lnTo>
                <a:lnTo>
                  <a:pt x="11376" y="15319"/>
                </a:lnTo>
                <a:lnTo>
                  <a:pt x="15621" y="10922"/>
                </a:lnTo>
                <a:lnTo>
                  <a:pt x="16001" y="9905"/>
                </a:lnTo>
                <a:lnTo>
                  <a:pt x="16128" y="9016"/>
                </a:lnTo>
                <a:lnTo>
                  <a:pt x="16128" y="8127"/>
                </a:lnTo>
                <a:lnTo>
                  <a:pt x="14333" y="2861"/>
                </a:lnTo>
                <a:lnTo>
                  <a:pt x="97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123556" y="1495425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11175" y="0"/>
                </a:moveTo>
                <a:lnTo>
                  <a:pt x="0" y="13842"/>
                </a:lnTo>
                <a:lnTo>
                  <a:pt x="3683" y="18541"/>
                </a:lnTo>
                <a:lnTo>
                  <a:pt x="9525" y="16763"/>
                </a:lnTo>
                <a:lnTo>
                  <a:pt x="13335" y="15875"/>
                </a:lnTo>
                <a:lnTo>
                  <a:pt x="16383" y="13335"/>
                </a:lnTo>
                <a:lnTo>
                  <a:pt x="16510" y="9778"/>
                </a:lnTo>
                <a:lnTo>
                  <a:pt x="16510" y="8636"/>
                </a:lnTo>
                <a:lnTo>
                  <a:pt x="15367" y="3428"/>
                </a:lnTo>
                <a:lnTo>
                  <a:pt x="111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194677" y="1597786"/>
            <a:ext cx="52069" cy="61594"/>
          </a:xfrm>
          <a:custGeom>
            <a:avLst/>
            <a:gdLst/>
            <a:ahLst/>
            <a:cxnLst/>
            <a:rect l="l" t="t" r="r" b="b"/>
            <a:pathLst>
              <a:path w="52070" h="61594">
                <a:moveTo>
                  <a:pt x="16002" y="49276"/>
                </a:moveTo>
                <a:lnTo>
                  <a:pt x="15621" y="47752"/>
                </a:lnTo>
                <a:lnTo>
                  <a:pt x="14605" y="46228"/>
                </a:lnTo>
                <a:lnTo>
                  <a:pt x="11430" y="42799"/>
                </a:lnTo>
                <a:lnTo>
                  <a:pt x="7112" y="41529"/>
                </a:lnTo>
                <a:lnTo>
                  <a:pt x="2794" y="44704"/>
                </a:lnTo>
                <a:lnTo>
                  <a:pt x="1016" y="46355"/>
                </a:lnTo>
                <a:lnTo>
                  <a:pt x="127" y="48260"/>
                </a:lnTo>
                <a:lnTo>
                  <a:pt x="127" y="50292"/>
                </a:lnTo>
                <a:lnTo>
                  <a:pt x="0" y="52324"/>
                </a:lnTo>
                <a:lnTo>
                  <a:pt x="762" y="54229"/>
                </a:lnTo>
                <a:lnTo>
                  <a:pt x="7493" y="61595"/>
                </a:lnTo>
                <a:lnTo>
                  <a:pt x="15748" y="57023"/>
                </a:lnTo>
                <a:lnTo>
                  <a:pt x="16002" y="50800"/>
                </a:lnTo>
                <a:lnTo>
                  <a:pt x="16002" y="49276"/>
                </a:lnTo>
                <a:close/>
              </a:path>
              <a:path w="52070" h="61594">
                <a:moveTo>
                  <a:pt x="51816" y="6731"/>
                </a:moveTo>
                <a:lnTo>
                  <a:pt x="50673" y="3810"/>
                </a:lnTo>
                <a:lnTo>
                  <a:pt x="48641" y="2286"/>
                </a:lnTo>
                <a:lnTo>
                  <a:pt x="44323" y="0"/>
                </a:lnTo>
                <a:lnTo>
                  <a:pt x="40005" y="889"/>
                </a:lnTo>
                <a:lnTo>
                  <a:pt x="37719" y="4191"/>
                </a:lnTo>
                <a:lnTo>
                  <a:pt x="36830" y="5842"/>
                </a:lnTo>
                <a:lnTo>
                  <a:pt x="36449" y="7366"/>
                </a:lnTo>
                <a:lnTo>
                  <a:pt x="36449" y="8890"/>
                </a:lnTo>
                <a:lnTo>
                  <a:pt x="36322" y="11684"/>
                </a:lnTo>
                <a:lnTo>
                  <a:pt x="37465" y="14478"/>
                </a:lnTo>
                <a:lnTo>
                  <a:pt x="39497" y="16637"/>
                </a:lnTo>
                <a:lnTo>
                  <a:pt x="43815" y="19050"/>
                </a:lnTo>
                <a:lnTo>
                  <a:pt x="48133" y="16891"/>
                </a:lnTo>
                <a:lnTo>
                  <a:pt x="50419" y="13589"/>
                </a:lnTo>
                <a:lnTo>
                  <a:pt x="51308" y="12446"/>
                </a:lnTo>
                <a:lnTo>
                  <a:pt x="51689" y="11049"/>
                </a:lnTo>
                <a:lnTo>
                  <a:pt x="51689" y="9525"/>
                </a:lnTo>
                <a:lnTo>
                  <a:pt x="51816" y="6731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361555" y="1687702"/>
            <a:ext cx="15875" cy="21590"/>
          </a:xfrm>
          <a:custGeom>
            <a:avLst/>
            <a:gdLst/>
            <a:ahLst/>
            <a:cxnLst/>
            <a:rect l="l" t="t" r="r" b="b"/>
            <a:pathLst>
              <a:path w="15875" h="21589">
                <a:moveTo>
                  <a:pt x="7493" y="0"/>
                </a:moveTo>
                <a:lnTo>
                  <a:pt x="380" y="3429"/>
                </a:lnTo>
                <a:lnTo>
                  <a:pt x="253" y="9398"/>
                </a:lnTo>
                <a:lnTo>
                  <a:pt x="0" y="18542"/>
                </a:lnTo>
                <a:lnTo>
                  <a:pt x="9778" y="21209"/>
                </a:lnTo>
                <a:lnTo>
                  <a:pt x="15113" y="14477"/>
                </a:lnTo>
                <a:lnTo>
                  <a:pt x="15494" y="13081"/>
                </a:lnTo>
                <a:lnTo>
                  <a:pt x="15494" y="11557"/>
                </a:lnTo>
                <a:lnTo>
                  <a:pt x="15621" y="8762"/>
                </a:lnTo>
                <a:lnTo>
                  <a:pt x="14477" y="5842"/>
                </a:lnTo>
                <a:lnTo>
                  <a:pt x="12446" y="4318"/>
                </a:lnTo>
                <a:lnTo>
                  <a:pt x="74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133717" y="1690782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09" h="16510">
                <a:moveTo>
                  <a:pt x="8858" y="0"/>
                </a:moveTo>
                <a:lnTo>
                  <a:pt x="3202" y="1432"/>
                </a:lnTo>
                <a:lnTo>
                  <a:pt x="0" y="7080"/>
                </a:lnTo>
                <a:lnTo>
                  <a:pt x="2022" y="13213"/>
                </a:lnTo>
                <a:lnTo>
                  <a:pt x="7032" y="16049"/>
                </a:lnTo>
                <a:lnTo>
                  <a:pt x="12590" y="15099"/>
                </a:lnTo>
                <a:lnTo>
                  <a:pt x="16255" y="9874"/>
                </a:lnTo>
                <a:lnTo>
                  <a:pt x="16255" y="9239"/>
                </a:lnTo>
                <a:lnTo>
                  <a:pt x="16382" y="8604"/>
                </a:lnTo>
                <a:lnTo>
                  <a:pt x="16382" y="7969"/>
                </a:lnTo>
                <a:lnTo>
                  <a:pt x="14180" y="2329"/>
                </a:lnTo>
                <a:lnTo>
                  <a:pt x="88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775577" y="1298950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40">
                <a:moveTo>
                  <a:pt x="13174" y="0"/>
                </a:moveTo>
                <a:lnTo>
                  <a:pt x="5715" y="2926"/>
                </a:lnTo>
                <a:lnTo>
                  <a:pt x="2031" y="5212"/>
                </a:lnTo>
                <a:lnTo>
                  <a:pt x="253" y="9022"/>
                </a:lnTo>
                <a:lnTo>
                  <a:pt x="0" y="16388"/>
                </a:lnTo>
                <a:lnTo>
                  <a:pt x="1016" y="19944"/>
                </a:lnTo>
                <a:lnTo>
                  <a:pt x="2794" y="22992"/>
                </a:lnTo>
                <a:lnTo>
                  <a:pt x="9475" y="27525"/>
                </a:lnTo>
                <a:lnTo>
                  <a:pt x="17097" y="27533"/>
                </a:lnTo>
                <a:lnTo>
                  <a:pt x="23600" y="23493"/>
                </a:lnTo>
                <a:lnTo>
                  <a:pt x="26924" y="15880"/>
                </a:lnTo>
                <a:lnTo>
                  <a:pt x="27050" y="15372"/>
                </a:lnTo>
                <a:lnTo>
                  <a:pt x="27050" y="14483"/>
                </a:lnTo>
                <a:lnTo>
                  <a:pt x="25235" y="6766"/>
                </a:lnTo>
                <a:lnTo>
                  <a:pt x="20145" y="1609"/>
                </a:lnTo>
                <a:lnTo>
                  <a:pt x="131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684645" y="299719"/>
            <a:ext cx="100965" cy="85090"/>
          </a:xfrm>
          <a:custGeom>
            <a:avLst/>
            <a:gdLst/>
            <a:ahLst/>
            <a:cxnLst/>
            <a:rect l="l" t="t" r="r" b="b"/>
            <a:pathLst>
              <a:path w="100965" h="85089">
                <a:moveTo>
                  <a:pt x="15748" y="9779"/>
                </a:moveTo>
                <a:lnTo>
                  <a:pt x="15621" y="9017"/>
                </a:lnTo>
                <a:lnTo>
                  <a:pt x="15367" y="8255"/>
                </a:lnTo>
                <a:lnTo>
                  <a:pt x="13335" y="1397"/>
                </a:lnTo>
                <a:lnTo>
                  <a:pt x="4699" y="0"/>
                </a:lnTo>
                <a:lnTo>
                  <a:pt x="1270" y="6604"/>
                </a:lnTo>
                <a:lnTo>
                  <a:pt x="508" y="7747"/>
                </a:lnTo>
                <a:lnTo>
                  <a:pt x="127" y="9144"/>
                </a:lnTo>
                <a:lnTo>
                  <a:pt x="0" y="10414"/>
                </a:lnTo>
                <a:lnTo>
                  <a:pt x="0" y="13208"/>
                </a:lnTo>
                <a:lnTo>
                  <a:pt x="1270" y="16002"/>
                </a:lnTo>
                <a:lnTo>
                  <a:pt x="4191" y="16891"/>
                </a:lnTo>
                <a:lnTo>
                  <a:pt x="8890" y="20955"/>
                </a:lnTo>
                <a:lnTo>
                  <a:pt x="15494" y="16383"/>
                </a:lnTo>
                <a:lnTo>
                  <a:pt x="15621" y="10541"/>
                </a:lnTo>
                <a:lnTo>
                  <a:pt x="15748" y="9779"/>
                </a:lnTo>
                <a:close/>
              </a:path>
              <a:path w="100965" h="85089">
                <a:moveTo>
                  <a:pt x="69215" y="70866"/>
                </a:moveTo>
                <a:lnTo>
                  <a:pt x="68453" y="68834"/>
                </a:lnTo>
                <a:lnTo>
                  <a:pt x="66675" y="67183"/>
                </a:lnTo>
                <a:lnTo>
                  <a:pt x="63500" y="63754"/>
                </a:lnTo>
                <a:lnTo>
                  <a:pt x="53086" y="75184"/>
                </a:lnTo>
                <a:lnTo>
                  <a:pt x="53848" y="77470"/>
                </a:lnTo>
                <a:lnTo>
                  <a:pt x="55499" y="79248"/>
                </a:lnTo>
                <a:lnTo>
                  <a:pt x="61087" y="84582"/>
                </a:lnTo>
                <a:lnTo>
                  <a:pt x="68961" y="78867"/>
                </a:lnTo>
                <a:lnTo>
                  <a:pt x="69088" y="72771"/>
                </a:lnTo>
                <a:lnTo>
                  <a:pt x="69215" y="70866"/>
                </a:lnTo>
                <a:close/>
              </a:path>
              <a:path w="100965" h="85089">
                <a:moveTo>
                  <a:pt x="100711" y="23241"/>
                </a:moveTo>
                <a:lnTo>
                  <a:pt x="96812" y="12395"/>
                </a:lnTo>
                <a:lnTo>
                  <a:pt x="87591" y="8534"/>
                </a:lnTo>
                <a:lnTo>
                  <a:pt x="78130" y="11836"/>
                </a:lnTo>
                <a:lnTo>
                  <a:pt x="73533" y="22479"/>
                </a:lnTo>
                <a:lnTo>
                  <a:pt x="77470" y="32689"/>
                </a:lnTo>
                <a:lnTo>
                  <a:pt x="86690" y="36347"/>
                </a:lnTo>
                <a:lnTo>
                  <a:pt x="96113" y="33248"/>
                </a:lnTo>
                <a:lnTo>
                  <a:pt x="100711" y="23241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87998" y="431164"/>
            <a:ext cx="200660" cy="204470"/>
          </a:xfrm>
          <a:custGeom>
            <a:avLst/>
            <a:gdLst/>
            <a:ahLst/>
            <a:cxnLst/>
            <a:rect l="l" t="t" r="r" b="b"/>
            <a:pathLst>
              <a:path w="200659" h="204470">
                <a:moveTo>
                  <a:pt x="11430" y="1524"/>
                </a:moveTo>
                <a:lnTo>
                  <a:pt x="10274" y="0"/>
                </a:lnTo>
                <a:lnTo>
                  <a:pt x="6972" y="508"/>
                </a:lnTo>
                <a:lnTo>
                  <a:pt x="3175" y="1397"/>
                </a:lnTo>
                <a:lnTo>
                  <a:pt x="127" y="4826"/>
                </a:lnTo>
                <a:lnTo>
                  <a:pt x="0" y="8636"/>
                </a:lnTo>
                <a:lnTo>
                  <a:pt x="0" y="9906"/>
                </a:lnTo>
                <a:lnTo>
                  <a:pt x="127" y="10414"/>
                </a:lnTo>
                <a:lnTo>
                  <a:pt x="2705" y="13995"/>
                </a:lnTo>
                <a:lnTo>
                  <a:pt x="6438" y="12509"/>
                </a:lnTo>
                <a:lnTo>
                  <a:pt x="9842" y="8280"/>
                </a:lnTo>
                <a:lnTo>
                  <a:pt x="11430" y="3556"/>
                </a:lnTo>
                <a:lnTo>
                  <a:pt x="11430" y="1524"/>
                </a:lnTo>
                <a:close/>
              </a:path>
              <a:path w="200659" h="204470">
                <a:moveTo>
                  <a:pt x="43815" y="189103"/>
                </a:moveTo>
                <a:lnTo>
                  <a:pt x="38227" y="184277"/>
                </a:lnTo>
                <a:lnTo>
                  <a:pt x="32499" y="186944"/>
                </a:lnTo>
                <a:lnTo>
                  <a:pt x="29451" y="188976"/>
                </a:lnTo>
                <a:lnTo>
                  <a:pt x="28067" y="191897"/>
                </a:lnTo>
                <a:lnTo>
                  <a:pt x="27800" y="198247"/>
                </a:lnTo>
                <a:lnTo>
                  <a:pt x="29591" y="201422"/>
                </a:lnTo>
                <a:lnTo>
                  <a:pt x="33147" y="202819"/>
                </a:lnTo>
                <a:lnTo>
                  <a:pt x="37465" y="204089"/>
                </a:lnTo>
                <a:lnTo>
                  <a:pt x="41783" y="201930"/>
                </a:lnTo>
                <a:lnTo>
                  <a:pt x="43053" y="197485"/>
                </a:lnTo>
                <a:lnTo>
                  <a:pt x="43421" y="196596"/>
                </a:lnTo>
                <a:lnTo>
                  <a:pt x="43548" y="195707"/>
                </a:lnTo>
                <a:lnTo>
                  <a:pt x="43548" y="194818"/>
                </a:lnTo>
                <a:lnTo>
                  <a:pt x="43815" y="189103"/>
                </a:lnTo>
                <a:close/>
              </a:path>
              <a:path w="200659" h="204470">
                <a:moveTo>
                  <a:pt x="46723" y="21717"/>
                </a:moveTo>
                <a:lnTo>
                  <a:pt x="45466" y="20320"/>
                </a:lnTo>
                <a:lnTo>
                  <a:pt x="42151" y="20828"/>
                </a:lnTo>
                <a:lnTo>
                  <a:pt x="38354" y="21590"/>
                </a:lnTo>
                <a:lnTo>
                  <a:pt x="35306" y="25019"/>
                </a:lnTo>
                <a:lnTo>
                  <a:pt x="35179" y="28956"/>
                </a:lnTo>
                <a:lnTo>
                  <a:pt x="35179" y="30099"/>
                </a:lnTo>
                <a:lnTo>
                  <a:pt x="35306" y="30734"/>
                </a:lnTo>
                <a:lnTo>
                  <a:pt x="37960" y="34264"/>
                </a:lnTo>
                <a:lnTo>
                  <a:pt x="41719" y="32791"/>
                </a:lnTo>
                <a:lnTo>
                  <a:pt x="45085" y="28575"/>
                </a:lnTo>
                <a:lnTo>
                  <a:pt x="46596" y="23876"/>
                </a:lnTo>
                <a:lnTo>
                  <a:pt x="46723" y="21717"/>
                </a:lnTo>
                <a:close/>
              </a:path>
              <a:path w="200659" h="204470">
                <a:moveTo>
                  <a:pt x="78232" y="143510"/>
                </a:moveTo>
                <a:lnTo>
                  <a:pt x="69723" y="138049"/>
                </a:lnTo>
                <a:lnTo>
                  <a:pt x="62865" y="145923"/>
                </a:lnTo>
                <a:lnTo>
                  <a:pt x="62230" y="147828"/>
                </a:lnTo>
                <a:lnTo>
                  <a:pt x="62230" y="149606"/>
                </a:lnTo>
                <a:lnTo>
                  <a:pt x="62103" y="152146"/>
                </a:lnTo>
                <a:lnTo>
                  <a:pt x="63246" y="154559"/>
                </a:lnTo>
                <a:lnTo>
                  <a:pt x="65024" y="156591"/>
                </a:lnTo>
                <a:lnTo>
                  <a:pt x="68199" y="158877"/>
                </a:lnTo>
                <a:lnTo>
                  <a:pt x="73660" y="159131"/>
                </a:lnTo>
                <a:lnTo>
                  <a:pt x="75946" y="154686"/>
                </a:lnTo>
                <a:lnTo>
                  <a:pt x="77343" y="153035"/>
                </a:lnTo>
                <a:lnTo>
                  <a:pt x="77978" y="151384"/>
                </a:lnTo>
                <a:lnTo>
                  <a:pt x="77978" y="149860"/>
                </a:lnTo>
                <a:lnTo>
                  <a:pt x="78232" y="143510"/>
                </a:lnTo>
                <a:close/>
              </a:path>
              <a:path w="200659" h="204470">
                <a:moveTo>
                  <a:pt x="83820" y="188341"/>
                </a:moveTo>
                <a:lnTo>
                  <a:pt x="83566" y="187579"/>
                </a:lnTo>
                <a:lnTo>
                  <a:pt x="82677" y="183007"/>
                </a:lnTo>
                <a:lnTo>
                  <a:pt x="78359" y="180594"/>
                </a:lnTo>
                <a:lnTo>
                  <a:pt x="74041" y="181610"/>
                </a:lnTo>
                <a:lnTo>
                  <a:pt x="71120" y="182499"/>
                </a:lnTo>
                <a:lnTo>
                  <a:pt x="68199" y="185928"/>
                </a:lnTo>
                <a:lnTo>
                  <a:pt x="68072" y="189738"/>
                </a:lnTo>
                <a:lnTo>
                  <a:pt x="68072" y="190881"/>
                </a:lnTo>
                <a:lnTo>
                  <a:pt x="69215" y="196088"/>
                </a:lnTo>
                <a:lnTo>
                  <a:pt x="73533" y="198374"/>
                </a:lnTo>
                <a:lnTo>
                  <a:pt x="77851" y="197485"/>
                </a:lnTo>
                <a:lnTo>
                  <a:pt x="81534" y="196596"/>
                </a:lnTo>
                <a:lnTo>
                  <a:pt x="83693" y="193421"/>
                </a:lnTo>
                <a:lnTo>
                  <a:pt x="83820" y="189865"/>
                </a:lnTo>
                <a:lnTo>
                  <a:pt x="83820" y="188341"/>
                </a:lnTo>
                <a:close/>
              </a:path>
              <a:path w="200659" h="204470">
                <a:moveTo>
                  <a:pt x="94361" y="82550"/>
                </a:moveTo>
                <a:lnTo>
                  <a:pt x="92875" y="75539"/>
                </a:lnTo>
                <a:lnTo>
                  <a:pt x="88557" y="70345"/>
                </a:lnTo>
                <a:lnTo>
                  <a:pt x="82410" y="67894"/>
                </a:lnTo>
                <a:lnTo>
                  <a:pt x="75438" y="69088"/>
                </a:lnTo>
                <a:lnTo>
                  <a:pt x="70231" y="71628"/>
                </a:lnTo>
                <a:lnTo>
                  <a:pt x="67551" y="76708"/>
                </a:lnTo>
                <a:lnTo>
                  <a:pt x="67424" y="81788"/>
                </a:lnTo>
                <a:lnTo>
                  <a:pt x="67183" y="87503"/>
                </a:lnTo>
                <a:lnTo>
                  <a:pt x="69977" y="93091"/>
                </a:lnTo>
                <a:lnTo>
                  <a:pt x="75692" y="94996"/>
                </a:lnTo>
                <a:lnTo>
                  <a:pt x="83185" y="98679"/>
                </a:lnTo>
                <a:lnTo>
                  <a:pt x="90932" y="94361"/>
                </a:lnTo>
                <a:lnTo>
                  <a:pt x="93345" y="87630"/>
                </a:lnTo>
                <a:lnTo>
                  <a:pt x="93980" y="85979"/>
                </a:lnTo>
                <a:lnTo>
                  <a:pt x="94361" y="84201"/>
                </a:lnTo>
                <a:lnTo>
                  <a:pt x="94361" y="82550"/>
                </a:lnTo>
                <a:close/>
              </a:path>
              <a:path w="200659" h="204470">
                <a:moveTo>
                  <a:pt x="154051" y="55880"/>
                </a:moveTo>
                <a:lnTo>
                  <a:pt x="151790" y="47713"/>
                </a:lnTo>
                <a:lnTo>
                  <a:pt x="145770" y="42519"/>
                </a:lnTo>
                <a:lnTo>
                  <a:pt x="138023" y="41275"/>
                </a:lnTo>
                <a:lnTo>
                  <a:pt x="130556" y="44958"/>
                </a:lnTo>
                <a:lnTo>
                  <a:pt x="127762" y="47752"/>
                </a:lnTo>
                <a:lnTo>
                  <a:pt x="126238" y="51308"/>
                </a:lnTo>
                <a:lnTo>
                  <a:pt x="125984" y="58674"/>
                </a:lnTo>
                <a:lnTo>
                  <a:pt x="127254" y="62357"/>
                </a:lnTo>
                <a:lnTo>
                  <a:pt x="129921" y="65278"/>
                </a:lnTo>
                <a:lnTo>
                  <a:pt x="137172" y="69405"/>
                </a:lnTo>
                <a:lnTo>
                  <a:pt x="144983" y="68630"/>
                </a:lnTo>
                <a:lnTo>
                  <a:pt x="151295" y="63842"/>
                </a:lnTo>
                <a:lnTo>
                  <a:pt x="154051" y="55880"/>
                </a:lnTo>
                <a:close/>
              </a:path>
              <a:path w="200659" h="204470">
                <a:moveTo>
                  <a:pt x="171196" y="115824"/>
                </a:moveTo>
                <a:lnTo>
                  <a:pt x="170434" y="113538"/>
                </a:lnTo>
                <a:lnTo>
                  <a:pt x="166497" y="109093"/>
                </a:lnTo>
                <a:lnTo>
                  <a:pt x="161036" y="108966"/>
                </a:lnTo>
                <a:lnTo>
                  <a:pt x="158750" y="112268"/>
                </a:lnTo>
                <a:lnTo>
                  <a:pt x="157099" y="113411"/>
                </a:lnTo>
                <a:lnTo>
                  <a:pt x="156210" y="115316"/>
                </a:lnTo>
                <a:lnTo>
                  <a:pt x="156210" y="117475"/>
                </a:lnTo>
                <a:lnTo>
                  <a:pt x="156083" y="119507"/>
                </a:lnTo>
                <a:lnTo>
                  <a:pt x="156845" y="121793"/>
                </a:lnTo>
                <a:lnTo>
                  <a:pt x="158496" y="123571"/>
                </a:lnTo>
                <a:lnTo>
                  <a:pt x="163957" y="128778"/>
                </a:lnTo>
                <a:lnTo>
                  <a:pt x="170942" y="123952"/>
                </a:lnTo>
                <a:lnTo>
                  <a:pt x="171196" y="117856"/>
                </a:lnTo>
                <a:lnTo>
                  <a:pt x="171196" y="115824"/>
                </a:lnTo>
                <a:close/>
              </a:path>
              <a:path w="200659" h="204470">
                <a:moveTo>
                  <a:pt x="200533" y="45720"/>
                </a:moveTo>
                <a:lnTo>
                  <a:pt x="200406" y="44831"/>
                </a:lnTo>
                <a:lnTo>
                  <a:pt x="200152" y="43815"/>
                </a:lnTo>
                <a:lnTo>
                  <a:pt x="196596" y="39027"/>
                </a:lnTo>
                <a:lnTo>
                  <a:pt x="191363" y="38087"/>
                </a:lnTo>
                <a:lnTo>
                  <a:pt x="186588" y="40551"/>
                </a:lnTo>
                <a:lnTo>
                  <a:pt x="184404" y="45974"/>
                </a:lnTo>
                <a:lnTo>
                  <a:pt x="184404" y="47879"/>
                </a:lnTo>
                <a:lnTo>
                  <a:pt x="184785" y="49022"/>
                </a:lnTo>
                <a:lnTo>
                  <a:pt x="188252" y="53670"/>
                </a:lnTo>
                <a:lnTo>
                  <a:pt x="193459" y="54343"/>
                </a:lnTo>
                <a:lnTo>
                  <a:pt x="198259" y="51765"/>
                </a:lnTo>
                <a:lnTo>
                  <a:pt x="200533" y="46609"/>
                </a:lnTo>
                <a:lnTo>
                  <a:pt x="200533" y="4572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613271" y="0"/>
            <a:ext cx="201930" cy="241300"/>
          </a:xfrm>
          <a:custGeom>
            <a:avLst/>
            <a:gdLst/>
            <a:ahLst/>
            <a:cxnLst/>
            <a:rect l="l" t="t" r="r" b="b"/>
            <a:pathLst>
              <a:path w="201929" h="241300">
                <a:moveTo>
                  <a:pt x="16256" y="0"/>
                </a:moveTo>
                <a:lnTo>
                  <a:pt x="0" y="0"/>
                </a:lnTo>
                <a:lnTo>
                  <a:pt x="63" y="1778"/>
                </a:lnTo>
                <a:lnTo>
                  <a:pt x="508" y="3302"/>
                </a:lnTo>
                <a:lnTo>
                  <a:pt x="5080" y="8255"/>
                </a:lnTo>
                <a:lnTo>
                  <a:pt x="10401" y="8382"/>
                </a:lnTo>
                <a:lnTo>
                  <a:pt x="12700" y="5080"/>
                </a:lnTo>
                <a:lnTo>
                  <a:pt x="15100" y="3937"/>
                </a:lnTo>
                <a:lnTo>
                  <a:pt x="16256" y="1778"/>
                </a:lnTo>
                <a:lnTo>
                  <a:pt x="16256" y="0"/>
                </a:lnTo>
                <a:close/>
              </a:path>
              <a:path w="201929" h="241300">
                <a:moveTo>
                  <a:pt x="67310" y="47625"/>
                </a:moveTo>
                <a:lnTo>
                  <a:pt x="61849" y="42164"/>
                </a:lnTo>
                <a:lnTo>
                  <a:pt x="54864" y="45847"/>
                </a:lnTo>
                <a:lnTo>
                  <a:pt x="52705" y="47244"/>
                </a:lnTo>
                <a:lnTo>
                  <a:pt x="51435" y="49530"/>
                </a:lnTo>
                <a:lnTo>
                  <a:pt x="51308" y="52324"/>
                </a:lnTo>
                <a:lnTo>
                  <a:pt x="51308" y="53848"/>
                </a:lnTo>
                <a:lnTo>
                  <a:pt x="51689" y="55372"/>
                </a:lnTo>
                <a:lnTo>
                  <a:pt x="52324" y="57023"/>
                </a:lnTo>
                <a:lnTo>
                  <a:pt x="54483" y="60452"/>
                </a:lnTo>
                <a:lnTo>
                  <a:pt x="59817" y="61722"/>
                </a:lnTo>
                <a:lnTo>
                  <a:pt x="63119" y="59563"/>
                </a:lnTo>
                <a:lnTo>
                  <a:pt x="65913" y="57912"/>
                </a:lnTo>
                <a:lnTo>
                  <a:pt x="67056" y="55499"/>
                </a:lnTo>
                <a:lnTo>
                  <a:pt x="67183" y="53086"/>
                </a:lnTo>
                <a:lnTo>
                  <a:pt x="67310" y="47625"/>
                </a:lnTo>
                <a:close/>
              </a:path>
              <a:path w="201929" h="241300">
                <a:moveTo>
                  <a:pt x="75311" y="86995"/>
                </a:moveTo>
                <a:lnTo>
                  <a:pt x="68961" y="80010"/>
                </a:lnTo>
                <a:lnTo>
                  <a:pt x="61341" y="79883"/>
                </a:lnTo>
                <a:lnTo>
                  <a:pt x="54864" y="79629"/>
                </a:lnTo>
                <a:lnTo>
                  <a:pt x="48133" y="86106"/>
                </a:lnTo>
                <a:lnTo>
                  <a:pt x="47879" y="93980"/>
                </a:lnTo>
                <a:lnTo>
                  <a:pt x="51816" y="104267"/>
                </a:lnTo>
                <a:lnTo>
                  <a:pt x="61036" y="107950"/>
                </a:lnTo>
                <a:lnTo>
                  <a:pt x="70459" y="104876"/>
                </a:lnTo>
                <a:lnTo>
                  <a:pt x="75057" y="94869"/>
                </a:lnTo>
                <a:lnTo>
                  <a:pt x="75311" y="86995"/>
                </a:lnTo>
                <a:close/>
              </a:path>
              <a:path w="201929" h="241300">
                <a:moveTo>
                  <a:pt x="125095" y="18669"/>
                </a:moveTo>
                <a:lnTo>
                  <a:pt x="118999" y="11049"/>
                </a:lnTo>
                <a:lnTo>
                  <a:pt x="110363" y="11684"/>
                </a:lnTo>
                <a:lnTo>
                  <a:pt x="102616" y="12065"/>
                </a:lnTo>
                <a:lnTo>
                  <a:pt x="97917" y="18161"/>
                </a:lnTo>
                <a:lnTo>
                  <a:pt x="97536" y="28702"/>
                </a:lnTo>
                <a:lnTo>
                  <a:pt x="98933" y="32766"/>
                </a:lnTo>
                <a:lnTo>
                  <a:pt x="101854" y="36068"/>
                </a:lnTo>
                <a:lnTo>
                  <a:pt x="107188" y="40767"/>
                </a:lnTo>
                <a:lnTo>
                  <a:pt x="115951" y="39878"/>
                </a:lnTo>
                <a:lnTo>
                  <a:pt x="121539" y="34544"/>
                </a:lnTo>
                <a:lnTo>
                  <a:pt x="123698" y="32004"/>
                </a:lnTo>
                <a:lnTo>
                  <a:pt x="124714" y="29210"/>
                </a:lnTo>
                <a:lnTo>
                  <a:pt x="124841" y="26289"/>
                </a:lnTo>
                <a:lnTo>
                  <a:pt x="125095" y="18669"/>
                </a:lnTo>
                <a:close/>
              </a:path>
              <a:path w="201929" h="241300">
                <a:moveTo>
                  <a:pt x="163449" y="154559"/>
                </a:moveTo>
                <a:lnTo>
                  <a:pt x="159918" y="140589"/>
                </a:lnTo>
                <a:lnTo>
                  <a:pt x="150253" y="131178"/>
                </a:lnTo>
                <a:lnTo>
                  <a:pt x="137274" y="128219"/>
                </a:lnTo>
                <a:lnTo>
                  <a:pt x="123825" y="133604"/>
                </a:lnTo>
                <a:lnTo>
                  <a:pt x="117221" y="138684"/>
                </a:lnTo>
                <a:lnTo>
                  <a:pt x="114173" y="145796"/>
                </a:lnTo>
                <a:lnTo>
                  <a:pt x="113919" y="152908"/>
                </a:lnTo>
                <a:lnTo>
                  <a:pt x="115176" y="161861"/>
                </a:lnTo>
                <a:lnTo>
                  <a:pt x="119354" y="169786"/>
                </a:lnTo>
                <a:lnTo>
                  <a:pt x="126187" y="175793"/>
                </a:lnTo>
                <a:lnTo>
                  <a:pt x="135382" y="178943"/>
                </a:lnTo>
                <a:lnTo>
                  <a:pt x="145453" y="178600"/>
                </a:lnTo>
                <a:lnTo>
                  <a:pt x="154012" y="174205"/>
                </a:lnTo>
                <a:lnTo>
                  <a:pt x="160235" y="166789"/>
                </a:lnTo>
                <a:lnTo>
                  <a:pt x="163322" y="157353"/>
                </a:lnTo>
                <a:lnTo>
                  <a:pt x="163322" y="156464"/>
                </a:lnTo>
                <a:lnTo>
                  <a:pt x="163449" y="155448"/>
                </a:lnTo>
                <a:lnTo>
                  <a:pt x="163449" y="154559"/>
                </a:lnTo>
                <a:close/>
              </a:path>
              <a:path w="201929" h="241300">
                <a:moveTo>
                  <a:pt x="170815" y="3556"/>
                </a:moveTo>
                <a:lnTo>
                  <a:pt x="157226" y="9398"/>
                </a:lnTo>
                <a:lnTo>
                  <a:pt x="157099" y="13716"/>
                </a:lnTo>
                <a:lnTo>
                  <a:pt x="156972" y="14859"/>
                </a:lnTo>
                <a:lnTo>
                  <a:pt x="157861" y="15875"/>
                </a:lnTo>
                <a:lnTo>
                  <a:pt x="160147" y="16637"/>
                </a:lnTo>
                <a:lnTo>
                  <a:pt x="164465" y="17780"/>
                </a:lnTo>
                <a:lnTo>
                  <a:pt x="168910" y="15748"/>
                </a:lnTo>
                <a:lnTo>
                  <a:pt x="170053" y="11303"/>
                </a:lnTo>
                <a:lnTo>
                  <a:pt x="170434" y="10414"/>
                </a:lnTo>
                <a:lnTo>
                  <a:pt x="170561" y="9652"/>
                </a:lnTo>
                <a:lnTo>
                  <a:pt x="170688" y="9144"/>
                </a:lnTo>
                <a:lnTo>
                  <a:pt x="170815" y="3556"/>
                </a:lnTo>
                <a:close/>
              </a:path>
              <a:path w="201929" h="241300">
                <a:moveTo>
                  <a:pt x="201549" y="230505"/>
                </a:moveTo>
                <a:lnTo>
                  <a:pt x="201422" y="229362"/>
                </a:lnTo>
                <a:lnTo>
                  <a:pt x="201168" y="228346"/>
                </a:lnTo>
                <a:lnTo>
                  <a:pt x="200152" y="224917"/>
                </a:lnTo>
                <a:lnTo>
                  <a:pt x="195961" y="222504"/>
                </a:lnTo>
                <a:lnTo>
                  <a:pt x="191516" y="223520"/>
                </a:lnTo>
                <a:lnTo>
                  <a:pt x="187833" y="224663"/>
                </a:lnTo>
                <a:lnTo>
                  <a:pt x="186309" y="227584"/>
                </a:lnTo>
                <a:lnTo>
                  <a:pt x="186182" y="230632"/>
                </a:lnTo>
                <a:lnTo>
                  <a:pt x="186055" y="235712"/>
                </a:lnTo>
                <a:lnTo>
                  <a:pt x="190246" y="241300"/>
                </a:lnTo>
                <a:lnTo>
                  <a:pt x="196469" y="239395"/>
                </a:lnTo>
                <a:lnTo>
                  <a:pt x="199898" y="237744"/>
                </a:lnTo>
                <a:lnTo>
                  <a:pt x="201422" y="234823"/>
                </a:lnTo>
                <a:lnTo>
                  <a:pt x="201422" y="231521"/>
                </a:lnTo>
                <a:lnTo>
                  <a:pt x="201549" y="230505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742430" y="704062"/>
            <a:ext cx="74930" cy="93980"/>
          </a:xfrm>
          <a:custGeom>
            <a:avLst/>
            <a:gdLst/>
            <a:ahLst/>
            <a:cxnLst/>
            <a:rect l="l" t="t" r="r" b="b"/>
            <a:pathLst>
              <a:path w="74929" h="93979">
                <a:moveTo>
                  <a:pt x="35052" y="79781"/>
                </a:moveTo>
                <a:lnTo>
                  <a:pt x="34798" y="77749"/>
                </a:lnTo>
                <a:lnTo>
                  <a:pt x="29502" y="67919"/>
                </a:lnTo>
                <a:lnTo>
                  <a:pt x="20320" y="65100"/>
                </a:lnTo>
                <a:lnTo>
                  <a:pt x="11506" y="68732"/>
                </a:lnTo>
                <a:lnTo>
                  <a:pt x="7366" y="78257"/>
                </a:lnTo>
                <a:lnTo>
                  <a:pt x="7239" y="79273"/>
                </a:lnTo>
                <a:lnTo>
                  <a:pt x="7493" y="81432"/>
                </a:lnTo>
                <a:lnTo>
                  <a:pt x="12776" y="91122"/>
                </a:lnTo>
                <a:lnTo>
                  <a:pt x="21971" y="93675"/>
                </a:lnTo>
                <a:lnTo>
                  <a:pt x="30772" y="89916"/>
                </a:lnTo>
                <a:lnTo>
                  <a:pt x="34925" y="80670"/>
                </a:lnTo>
                <a:lnTo>
                  <a:pt x="35052" y="79781"/>
                </a:lnTo>
                <a:close/>
              </a:path>
              <a:path w="74929" h="93979">
                <a:moveTo>
                  <a:pt x="74549" y="23901"/>
                </a:moveTo>
                <a:lnTo>
                  <a:pt x="66421" y="5626"/>
                </a:lnTo>
                <a:lnTo>
                  <a:pt x="49466" y="0"/>
                </a:lnTo>
                <a:lnTo>
                  <a:pt x="32499" y="6515"/>
                </a:lnTo>
                <a:lnTo>
                  <a:pt x="31521" y="8699"/>
                </a:lnTo>
                <a:lnTo>
                  <a:pt x="28879" y="7518"/>
                </a:lnTo>
                <a:lnTo>
                  <a:pt x="0" y="31648"/>
                </a:lnTo>
                <a:lnTo>
                  <a:pt x="711" y="38760"/>
                </a:lnTo>
                <a:lnTo>
                  <a:pt x="3238" y="45478"/>
                </a:lnTo>
                <a:lnTo>
                  <a:pt x="7569" y="51320"/>
                </a:lnTo>
                <a:lnTo>
                  <a:pt x="13716" y="55778"/>
                </a:lnTo>
                <a:lnTo>
                  <a:pt x="23456" y="58216"/>
                </a:lnTo>
                <a:lnTo>
                  <a:pt x="32842" y="56756"/>
                </a:lnTo>
                <a:lnTo>
                  <a:pt x="40906" y="51689"/>
                </a:lnTo>
                <a:lnTo>
                  <a:pt x="42938" y="48768"/>
                </a:lnTo>
                <a:lnTo>
                  <a:pt x="49885" y="51181"/>
                </a:lnTo>
                <a:lnTo>
                  <a:pt x="66573" y="44729"/>
                </a:lnTo>
                <a:lnTo>
                  <a:pt x="74549" y="26187"/>
                </a:lnTo>
                <a:lnTo>
                  <a:pt x="74549" y="23901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725666" y="864615"/>
            <a:ext cx="198755" cy="95250"/>
          </a:xfrm>
          <a:custGeom>
            <a:avLst/>
            <a:gdLst/>
            <a:ahLst/>
            <a:cxnLst/>
            <a:rect l="l" t="t" r="r" b="b"/>
            <a:pathLst>
              <a:path w="198754" h="95250">
                <a:moveTo>
                  <a:pt x="16764" y="53594"/>
                </a:moveTo>
                <a:lnTo>
                  <a:pt x="508" y="53086"/>
                </a:lnTo>
                <a:lnTo>
                  <a:pt x="254" y="61087"/>
                </a:lnTo>
                <a:lnTo>
                  <a:pt x="127" y="61341"/>
                </a:lnTo>
                <a:lnTo>
                  <a:pt x="127" y="61595"/>
                </a:lnTo>
                <a:lnTo>
                  <a:pt x="254" y="61849"/>
                </a:lnTo>
                <a:lnTo>
                  <a:pt x="0" y="66294"/>
                </a:lnTo>
                <a:lnTo>
                  <a:pt x="4191" y="70993"/>
                </a:lnTo>
                <a:lnTo>
                  <a:pt x="8636" y="69977"/>
                </a:lnTo>
                <a:lnTo>
                  <a:pt x="12954" y="70104"/>
                </a:lnTo>
                <a:lnTo>
                  <a:pt x="16383" y="66802"/>
                </a:lnTo>
                <a:lnTo>
                  <a:pt x="16510" y="62357"/>
                </a:lnTo>
                <a:lnTo>
                  <a:pt x="16510" y="61595"/>
                </a:lnTo>
                <a:lnTo>
                  <a:pt x="16764" y="53594"/>
                </a:lnTo>
                <a:close/>
              </a:path>
              <a:path w="198754" h="95250">
                <a:moveTo>
                  <a:pt x="46863" y="3937"/>
                </a:moveTo>
                <a:lnTo>
                  <a:pt x="43942" y="1270"/>
                </a:lnTo>
                <a:lnTo>
                  <a:pt x="40132" y="127"/>
                </a:lnTo>
                <a:lnTo>
                  <a:pt x="35814" y="0"/>
                </a:lnTo>
                <a:lnTo>
                  <a:pt x="31369" y="3175"/>
                </a:lnTo>
                <a:lnTo>
                  <a:pt x="31115" y="12192"/>
                </a:lnTo>
                <a:lnTo>
                  <a:pt x="34290" y="15748"/>
                </a:lnTo>
                <a:lnTo>
                  <a:pt x="38608" y="16891"/>
                </a:lnTo>
                <a:lnTo>
                  <a:pt x="42926" y="17018"/>
                </a:lnTo>
                <a:lnTo>
                  <a:pt x="46355" y="13843"/>
                </a:lnTo>
                <a:lnTo>
                  <a:pt x="46482" y="9271"/>
                </a:lnTo>
                <a:lnTo>
                  <a:pt x="46736" y="8128"/>
                </a:lnTo>
                <a:lnTo>
                  <a:pt x="46736" y="7620"/>
                </a:lnTo>
                <a:lnTo>
                  <a:pt x="46863" y="3937"/>
                </a:lnTo>
                <a:close/>
              </a:path>
              <a:path w="198754" h="95250">
                <a:moveTo>
                  <a:pt x="63881" y="73406"/>
                </a:moveTo>
                <a:lnTo>
                  <a:pt x="58420" y="65913"/>
                </a:lnTo>
                <a:lnTo>
                  <a:pt x="50038" y="65659"/>
                </a:lnTo>
                <a:lnTo>
                  <a:pt x="42418" y="66548"/>
                </a:lnTo>
                <a:lnTo>
                  <a:pt x="36830" y="73152"/>
                </a:lnTo>
                <a:lnTo>
                  <a:pt x="36576" y="79883"/>
                </a:lnTo>
                <a:lnTo>
                  <a:pt x="39420" y="88379"/>
                </a:lnTo>
                <a:lnTo>
                  <a:pt x="45669" y="93154"/>
                </a:lnTo>
                <a:lnTo>
                  <a:pt x="53263" y="93751"/>
                </a:lnTo>
                <a:lnTo>
                  <a:pt x="60198" y="89662"/>
                </a:lnTo>
                <a:lnTo>
                  <a:pt x="62484" y="86995"/>
                </a:lnTo>
                <a:lnTo>
                  <a:pt x="63627" y="83947"/>
                </a:lnTo>
                <a:lnTo>
                  <a:pt x="63754" y="80772"/>
                </a:lnTo>
                <a:lnTo>
                  <a:pt x="63881" y="73406"/>
                </a:lnTo>
                <a:close/>
              </a:path>
              <a:path w="198754" h="95250">
                <a:moveTo>
                  <a:pt x="125603" y="68580"/>
                </a:moveTo>
                <a:lnTo>
                  <a:pt x="125476" y="66675"/>
                </a:lnTo>
                <a:lnTo>
                  <a:pt x="125095" y="64770"/>
                </a:lnTo>
                <a:lnTo>
                  <a:pt x="118224" y="51142"/>
                </a:lnTo>
                <a:lnTo>
                  <a:pt x="105752" y="44602"/>
                </a:lnTo>
                <a:lnTo>
                  <a:pt x="91617" y="45796"/>
                </a:lnTo>
                <a:lnTo>
                  <a:pt x="79756" y="55372"/>
                </a:lnTo>
                <a:lnTo>
                  <a:pt x="76835" y="59563"/>
                </a:lnTo>
                <a:lnTo>
                  <a:pt x="75565" y="64135"/>
                </a:lnTo>
                <a:lnTo>
                  <a:pt x="75438" y="68580"/>
                </a:lnTo>
                <a:lnTo>
                  <a:pt x="77546" y="79654"/>
                </a:lnTo>
                <a:lnTo>
                  <a:pt x="83972" y="88734"/>
                </a:lnTo>
                <a:lnTo>
                  <a:pt x="93687" y="94208"/>
                </a:lnTo>
                <a:lnTo>
                  <a:pt x="105664" y="94488"/>
                </a:lnTo>
                <a:lnTo>
                  <a:pt x="113436" y="91744"/>
                </a:lnTo>
                <a:lnTo>
                  <a:pt x="119672" y="86296"/>
                </a:lnTo>
                <a:lnTo>
                  <a:pt x="123888" y="78955"/>
                </a:lnTo>
                <a:lnTo>
                  <a:pt x="125603" y="70485"/>
                </a:lnTo>
                <a:lnTo>
                  <a:pt x="125603" y="68580"/>
                </a:lnTo>
                <a:close/>
              </a:path>
              <a:path w="198754" h="95250">
                <a:moveTo>
                  <a:pt x="168783" y="37084"/>
                </a:moveTo>
                <a:lnTo>
                  <a:pt x="167386" y="34036"/>
                </a:lnTo>
                <a:lnTo>
                  <a:pt x="158623" y="29083"/>
                </a:lnTo>
                <a:lnTo>
                  <a:pt x="152781" y="33655"/>
                </a:lnTo>
                <a:lnTo>
                  <a:pt x="152654" y="39243"/>
                </a:lnTo>
                <a:lnTo>
                  <a:pt x="152654" y="41021"/>
                </a:lnTo>
                <a:lnTo>
                  <a:pt x="152908" y="42037"/>
                </a:lnTo>
                <a:lnTo>
                  <a:pt x="154940" y="48768"/>
                </a:lnTo>
                <a:lnTo>
                  <a:pt x="164592" y="50292"/>
                </a:lnTo>
                <a:lnTo>
                  <a:pt x="168148" y="43561"/>
                </a:lnTo>
                <a:lnTo>
                  <a:pt x="168402" y="42545"/>
                </a:lnTo>
                <a:lnTo>
                  <a:pt x="168656" y="40513"/>
                </a:lnTo>
                <a:lnTo>
                  <a:pt x="168783" y="37084"/>
                </a:lnTo>
                <a:close/>
              </a:path>
              <a:path w="198754" h="95250">
                <a:moveTo>
                  <a:pt x="198755" y="74803"/>
                </a:moveTo>
                <a:lnTo>
                  <a:pt x="193802" y="67945"/>
                </a:lnTo>
                <a:lnTo>
                  <a:pt x="186944" y="66675"/>
                </a:lnTo>
                <a:lnTo>
                  <a:pt x="178054" y="65532"/>
                </a:lnTo>
                <a:lnTo>
                  <a:pt x="171323" y="72644"/>
                </a:lnTo>
                <a:lnTo>
                  <a:pt x="171069" y="80645"/>
                </a:lnTo>
                <a:lnTo>
                  <a:pt x="170942" y="83312"/>
                </a:lnTo>
                <a:lnTo>
                  <a:pt x="171704" y="86106"/>
                </a:lnTo>
                <a:lnTo>
                  <a:pt x="173228" y="88773"/>
                </a:lnTo>
                <a:lnTo>
                  <a:pt x="179844" y="94081"/>
                </a:lnTo>
                <a:lnTo>
                  <a:pt x="187553" y="94703"/>
                </a:lnTo>
                <a:lnTo>
                  <a:pt x="194386" y="90868"/>
                </a:lnTo>
                <a:lnTo>
                  <a:pt x="198374" y="82804"/>
                </a:lnTo>
                <a:lnTo>
                  <a:pt x="198628" y="81661"/>
                </a:lnTo>
                <a:lnTo>
                  <a:pt x="198628" y="81026"/>
                </a:lnTo>
                <a:lnTo>
                  <a:pt x="198755" y="74803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707505" y="1039621"/>
            <a:ext cx="421005" cy="428625"/>
          </a:xfrm>
          <a:custGeom>
            <a:avLst/>
            <a:gdLst/>
            <a:ahLst/>
            <a:cxnLst/>
            <a:rect l="l" t="t" r="r" b="b"/>
            <a:pathLst>
              <a:path w="421004" h="428625">
                <a:moveTo>
                  <a:pt x="15748" y="41783"/>
                </a:moveTo>
                <a:lnTo>
                  <a:pt x="15621" y="41402"/>
                </a:lnTo>
                <a:lnTo>
                  <a:pt x="15621" y="40894"/>
                </a:lnTo>
                <a:lnTo>
                  <a:pt x="14732" y="33020"/>
                </a:lnTo>
                <a:lnTo>
                  <a:pt x="0" y="42037"/>
                </a:lnTo>
                <a:lnTo>
                  <a:pt x="0" y="44450"/>
                </a:lnTo>
                <a:lnTo>
                  <a:pt x="889" y="46990"/>
                </a:lnTo>
                <a:lnTo>
                  <a:pt x="3429" y="48387"/>
                </a:lnTo>
                <a:lnTo>
                  <a:pt x="8382" y="52705"/>
                </a:lnTo>
                <a:lnTo>
                  <a:pt x="15494" y="48387"/>
                </a:lnTo>
                <a:lnTo>
                  <a:pt x="15621" y="42291"/>
                </a:lnTo>
                <a:lnTo>
                  <a:pt x="15748" y="41783"/>
                </a:lnTo>
                <a:close/>
              </a:path>
              <a:path w="421004" h="428625">
                <a:moveTo>
                  <a:pt x="37465" y="64262"/>
                </a:moveTo>
                <a:lnTo>
                  <a:pt x="33147" y="58928"/>
                </a:lnTo>
                <a:lnTo>
                  <a:pt x="26924" y="61468"/>
                </a:lnTo>
                <a:lnTo>
                  <a:pt x="23241" y="62611"/>
                </a:lnTo>
                <a:lnTo>
                  <a:pt x="21590" y="65532"/>
                </a:lnTo>
                <a:lnTo>
                  <a:pt x="21463" y="68580"/>
                </a:lnTo>
                <a:lnTo>
                  <a:pt x="21336" y="73660"/>
                </a:lnTo>
                <a:lnTo>
                  <a:pt x="25654" y="78994"/>
                </a:lnTo>
                <a:lnTo>
                  <a:pt x="31877" y="76327"/>
                </a:lnTo>
                <a:lnTo>
                  <a:pt x="35560" y="75184"/>
                </a:lnTo>
                <a:lnTo>
                  <a:pt x="37211" y="72263"/>
                </a:lnTo>
                <a:lnTo>
                  <a:pt x="37211" y="69342"/>
                </a:lnTo>
                <a:lnTo>
                  <a:pt x="37465" y="64262"/>
                </a:lnTo>
                <a:close/>
              </a:path>
              <a:path w="421004" h="428625">
                <a:moveTo>
                  <a:pt x="71628" y="161290"/>
                </a:moveTo>
                <a:lnTo>
                  <a:pt x="71501" y="160782"/>
                </a:lnTo>
                <a:lnTo>
                  <a:pt x="68643" y="153035"/>
                </a:lnTo>
                <a:lnTo>
                  <a:pt x="62395" y="148628"/>
                </a:lnTo>
                <a:lnTo>
                  <a:pt x="54800" y="148183"/>
                </a:lnTo>
                <a:lnTo>
                  <a:pt x="47879" y="152273"/>
                </a:lnTo>
                <a:lnTo>
                  <a:pt x="45974" y="154940"/>
                </a:lnTo>
                <a:lnTo>
                  <a:pt x="45085" y="157988"/>
                </a:lnTo>
                <a:lnTo>
                  <a:pt x="44831" y="164973"/>
                </a:lnTo>
                <a:lnTo>
                  <a:pt x="46355" y="169164"/>
                </a:lnTo>
                <a:lnTo>
                  <a:pt x="49403" y="172466"/>
                </a:lnTo>
                <a:lnTo>
                  <a:pt x="56248" y="175806"/>
                </a:lnTo>
                <a:lnTo>
                  <a:pt x="63398" y="174612"/>
                </a:lnTo>
                <a:lnTo>
                  <a:pt x="69075" y="169773"/>
                </a:lnTo>
                <a:lnTo>
                  <a:pt x="71501" y="162179"/>
                </a:lnTo>
                <a:lnTo>
                  <a:pt x="71628" y="161798"/>
                </a:lnTo>
                <a:lnTo>
                  <a:pt x="71628" y="161290"/>
                </a:lnTo>
                <a:close/>
              </a:path>
              <a:path w="421004" h="428625">
                <a:moveTo>
                  <a:pt x="105156" y="45720"/>
                </a:moveTo>
                <a:lnTo>
                  <a:pt x="101219" y="40132"/>
                </a:lnTo>
                <a:lnTo>
                  <a:pt x="94996" y="38989"/>
                </a:lnTo>
                <a:lnTo>
                  <a:pt x="88061" y="38633"/>
                </a:lnTo>
                <a:lnTo>
                  <a:pt x="82702" y="41427"/>
                </a:lnTo>
                <a:lnTo>
                  <a:pt x="79197" y="46329"/>
                </a:lnTo>
                <a:lnTo>
                  <a:pt x="77851" y="52324"/>
                </a:lnTo>
                <a:lnTo>
                  <a:pt x="77597" y="57912"/>
                </a:lnTo>
                <a:lnTo>
                  <a:pt x="80518" y="63627"/>
                </a:lnTo>
                <a:lnTo>
                  <a:pt x="87630" y="65659"/>
                </a:lnTo>
                <a:lnTo>
                  <a:pt x="95123" y="68199"/>
                </a:lnTo>
                <a:lnTo>
                  <a:pt x="102870" y="63881"/>
                </a:lnTo>
                <a:lnTo>
                  <a:pt x="104267" y="56134"/>
                </a:lnTo>
                <a:lnTo>
                  <a:pt x="104648" y="54737"/>
                </a:lnTo>
                <a:lnTo>
                  <a:pt x="104902" y="53467"/>
                </a:lnTo>
                <a:lnTo>
                  <a:pt x="104902" y="52070"/>
                </a:lnTo>
                <a:lnTo>
                  <a:pt x="105156" y="45720"/>
                </a:lnTo>
                <a:close/>
              </a:path>
              <a:path w="421004" h="428625">
                <a:moveTo>
                  <a:pt x="109982" y="148590"/>
                </a:moveTo>
                <a:lnTo>
                  <a:pt x="106235" y="138226"/>
                </a:lnTo>
                <a:lnTo>
                  <a:pt x="97243" y="134391"/>
                </a:lnTo>
                <a:lnTo>
                  <a:pt x="87833" y="137439"/>
                </a:lnTo>
                <a:lnTo>
                  <a:pt x="82804" y="147701"/>
                </a:lnTo>
                <a:lnTo>
                  <a:pt x="86690" y="158737"/>
                </a:lnTo>
                <a:lnTo>
                  <a:pt x="95910" y="163004"/>
                </a:lnTo>
                <a:lnTo>
                  <a:pt x="105371" y="160134"/>
                </a:lnTo>
                <a:lnTo>
                  <a:pt x="109982" y="149733"/>
                </a:lnTo>
                <a:lnTo>
                  <a:pt x="109982" y="148590"/>
                </a:lnTo>
                <a:close/>
              </a:path>
              <a:path w="421004" h="428625">
                <a:moveTo>
                  <a:pt x="138938" y="101473"/>
                </a:moveTo>
                <a:lnTo>
                  <a:pt x="138684" y="99949"/>
                </a:lnTo>
                <a:lnTo>
                  <a:pt x="136017" y="90678"/>
                </a:lnTo>
                <a:lnTo>
                  <a:pt x="123190" y="93091"/>
                </a:lnTo>
                <a:lnTo>
                  <a:pt x="122936" y="101219"/>
                </a:lnTo>
                <a:lnTo>
                  <a:pt x="122936" y="102108"/>
                </a:lnTo>
                <a:lnTo>
                  <a:pt x="123063" y="102997"/>
                </a:lnTo>
                <a:lnTo>
                  <a:pt x="124333" y="108458"/>
                </a:lnTo>
                <a:lnTo>
                  <a:pt x="128524" y="110871"/>
                </a:lnTo>
                <a:lnTo>
                  <a:pt x="132969" y="109982"/>
                </a:lnTo>
                <a:lnTo>
                  <a:pt x="136525" y="109093"/>
                </a:lnTo>
                <a:lnTo>
                  <a:pt x="138811" y="105918"/>
                </a:lnTo>
                <a:lnTo>
                  <a:pt x="138938" y="102235"/>
                </a:lnTo>
                <a:lnTo>
                  <a:pt x="138938" y="101473"/>
                </a:lnTo>
                <a:close/>
              </a:path>
              <a:path w="421004" h="428625">
                <a:moveTo>
                  <a:pt x="170942" y="148717"/>
                </a:moveTo>
                <a:lnTo>
                  <a:pt x="167259" y="145923"/>
                </a:lnTo>
                <a:lnTo>
                  <a:pt x="159004" y="145669"/>
                </a:lnTo>
                <a:lnTo>
                  <a:pt x="155575" y="148971"/>
                </a:lnTo>
                <a:lnTo>
                  <a:pt x="155321" y="157861"/>
                </a:lnTo>
                <a:lnTo>
                  <a:pt x="158496" y="161417"/>
                </a:lnTo>
                <a:lnTo>
                  <a:pt x="166751" y="161671"/>
                </a:lnTo>
                <a:lnTo>
                  <a:pt x="170688" y="159131"/>
                </a:lnTo>
                <a:lnTo>
                  <a:pt x="170815" y="155321"/>
                </a:lnTo>
                <a:lnTo>
                  <a:pt x="170815" y="154813"/>
                </a:lnTo>
                <a:lnTo>
                  <a:pt x="170688" y="154305"/>
                </a:lnTo>
                <a:lnTo>
                  <a:pt x="170688" y="153924"/>
                </a:lnTo>
                <a:lnTo>
                  <a:pt x="170815" y="153416"/>
                </a:lnTo>
                <a:lnTo>
                  <a:pt x="170942" y="148717"/>
                </a:lnTo>
                <a:close/>
              </a:path>
              <a:path w="421004" h="428625">
                <a:moveTo>
                  <a:pt x="184023" y="8001"/>
                </a:moveTo>
                <a:lnTo>
                  <a:pt x="183007" y="3429"/>
                </a:lnTo>
                <a:lnTo>
                  <a:pt x="179959" y="0"/>
                </a:lnTo>
                <a:lnTo>
                  <a:pt x="175514" y="1016"/>
                </a:lnTo>
                <a:lnTo>
                  <a:pt x="171196" y="889"/>
                </a:lnTo>
                <a:lnTo>
                  <a:pt x="167767" y="5207"/>
                </a:lnTo>
                <a:lnTo>
                  <a:pt x="167640" y="9779"/>
                </a:lnTo>
                <a:lnTo>
                  <a:pt x="170903" y="15100"/>
                </a:lnTo>
                <a:lnTo>
                  <a:pt x="176403" y="16548"/>
                </a:lnTo>
                <a:lnTo>
                  <a:pt x="181597" y="14427"/>
                </a:lnTo>
                <a:lnTo>
                  <a:pt x="184023" y="9017"/>
                </a:lnTo>
                <a:lnTo>
                  <a:pt x="184023" y="8001"/>
                </a:lnTo>
                <a:close/>
              </a:path>
              <a:path w="421004" h="428625">
                <a:moveTo>
                  <a:pt x="200025" y="391795"/>
                </a:moveTo>
                <a:lnTo>
                  <a:pt x="198628" y="389255"/>
                </a:lnTo>
                <a:lnTo>
                  <a:pt x="195834" y="387604"/>
                </a:lnTo>
                <a:lnTo>
                  <a:pt x="191516" y="385191"/>
                </a:lnTo>
                <a:lnTo>
                  <a:pt x="187071" y="387350"/>
                </a:lnTo>
                <a:lnTo>
                  <a:pt x="184785" y="390652"/>
                </a:lnTo>
                <a:lnTo>
                  <a:pt x="184150" y="391795"/>
                </a:lnTo>
                <a:lnTo>
                  <a:pt x="183896" y="393065"/>
                </a:lnTo>
                <a:lnTo>
                  <a:pt x="183896" y="394208"/>
                </a:lnTo>
                <a:lnTo>
                  <a:pt x="183769" y="397383"/>
                </a:lnTo>
                <a:lnTo>
                  <a:pt x="185674" y="400304"/>
                </a:lnTo>
                <a:lnTo>
                  <a:pt x="188849" y="401955"/>
                </a:lnTo>
                <a:lnTo>
                  <a:pt x="192024" y="404368"/>
                </a:lnTo>
                <a:lnTo>
                  <a:pt x="196342" y="402209"/>
                </a:lnTo>
                <a:lnTo>
                  <a:pt x="198628" y="398907"/>
                </a:lnTo>
                <a:lnTo>
                  <a:pt x="199517" y="397510"/>
                </a:lnTo>
                <a:lnTo>
                  <a:pt x="199898" y="395986"/>
                </a:lnTo>
                <a:lnTo>
                  <a:pt x="199898" y="394589"/>
                </a:lnTo>
                <a:lnTo>
                  <a:pt x="200025" y="391795"/>
                </a:lnTo>
                <a:close/>
              </a:path>
              <a:path w="421004" h="428625">
                <a:moveTo>
                  <a:pt x="223012" y="62230"/>
                </a:moveTo>
                <a:lnTo>
                  <a:pt x="222885" y="61087"/>
                </a:lnTo>
                <a:lnTo>
                  <a:pt x="222504" y="59944"/>
                </a:lnTo>
                <a:lnTo>
                  <a:pt x="221742" y="51943"/>
                </a:lnTo>
                <a:lnTo>
                  <a:pt x="215392" y="47244"/>
                </a:lnTo>
                <a:lnTo>
                  <a:pt x="207772" y="48133"/>
                </a:lnTo>
                <a:lnTo>
                  <a:pt x="199517" y="49403"/>
                </a:lnTo>
                <a:lnTo>
                  <a:pt x="195580" y="55626"/>
                </a:lnTo>
                <a:lnTo>
                  <a:pt x="195453" y="61849"/>
                </a:lnTo>
                <a:lnTo>
                  <a:pt x="195199" y="69850"/>
                </a:lnTo>
                <a:lnTo>
                  <a:pt x="200787" y="77978"/>
                </a:lnTo>
                <a:lnTo>
                  <a:pt x="211201" y="76454"/>
                </a:lnTo>
                <a:lnTo>
                  <a:pt x="217678" y="75692"/>
                </a:lnTo>
                <a:lnTo>
                  <a:pt x="222758" y="69977"/>
                </a:lnTo>
                <a:lnTo>
                  <a:pt x="222885" y="63500"/>
                </a:lnTo>
                <a:lnTo>
                  <a:pt x="223012" y="62230"/>
                </a:lnTo>
                <a:close/>
              </a:path>
              <a:path w="421004" h="428625">
                <a:moveTo>
                  <a:pt x="243078" y="112522"/>
                </a:moveTo>
                <a:lnTo>
                  <a:pt x="242443" y="108585"/>
                </a:lnTo>
                <a:lnTo>
                  <a:pt x="240665" y="104394"/>
                </a:lnTo>
                <a:lnTo>
                  <a:pt x="228409" y="90474"/>
                </a:lnTo>
                <a:lnTo>
                  <a:pt x="212534" y="88938"/>
                </a:lnTo>
                <a:lnTo>
                  <a:pt x="198653" y="97256"/>
                </a:lnTo>
                <a:lnTo>
                  <a:pt x="192405" y="112903"/>
                </a:lnTo>
                <a:lnTo>
                  <a:pt x="192278" y="116459"/>
                </a:lnTo>
                <a:lnTo>
                  <a:pt x="192913" y="120269"/>
                </a:lnTo>
                <a:lnTo>
                  <a:pt x="194437" y="124333"/>
                </a:lnTo>
                <a:lnTo>
                  <a:pt x="206730" y="137718"/>
                </a:lnTo>
                <a:lnTo>
                  <a:pt x="222694" y="139331"/>
                </a:lnTo>
                <a:lnTo>
                  <a:pt x="236651" y="131406"/>
                </a:lnTo>
                <a:lnTo>
                  <a:pt x="242951" y="116205"/>
                </a:lnTo>
                <a:lnTo>
                  <a:pt x="243078" y="112522"/>
                </a:lnTo>
                <a:close/>
              </a:path>
              <a:path w="421004" h="428625">
                <a:moveTo>
                  <a:pt x="248666" y="281432"/>
                </a:moveTo>
                <a:lnTo>
                  <a:pt x="248539" y="280162"/>
                </a:lnTo>
                <a:lnTo>
                  <a:pt x="248158" y="279019"/>
                </a:lnTo>
                <a:lnTo>
                  <a:pt x="244500" y="271564"/>
                </a:lnTo>
                <a:lnTo>
                  <a:pt x="237756" y="268122"/>
                </a:lnTo>
                <a:lnTo>
                  <a:pt x="230276" y="269074"/>
                </a:lnTo>
                <a:lnTo>
                  <a:pt x="224409" y="274828"/>
                </a:lnTo>
                <a:lnTo>
                  <a:pt x="222885" y="277114"/>
                </a:lnTo>
                <a:lnTo>
                  <a:pt x="222123" y="279400"/>
                </a:lnTo>
                <a:lnTo>
                  <a:pt x="222123" y="281813"/>
                </a:lnTo>
                <a:lnTo>
                  <a:pt x="221869" y="290068"/>
                </a:lnTo>
                <a:lnTo>
                  <a:pt x="229489" y="297942"/>
                </a:lnTo>
                <a:lnTo>
                  <a:pt x="238887" y="295656"/>
                </a:lnTo>
                <a:lnTo>
                  <a:pt x="244348" y="293878"/>
                </a:lnTo>
                <a:lnTo>
                  <a:pt x="248412" y="288417"/>
                </a:lnTo>
                <a:lnTo>
                  <a:pt x="248539" y="282702"/>
                </a:lnTo>
                <a:lnTo>
                  <a:pt x="248666" y="281432"/>
                </a:lnTo>
                <a:close/>
              </a:path>
              <a:path w="421004" h="428625">
                <a:moveTo>
                  <a:pt x="252603" y="186690"/>
                </a:moveTo>
                <a:lnTo>
                  <a:pt x="250063" y="181356"/>
                </a:lnTo>
                <a:lnTo>
                  <a:pt x="243713" y="178689"/>
                </a:lnTo>
                <a:lnTo>
                  <a:pt x="236562" y="177546"/>
                </a:lnTo>
                <a:lnTo>
                  <a:pt x="230720" y="180124"/>
                </a:lnTo>
                <a:lnTo>
                  <a:pt x="226745" y="185229"/>
                </a:lnTo>
                <a:lnTo>
                  <a:pt x="225171" y="191643"/>
                </a:lnTo>
                <a:lnTo>
                  <a:pt x="225044" y="196596"/>
                </a:lnTo>
                <a:lnTo>
                  <a:pt x="227330" y="201676"/>
                </a:lnTo>
                <a:lnTo>
                  <a:pt x="233172" y="204216"/>
                </a:lnTo>
                <a:lnTo>
                  <a:pt x="240677" y="205816"/>
                </a:lnTo>
                <a:lnTo>
                  <a:pt x="246722" y="203454"/>
                </a:lnTo>
                <a:lnTo>
                  <a:pt x="250812" y="198437"/>
                </a:lnTo>
                <a:lnTo>
                  <a:pt x="252476" y="192024"/>
                </a:lnTo>
                <a:lnTo>
                  <a:pt x="252603" y="186690"/>
                </a:lnTo>
                <a:close/>
              </a:path>
              <a:path w="421004" h="428625">
                <a:moveTo>
                  <a:pt x="252730" y="416052"/>
                </a:moveTo>
                <a:lnTo>
                  <a:pt x="250698" y="412750"/>
                </a:lnTo>
                <a:lnTo>
                  <a:pt x="247142" y="411734"/>
                </a:lnTo>
                <a:lnTo>
                  <a:pt x="243967" y="410464"/>
                </a:lnTo>
                <a:lnTo>
                  <a:pt x="239522" y="413766"/>
                </a:lnTo>
                <a:lnTo>
                  <a:pt x="237236" y="417068"/>
                </a:lnTo>
                <a:lnTo>
                  <a:pt x="236982" y="418211"/>
                </a:lnTo>
                <a:lnTo>
                  <a:pt x="236855" y="422656"/>
                </a:lnTo>
                <a:lnTo>
                  <a:pt x="239649" y="426212"/>
                </a:lnTo>
                <a:lnTo>
                  <a:pt x="243459" y="427355"/>
                </a:lnTo>
                <a:lnTo>
                  <a:pt x="246634" y="428625"/>
                </a:lnTo>
                <a:lnTo>
                  <a:pt x="251079" y="426466"/>
                </a:lnTo>
                <a:lnTo>
                  <a:pt x="252349" y="422021"/>
                </a:lnTo>
                <a:lnTo>
                  <a:pt x="252603" y="420497"/>
                </a:lnTo>
                <a:lnTo>
                  <a:pt x="252603" y="419735"/>
                </a:lnTo>
                <a:lnTo>
                  <a:pt x="252730" y="416052"/>
                </a:lnTo>
                <a:close/>
              </a:path>
              <a:path w="421004" h="428625">
                <a:moveTo>
                  <a:pt x="255651" y="59944"/>
                </a:moveTo>
                <a:lnTo>
                  <a:pt x="254381" y="58420"/>
                </a:lnTo>
                <a:lnTo>
                  <a:pt x="250825" y="59690"/>
                </a:lnTo>
                <a:lnTo>
                  <a:pt x="247142" y="60452"/>
                </a:lnTo>
                <a:lnTo>
                  <a:pt x="244983" y="63627"/>
                </a:lnTo>
                <a:lnTo>
                  <a:pt x="244856" y="67310"/>
                </a:lnTo>
                <a:lnTo>
                  <a:pt x="244856" y="68834"/>
                </a:lnTo>
                <a:lnTo>
                  <a:pt x="244983" y="69596"/>
                </a:lnTo>
                <a:lnTo>
                  <a:pt x="247789" y="72948"/>
                </a:lnTo>
                <a:lnTo>
                  <a:pt x="251269" y="71361"/>
                </a:lnTo>
                <a:lnTo>
                  <a:pt x="254266" y="67081"/>
                </a:lnTo>
                <a:lnTo>
                  <a:pt x="255651" y="62357"/>
                </a:lnTo>
                <a:lnTo>
                  <a:pt x="255651" y="59944"/>
                </a:lnTo>
                <a:close/>
              </a:path>
              <a:path w="421004" h="428625">
                <a:moveTo>
                  <a:pt x="294894" y="275336"/>
                </a:moveTo>
                <a:lnTo>
                  <a:pt x="294005" y="273050"/>
                </a:lnTo>
                <a:lnTo>
                  <a:pt x="291846" y="271399"/>
                </a:lnTo>
                <a:lnTo>
                  <a:pt x="287655" y="268986"/>
                </a:lnTo>
                <a:lnTo>
                  <a:pt x="283210" y="270002"/>
                </a:lnTo>
                <a:lnTo>
                  <a:pt x="280924" y="273304"/>
                </a:lnTo>
                <a:lnTo>
                  <a:pt x="280162" y="274828"/>
                </a:lnTo>
                <a:lnTo>
                  <a:pt x="279654" y="276479"/>
                </a:lnTo>
                <a:lnTo>
                  <a:pt x="279654" y="278003"/>
                </a:lnTo>
                <a:lnTo>
                  <a:pt x="279527" y="280670"/>
                </a:lnTo>
                <a:lnTo>
                  <a:pt x="280670" y="283083"/>
                </a:lnTo>
                <a:lnTo>
                  <a:pt x="282702" y="284607"/>
                </a:lnTo>
                <a:lnTo>
                  <a:pt x="288798" y="288036"/>
                </a:lnTo>
                <a:lnTo>
                  <a:pt x="294640" y="282829"/>
                </a:lnTo>
                <a:lnTo>
                  <a:pt x="294767" y="277495"/>
                </a:lnTo>
                <a:lnTo>
                  <a:pt x="294894" y="275336"/>
                </a:lnTo>
                <a:close/>
              </a:path>
              <a:path w="421004" h="428625">
                <a:moveTo>
                  <a:pt x="336296" y="240919"/>
                </a:moveTo>
                <a:lnTo>
                  <a:pt x="335915" y="239395"/>
                </a:lnTo>
                <a:lnTo>
                  <a:pt x="335280" y="237871"/>
                </a:lnTo>
                <a:lnTo>
                  <a:pt x="331089" y="232156"/>
                </a:lnTo>
                <a:lnTo>
                  <a:pt x="322453" y="233045"/>
                </a:lnTo>
                <a:lnTo>
                  <a:pt x="320040" y="239649"/>
                </a:lnTo>
                <a:lnTo>
                  <a:pt x="319913" y="240157"/>
                </a:lnTo>
                <a:lnTo>
                  <a:pt x="319659" y="247142"/>
                </a:lnTo>
                <a:lnTo>
                  <a:pt x="326517" y="251968"/>
                </a:lnTo>
                <a:lnTo>
                  <a:pt x="331724" y="249047"/>
                </a:lnTo>
                <a:lnTo>
                  <a:pt x="334645" y="247650"/>
                </a:lnTo>
                <a:lnTo>
                  <a:pt x="336169" y="245237"/>
                </a:lnTo>
                <a:lnTo>
                  <a:pt x="336296" y="242316"/>
                </a:lnTo>
                <a:lnTo>
                  <a:pt x="336296" y="240919"/>
                </a:lnTo>
                <a:close/>
              </a:path>
              <a:path w="421004" h="428625">
                <a:moveTo>
                  <a:pt x="379857" y="359410"/>
                </a:moveTo>
                <a:lnTo>
                  <a:pt x="379095" y="355473"/>
                </a:lnTo>
                <a:lnTo>
                  <a:pt x="377317" y="351790"/>
                </a:lnTo>
                <a:lnTo>
                  <a:pt x="367322" y="340436"/>
                </a:lnTo>
                <a:lnTo>
                  <a:pt x="353733" y="337083"/>
                </a:lnTo>
                <a:lnTo>
                  <a:pt x="340575" y="341541"/>
                </a:lnTo>
                <a:lnTo>
                  <a:pt x="338582" y="338201"/>
                </a:lnTo>
                <a:lnTo>
                  <a:pt x="325183" y="326428"/>
                </a:lnTo>
                <a:lnTo>
                  <a:pt x="309905" y="326491"/>
                </a:lnTo>
                <a:lnTo>
                  <a:pt x="297243" y="335457"/>
                </a:lnTo>
                <a:lnTo>
                  <a:pt x="291719" y="350393"/>
                </a:lnTo>
                <a:lnTo>
                  <a:pt x="291592" y="354965"/>
                </a:lnTo>
                <a:lnTo>
                  <a:pt x="292608" y="359918"/>
                </a:lnTo>
                <a:lnTo>
                  <a:pt x="295402" y="364871"/>
                </a:lnTo>
                <a:lnTo>
                  <a:pt x="308800" y="376643"/>
                </a:lnTo>
                <a:lnTo>
                  <a:pt x="324205" y="376682"/>
                </a:lnTo>
                <a:lnTo>
                  <a:pt x="331965" y="371360"/>
                </a:lnTo>
                <a:lnTo>
                  <a:pt x="332727" y="374573"/>
                </a:lnTo>
                <a:lnTo>
                  <a:pt x="340931" y="383921"/>
                </a:lnTo>
                <a:lnTo>
                  <a:pt x="352463" y="388429"/>
                </a:lnTo>
                <a:lnTo>
                  <a:pt x="365379" y="386207"/>
                </a:lnTo>
                <a:lnTo>
                  <a:pt x="371144" y="382066"/>
                </a:lnTo>
                <a:lnTo>
                  <a:pt x="375589" y="376580"/>
                </a:lnTo>
                <a:lnTo>
                  <a:pt x="378510" y="370154"/>
                </a:lnTo>
                <a:lnTo>
                  <a:pt x="379730" y="363220"/>
                </a:lnTo>
                <a:lnTo>
                  <a:pt x="379857" y="359410"/>
                </a:lnTo>
                <a:close/>
              </a:path>
              <a:path w="421004" h="428625">
                <a:moveTo>
                  <a:pt x="421005" y="303784"/>
                </a:moveTo>
                <a:lnTo>
                  <a:pt x="419100" y="301117"/>
                </a:lnTo>
                <a:lnTo>
                  <a:pt x="415925" y="300101"/>
                </a:lnTo>
                <a:lnTo>
                  <a:pt x="410591" y="298069"/>
                </a:lnTo>
                <a:lnTo>
                  <a:pt x="405130" y="302895"/>
                </a:lnTo>
                <a:lnTo>
                  <a:pt x="405003" y="307721"/>
                </a:lnTo>
                <a:lnTo>
                  <a:pt x="405003" y="308864"/>
                </a:lnTo>
                <a:lnTo>
                  <a:pt x="405130" y="310007"/>
                </a:lnTo>
                <a:lnTo>
                  <a:pt x="405765" y="311023"/>
                </a:lnTo>
                <a:lnTo>
                  <a:pt x="408813" y="317881"/>
                </a:lnTo>
                <a:lnTo>
                  <a:pt x="418592" y="317119"/>
                </a:lnTo>
                <a:lnTo>
                  <a:pt x="419862" y="310388"/>
                </a:lnTo>
                <a:lnTo>
                  <a:pt x="420497" y="309245"/>
                </a:lnTo>
                <a:lnTo>
                  <a:pt x="420878" y="307975"/>
                </a:lnTo>
                <a:lnTo>
                  <a:pt x="420878" y="306832"/>
                </a:lnTo>
                <a:lnTo>
                  <a:pt x="421005" y="303784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616190" y="2519425"/>
            <a:ext cx="65405" cy="52705"/>
          </a:xfrm>
          <a:custGeom>
            <a:avLst/>
            <a:gdLst/>
            <a:ahLst/>
            <a:cxnLst/>
            <a:rect l="l" t="t" r="r" b="b"/>
            <a:pathLst>
              <a:path w="65404" h="52705">
                <a:moveTo>
                  <a:pt x="16764" y="40005"/>
                </a:moveTo>
                <a:lnTo>
                  <a:pt x="14732" y="36703"/>
                </a:lnTo>
                <a:lnTo>
                  <a:pt x="6858" y="34417"/>
                </a:lnTo>
                <a:lnTo>
                  <a:pt x="2413" y="36576"/>
                </a:lnTo>
                <a:lnTo>
                  <a:pt x="1270" y="39878"/>
                </a:lnTo>
                <a:lnTo>
                  <a:pt x="508" y="41275"/>
                </a:lnTo>
                <a:lnTo>
                  <a:pt x="127" y="42799"/>
                </a:lnTo>
                <a:lnTo>
                  <a:pt x="0" y="44069"/>
                </a:lnTo>
                <a:lnTo>
                  <a:pt x="1981" y="49466"/>
                </a:lnTo>
                <a:lnTo>
                  <a:pt x="6832" y="52222"/>
                </a:lnTo>
                <a:lnTo>
                  <a:pt x="12331" y="51384"/>
                </a:lnTo>
                <a:lnTo>
                  <a:pt x="16256" y="45974"/>
                </a:lnTo>
                <a:lnTo>
                  <a:pt x="16510" y="45212"/>
                </a:lnTo>
                <a:lnTo>
                  <a:pt x="16637" y="44450"/>
                </a:lnTo>
                <a:lnTo>
                  <a:pt x="16637" y="43688"/>
                </a:lnTo>
                <a:lnTo>
                  <a:pt x="16764" y="40005"/>
                </a:lnTo>
                <a:close/>
              </a:path>
              <a:path w="65404" h="52705">
                <a:moveTo>
                  <a:pt x="65278" y="7493"/>
                </a:moveTo>
                <a:lnTo>
                  <a:pt x="65024" y="6096"/>
                </a:lnTo>
                <a:lnTo>
                  <a:pt x="64262" y="4699"/>
                </a:lnTo>
                <a:lnTo>
                  <a:pt x="61214" y="127"/>
                </a:lnTo>
                <a:lnTo>
                  <a:pt x="56896" y="0"/>
                </a:lnTo>
                <a:lnTo>
                  <a:pt x="53467" y="2159"/>
                </a:lnTo>
                <a:lnTo>
                  <a:pt x="50673" y="3429"/>
                </a:lnTo>
                <a:lnTo>
                  <a:pt x="49403" y="5969"/>
                </a:lnTo>
                <a:lnTo>
                  <a:pt x="49403" y="8636"/>
                </a:lnTo>
                <a:lnTo>
                  <a:pt x="49276" y="12319"/>
                </a:lnTo>
                <a:lnTo>
                  <a:pt x="51435" y="16129"/>
                </a:lnTo>
                <a:lnTo>
                  <a:pt x="55245" y="16891"/>
                </a:lnTo>
                <a:lnTo>
                  <a:pt x="61087" y="17907"/>
                </a:lnTo>
                <a:lnTo>
                  <a:pt x="65151" y="13589"/>
                </a:lnTo>
                <a:lnTo>
                  <a:pt x="65278" y="8890"/>
                </a:lnTo>
                <a:lnTo>
                  <a:pt x="65278" y="7493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485888" y="2241550"/>
            <a:ext cx="17145" cy="17145"/>
          </a:xfrm>
          <a:custGeom>
            <a:avLst/>
            <a:gdLst/>
            <a:ahLst/>
            <a:cxnLst/>
            <a:rect l="l" t="t" r="r" b="b"/>
            <a:pathLst>
              <a:path w="17145" h="17144">
                <a:moveTo>
                  <a:pt x="12445" y="0"/>
                </a:moveTo>
                <a:lnTo>
                  <a:pt x="8000" y="1016"/>
                </a:lnTo>
                <a:lnTo>
                  <a:pt x="3682" y="888"/>
                </a:lnTo>
                <a:lnTo>
                  <a:pt x="253" y="4191"/>
                </a:lnTo>
                <a:lnTo>
                  <a:pt x="126" y="8636"/>
                </a:lnTo>
                <a:lnTo>
                  <a:pt x="0" y="13081"/>
                </a:lnTo>
                <a:lnTo>
                  <a:pt x="4190" y="16637"/>
                </a:lnTo>
                <a:lnTo>
                  <a:pt x="12953" y="16891"/>
                </a:lnTo>
                <a:lnTo>
                  <a:pt x="16255" y="13588"/>
                </a:lnTo>
                <a:lnTo>
                  <a:pt x="16382" y="9143"/>
                </a:lnTo>
                <a:lnTo>
                  <a:pt x="16636" y="4699"/>
                </a:lnTo>
                <a:lnTo>
                  <a:pt x="124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467092" y="2357278"/>
            <a:ext cx="15875" cy="16510"/>
          </a:xfrm>
          <a:custGeom>
            <a:avLst/>
            <a:gdLst/>
            <a:ahLst/>
            <a:cxnLst/>
            <a:rect l="l" t="t" r="r" b="b"/>
            <a:pathLst>
              <a:path w="15875" h="16510">
                <a:moveTo>
                  <a:pt x="8366" y="0"/>
                </a:moveTo>
                <a:lnTo>
                  <a:pt x="3133" y="1337"/>
                </a:lnTo>
                <a:lnTo>
                  <a:pt x="126" y="7080"/>
                </a:lnTo>
                <a:lnTo>
                  <a:pt x="0" y="7461"/>
                </a:lnTo>
                <a:lnTo>
                  <a:pt x="0" y="8096"/>
                </a:lnTo>
                <a:lnTo>
                  <a:pt x="2077" y="13640"/>
                </a:lnTo>
                <a:lnTo>
                  <a:pt x="7000" y="16065"/>
                </a:lnTo>
                <a:lnTo>
                  <a:pt x="12233" y="14918"/>
                </a:lnTo>
                <a:lnTo>
                  <a:pt x="15239" y="9747"/>
                </a:lnTo>
                <a:lnTo>
                  <a:pt x="15239" y="9366"/>
                </a:lnTo>
                <a:lnTo>
                  <a:pt x="15366" y="8985"/>
                </a:lnTo>
                <a:lnTo>
                  <a:pt x="15366" y="8731"/>
                </a:lnTo>
                <a:lnTo>
                  <a:pt x="13289" y="2615"/>
                </a:lnTo>
                <a:lnTo>
                  <a:pt x="8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016240" y="2644267"/>
            <a:ext cx="16510" cy="18415"/>
          </a:xfrm>
          <a:custGeom>
            <a:avLst/>
            <a:gdLst/>
            <a:ahLst/>
            <a:cxnLst/>
            <a:rect l="l" t="t" r="r" b="b"/>
            <a:pathLst>
              <a:path w="16509" h="18414">
                <a:moveTo>
                  <a:pt x="5968" y="0"/>
                </a:moveTo>
                <a:lnTo>
                  <a:pt x="2539" y="3301"/>
                </a:lnTo>
                <a:lnTo>
                  <a:pt x="1015" y="4699"/>
                </a:lnTo>
                <a:lnTo>
                  <a:pt x="253" y="6731"/>
                </a:lnTo>
                <a:lnTo>
                  <a:pt x="126" y="8889"/>
                </a:lnTo>
                <a:lnTo>
                  <a:pt x="0" y="12953"/>
                </a:lnTo>
                <a:lnTo>
                  <a:pt x="2539" y="17144"/>
                </a:lnTo>
                <a:lnTo>
                  <a:pt x="7492" y="18033"/>
                </a:lnTo>
                <a:lnTo>
                  <a:pt x="12191" y="18160"/>
                </a:lnTo>
                <a:lnTo>
                  <a:pt x="16001" y="14224"/>
                </a:lnTo>
                <a:lnTo>
                  <a:pt x="16128" y="9778"/>
                </a:lnTo>
                <a:lnTo>
                  <a:pt x="16128" y="8127"/>
                </a:lnTo>
                <a:lnTo>
                  <a:pt x="15620" y="6350"/>
                </a:lnTo>
                <a:lnTo>
                  <a:pt x="14477" y="4699"/>
                </a:lnTo>
                <a:lnTo>
                  <a:pt x="11302" y="1269"/>
                </a:lnTo>
                <a:lnTo>
                  <a:pt x="59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538084" y="2496573"/>
            <a:ext cx="27305" cy="28575"/>
          </a:xfrm>
          <a:custGeom>
            <a:avLst/>
            <a:gdLst/>
            <a:ahLst/>
            <a:cxnLst/>
            <a:rect l="l" t="t" r="r" b="b"/>
            <a:pathLst>
              <a:path w="27304" h="28575">
                <a:moveTo>
                  <a:pt x="14674" y="0"/>
                </a:moveTo>
                <a:lnTo>
                  <a:pt x="7366" y="1897"/>
                </a:lnTo>
                <a:lnTo>
                  <a:pt x="2794" y="4056"/>
                </a:lnTo>
                <a:lnTo>
                  <a:pt x="254" y="9009"/>
                </a:lnTo>
                <a:lnTo>
                  <a:pt x="126" y="14089"/>
                </a:lnTo>
                <a:lnTo>
                  <a:pt x="0" y="16375"/>
                </a:lnTo>
                <a:lnTo>
                  <a:pt x="381" y="18661"/>
                </a:lnTo>
                <a:lnTo>
                  <a:pt x="1397" y="20820"/>
                </a:lnTo>
                <a:lnTo>
                  <a:pt x="7360" y="26477"/>
                </a:lnTo>
                <a:lnTo>
                  <a:pt x="14811" y="27979"/>
                </a:lnTo>
                <a:lnTo>
                  <a:pt x="21810" y="25267"/>
                </a:lnTo>
                <a:lnTo>
                  <a:pt x="26416" y="18280"/>
                </a:lnTo>
                <a:lnTo>
                  <a:pt x="26797" y="16883"/>
                </a:lnTo>
                <a:lnTo>
                  <a:pt x="27050" y="15486"/>
                </a:lnTo>
                <a:lnTo>
                  <a:pt x="27050" y="14216"/>
                </a:lnTo>
                <a:lnTo>
                  <a:pt x="25528" y="7112"/>
                </a:lnTo>
                <a:lnTo>
                  <a:pt x="21066" y="2055"/>
                </a:lnTo>
                <a:lnTo>
                  <a:pt x="146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092820" y="1605801"/>
            <a:ext cx="50165" cy="51435"/>
          </a:xfrm>
          <a:custGeom>
            <a:avLst/>
            <a:gdLst/>
            <a:ahLst/>
            <a:cxnLst/>
            <a:rect l="l" t="t" r="r" b="b"/>
            <a:pathLst>
              <a:path w="50165" h="51435">
                <a:moveTo>
                  <a:pt x="25701" y="0"/>
                </a:moveTo>
                <a:lnTo>
                  <a:pt x="13398" y="3081"/>
                </a:lnTo>
                <a:lnTo>
                  <a:pt x="4048" y="11949"/>
                </a:lnTo>
                <a:lnTo>
                  <a:pt x="126" y="24878"/>
                </a:lnTo>
                <a:lnTo>
                  <a:pt x="0" y="27037"/>
                </a:lnTo>
                <a:lnTo>
                  <a:pt x="253" y="29196"/>
                </a:lnTo>
                <a:lnTo>
                  <a:pt x="29336" y="51421"/>
                </a:lnTo>
                <a:lnTo>
                  <a:pt x="37722" y="47946"/>
                </a:lnTo>
                <a:lnTo>
                  <a:pt x="43942" y="42197"/>
                </a:lnTo>
                <a:lnTo>
                  <a:pt x="47875" y="34901"/>
                </a:lnTo>
                <a:lnTo>
                  <a:pt x="49402" y="26783"/>
                </a:lnTo>
                <a:lnTo>
                  <a:pt x="49656" y="18401"/>
                </a:lnTo>
                <a:lnTo>
                  <a:pt x="46100" y="10019"/>
                </a:lnTo>
                <a:lnTo>
                  <a:pt x="38480" y="4431"/>
                </a:lnTo>
                <a:lnTo>
                  <a:pt x="2570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480552" y="1850008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5969" y="0"/>
                </a:moveTo>
                <a:lnTo>
                  <a:pt x="1524" y="2158"/>
                </a:lnTo>
                <a:lnTo>
                  <a:pt x="380" y="6603"/>
                </a:lnTo>
                <a:lnTo>
                  <a:pt x="253" y="6857"/>
                </a:lnTo>
                <a:lnTo>
                  <a:pt x="253" y="7365"/>
                </a:lnTo>
                <a:lnTo>
                  <a:pt x="0" y="15875"/>
                </a:lnTo>
                <a:lnTo>
                  <a:pt x="13589" y="8127"/>
                </a:lnTo>
                <a:lnTo>
                  <a:pt x="13716" y="3175"/>
                </a:lnTo>
                <a:lnTo>
                  <a:pt x="13716" y="1904"/>
                </a:lnTo>
                <a:lnTo>
                  <a:pt x="12826" y="762"/>
                </a:lnTo>
                <a:lnTo>
                  <a:pt x="10287" y="126"/>
                </a:lnTo>
                <a:lnTo>
                  <a:pt x="59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788529" y="2434970"/>
            <a:ext cx="16510" cy="22225"/>
          </a:xfrm>
          <a:custGeom>
            <a:avLst/>
            <a:gdLst/>
            <a:ahLst/>
            <a:cxnLst/>
            <a:rect l="l" t="t" r="r" b="b"/>
            <a:pathLst>
              <a:path w="16509" h="22225">
                <a:moveTo>
                  <a:pt x="9144" y="0"/>
                </a:moveTo>
                <a:lnTo>
                  <a:pt x="253" y="5587"/>
                </a:lnTo>
                <a:lnTo>
                  <a:pt x="126" y="12192"/>
                </a:lnTo>
                <a:lnTo>
                  <a:pt x="0" y="13970"/>
                </a:lnTo>
                <a:lnTo>
                  <a:pt x="507" y="15748"/>
                </a:lnTo>
                <a:lnTo>
                  <a:pt x="1777" y="17272"/>
                </a:lnTo>
                <a:lnTo>
                  <a:pt x="4952" y="20828"/>
                </a:lnTo>
                <a:lnTo>
                  <a:pt x="10414" y="22098"/>
                </a:lnTo>
                <a:lnTo>
                  <a:pt x="15367" y="17145"/>
                </a:lnTo>
                <a:lnTo>
                  <a:pt x="16255" y="14986"/>
                </a:lnTo>
                <a:lnTo>
                  <a:pt x="16382" y="12700"/>
                </a:lnTo>
                <a:lnTo>
                  <a:pt x="16382" y="10414"/>
                </a:lnTo>
                <a:lnTo>
                  <a:pt x="15748" y="8255"/>
                </a:lnTo>
                <a:lnTo>
                  <a:pt x="14097" y="6477"/>
                </a:lnTo>
                <a:lnTo>
                  <a:pt x="9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469251" y="2725801"/>
            <a:ext cx="17145" cy="22860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9778" y="0"/>
                </a:moveTo>
                <a:lnTo>
                  <a:pt x="253" y="5206"/>
                </a:lnTo>
                <a:lnTo>
                  <a:pt x="126" y="11556"/>
                </a:lnTo>
                <a:lnTo>
                  <a:pt x="0" y="13716"/>
                </a:lnTo>
                <a:lnTo>
                  <a:pt x="889" y="15875"/>
                </a:lnTo>
                <a:lnTo>
                  <a:pt x="3175" y="17906"/>
                </a:lnTo>
                <a:lnTo>
                  <a:pt x="5206" y="21336"/>
                </a:lnTo>
                <a:lnTo>
                  <a:pt x="10668" y="22606"/>
                </a:lnTo>
                <a:lnTo>
                  <a:pt x="13970" y="19304"/>
                </a:lnTo>
                <a:lnTo>
                  <a:pt x="15748" y="17780"/>
                </a:lnTo>
                <a:lnTo>
                  <a:pt x="16637" y="15493"/>
                </a:lnTo>
                <a:lnTo>
                  <a:pt x="16637" y="13335"/>
                </a:lnTo>
                <a:lnTo>
                  <a:pt x="16764" y="11049"/>
                </a:lnTo>
                <a:lnTo>
                  <a:pt x="16001" y="8762"/>
                </a:lnTo>
                <a:lnTo>
                  <a:pt x="14477" y="6985"/>
                </a:lnTo>
                <a:lnTo>
                  <a:pt x="9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950327" y="200405"/>
            <a:ext cx="17145" cy="17780"/>
          </a:xfrm>
          <a:custGeom>
            <a:avLst/>
            <a:gdLst/>
            <a:ahLst/>
            <a:cxnLst/>
            <a:rect l="l" t="t" r="r" b="b"/>
            <a:pathLst>
              <a:path w="17145" h="17779">
                <a:moveTo>
                  <a:pt x="5461" y="0"/>
                </a:moveTo>
                <a:lnTo>
                  <a:pt x="0" y="13081"/>
                </a:lnTo>
                <a:lnTo>
                  <a:pt x="3682" y="17653"/>
                </a:lnTo>
                <a:lnTo>
                  <a:pt x="9271" y="17018"/>
                </a:lnTo>
                <a:lnTo>
                  <a:pt x="13462" y="16383"/>
                </a:lnTo>
                <a:lnTo>
                  <a:pt x="16509" y="12446"/>
                </a:lnTo>
                <a:lnTo>
                  <a:pt x="16637" y="8509"/>
                </a:lnTo>
                <a:lnTo>
                  <a:pt x="16637" y="6350"/>
                </a:lnTo>
                <a:lnTo>
                  <a:pt x="15875" y="4191"/>
                </a:lnTo>
                <a:lnTo>
                  <a:pt x="14097" y="2540"/>
                </a:lnTo>
                <a:lnTo>
                  <a:pt x="9778" y="127"/>
                </a:lnTo>
                <a:lnTo>
                  <a:pt x="54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116059" y="1895094"/>
            <a:ext cx="16510" cy="17145"/>
          </a:xfrm>
          <a:custGeom>
            <a:avLst/>
            <a:gdLst/>
            <a:ahLst/>
            <a:cxnLst/>
            <a:rect l="l" t="t" r="r" b="b"/>
            <a:pathLst>
              <a:path w="16509" h="17144">
                <a:moveTo>
                  <a:pt x="4699" y="0"/>
                </a:moveTo>
                <a:lnTo>
                  <a:pt x="1397" y="3301"/>
                </a:lnTo>
                <a:lnTo>
                  <a:pt x="126" y="7747"/>
                </a:lnTo>
                <a:lnTo>
                  <a:pt x="0" y="12192"/>
                </a:lnTo>
                <a:lnTo>
                  <a:pt x="3048" y="16763"/>
                </a:lnTo>
                <a:lnTo>
                  <a:pt x="11811" y="17018"/>
                </a:lnTo>
                <a:lnTo>
                  <a:pt x="16256" y="13843"/>
                </a:lnTo>
                <a:lnTo>
                  <a:pt x="16510" y="4825"/>
                </a:lnTo>
                <a:lnTo>
                  <a:pt x="13335" y="1397"/>
                </a:lnTo>
                <a:lnTo>
                  <a:pt x="9017" y="1269"/>
                </a:lnTo>
                <a:lnTo>
                  <a:pt x="46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514460" y="1433830"/>
            <a:ext cx="16510" cy="18415"/>
          </a:xfrm>
          <a:custGeom>
            <a:avLst/>
            <a:gdLst/>
            <a:ahLst/>
            <a:cxnLst/>
            <a:rect l="l" t="t" r="r" b="b"/>
            <a:pathLst>
              <a:path w="16509" h="18415">
                <a:moveTo>
                  <a:pt x="9271" y="0"/>
                </a:moveTo>
                <a:lnTo>
                  <a:pt x="5969" y="1016"/>
                </a:lnTo>
                <a:lnTo>
                  <a:pt x="2286" y="2794"/>
                </a:lnTo>
                <a:lnTo>
                  <a:pt x="127" y="6096"/>
                </a:lnTo>
                <a:lnTo>
                  <a:pt x="0" y="9779"/>
                </a:lnTo>
                <a:lnTo>
                  <a:pt x="0" y="11303"/>
                </a:lnTo>
                <a:lnTo>
                  <a:pt x="254" y="12065"/>
                </a:lnTo>
                <a:lnTo>
                  <a:pt x="2286" y="15494"/>
                </a:lnTo>
                <a:lnTo>
                  <a:pt x="6604" y="17907"/>
                </a:lnTo>
                <a:lnTo>
                  <a:pt x="10922" y="16891"/>
                </a:lnTo>
                <a:lnTo>
                  <a:pt x="14350" y="15240"/>
                </a:lnTo>
                <a:lnTo>
                  <a:pt x="15875" y="12319"/>
                </a:lnTo>
                <a:lnTo>
                  <a:pt x="15875" y="9017"/>
                </a:lnTo>
                <a:lnTo>
                  <a:pt x="16002" y="7874"/>
                </a:lnTo>
                <a:lnTo>
                  <a:pt x="15875" y="6858"/>
                </a:lnTo>
                <a:lnTo>
                  <a:pt x="15621" y="5842"/>
                </a:lnTo>
                <a:lnTo>
                  <a:pt x="13589" y="2412"/>
                </a:lnTo>
                <a:lnTo>
                  <a:pt x="92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950072" y="1207516"/>
            <a:ext cx="15875" cy="18415"/>
          </a:xfrm>
          <a:custGeom>
            <a:avLst/>
            <a:gdLst/>
            <a:ahLst/>
            <a:cxnLst/>
            <a:rect l="l" t="t" r="r" b="b"/>
            <a:pathLst>
              <a:path w="15875" h="18415">
                <a:moveTo>
                  <a:pt x="6096" y="0"/>
                </a:moveTo>
                <a:lnTo>
                  <a:pt x="1650" y="2159"/>
                </a:lnTo>
                <a:lnTo>
                  <a:pt x="507" y="6604"/>
                </a:lnTo>
                <a:lnTo>
                  <a:pt x="253" y="7366"/>
                </a:lnTo>
                <a:lnTo>
                  <a:pt x="126" y="8128"/>
                </a:lnTo>
                <a:lnTo>
                  <a:pt x="126" y="8889"/>
                </a:lnTo>
                <a:lnTo>
                  <a:pt x="0" y="12573"/>
                </a:lnTo>
                <a:lnTo>
                  <a:pt x="1777" y="15748"/>
                </a:lnTo>
                <a:lnTo>
                  <a:pt x="4445" y="16763"/>
                </a:lnTo>
                <a:lnTo>
                  <a:pt x="8762" y="18034"/>
                </a:lnTo>
                <a:lnTo>
                  <a:pt x="13207" y="16001"/>
                </a:lnTo>
                <a:lnTo>
                  <a:pt x="15494" y="12700"/>
                </a:lnTo>
                <a:lnTo>
                  <a:pt x="15875" y="10413"/>
                </a:lnTo>
                <a:lnTo>
                  <a:pt x="15875" y="6731"/>
                </a:lnTo>
                <a:lnTo>
                  <a:pt x="13970" y="3175"/>
                </a:lnTo>
                <a:lnTo>
                  <a:pt x="10413" y="1270"/>
                </a:lnTo>
                <a:lnTo>
                  <a:pt x="6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776210" y="516127"/>
            <a:ext cx="69215" cy="68580"/>
          </a:xfrm>
          <a:custGeom>
            <a:avLst/>
            <a:gdLst/>
            <a:ahLst/>
            <a:cxnLst/>
            <a:rect l="l" t="t" r="r" b="b"/>
            <a:pathLst>
              <a:path w="69215" h="68579">
                <a:moveTo>
                  <a:pt x="16129" y="53086"/>
                </a:moveTo>
                <a:lnTo>
                  <a:pt x="11557" y="48387"/>
                </a:lnTo>
                <a:lnTo>
                  <a:pt x="5969" y="50038"/>
                </a:lnTo>
                <a:lnTo>
                  <a:pt x="2286" y="50927"/>
                </a:lnTo>
                <a:lnTo>
                  <a:pt x="127" y="54102"/>
                </a:lnTo>
                <a:lnTo>
                  <a:pt x="0" y="57658"/>
                </a:lnTo>
                <a:lnTo>
                  <a:pt x="0" y="59309"/>
                </a:lnTo>
                <a:lnTo>
                  <a:pt x="254" y="60071"/>
                </a:lnTo>
                <a:lnTo>
                  <a:pt x="2159" y="66802"/>
                </a:lnTo>
                <a:lnTo>
                  <a:pt x="11938" y="68326"/>
                </a:lnTo>
                <a:lnTo>
                  <a:pt x="15367" y="61595"/>
                </a:lnTo>
                <a:lnTo>
                  <a:pt x="15748" y="60579"/>
                </a:lnTo>
                <a:lnTo>
                  <a:pt x="16002" y="58547"/>
                </a:lnTo>
                <a:lnTo>
                  <a:pt x="16129" y="53086"/>
                </a:lnTo>
                <a:close/>
              </a:path>
              <a:path w="69215" h="68579">
                <a:moveTo>
                  <a:pt x="44704" y="2159"/>
                </a:moveTo>
                <a:lnTo>
                  <a:pt x="43307" y="0"/>
                </a:lnTo>
                <a:lnTo>
                  <a:pt x="39497" y="1778"/>
                </a:lnTo>
                <a:lnTo>
                  <a:pt x="36576" y="3302"/>
                </a:lnTo>
                <a:lnTo>
                  <a:pt x="35052" y="5715"/>
                </a:lnTo>
                <a:lnTo>
                  <a:pt x="34925" y="8509"/>
                </a:lnTo>
                <a:lnTo>
                  <a:pt x="34925" y="9906"/>
                </a:lnTo>
                <a:lnTo>
                  <a:pt x="35306" y="11430"/>
                </a:lnTo>
                <a:lnTo>
                  <a:pt x="35941" y="12954"/>
                </a:lnTo>
                <a:lnTo>
                  <a:pt x="39243" y="20447"/>
                </a:lnTo>
                <a:lnTo>
                  <a:pt x="44450" y="11176"/>
                </a:lnTo>
                <a:lnTo>
                  <a:pt x="44577" y="5334"/>
                </a:lnTo>
                <a:lnTo>
                  <a:pt x="44704" y="2159"/>
                </a:lnTo>
                <a:close/>
              </a:path>
              <a:path w="69215" h="68579">
                <a:moveTo>
                  <a:pt x="68961" y="42545"/>
                </a:moveTo>
                <a:lnTo>
                  <a:pt x="68707" y="41021"/>
                </a:lnTo>
                <a:lnTo>
                  <a:pt x="68834" y="36576"/>
                </a:lnTo>
                <a:lnTo>
                  <a:pt x="64643" y="34163"/>
                </a:lnTo>
                <a:lnTo>
                  <a:pt x="60198" y="34036"/>
                </a:lnTo>
                <a:lnTo>
                  <a:pt x="57785" y="34671"/>
                </a:lnTo>
                <a:lnTo>
                  <a:pt x="56769" y="35814"/>
                </a:lnTo>
                <a:lnTo>
                  <a:pt x="56769" y="37084"/>
                </a:lnTo>
                <a:lnTo>
                  <a:pt x="56642" y="42037"/>
                </a:lnTo>
                <a:lnTo>
                  <a:pt x="68707" y="49657"/>
                </a:lnTo>
                <a:lnTo>
                  <a:pt x="68961" y="43053"/>
                </a:lnTo>
                <a:lnTo>
                  <a:pt x="68961" y="42545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503032" y="486791"/>
            <a:ext cx="16510" cy="19685"/>
          </a:xfrm>
          <a:custGeom>
            <a:avLst/>
            <a:gdLst/>
            <a:ahLst/>
            <a:cxnLst/>
            <a:rect l="l" t="t" r="r" b="b"/>
            <a:pathLst>
              <a:path w="16509" h="19684">
                <a:moveTo>
                  <a:pt x="4572" y="0"/>
                </a:moveTo>
                <a:lnTo>
                  <a:pt x="253" y="4699"/>
                </a:lnTo>
                <a:lnTo>
                  <a:pt x="126" y="9525"/>
                </a:lnTo>
                <a:lnTo>
                  <a:pt x="0" y="12826"/>
                </a:lnTo>
                <a:lnTo>
                  <a:pt x="1905" y="16256"/>
                </a:lnTo>
                <a:lnTo>
                  <a:pt x="6223" y="17780"/>
                </a:lnTo>
                <a:lnTo>
                  <a:pt x="12065" y="19304"/>
                </a:lnTo>
                <a:lnTo>
                  <a:pt x="16128" y="14224"/>
                </a:lnTo>
                <a:lnTo>
                  <a:pt x="16256" y="9398"/>
                </a:lnTo>
                <a:lnTo>
                  <a:pt x="16383" y="6223"/>
                </a:lnTo>
                <a:lnTo>
                  <a:pt x="14859" y="3175"/>
                </a:lnTo>
                <a:lnTo>
                  <a:pt x="11049" y="2286"/>
                </a:lnTo>
                <a:lnTo>
                  <a:pt x="45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667495" y="347599"/>
            <a:ext cx="15875" cy="24130"/>
          </a:xfrm>
          <a:custGeom>
            <a:avLst/>
            <a:gdLst/>
            <a:ahLst/>
            <a:cxnLst/>
            <a:rect l="l" t="t" r="r" b="b"/>
            <a:pathLst>
              <a:path w="15875" h="24129">
                <a:moveTo>
                  <a:pt x="10286" y="0"/>
                </a:moveTo>
                <a:lnTo>
                  <a:pt x="380" y="4699"/>
                </a:lnTo>
                <a:lnTo>
                  <a:pt x="126" y="11811"/>
                </a:lnTo>
                <a:lnTo>
                  <a:pt x="0" y="13208"/>
                </a:lnTo>
                <a:lnTo>
                  <a:pt x="380" y="14731"/>
                </a:lnTo>
                <a:lnTo>
                  <a:pt x="5587" y="23875"/>
                </a:lnTo>
                <a:lnTo>
                  <a:pt x="15494" y="20065"/>
                </a:lnTo>
                <a:lnTo>
                  <a:pt x="15748" y="12573"/>
                </a:lnTo>
                <a:lnTo>
                  <a:pt x="15748" y="11049"/>
                </a:lnTo>
                <a:lnTo>
                  <a:pt x="15367" y="9398"/>
                </a:lnTo>
                <a:lnTo>
                  <a:pt x="14604" y="7620"/>
                </a:lnTo>
                <a:lnTo>
                  <a:pt x="102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426450" y="643381"/>
            <a:ext cx="15875" cy="20955"/>
          </a:xfrm>
          <a:custGeom>
            <a:avLst/>
            <a:gdLst/>
            <a:ahLst/>
            <a:cxnLst/>
            <a:rect l="l" t="t" r="r" b="b"/>
            <a:pathLst>
              <a:path w="15875" h="20954">
                <a:moveTo>
                  <a:pt x="9525" y="0"/>
                </a:moveTo>
                <a:lnTo>
                  <a:pt x="4064" y="888"/>
                </a:lnTo>
                <a:lnTo>
                  <a:pt x="1777" y="4190"/>
                </a:lnTo>
                <a:lnTo>
                  <a:pt x="761" y="5714"/>
                </a:lnTo>
                <a:lnTo>
                  <a:pt x="253" y="7238"/>
                </a:lnTo>
                <a:lnTo>
                  <a:pt x="253" y="8762"/>
                </a:lnTo>
                <a:lnTo>
                  <a:pt x="0" y="15239"/>
                </a:lnTo>
                <a:lnTo>
                  <a:pt x="8000" y="20954"/>
                </a:lnTo>
                <a:lnTo>
                  <a:pt x="13461" y="14731"/>
                </a:lnTo>
                <a:lnTo>
                  <a:pt x="14858" y="13334"/>
                </a:lnTo>
                <a:lnTo>
                  <a:pt x="15494" y="11556"/>
                </a:lnTo>
                <a:lnTo>
                  <a:pt x="15494" y="9778"/>
                </a:lnTo>
                <a:lnTo>
                  <a:pt x="15621" y="7365"/>
                </a:lnTo>
                <a:lnTo>
                  <a:pt x="14604" y="4825"/>
                </a:lnTo>
                <a:lnTo>
                  <a:pt x="12700" y="3428"/>
                </a:lnTo>
                <a:lnTo>
                  <a:pt x="95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016620" y="389254"/>
            <a:ext cx="15875" cy="21590"/>
          </a:xfrm>
          <a:custGeom>
            <a:avLst/>
            <a:gdLst/>
            <a:ahLst/>
            <a:cxnLst/>
            <a:rect l="l" t="t" r="r" b="b"/>
            <a:pathLst>
              <a:path w="15875" h="21590">
                <a:moveTo>
                  <a:pt x="3682" y="0"/>
                </a:moveTo>
                <a:lnTo>
                  <a:pt x="1270" y="7874"/>
                </a:lnTo>
                <a:lnTo>
                  <a:pt x="507" y="9017"/>
                </a:lnTo>
                <a:lnTo>
                  <a:pt x="126" y="10287"/>
                </a:lnTo>
                <a:lnTo>
                  <a:pt x="0" y="11684"/>
                </a:lnTo>
                <a:lnTo>
                  <a:pt x="0" y="14097"/>
                </a:lnTo>
                <a:lnTo>
                  <a:pt x="1015" y="16510"/>
                </a:lnTo>
                <a:lnTo>
                  <a:pt x="3175" y="18034"/>
                </a:lnTo>
                <a:lnTo>
                  <a:pt x="8762" y="21209"/>
                </a:lnTo>
                <a:lnTo>
                  <a:pt x="15494" y="17399"/>
                </a:lnTo>
                <a:lnTo>
                  <a:pt x="15748" y="11811"/>
                </a:lnTo>
                <a:lnTo>
                  <a:pt x="15748" y="11049"/>
                </a:lnTo>
                <a:lnTo>
                  <a:pt x="15621" y="10287"/>
                </a:lnTo>
                <a:lnTo>
                  <a:pt x="15367" y="9398"/>
                </a:lnTo>
                <a:lnTo>
                  <a:pt x="13461" y="1397"/>
                </a:lnTo>
                <a:lnTo>
                  <a:pt x="36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606028" y="604138"/>
            <a:ext cx="15875" cy="20320"/>
          </a:xfrm>
          <a:custGeom>
            <a:avLst/>
            <a:gdLst/>
            <a:ahLst/>
            <a:cxnLst/>
            <a:rect l="l" t="t" r="r" b="b"/>
            <a:pathLst>
              <a:path w="15875" h="20320">
                <a:moveTo>
                  <a:pt x="11556" y="0"/>
                </a:moveTo>
                <a:lnTo>
                  <a:pt x="1777" y="762"/>
                </a:lnTo>
                <a:lnTo>
                  <a:pt x="507" y="7493"/>
                </a:lnTo>
                <a:lnTo>
                  <a:pt x="253" y="8255"/>
                </a:lnTo>
                <a:lnTo>
                  <a:pt x="126" y="9016"/>
                </a:lnTo>
                <a:lnTo>
                  <a:pt x="126" y="9778"/>
                </a:lnTo>
                <a:lnTo>
                  <a:pt x="0" y="13462"/>
                </a:lnTo>
                <a:lnTo>
                  <a:pt x="2031" y="16763"/>
                </a:lnTo>
                <a:lnTo>
                  <a:pt x="5588" y="17780"/>
                </a:lnTo>
                <a:lnTo>
                  <a:pt x="10668" y="19812"/>
                </a:lnTo>
                <a:lnTo>
                  <a:pt x="15367" y="15366"/>
                </a:lnTo>
                <a:lnTo>
                  <a:pt x="15494" y="10540"/>
                </a:lnTo>
                <a:lnTo>
                  <a:pt x="15494" y="9271"/>
                </a:lnTo>
                <a:lnTo>
                  <a:pt x="15240" y="8000"/>
                </a:lnTo>
                <a:lnTo>
                  <a:pt x="14604" y="6858"/>
                </a:lnTo>
                <a:lnTo>
                  <a:pt x="1155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9133205" y="354965"/>
            <a:ext cx="10795" cy="18415"/>
          </a:xfrm>
          <a:custGeom>
            <a:avLst/>
            <a:gdLst/>
            <a:ahLst/>
            <a:cxnLst/>
            <a:rect l="l" t="t" r="r" b="b"/>
            <a:pathLst>
              <a:path w="10795" h="18414">
                <a:moveTo>
                  <a:pt x="3937" y="0"/>
                </a:moveTo>
                <a:lnTo>
                  <a:pt x="253" y="4318"/>
                </a:lnTo>
                <a:lnTo>
                  <a:pt x="126" y="8889"/>
                </a:lnTo>
                <a:lnTo>
                  <a:pt x="0" y="12192"/>
                </a:lnTo>
                <a:lnTo>
                  <a:pt x="1777" y="15621"/>
                </a:lnTo>
                <a:lnTo>
                  <a:pt x="5842" y="17145"/>
                </a:lnTo>
                <a:lnTo>
                  <a:pt x="9017" y="18414"/>
                </a:lnTo>
                <a:lnTo>
                  <a:pt x="10726" y="17145"/>
                </a:lnTo>
                <a:lnTo>
                  <a:pt x="10795" y="1897"/>
                </a:lnTo>
                <a:lnTo>
                  <a:pt x="9525" y="1524"/>
                </a:lnTo>
                <a:lnTo>
                  <a:pt x="39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703693" y="149097"/>
            <a:ext cx="15875" cy="20955"/>
          </a:xfrm>
          <a:custGeom>
            <a:avLst/>
            <a:gdLst/>
            <a:ahLst/>
            <a:cxnLst/>
            <a:rect l="l" t="t" r="r" b="b"/>
            <a:pathLst>
              <a:path w="15875" h="20955">
                <a:moveTo>
                  <a:pt x="6096" y="0"/>
                </a:moveTo>
                <a:lnTo>
                  <a:pt x="1397" y="7365"/>
                </a:lnTo>
                <a:lnTo>
                  <a:pt x="507" y="8889"/>
                </a:lnTo>
                <a:lnTo>
                  <a:pt x="126" y="10540"/>
                </a:lnTo>
                <a:lnTo>
                  <a:pt x="126" y="11937"/>
                </a:lnTo>
                <a:lnTo>
                  <a:pt x="0" y="14731"/>
                </a:lnTo>
                <a:lnTo>
                  <a:pt x="1142" y="17144"/>
                </a:lnTo>
                <a:lnTo>
                  <a:pt x="3175" y="18668"/>
                </a:lnTo>
                <a:lnTo>
                  <a:pt x="6350" y="20954"/>
                </a:lnTo>
                <a:lnTo>
                  <a:pt x="11810" y="20065"/>
                </a:lnTo>
                <a:lnTo>
                  <a:pt x="14097" y="16763"/>
                </a:lnTo>
                <a:lnTo>
                  <a:pt x="15112" y="15239"/>
                </a:lnTo>
                <a:lnTo>
                  <a:pt x="15493" y="13715"/>
                </a:lnTo>
                <a:lnTo>
                  <a:pt x="15493" y="12318"/>
                </a:lnTo>
                <a:lnTo>
                  <a:pt x="15748" y="5334"/>
                </a:lnTo>
                <a:lnTo>
                  <a:pt x="6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759952" y="895985"/>
            <a:ext cx="16510" cy="17145"/>
          </a:xfrm>
          <a:custGeom>
            <a:avLst/>
            <a:gdLst/>
            <a:ahLst/>
            <a:cxnLst/>
            <a:rect l="l" t="t" r="r" b="b"/>
            <a:pathLst>
              <a:path w="16509" h="17144">
                <a:moveTo>
                  <a:pt x="13334" y="0"/>
                </a:moveTo>
                <a:lnTo>
                  <a:pt x="6984" y="1015"/>
                </a:lnTo>
                <a:lnTo>
                  <a:pt x="3175" y="888"/>
                </a:lnTo>
                <a:lnTo>
                  <a:pt x="126" y="4190"/>
                </a:lnTo>
                <a:lnTo>
                  <a:pt x="0" y="7238"/>
                </a:lnTo>
                <a:lnTo>
                  <a:pt x="0" y="8254"/>
                </a:lnTo>
                <a:lnTo>
                  <a:pt x="253" y="8636"/>
                </a:lnTo>
                <a:lnTo>
                  <a:pt x="0" y="14224"/>
                </a:lnTo>
                <a:lnTo>
                  <a:pt x="4318" y="16637"/>
                </a:lnTo>
                <a:lnTo>
                  <a:pt x="13716" y="16890"/>
                </a:lnTo>
                <a:lnTo>
                  <a:pt x="16255" y="13080"/>
                </a:lnTo>
                <a:lnTo>
                  <a:pt x="16509" y="4699"/>
                </a:lnTo>
                <a:lnTo>
                  <a:pt x="133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270621" y="549528"/>
            <a:ext cx="34925" cy="57150"/>
          </a:xfrm>
          <a:custGeom>
            <a:avLst/>
            <a:gdLst/>
            <a:ahLst/>
            <a:cxnLst/>
            <a:rect l="l" t="t" r="r" b="b"/>
            <a:pathLst>
              <a:path w="34925" h="57150">
                <a:moveTo>
                  <a:pt x="16256" y="8509"/>
                </a:moveTo>
                <a:lnTo>
                  <a:pt x="16002" y="6858"/>
                </a:lnTo>
                <a:lnTo>
                  <a:pt x="15113" y="2413"/>
                </a:lnTo>
                <a:lnTo>
                  <a:pt x="10795" y="0"/>
                </a:lnTo>
                <a:lnTo>
                  <a:pt x="7493" y="1016"/>
                </a:lnTo>
                <a:lnTo>
                  <a:pt x="2540" y="1270"/>
                </a:lnTo>
                <a:lnTo>
                  <a:pt x="254" y="4699"/>
                </a:lnTo>
                <a:lnTo>
                  <a:pt x="127" y="8255"/>
                </a:lnTo>
                <a:lnTo>
                  <a:pt x="0" y="13208"/>
                </a:lnTo>
                <a:lnTo>
                  <a:pt x="3937" y="18669"/>
                </a:lnTo>
                <a:lnTo>
                  <a:pt x="10287" y="16891"/>
                </a:lnTo>
                <a:lnTo>
                  <a:pt x="13843" y="16002"/>
                </a:lnTo>
                <a:lnTo>
                  <a:pt x="16129" y="12827"/>
                </a:lnTo>
                <a:lnTo>
                  <a:pt x="16256" y="9271"/>
                </a:lnTo>
                <a:lnTo>
                  <a:pt x="16256" y="8509"/>
                </a:lnTo>
                <a:close/>
              </a:path>
              <a:path w="34925" h="57150">
                <a:moveTo>
                  <a:pt x="34417" y="45085"/>
                </a:moveTo>
                <a:lnTo>
                  <a:pt x="33274" y="42672"/>
                </a:lnTo>
                <a:lnTo>
                  <a:pt x="31242" y="41148"/>
                </a:lnTo>
                <a:lnTo>
                  <a:pt x="26924" y="38735"/>
                </a:lnTo>
                <a:lnTo>
                  <a:pt x="22606" y="39751"/>
                </a:lnTo>
                <a:lnTo>
                  <a:pt x="20320" y="43053"/>
                </a:lnTo>
                <a:lnTo>
                  <a:pt x="19431" y="44577"/>
                </a:lnTo>
                <a:lnTo>
                  <a:pt x="19050" y="46228"/>
                </a:lnTo>
                <a:lnTo>
                  <a:pt x="19050" y="47752"/>
                </a:lnTo>
                <a:lnTo>
                  <a:pt x="18923" y="50419"/>
                </a:lnTo>
                <a:lnTo>
                  <a:pt x="20066" y="52832"/>
                </a:lnTo>
                <a:lnTo>
                  <a:pt x="22098" y="54356"/>
                </a:lnTo>
                <a:lnTo>
                  <a:pt x="26416" y="56769"/>
                </a:lnTo>
                <a:lnTo>
                  <a:pt x="30734" y="55753"/>
                </a:lnTo>
                <a:lnTo>
                  <a:pt x="33020" y="52451"/>
                </a:lnTo>
                <a:lnTo>
                  <a:pt x="33909" y="50927"/>
                </a:lnTo>
                <a:lnTo>
                  <a:pt x="34290" y="49276"/>
                </a:lnTo>
                <a:lnTo>
                  <a:pt x="34290" y="47879"/>
                </a:lnTo>
                <a:lnTo>
                  <a:pt x="34417" y="45085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261984" y="473837"/>
            <a:ext cx="17145" cy="21590"/>
          </a:xfrm>
          <a:custGeom>
            <a:avLst/>
            <a:gdLst/>
            <a:ahLst/>
            <a:cxnLst/>
            <a:rect l="l" t="t" r="r" b="b"/>
            <a:pathLst>
              <a:path w="17145" h="21590">
                <a:moveTo>
                  <a:pt x="9906" y="0"/>
                </a:moveTo>
                <a:lnTo>
                  <a:pt x="4445" y="1015"/>
                </a:lnTo>
                <a:lnTo>
                  <a:pt x="2159" y="4317"/>
                </a:lnTo>
                <a:lnTo>
                  <a:pt x="762" y="5587"/>
                </a:lnTo>
                <a:lnTo>
                  <a:pt x="126" y="7365"/>
                </a:lnTo>
                <a:lnTo>
                  <a:pt x="0" y="9143"/>
                </a:lnTo>
                <a:lnTo>
                  <a:pt x="0" y="11684"/>
                </a:lnTo>
                <a:lnTo>
                  <a:pt x="1016" y="14097"/>
                </a:lnTo>
                <a:lnTo>
                  <a:pt x="2921" y="15493"/>
                </a:lnTo>
                <a:lnTo>
                  <a:pt x="9017" y="21336"/>
                </a:lnTo>
                <a:lnTo>
                  <a:pt x="16510" y="15621"/>
                </a:lnTo>
                <a:lnTo>
                  <a:pt x="16764" y="9778"/>
                </a:lnTo>
                <a:lnTo>
                  <a:pt x="16764" y="7492"/>
                </a:lnTo>
                <a:lnTo>
                  <a:pt x="15748" y="5079"/>
                </a:lnTo>
                <a:lnTo>
                  <a:pt x="13081" y="3428"/>
                </a:lnTo>
                <a:lnTo>
                  <a:pt x="99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848725" y="699516"/>
            <a:ext cx="13335" cy="15875"/>
          </a:xfrm>
          <a:custGeom>
            <a:avLst/>
            <a:gdLst/>
            <a:ahLst/>
            <a:cxnLst/>
            <a:rect l="l" t="t" r="r" b="b"/>
            <a:pathLst>
              <a:path w="13334" h="15875">
                <a:moveTo>
                  <a:pt x="253" y="0"/>
                </a:moveTo>
                <a:lnTo>
                  <a:pt x="0" y="6731"/>
                </a:lnTo>
                <a:lnTo>
                  <a:pt x="0" y="7366"/>
                </a:lnTo>
                <a:lnTo>
                  <a:pt x="253" y="8762"/>
                </a:lnTo>
                <a:lnTo>
                  <a:pt x="1270" y="13335"/>
                </a:lnTo>
                <a:lnTo>
                  <a:pt x="5460" y="15748"/>
                </a:lnTo>
                <a:lnTo>
                  <a:pt x="9905" y="14732"/>
                </a:lnTo>
                <a:lnTo>
                  <a:pt x="12192" y="14097"/>
                </a:lnTo>
                <a:lnTo>
                  <a:pt x="13207" y="13081"/>
                </a:lnTo>
                <a:lnTo>
                  <a:pt x="13207" y="11811"/>
                </a:lnTo>
                <a:lnTo>
                  <a:pt x="13334" y="7112"/>
                </a:lnTo>
                <a:lnTo>
                  <a:pt x="2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917180" y="34861"/>
            <a:ext cx="88900" cy="74930"/>
          </a:xfrm>
          <a:custGeom>
            <a:avLst/>
            <a:gdLst/>
            <a:ahLst/>
            <a:cxnLst/>
            <a:rect l="l" t="t" r="r" b="b"/>
            <a:pathLst>
              <a:path w="88900" h="74930">
                <a:moveTo>
                  <a:pt x="15875" y="61277"/>
                </a:moveTo>
                <a:lnTo>
                  <a:pt x="12192" y="57213"/>
                </a:lnTo>
                <a:lnTo>
                  <a:pt x="6731" y="57848"/>
                </a:lnTo>
                <a:lnTo>
                  <a:pt x="2667" y="57721"/>
                </a:lnTo>
                <a:lnTo>
                  <a:pt x="254" y="61023"/>
                </a:lnTo>
                <a:lnTo>
                  <a:pt x="127" y="64579"/>
                </a:lnTo>
                <a:lnTo>
                  <a:pt x="0" y="66992"/>
                </a:lnTo>
                <a:lnTo>
                  <a:pt x="889" y="69405"/>
                </a:lnTo>
                <a:lnTo>
                  <a:pt x="3048" y="71310"/>
                </a:lnTo>
                <a:lnTo>
                  <a:pt x="6096" y="74739"/>
                </a:lnTo>
                <a:lnTo>
                  <a:pt x="10414" y="74866"/>
                </a:lnTo>
                <a:lnTo>
                  <a:pt x="13843" y="70421"/>
                </a:lnTo>
                <a:lnTo>
                  <a:pt x="15113" y="69024"/>
                </a:lnTo>
                <a:lnTo>
                  <a:pt x="15748" y="67246"/>
                </a:lnTo>
                <a:lnTo>
                  <a:pt x="15748" y="65595"/>
                </a:lnTo>
                <a:lnTo>
                  <a:pt x="15875" y="61277"/>
                </a:lnTo>
                <a:close/>
              </a:path>
              <a:path w="88900" h="74930">
                <a:moveTo>
                  <a:pt x="55626" y="17208"/>
                </a:moveTo>
                <a:lnTo>
                  <a:pt x="54610" y="14668"/>
                </a:lnTo>
                <a:lnTo>
                  <a:pt x="52197" y="13017"/>
                </a:lnTo>
                <a:lnTo>
                  <a:pt x="51841" y="12738"/>
                </a:lnTo>
                <a:lnTo>
                  <a:pt x="52324" y="12255"/>
                </a:lnTo>
                <a:lnTo>
                  <a:pt x="52324" y="10096"/>
                </a:lnTo>
                <a:lnTo>
                  <a:pt x="51028" y="5410"/>
                </a:lnTo>
                <a:lnTo>
                  <a:pt x="47942" y="1270"/>
                </a:lnTo>
                <a:lnTo>
                  <a:pt x="44462" y="0"/>
                </a:lnTo>
                <a:lnTo>
                  <a:pt x="42037" y="3873"/>
                </a:lnTo>
                <a:lnTo>
                  <a:pt x="41783" y="5016"/>
                </a:lnTo>
                <a:lnTo>
                  <a:pt x="41783" y="5651"/>
                </a:lnTo>
                <a:lnTo>
                  <a:pt x="41656" y="9207"/>
                </a:lnTo>
                <a:lnTo>
                  <a:pt x="43154" y="10718"/>
                </a:lnTo>
                <a:lnTo>
                  <a:pt x="39751" y="13779"/>
                </a:lnTo>
                <a:lnTo>
                  <a:pt x="39624" y="19621"/>
                </a:lnTo>
                <a:lnTo>
                  <a:pt x="39497" y="22034"/>
                </a:lnTo>
                <a:lnTo>
                  <a:pt x="40513" y="24447"/>
                </a:lnTo>
                <a:lnTo>
                  <a:pt x="43053" y="26225"/>
                </a:lnTo>
                <a:lnTo>
                  <a:pt x="49022" y="31178"/>
                </a:lnTo>
                <a:lnTo>
                  <a:pt x="55372" y="25463"/>
                </a:lnTo>
                <a:lnTo>
                  <a:pt x="55499" y="19621"/>
                </a:lnTo>
                <a:lnTo>
                  <a:pt x="55626" y="17208"/>
                </a:lnTo>
                <a:close/>
              </a:path>
              <a:path w="88900" h="74930">
                <a:moveTo>
                  <a:pt x="88519" y="10985"/>
                </a:moveTo>
                <a:lnTo>
                  <a:pt x="86487" y="7556"/>
                </a:lnTo>
                <a:lnTo>
                  <a:pt x="82169" y="6286"/>
                </a:lnTo>
                <a:lnTo>
                  <a:pt x="76327" y="5397"/>
                </a:lnTo>
                <a:lnTo>
                  <a:pt x="72771" y="9842"/>
                </a:lnTo>
                <a:lnTo>
                  <a:pt x="72517" y="17716"/>
                </a:lnTo>
                <a:lnTo>
                  <a:pt x="74676" y="21272"/>
                </a:lnTo>
                <a:lnTo>
                  <a:pt x="79502" y="21907"/>
                </a:lnTo>
                <a:lnTo>
                  <a:pt x="83820" y="23177"/>
                </a:lnTo>
                <a:lnTo>
                  <a:pt x="87249" y="19875"/>
                </a:lnTo>
                <a:lnTo>
                  <a:pt x="88392" y="15430"/>
                </a:lnTo>
                <a:lnTo>
                  <a:pt x="88519" y="10985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946895" y="790701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13715" y="0"/>
                </a:moveTo>
                <a:lnTo>
                  <a:pt x="253" y="6985"/>
                </a:lnTo>
                <a:lnTo>
                  <a:pt x="0" y="11430"/>
                </a:lnTo>
                <a:lnTo>
                  <a:pt x="0" y="12700"/>
                </a:lnTo>
                <a:lnTo>
                  <a:pt x="888" y="13715"/>
                </a:lnTo>
                <a:lnTo>
                  <a:pt x="3301" y="14224"/>
                </a:lnTo>
                <a:lnTo>
                  <a:pt x="7620" y="15494"/>
                </a:lnTo>
                <a:lnTo>
                  <a:pt x="12064" y="13335"/>
                </a:lnTo>
                <a:lnTo>
                  <a:pt x="13461" y="7874"/>
                </a:lnTo>
                <a:lnTo>
                  <a:pt x="13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298560" y="829121"/>
            <a:ext cx="12065" cy="12700"/>
          </a:xfrm>
          <a:custGeom>
            <a:avLst/>
            <a:gdLst/>
            <a:ahLst/>
            <a:cxnLst/>
            <a:rect l="l" t="t" r="r" b="b"/>
            <a:pathLst>
              <a:path w="12065" h="12700">
                <a:moveTo>
                  <a:pt x="9786" y="0"/>
                </a:moveTo>
                <a:lnTo>
                  <a:pt x="5810" y="1315"/>
                </a:lnTo>
                <a:lnTo>
                  <a:pt x="1881" y="5369"/>
                </a:lnTo>
                <a:lnTo>
                  <a:pt x="0" y="9840"/>
                </a:lnTo>
                <a:lnTo>
                  <a:pt x="0" y="11491"/>
                </a:lnTo>
                <a:lnTo>
                  <a:pt x="1016" y="12634"/>
                </a:lnTo>
                <a:lnTo>
                  <a:pt x="3937" y="12507"/>
                </a:lnTo>
                <a:lnTo>
                  <a:pt x="8255" y="12634"/>
                </a:lnTo>
                <a:lnTo>
                  <a:pt x="11684" y="8189"/>
                </a:lnTo>
                <a:lnTo>
                  <a:pt x="11811" y="3744"/>
                </a:lnTo>
                <a:lnTo>
                  <a:pt x="9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992998" y="272288"/>
            <a:ext cx="15875" cy="24130"/>
          </a:xfrm>
          <a:custGeom>
            <a:avLst/>
            <a:gdLst/>
            <a:ahLst/>
            <a:cxnLst/>
            <a:rect l="l" t="t" r="r" b="b"/>
            <a:pathLst>
              <a:path w="15875" h="24129">
                <a:moveTo>
                  <a:pt x="10286" y="0"/>
                </a:moveTo>
                <a:lnTo>
                  <a:pt x="253" y="4572"/>
                </a:lnTo>
                <a:lnTo>
                  <a:pt x="126" y="11557"/>
                </a:lnTo>
                <a:lnTo>
                  <a:pt x="0" y="12953"/>
                </a:lnTo>
                <a:lnTo>
                  <a:pt x="380" y="14477"/>
                </a:lnTo>
                <a:lnTo>
                  <a:pt x="1270" y="16001"/>
                </a:lnTo>
                <a:lnTo>
                  <a:pt x="4699" y="23749"/>
                </a:lnTo>
                <a:lnTo>
                  <a:pt x="15367" y="19685"/>
                </a:lnTo>
                <a:lnTo>
                  <a:pt x="15621" y="12700"/>
                </a:lnTo>
                <a:lnTo>
                  <a:pt x="15621" y="11429"/>
                </a:lnTo>
                <a:lnTo>
                  <a:pt x="15367" y="10033"/>
                </a:lnTo>
                <a:lnTo>
                  <a:pt x="14477" y="8636"/>
                </a:lnTo>
                <a:lnTo>
                  <a:pt x="102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9131427" y="1081024"/>
            <a:ext cx="12700" cy="19685"/>
          </a:xfrm>
          <a:custGeom>
            <a:avLst/>
            <a:gdLst/>
            <a:ahLst/>
            <a:cxnLst/>
            <a:rect l="l" t="t" r="r" b="b"/>
            <a:pathLst>
              <a:path w="12700" h="19684">
                <a:moveTo>
                  <a:pt x="8763" y="0"/>
                </a:moveTo>
                <a:lnTo>
                  <a:pt x="4445" y="2159"/>
                </a:lnTo>
                <a:lnTo>
                  <a:pt x="2031" y="3683"/>
                </a:lnTo>
                <a:lnTo>
                  <a:pt x="126" y="6476"/>
                </a:lnTo>
                <a:lnTo>
                  <a:pt x="0" y="10795"/>
                </a:lnTo>
                <a:lnTo>
                  <a:pt x="253" y="11937"/>
                </a:lnTo>
                <a:lnTo>
                  <a:pt x="762" y="13208"/>
                </a:lnTo>
                <a:lnTo>
                  <a:pt x="2921" y="16637"/>
                </a:lnTo>
                <a:lnTo>
                  <a:pt x="8254" y="19176"/>
                </a:lnTo>
                <a:lnTo>
                  <a:pt x="11556" y="17017"/>
                </a:lnTo>
                <a:lnTo>
                  <a:pt x="12573" y="16532"/>
                </a:lnTo>
                <a:lnTo>
                  <a:pt x="12573" y="1120"/>
                </a:lnTo>
                <a:lnTo>
                  <a:pt x="87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9127363" y="1163954"/>
            <a:ext cx="17145" cy="64135"/>
          </a:xfrm>
          <a:custGeom>
            <a:avLst/>
            <a:gdLst/>
            <a:ahLst/>
            <a:cxnLst/>
            <a:rect l="l" t="t" r="r" b="b"/>
            <a:pathLst>
              <a:path w="17145" h="64134">
                <a:moveTo>
                  <a:pt x="15875" y="4826"/>
                </a:moveTo>
                <a:lnTo>
                  <a:pt x="10668" y="0"/>
                </a:lnTo>
                <a:lnTo>
                  <a:pt x="5207" y="2540"/>
                </a:lnTo>
                <a:lnTo>
                  <a:pt x="2032" y="3556"/>
                </a:lnTo>
                <a:lnTo>
                  <a:pt x="254" y="6604"/>
                </a:lnTo>
                <a:lnTo>
                  <a:pt x="0" y="12827"/>
                </a:lnTo>
                <a:lnTo>
                  <a:pt x="1524" y="15875"/>
                </a:lnTo>
                <a:lnTo>
                  <a:pt x="4826" y="17145"/>
                </a:lnTo>
                <a:lnTo>
                  <a:pt x="8001" y="19558"/>
                </a:lnTo>
                <a:lnTo>
                  <a:pt x="12319" y="17399"/>
                </a:lnTo>
                <a:lnTo>
                  <a:pt x="14732" y="12954"/>
                </a:lnTo>
                <a:lnTo>
                  <a:pt x="15367" y="11938"/>
                </a:lnTo>
                <a:lnTo>
                  <a:pt x="15621" y="10922"/>
                </a:lnTo>
                <a:lnTo>
                  <a:pt x="15748" y="9779"/>
                </a:lnTo>
                <a:lnTo>
                  <a:pt x="15875" y="4826"/>
                </a:lnTo>
                <a:close/>
              </a:path>
              <a:path w="17145" h="64134">
                <a:moveTo>
                  <a:pt x="16637" y="48539"/>
                </a:moveTo>
                <a:lnTo>
                  <a:pt x="16256" y="48895"/>
                </a:lnTo>
                <a:lnTo>
                  <a:pt x="13716" y="50038"/>
                </a:lnTo>
                <a:lnTo>
                  <a:pt x="12573" y="52197"/>
                </a:lnTo>
                <a:lnTo>
                  <a:pt x="16637" y="63690"/>
                </a:lnTo>
                <a:lnTo>
                  <a:pt x="16637" y="48539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794369" y="1337055"/>
            <a:ext cx="71120" cy="19685"/>
          </a:xfrm>
          <a:custGeom>
            <a:avLst/>
            <a:gdLst/>
            <a:ahLst/>
            <a:cxnLst/>
            <a:rect l="l" t="t" r="r" b="b"/>
            <a:pathLst>
              <a:path w="71120" h="19684">
                <a:moveTo>
                  <a:pt x="16383" y="6096"/>
                </a:moveTo>
                <a:lnTo>
                  <a:pt x="13716" y="1905"/>
                </a:lnTo>
                <a:lnTo>
                  <a:pt x="4699" y="0"/>
                </a:lnTo>
                <a:lnTo>
                  <a:pt x="254" y="4699"/>
                </a:lnTo>
                <a:lnTo>
                  <a:pt x="127" y="9652"/>
                </a:lnTo>
                <a:lnTo>
                  <a:pt x="0" y="11176"/>
                </a:lnTo>
                <a:lnTo>
                  <a:pt x="508" y="12827"/>
                </a:lnTo>
                <a:lnTo>
                  <a:pt x="1524" y="14224"/>
                </a:lnTo>
                <a:lnTo>
                  <a:pt x="4699" y="17780"/>
                </a:lnTo>
                <a:lnTo>
                  <a:pt x="9017" y="17907"/>
                </a:lnTo>
                <a:lnTo>
                  <a:pt x="13335" y="15748"/>
                </a:lnTo>
                <a:lnTo>
                  <a:pt x="15367" y="14224"/>
                </a:lnTo>
                <a:lnTo>
                  <a:pt x="16256" y="12192"/>
                </a:lnTo>
                <a:lnTo>
                  <a:pt x="16256" y="10033"/>
                </a:lnTo>
                <a:lnTo>
                  <a:pt x="16383" y="6096"/>
                </a:lnTo>
                <a:close/>
              </a:path>
              <a:path w="71120" h="19684">
                <a:moveTo>
                  <a:pt x="70993" y="8001"/>
                </a:moveTo>
                <a:lnTo>
                  <a:pt x="70231" y="5969"/>
                </a:lnTo>
                <a:lnTo>
                  <a:pt x="68580" y="4191"/>
                </a:lnTo>
                <a:lnTo>
                  <a:pt x="65532" y="762"/>
                </a:lnTo>
                <a:lnTo>
                  <a:pt x="61087" y="635"/>
                </a:lnTo>
                <a:lnTo>
                  <a:pt x="57785" y="2794"/>
                </a:lnTo>
                <a:lnTo>
                  <a:pt x="56134" y="4699"/>
                </a:lnTo>
                <a:lnTo>
                  <a:pt x="55372" y="6731"/>
                </a:lnTo>
                <a:lnTo>
                  <a:pt x="55372" y="8636"/>
                </a:lnTo>
                <a:lnTo>
                  <a:pt x="55118" y="14605"/>
                </a:lnTo>
                <a:lnTo>
                  <a:pt x="61341" y="19431"/>
                </a:lnTo>
                <a:lnTo>
                  <a:pt x="67183" y="15494"/>
                </a:lnTo>
                <a:lnTo>
                  <a:pt x="68326" y="15494"/>
                </a:lnTo>
                <a:lnTo>
                  <a:pt x="69977" y="13843"/>
                </a:lnTo>
                <a:lnTo>
                  <a:pt x="70866" y="11938"/>
                </a:lnTo>
                <a:lnTo>
                  <a:pt x="70866" y="9906"/>
                </a:lnTo>
                <a:lnTo>
                  <a:pt x="70993" y="8001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8907907" y="1138808"/>
            <a:ext cx="78740" cy="101600"/>
          </a:xfrm>
          <a:custGeom>
            <a:avLst/>
            <a:gdLst/>
            <a:ahLst/>
            <a:cxnLst/>
            <a:rect l="l" t="t" r="r" b="b"/>
            <a:pathLst>
              <a:path w="78740" h="101600">
                <a:moveTo>
                  <a:pt x="16002" y="58801"/>
                </a:moveTo>
                <a:lnTo>
                  <a:pt x="13766" y="53314"/>
                </a:lnTo>
                <a:lnTo>
                  <a:pt x="8470" y="51015"/>
                </a:lnTo>
                <a:lnTo>
                  <a:pt x="3035" y="52539"/>
                </a:lnTo>
                <a:lnTo>
                  <a:pt x="381" y="58547"/>
                </a:lnTo>
                <a:lnTo>
                  <a:pt x="254" y="59182"/>
                </a:lnTo>
                <a:lnTo>
                  <a:pt x="254" y="59817"/>
                </a:lnTo>
                <a:lnTo>
                  <a:pt x="127" y="60325"/>
                </a:lnTo>
                <a:lnTo>
                  <a:pt x="0" y="64262"/>
                </a:lnTo>
                <a:lnTo>
                  <a:pt x="2921" y="67691"/>
                </a:lnTo>
                <a:lnTo>
                  <a:pt x="6731" y="67818"/>
                </a:lnTo>
                <a:lnTo>
                  <a:pt x="10922" y="69088"/>
                </a:lnTo>
                <a:lnTo>
                  <a:pt x="14351" y="65786"/>
                </a:lnTo>
                <a:lnTo>
                  <a:pt x="15494" y="61341"/>
                </a:lnTo>
                <a:lnTo>
                  <a:pt x="15875" y="60452"/>
                </a:lnTo>
                <a:lnTo>
                  <a:pt x="16002" y="59563"/>
                </a:lnTo>
                <a:lnTo>
                  <a:pt x="16002" y="58801"/>
                </a:lnTo>
                <a:close/>
              </a:path>
              <a:path w="78740" h="101600">
                <a:moveTo>
                  <a:pt x="37973" y="8001"/>
                </a:moveTo>
                <a:lnTo>
                  <a:pt x="36957" y="3556"/>
                </a:lnTo>
                <a:lnTo>
                  <a:pt x="33782" y="0"/>
                </a:lnTo>
                <a:lnTo>
                  <a:pt x="25654" y="1905"/>
                </a:lnTo>
                <a:lnTo>
                  <a:pt x="22606" y="5334"/>
                </a:lnTo>
                <a:lnTo>
                  <a:pt x="22479" y="9144"/>
                </a:lnTo>
                <a:lnTo>
                  <a:pt x="22479" y="10287"/>
                </a:lnTo>
                <a:lnTo>
                  <a:pt x="22606" y="10922"/>
                </a:lnTo>
                <a:lnTo>
                  <a:pt x="25400" y="19685"/>
                </a:lnTo>
                <a:lnTo>
                  <a:pt x="37592" y="18288"/>
                </a:lnTo>
                <a:lnTo>
                  <a:pt x="37973" y="9271"/>
                </a:lnTo>
                <a:lnTo>
                  <a:pt x="37973" y="8001"/>
                </a:lnTo>
                <a:close/>
              </a:path>
              <a:path w="78740" h="101600">
                <a:moveTo>
                  <a:pt x="41275" y="86868"/>
                </a:moveTo>
                <a:lnTo>
                  <a:pt x="36449" y="81534"/>
                </a:lnTo>
                <a:lnTo>
                  <a:pt x="29972" y="84328"/>
                </a:lnTo>
                <a:lnTo>
                  <a:pt x="26797" y="85852"/>
                </a:lnTo>
                <a:lnTo>
                  <a:pt x="24765" y="88646"/>
                </a:lnTo>
                <a:lnTo>
                  <a:pt x="24638" y="91313"/>
                </a:lnTo>
                <a:lnTo>
                  <a:pt x="24638" y="92329"/>
                </a:lnTo>
                <a:lnTo>
                  <a:pt x="24765" y="93345"/>
                </a:lnTo>
                <a:lnTo>
                  <a:pt x="25400" y="94234"/>
                </a:lnTo>
                <a:lnTo>
                  <a:pt x="27432" y="98806"/>
                </a:lnTo>
                <a:lnTo>
                  <a:pt x="31623" y="101219"/>
                </a:lnTo>
                <a:lnTo>
                  <a:pt x="36068" y="99187"/>
                </a:lnTo>
                <a:lnTo>
                  <a:pt x="39497" y="97663"/>
                </a:lnTo>
                <a:lnTo>
                  <a:pt x="41021" y="94869"/>
                </a:lnTo>
                <a:lnTo>
                  <a:pt x="41148" y="92202"/>
                </a:lnTo>
                <a:lnTo>
                  <a:pt x="41275" y="86868"/>
                </a:lnTo>
                <a:close/>
              </a:path>
              <a:path w="78740" h="101600">
                <a:moveTo>
                  <a:pt x="78740" y="73152"/>
                </a:moveTo>
                <a:lnTo>
                  <a:pt x="78232" y="71501"/>
                </a:lnTo>
                <a:lnTo>
                  <a:pt x="77216" y="70104"/>
                </a:lnTo>
                <a:lnTo>
                  <a:pt x="75184" y="66675"/>
                </a:lnTo>
                <a:lnTo>
                  <a:pt x="62992" y="77597"/>
                </a:lnTo>
                <a:lnTo>
                  <a:pt x="65278" y="81407"/>
                </a:lnTo>
                <a:lnTo>
                  <a:pt x="69215" y="82169"/>
                </a:lnTo>
                <a:lnTo>
                  <a:pt x="74041" y="84074"/>
                </a:lnTo>
                <a:lnTo>
                  <a:pt x="78486" y="79502"/>
                </a:lnTo>
                <a:lnTo>
                  <a:pt x="78613" y="74676"/>
                </a:lnTo>
                <a:lnTo>
                  <a:pt x="78740" y="73152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685784" y="1144523"/>
            <a:ext cx="83820" cy="59055"/>
          </a:xfrm>
          <a:custGeom>
            <a:avLst/>
            <a:gdLst/>
            <a:ahLst/>
            <a:cxnLst/>
            <a:rect l="l" t="t" r="r" b="b"/>
            <a:pathLst>
              <a:path w="83820" h="59055">
                <a:moveTo>
                  <a:pt x="16637" y="4572"/>
                </a:moveTo>
                <a:lnTo>
                  <a:pt x="13716" y="0"/>
                </a:lnTo>
                <a:lnTo>
                  <a:pt x="8001" y="1016"/>
                </a:lnTo>
                <a:lnTo>
                  <a:pt x="3683" y="889"/>
                </a:lnTo>
                <a:lnTo>
                  <a:pt x="254" y="4191"/>
                </a:lnTo>
                <a:lnTo>
                  <a:pt x="127" y="8636"/>
                </a:lnTo>
                <a:lnTo>
                  <a:pt x="0" y="13208"/>
                </a:lnTo>
                <a:lnTo>
                  <a:pt x="4191" y="16637"/>
                </a:lnTo>
                <a:lnTo>
                  <a:pt x="8636" y="16764"/>
                </a:lnTo>
                <a:lnTo>
                  <a:pt x="13716" y="17018"/>
                </a:lnTo>
                <a:lnTo>
                  <a:pt x="16383" y="12954"/>
                </a:lnTo>
                <a:lnTo>
                  <a:pt x="16637" y="4572"/>
                </a:lnTo>
                <a:close/>
              </a:path>
              <a:path w="83820" h="59055">
                <a:moveTo>
                  <a:pt x="31369" y="51308"/>
                </a:moveTo>
                <a:lnTo>
                  <a:pt x="28702" y="45516"/>
                </a:lnTo>
                <a:lnTo>
                  <a:pt x="23469" y="43434"/>
                </a:lnTo>
                <a:lnTo>
                  <a:pt x="18122" y="45173"/>
                </a:lnTo>
                <a:lnTo>
                  <a:pt x="15113" y="50800"/>
                </a:lnTo>
                <a:lnTo>
                  <a:pt x="14986" y="55245"/>
                </a:lnTo>
                <a:lnTo>
                  <a:pt x="19177" y="58801"/>
                </a:lnTo>
                <a:lnTo>
                  <a:pt x="27940" y="59055"/>
                </a:lnTo>
                <a:lnTo>
                  <a:pt x="31242" y="55753"/>
                </a:lnTo>
                <a:lnTo>
                  <a:pt x="31369" y="51308"/>
                </a:lnTo>
                <a:close/>
              </a:path>
              <a:path w="83820" h="59055">
                <a:moveTo>
                  <a:pt x="83312" y="28956"/>
                </a:moveTo>
                <a:lnTo>
                  <a:pt x="82169" y="27559"/>
                </a:lnTo>
                <a:lnTo>
                  <a:pt x="78867" y="28067"/>
                </a:lnTo>
                <a:lnTo>
                  <a:pt x="75184" y="28829"/>
                </a:lnTo>
                <a:lnTo>
                  <a:pt x="73025" y="32004"/>
                </a:lnTo>
                <a:lnTo>
                  <a:pt x="72898" y="35687"/>
                </a:lnTo>
                <a:lnTo>
                  <a:pt x="72898" y="37211"/>
                </a:lnTo>
                <a:lnTo>
                  <a:pt x="73152" y="37973"/>
                </a:lnTo>
                <a:lnTo>
                  <a:pt x="75234" y="41516"/>
                </a:lnTo>
                <a:lnTo>
                  <a:pt x="78613" y="40068"/>
                </a:lnTo>
                <a:lnTo>
                  <a:pt x="81788" y="35877"/>
                </a:lnTo>
                <a:lnTo>
                  <a:pt x="83312" y="31115"/>
                </a:lnTo>
                <a:lnTo>
                  <a:pt x="83312" y="28956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649462" y="1252854"/>
            <a:ext cx="128270" cy="143510"/>
          </a:xfrm>
          <a:custGeom>
            <a:avLst/>
            <a:gdLst/>
            <a:ahLst/>
            <a:cxnLst/>
            <a:rect l="l" t="t" r="r" b="b"/>
            <a:pathLst>
              <a:path w="128270" h="143509">
                <a:moveTo>
                  <a:pt x="15494" y="125222"/>
                </a:moveTo>
                <a:lnTo>
                  <a:pt x="9906" y="117475"/>
                </a:lnTo>
                <a:lnTo>
                  <a:pt x="4445" y="122047"/>
                </a:lnTo>
                <a:lnTo>
                  <a:pt x="2032" y="122809"/>
                </a:lnTo>
                <a:lnTo>
                  <a:pt x="127" y="125857"/>
                </a:lnTo>
                <a:lnTo>
                  <a:pt x="0" y="128905"/>
                </a:lnTo>
                <a:lnTo>
                  <a:pt x="0" y="130048"/>
                </a:lnTo>
                <a:lnTo>
                  <a:pt x="254" y="131191"/>
                </a:lnTo>
                <a:lnTo>
                  <a:pt x="762" y="132080"/>
                </a:lnTo>
                <a:lnTo>
                  <a:pt x="2794" y="136652"/>
                </a:lnTo>
                <a:lnTo>
                  <a:pt x="7112" y="137922"/>
                </a:lnTo>
                <a:lnTo>
                  <a:pt x="11557" y="135890"/>
                </a:lnTo>
                <a:lnTo>
                  <a:pt x="14097" y="135255"/>
                </a:lnTo>
                <a:lnTo>
                  <a:pt x="15240" y="133223"/>
                </a:lnTo>
                <a:lnTo>
                  <a:pt x="15367" y="130810"/>
                </a:lnTo>
                <a:lnTo>
                  <a:pt x="15494" y="125222"/>
                </a:lnTo>
                <a:close/>
              </a:path>
              <a:path w="128270" h="143509">
                <a:moveTo>
                  <a:pt x="34036" y="74422"/>
                </a:moveTo>
                <a:lnTo>
                  <a:pt x="22479" y="65405"/>
                </a:lnTo>
                <a:lnTo>
                  <a:pt x="22225" y="73406"/>
                </a:lnTo>
                <a:lnTo>
                  <a:pt x="22098" y="78740"/>
                </a:lnTo>
                <a:lnTo>
                  <a:pt x="25273" y="82169"/>
                </a:lnTo>
                <a:lnTo>
                  <a:pt x="29591" y="82423"/>
                </a:lnTo>
                <a:lnTo>
                  <a:pt x="32639" y="82169"/>
                </a:lnTo>
                <a:lnTo>
                  <a:pt x="33782" y="81026"/>
                </a:lnTo>
                <a:lnTo>
                  <a:pt x="33782" y="79375"/>
                </a:lnTo>
                <a:lnTo>
                  <a:pt x="34036" y="74422"/>
                </a:lnTo>
                <a:close/>
              </a:path>
              <a:path w="128270" h="143509">
                <a:moveTo>
                  <a:pt x="49530" y="132207"/>
                </a:moveTo>
                <a:lnTo>
                  <a:pt x="48895" y="130556"/>
                </a:lnTo>
                <a:lnTo>
                  <a:pt x="47625" y="129032"/>
                </a:lnTo>
                <a:lnTo>
                  <a:pt x="44577" y="122301"/>
                </a:lnTo>
                <a:lnTo>
                  <a:pt x="34798" y="124206"/>
                </a:lnTo>
                <a:lnTo>
                  <a:pt x="33401" y="131953"/>
                </a:lnTo>
                <a:lnTo>
                  <a:pt x="33274" y="132461"/>
                </a:lnTo>
                <a:lnTo>
                  <a:pt x="33274" y="133223"/>
                </a:lnTo>
                <a:lnTo>
                  <a:pt x="33020" y="139319"/>
                </a:lnTo>
                <a:lnTo>
                  <a:pt x="40005" y="143256"/>
                </a:lnTo>
                <a:lnTo>
                  <a:pt x="46228" y="140335"/>
                </a:lnTo>
                <a:lnTo>
                  <a:pt x="48133" y="138430"/>
                </a:lnTo>
                <a:lnTo>
                  <a:pt x="49403" y="136144"/>
                </a:lnTo>
                <a:lnTo>
                  <a:pt x="49403" y="133858"/>
                </a:lnTo>
                <a:lnTo>
                  <a:pt x="49530" y="132207"/>
                </a:lnTo>
                <a:close/>
              </a:path>
              <a:path w="128270" h="143509">
                <a:moveTo>
                  <a:pt x="73152" y="5588"/>
                </a:moveTo>
                <a:lnTo>
                  <a:pt x="71247" y="2032"/>
                </a:lnTo>
                <a:lnTo>
                  <a:pt x="66929" y="1397"/>
                </a:lnTo>
                <a:lnTo>
                  <a:pt x="60960" y="0"/>
                </a:lnTo>
                <a:lnTo>
                  <a:pt x="57531" y="4826"/>
                </a:lnTo>
                <a:lnTo>
                  <a:pt x="57404" y="9398"/>
                </a:lnTo>
                <a:lnTo>
                  <a:pt x="57277" y="13208"/>
                </a:lnTo>
                <a:lnTo>
                  <a:pt x="59309" y="16891"/>
                </a:lnTo>
                <a:lnTo>
                  <a:pt x="64262" y="17145"/>
                </a:lnTo>
                <a:lnTo>
                  <a:pt x="69596" y="17907"/>
                </a:lnTo>
                <a:lnTo>
                  <a:pt x="72898" y="13462"/>
                </a:lnTo>
                <a:lnTo>
                  <a:pt x="73152" y="5588"/>
                </a:lnTo>
                <a:close/>
              </a:path>
              <a:path w="128270" h="143509">
                <a:moveTo>
                  <a:pt x="94107" y="46101"/>
                </a:moveTo>
                <a:lnTo>
                  <a:pt x="92837" y="42545"/>
                </a:lnTo>
                <a:lnTo>
                  <a:pt x="89535" y="41529"/>
                </a:lnTo>
                <a:lnTo>
                  <a:pt x="84836" y="38481"/>
                </a:lnTo>
                <a:lnTo>
                  <a:pt x="78232" y="42164"/>
                </a:lnTo>
                <a:lnTo>
                  <a:pt x="78105" y="48514"/>
                </a:lnTo>
                <a:lnTo>
                  <a:pt x="78105" y="50419"/>
                </a:lnTo>
                <a:lnTo>
                  <a:pt x="78359" y="51308"/>
                </a:lnTo>
                <a:lnTo>
                  <a:pt x="81407" y="58166"/>
                </a:lnTo>
                <a:lnTo>
                  <a:pt x="90043" y="58420"/>
                </a:lnTo>
                <a:lnTo>
                  <a:pt x="93599" y="51816"/>
                </a:lnTo>
                <a:lnTo>
                  <a:pt x="93853" y="51054"/>
                </a:lnTo>
                <a:lnTo>
                  <a:pt x="93980" y="50038"/>
                </a:lnTo>
                <a:lnTo>
                  <a:pt x="93980" y="49149"/>
                </a:lnTo>
                <a:lnTo>
                  <a:pt x="94107" y="46101"/>
                </a:lnTo>
                <a:close/>
              </a:path>
              <a:path w="128270" h="143509">
                <a:moveTo>
                  <a:pt x="127889" y="25019"/>
                </a:moveTo>
                <a:lnTo>
                  <a:pt x="127635" y="23749"/>
                </a:lnTo>
                <a:lnTo>
                  <a:pt x="127127" y="22479"/>
                </a:lnTo>
                <a:lnTo>
                  <a:pt x="125095" y="17907"/>
                </a:lnTo>
                <a:lnTo>
                  <a:pt x="120777" y="16637"/>
                </a:lnTo>
                <a:lnTo>
                  <a:pt x="116332" y="18796"/>
                </a:lnTo>
                <a:lnTo>
                  <a:pt x="113284" y="20193"/>
                </a:lnTo>
                <a:lnTo>
                  <a:pt x="111887" y="22860"/>
                </a:lnTo>
                <a:lnTo>
                  <a:pt x="111760" y="25654"/>
                </a:lnTo>
                <a:lnTo>
                  <a:pt x="111633" y="28829"/>
                </a:lnTo>
                <a:lnTo>
                  <a:pt x="113411" y="32131"/>
                </a:lnTo>
                <a:lnTo>
                  <a:pt x="116967" y="33401"/>
                </a:lnTo>
                <a:lnTo>
                  <a:pt x="122174" y="35433"/>
                </a:lnTo>
                <a:lnTo>
                  <a:pt x="127635" y="31369"/>
                </a:lnTo>
                <a:lnTo>
                  <a:pt x="127889" y="26162"/>
                </a:lnTo>
                <a:lnTo>
                  <a:pt x="127889" y="25019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492490" y="1180820"/>
            <a:ext cx="92710" cy="78105"/>
          </a:xfrm>
          <a:custGeom>
            <a:avLst/>
            <a:gdLst/>
            <a:ahLst/>
            <a:cxnLst/>
            <a:rect l="l" t="t" r="r" b="b"/>
            <a:pathLst>
              <a:path w="92709" h="78105">
                <a:moveTo>
                  <a:pt x="16129" y="18567"/>
                </a:moveTo>
                <a:lnTo>
                  <a:pt x="14224" y="14884"/>
                </a:lnTo>
                <a:lnTo>
                  <a:pt x="9525" y="13741"/>
                </a:lnTo>
                <a:lnTo>
                  <a:pt x="3937" y="12217"/>
                </a:lnTo>
                <a:lnTo>
                  <a:pt x="254" y="16916"/>
                </a:lnTo>
                <a:lnTo>
                  <a:pt x="127" y="21615"/>
                </a:lnTo>
                <a:lnTo>
                  <a:pt x="0" y="24917"/>
                </a:lnTo>
                <a:lnTo>
                  <a:pt x="1778" y="28346"/>
                </a:lnTo>
                <a:lnTo>
                  <a:pt x="5842" y="29362"/>
                </a:lnTo>
                <a:lnTo>
                  <a:pt x="11938" y="31521"/>
                </a:lnTo>
                <a:lnTo>
                  <a:pt x="15875" y="26949"/>
                </a:lnTo>
                <a:lnTo>
                  <a:pt x="16129" y="18567"/>
                </a:lnTo>
                <a:close/>
              </a:path>
              <a:path w="92709" h="78105">
                <a:moveTo>
                  <a:pt x="44196" y="68478"/>
                </a:moveTo>
                <a:lnTo>
                  <a:pt x="30353" y="62636"/>
                </a:lnTo>
                <a:lnTo>
                  <a:pt x="30099" y="69240"/>
                </a:lnTo>
                <a:lnTo>
                  <a:pt x="30099" y="70002"/>
                </a:lnTo>
                <a:lnTo>
                  <a:pt x="30226" y="70764"/>
                </a:lnTo>
                <a:lnTo>
                  <a:pt x="30480" y="71780"/>
                </a:lnTo>
                <a:lnTo>
                  <a:pt x="32639" y="75209"/>
                </a:lnTo>
                <a:lnTo>
                  <a:pt x="36830" y="77622"/>
                </a:lnTo>
                <a:lnTo>
                  <a:pt x="41275" y="76606"/>
                </a:lnTo>
                <a:lnTo>
                  <a:pt x="43180" y="75717"/>
                </a:lnTo>
                <a:lnTo>
                  <a:pt x="43942" y="74574"/>
                </a:lnTo>
                <a:lnTo>
                  <a:pt x="44069" y="73431"/>
                </a:lnTo>
                <a:lnTo>
                  <a:pt x="44196" y="68478"/>
                </a:lnTo>
                <a:close/>
              </a:path>
              <a:path w="92709" h="78105">
                <a:moveTo>
                  <a:pt x="81661" y="43840"/>
                </a:moveTo>
                <a:lnTo>
                  <a:pt x="68707" y="50825"/>
                </a:lnTo>
                <a:lnTo>
                  <a:pt x="68580" y="55397"/>
                </a:lnTo>
                <a:lnTo>
                  <a:pt x="68453" y="56794"/>
                </a:lnTo>
                <a:lnTo>
                  <a:pt x="69469" y="57937"/>
                </a:lnTo>
                <a:lnTo>
                  <a:pt x="72263" y="58445"/>
                </a:lnTo>
                <a:lnTo>
                  <a:pt x="76581" y="59715"/>
                </a:lnTo>
                <a:lnTo>
                  <a:pt x="79883" y="56540"/>
                </a:lnTo>
                <a:lnTo>
                  <a:pt x="81153" y="53111"/>
                </a:lnTo>
                <a:lnTo>
                  <a:pt x="81534" y="50952"/>
                </a:lnTo>
                <a:lnTo>
                  <a:pt x="81661" y="43840"/>
                </a:lnTo>
                <a:close/>
              </a:path>
              <a:path w="92709" h="78105">
                <a:moveTo>
                  <a:pt x="92583" y="6883"/>
                </a:moveTo>
                <a:lnTo>
                  <a:pt x="92329" y="6248"/>
                </a:lnTo>
                <a:lnTo>
                  <a:pt x="88798" y="1104"/>
                </a:lnTo>
                <a:lnTo>
                  <a:pt x="83756" y="0"/>
                </a:lnTo>
                <a:lnTo>
                  <a:pt x="79184" y="2463"/>
                </a:lnTo>
                <a:lnTo>
                  <a:pt x="77089" y="8026"/>
                </a:lnTo>
                <a:lnTo>
                  <a:pt x="77089" y="9169"/>
                </a:lnTo>
                <a:lnTo>
                  <a:pt x="77978" y="13741"/>
                </a:lnTo>
                <a:lnTo>
                  <a:pt x="82296" y="16027"/>
                </a:lnTo>
                <a:lnTo>
                  <a:pt x="86614" y="15011"/>
                </a:lnTo>
                <a:lnTo>
                  <a:pt x="90297" y="14249"/>
                </a:lnTo>
                <a:lnTo>
                  <a:pt x="92583" y="11074"/>
                </a:lnTo>
                <a:lnTo>
                  <a:pt x="92583" y="6883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284972" y="1086865"/>
            <a:ext cx="90805" cy="116205"/>
          </a:xfrm>
          <a:custGeom>
            <a:avLst/>
            <a:gdLst/>
            <a:ahLst/>
            <a:cxnLst/>
            <a:rect l="l" t="t" r="r" b="b"/>
            <a:pathLst>
              <a:path w="90804" h="116205">
                <a:moveTo>
                  <a:pt x="13716" y="86868"/>
                </a:moveTo>
                <a:lnTo>
                  <a:pt x="254" y="93853"/>
                </a:lnTo>
                <a:lnTo>
                  <a:pt x="0" y="98806"/>
                </a:lnTo>
                <a:lnTo>
                  <a:pt x="0" y="100076"/>
                </a:lnTo>
                <a:lnTo>
                  <a:pt x="889" y="101219"/>
                </a:lnTo>
                <a:lnTo>
                  <a:pt x="3175" y="101981"/>
                </a:lnTo>
                <a:lnTo>
                  <a:pt x="7493" y="103251"/>
                </a:lnTo>
                <a:lnTo>
                  <a:pt x="11938" y="99949"/>
                </a:lnTo>
                <a:lnTo>
                  <a:pt x="13208" y="95504"/>
                </a:lnTo>
                <a:lnTo>
                  <a:pt x="13462" y="94742"/>
                </a:lnTo>
                <a:lnTo>
                  <a:pt x="13589" y="94107"/>
                </a:lnTo>
                <a:lnTo>
                  <a:pt x="13716" y="86868"/>
                </a:lnTo>
                <a:close/>
              </a:path>
              <a:path w="90804" h="116205">
                <a:moveTo>
                  <a:pt x="19304" y="56515"/>
                </a:moveTo>
                <a:lnTo>
                  <a:pt x="18542" y="48641"/>
                </a:lnTo>
                <a:lnTo>
                  <a:pt x="9906" y="46101"/>
                </a:lnTo>
                <a:lnTo>
                  <a:pt x="5334" y="51562"/>
                </a:lnTo>
                <a:lnTo>
                  <a:pt x="3937" y="52959"/>
                </a:lnTo>
                <a:lnTo>
                  <a:pt x="3302" y="54737"/>
                </a:lnTo>
                <a:lnTo>
                  <a:pt x="3175" y="56515"/>
                </a:lnTo>
                <a:lnTo>
                  <a:pt x="3175" y="59055"/>
                </a:lnTo>
                <a:lnTo>
                  <a:pt x="4191" y="61468"/>
                </a:lnTo>
                <a:lnTo>
                  <a:pt x="6096" y="62865"/>
                </a:lnTo>
                <a:lnTo>
                  <a:pt x="11303" y="67564"/>
                </a:lnTo>
                <a:lnTo>
                  <a:pt x="19050" y="63246"/>
                </a:lnTo>
                <a:lnTo>
                  <a:pt x="19304" y="56515"/>
                </a:lnTo>
                <a:close/>
              </a:path>
              <a:path w="90804" h="116205">
                <a:moveTo>
                  <a:pt x="49911" y="103505"/>
                </a:moveTo>
                <a:lnTo>
                  <a:pt x="46736" y="99949"/>
                </a:lnTo>
                <a:lnTo>
                  <a:pt x="42418" y="98806"/>
                </a:lnTo>
                <a:lnTo>
                  <a:pt x="38100" y="98679"/>
                </a:lnTo>
                <a:lnTo>
                  <a:pt x="34671" y="101854"/>
                </a:lnTo>
                <a:lnTo>
                  <a:pt x="33528" y="106299"/>
                </a:lnTo>
                <a:lnTo>
                  <a:pt x="33274" y="110871"/>
                </a:lnTo>
                <a:lnTo>
                  <a:pt x="36449" y="114300"/>
                </a:lnTo>
                <a:lnTo>
                  <a:pt x="40767" y="115570"/>
                </a:lnTo>
                <a:lnTo>
                  <a:pt x="45085" y="115697"/>
                </a:lnTo>
                <a:lnTo>
                  <a:pt x="48514" y="112395"/>
                </a:lnTo>
                <a:lnTo>
                  <a:pt x="49784" y="107950"/>
                </a:lnTo>
                <a:lnTo>
                  <a:pt x="49911" y="103505"/>
                </a:lnTo>
                <a:close/>
              </a:path>
              <a:path w="90804" h="116205">
                <a:moveTo>
                  <a:pt x="62865" y="3683"/>
                </a:moveTo>
                <a:lnTo>
                  <a:pt x="59690" y="254"/>
                </a:lnTo>
                <a:lnTo>
                  <a:pt x="51054" y="0"/>
                </a:lnTo>
                <a:lnTo>
                  <a:pt x="47625" y="3302"/>
                </a:lnTo>
                <a:lnTo>
                  <a:pt x="46482" y="7747"/>
                </a:lnTo>
                <a:lnTo>
                  <a:pt x="46355" y="8001"/>
                </a:lnTo>
                <a:lnTo>
                  <a:pt x="46355" y="8509"/>
                </a:lnTo>
                <a:lnTo>
                  <a:pt x="46101" y="16764"/>
                </a:lnTo>
                <a:lnTo>
                  <a:pt x="62357" y="18161"/>
                </a:lnTo>
                <a:lnTo>
                  <a:pt x="62611" y="9398"/>
                </a:lnTo>
                <a:lnTo>
                  <a:pt x="62865" y="3683"/>
                </a:lnTo>
                <a:close/>
              </a:path>
              <a:path w="90804" h="116205">
                <a:moveTo>
                  <a:pt x="90551" y="53213"/>
                </a:moveTo>
                <a:lnTo>
                  <a:pt x="90297" y="51943"/>
                </a:lnTo>
                <a:lnTo>
                  <a:pt x="89535" y="50800"/>
                </a:lnTo>
                <a:lnTo>
                  <a:pt x="85001" y="46761"/>
                </a:lnTo>
                <a:lnTo>
                  <a:pt x="79971" y="46824"/>
                </a:lnTo>
                <a:lnTo>
                  <a:pt x="75844" y="49860"/>
                </a:lnTo>
                <a:lnTo>
                  <a:pt x="74041" y="54737"/>
                </a:lnTo>
                <a:lnTo>
                  <a:pt x="74041" y="56261"/>
                </a:lnTo>
                <a:lnTo>
                  <a:pt x="74295" y="57785"/>
                </a:lnTo>
                <a:lnTo>
                  <a:pt x="77216" y="62738"/>
                </a:lnTo>
                <a:lnTo>
                  <a:pt x="82677" y="64008"/>
                </a:lnTo>
                <a:lnTo>
                  <a:pt x="85979" y="61849"/>
                </a:lnTo>
                <a:lnTo>
                  <a:pt x="88900" y="60452"/>
                </a:lnTo>
                <a:lnTo>
                  <a:pt x="90424" y="57531"/>
                </a:lnTo>
                <a:lnTo>
                  <a:pt x="90551" y="54737"/>
                </a:lnTo>
                <a:lnTo>
                  <a:pt x="90551" y="53213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159115" y="926464"/>
            <a:ext cx="12065" cy="14604"/>
          </a:xfrm>
          <a:custGeom>
            <a:avLst/>
            <a:gdLst/>
            <a:ahLst/>
            <a:cxnLst/>
            <a:rect l="l" t="t" r="r" b="b"/>
            <a:pathLst>
              <a:path w="12065" h="14605">
                <a:moveTo>
                  <a:pt x="10286" y="0"/>
                </a:moveTo>
                <a:lnTo>
                  <a:pt x="3175" y="1650"/>
                </a:lnTo>
                <a:lnTo>
                  <a:pt x="126" y="5080"/>
                </a:lnTo>
                <a:lnTo>
                  <a:pt x="0" y="9017"/>
                </a:lnTo>
                <a:lnTo>
                  <a:pt x="0" y="9525"/>
                </a:lnTo>
                <a:lnTo>
                  <a:pt x="126" y="10160"/>
                </a:lnTo>
                <a:lnTo>
                  <a:pt x="126" y="10668"/>
                </a:lnTo>
                <a:lnTo>
                  <a:pt x="2786" y="14162"/>
                </a:lnTo>
                <a:lnTo>
                  <a:pt x="6540" y="12525"/>
                </a:lnTo>
                <a:lnTo>
                  <a:pt x="9913" y="8149"/>
                </a:lnTo>
                <a:lnTo>
                  <a:pt x="11429" y="3429"/>
                </a:lnTo>
                <a:lnTo>
                  <a:pt x="11556" y="1270"/>
                </a:lnTo>
                <a:lnTo>
                  <a:pt x="102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270875" y="997330"/>
            <a:ext cx="16510" cy="21590"/>
          </a:xfrm>
          <a:custGeom>
            <a:avLst/>
            <a:gdLst/>
            <a:ahLst/>
            <a:cxnLst/>
            <a:rect l="l" t="t" r="r" b="b"/>
            <a:pathLst>
              <a:path w="16509" h="21590">
                <a:moveTo>
                  <a:pt x="9271" y="0"/>
                </a:moveTo>
                <a:lnTo>
                  <a:pt x="3809" y="889"/>
                </a:lnTo>
                <a:lnTo>
                  <a:pt x="1524" y="4191"/>
                </a:lnTo>
                <a:lnTo>
                  <a:pt x="634" y="5842"/>
                </a:lnTo>
                <a:lnTo>
                  <a:pt x="253" y="7366"/>
                </a:lnTo>
                <a:lnTo>
                  <a:pt x="253" y="8763"/>
                </a:lnTo>
                <a:lnTo>
                  <a:pt x="0" y="16383"/>
                </a:lnTo>
                <a:lnTo>
                  <a:pt x="10541" y="21082"/>
                </a:lnTo>
                <a:lnTo>
                  <a:pt x="15367" y="13716"/>
                </a:lnTo>
                <a:lnTo>
                  <a:pt x="16001" y="12446"/>
                </a:lnTo>
                <a:lnTo>
                  <a:pt x="16382" y="11176"/>
                </a:lnTo>
                <a:lnTo>
                  <a:pt x="16382" y="10033"/>
                </a:lnTo>
                <a:lnTo>
                  <a:pt x="16509" y="6858"/>
                </a:lnTo>
                <a:lnTo>
                  <a:pt x="14731" y="4064"/>
                </a:lnTo>
                <a:lnTo>
                  <a:pt x="12446" y="2286"/>
                </a:lnTo>
                <a:lnTo>
                  <a:pt x="92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131810" y="1037716"/>
            <a:ext cx="80010" cy="114935"/>
          </a:xfrm>
          <a:custGeom>
            <a:avLst/>
            <a:gdLst/>
            <a:ahLst/>
            <a:cxnLst/>
            <a:rect l="l" t="t" r="r" b="b"/>
            <a:pathLst>
              <a:path w="80009" h="114934">
                <a:moveTo>
                  <a:pt x="15748" y="10033"/>
                </a:moveTo>
                <a:lnTo>
                  <a:pt x="15621" y="9144"/>
                </a:lnTo>
                <a:lnTo>
                  <a:pt x="13335" y="1397"/>
                </a:lnTo>
                <a:lnTo>
                  <a:pt x="4699" y="0"/>
                </a:lnTo>
                <a:lnTo>
                  <a:pt x="1270" y="6731"/>
                </a:lnTo>
                <a:lnTo>
                  <a:pt x="508" y="7747"/>
                </a:lnTo>
                <a:lnTo>
                  <a:pt x="127" y="9144"/>
                </a:lnTo>
                <a:lnTo>
                  <a:pt x="0" y="10541"/>
                </a:lnTo>
                <a:lnTo>
                  <a:pt x="0" y="13335"/>
                </a:lnTo>
                <a:lnTo>
                  <a:pt x="1270" y="16383"/>
                </a:lnTo>
                <a:lnTo>
                  <a:pt x="4191" y="18034"/>
                </a:lnTo>
                <a:lnTo>
                  <a:pt x="9779" y="20066"/>
                </a:lnTo>
                <a:lnTo>
                  <a:pt x="15494" y="16383"/>
                </a:lnTo>
                <a:lnTo>
                  <a:pt x="15621" y="10922"/>
                </a:lnTo>
                <a:lnTo>
                  <a:pt x="15748" y="10033"/>
                </a:lnTo>
                <a:close/>
              </a:path>
              <a:path w="80009" h="114934">
                <a:moveTo>
                  <a:pt x="32766" y="42164"/>
                </a:moveTo>
                <a:lnTo>
                  <a:pt x="32385" y="40640"/>
                </a:lnTo>
                <a:lnTo>
                  <a:pt x="31750" y="39116"/>
                </a:lnTo>
                <a:lnTo>
                  <a:pt x="29718" y="35687"/>
                </a:lnTo>
                <a:lnTo>
                  <a:pt x="24257" y="34417"/>
                </a:lnTo>
                <a:lnTo>
                  <a:pt x="20955" y="36576"/>
                </a:lnTo>
                <a:lnTo>
                  <a:pt x="18034" y="37973"/>
                </a:lnTo>
                <a:lnTo>
                  <a:pt x="16510" y="40386"/>
                </a:lnTo>
                <a:lnTo>
                  <a:pt x="16383" y="43307"/>
                </a:lnTo>
                <a:lnTo>
                  <a:pt x="16383" y="44704"/>
                </a:lnTo>
                <a:lnTo>
                  <a:pt x="16637" y="46101"/>
                </a:lnTo>
                <a:lnTo>
                  <a:pt x="17399" y="47752"/>
                </a:lnTo>
                <a:lnTo>
                  <a:pt x="19431" y="51181"/>
                </a:lnTo>
                <a:lnTo>
                  <a:pt x="24765" y="52451"/>
                </a:lnTo>
                <a:lnTo>
                  <a:pt x="28067" y="50292"/>
                </a:lnTo>
                <a:lnTo>
                  <a:pt x="30988" y="48895"/>
                </a:lnTo>
                <a:lnTo>
                  <a:pt x="32639" y="46482"/>
                </a:lnTo>
                <a:lnTo>
                  <a:pt x="32639" y="43561"/>
                </a:lnTo>
                <a:lnTo>
                  <a:pt x="32766" y="42164"/>
                </a:lnTo>
                <a:close/>
              </a:path>
              <a:path w="80009" h="114934">
                <a:moveTo>
                  <a:pt x="57150" y="58293"/>
                </a:moveTo>
                <a:lnTo>
                  <a:pt x="43053" y="61087"/>
                </a:lnTo>
                <a:lnTo>
                  <a:pt x="42799" y="65659"/>
                </a:lnTo>
                <a:lnTo>
                  <a:pt x="42799" y="66675"/>
                </a:lnTo>
                <a:lnTo>
                  <a:pt x="43434" y="67691"/>
                </a:lnTo>
                <a:lnTo>
                  <a:pt x="44958" y="68834"/>
                </a:lnTo>
                <a:lnTo>
                  <a:pt x="49149" y="71247"/>
                </a:lnTo>
                <a:lnTo>
                  <a:pt x="53594" y="70231"/>
                </a:lnTo>
                <a:lnTo>
                  <a:pt x="55880" y="66929"/>
                </a:lnTo>
                <a:lnTo>
                  <a:pt x="56515" y="65659"/>
                </a:lnTo>
                <a:lnTo>
                  <a:pt x="56896" y="64770"/>
                </a:lnTo>
                <a:lnTo>
                  <a:pt x="56896" y="63881"/>
                </a:lnTo>
                <a:lnTo>
                  <a:pt x="57150" y="58293"/>
                </a:lnTo>
                <a:close/>
              </a:path>
              <a:path w="80009" h="114934">
                <a:moveTo>
                  <a:pt x="79883" y="97282"/>
                </a:moveTo>
                <a:lnTo>
                  <a:pt x="64643" y="96774"/>
                </a:lnTo>
                <a:lnTo>
                  <a:pt x="64262" y="105664"/>
                </a:lnTo>
                <a:lnTo>
                  <a:pt x="64262" y="105918"/>
                </a:lnTo>
                <a:lnTo>
                  <a:pt x="64389" y="106299"/>
                </a:lnTo>
                <a:lnTo>
                  <a:pt x="64262" y="109982"/>
                </a:lnTo>
                <a:lnTo>
                  <a:pt x="67437" y="113411"/>
                </a:lnTo>
                <a:lnTo>
                  <a:pt x="71628" y="114681"/>
                </a:lnTo>
                <a:lnTo>
                  <a:pt x="76073" y="114808"/>
                </a:lnTo>
                <a:lnTo>
                  <a:pt x="79375" y="111506"/>
                </a:lnTo>
                <a:lnTo>
                  <a:pt x="79502" y="107061"/>
                </a:lnTo>
                <a:lnTo>
                  <a:pt x="79629" y="106807"/>
                </a:lnTo>
                <a:lnTo>
                  <a:pt x="79883" y="97282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977632" y="828039"/>
            <a:ext cx="70485" cy="121285"/>
          </a:xfrm>
          <a:custGeom>
            <a:avLst/>
            <a:gdLst/>
            <a:ahLst/>
            <a:cxnLst/>
            <a:rect l="l" t="t" r="r" b="b"/>
            <a:pathLst>
              <a:path w="70484" h="121284">
                <a:moveTo>
                  <a:pt x="15621" y="10160"/>
                </a:moveTo>
                <a:lnTo>
                  <a:pt x="15367" y="9271"/>
                </a:lnTo>
                <a:lnTo>
                  <a:pt x="14478" y="1397"/>
                </a:lnTo>
                <a:lnTo>
                  <a:pt x="4826" y="0"/>
                </a:lnTo>
                <a:lnTo>
                  <a:pt x="1397" y="5461"/>
                </a:lnTo>
                <a:lnTo>
                  <a:pt x="508" y="7112"/>
                </a:lnTo>
                <a:lnTo>
                  <a:pt x="127" y="8636"/>
                </a:lnTo>
                <a:lnTo>
                  <a:pt x="0" y="10160"/>
                </a:lnTo>
                <a:lnTo>
                  <a:pt x="0" y="12954"/>
                </a:lnTo>
                <a:lnTo>
                  <a:pt x="1143" y="15748"/>
                </a:lnTo>
                <a:lnTo>
                  <a:pt x="3175" y="17907"/>
                </a:lnTo>
                <a:lnTo>
                  <a:pt x="8763" y="21082"/>
                </a:lnTo>
                <a:lnTo>
                  <a:pt x="15494" y="17272"/>
                </a:lnTo>
                <a:lnTo>
                  <a:pt x="15621" y="11684"/>
                </a:lnTo>
                <a:lnTo>
                  <a:pt x="15621" y="10160"/>
                </a:lnTo>
                <a:close/>
              </a:path>
              <a:path w="70484" h="121284">
                <a:moveTo>
                  <a:pt x="27178" y="109601"/>
                </a:moveTo>
                <a:lnTo>
                  <a:pt x="26035" y="107315"/>
                </a:lnTo>
                <a:lnTo>
                  <a:pt x="24257" y="105283"/>
                </a:lnTo>
                <a:lnTo>
                  <a:pt x="18034" y="100203"/>
                </a:lnTo>
                <a:lnTo>
                  <a:pt x="11049" y="105664"/>
                </a:lnTo>
                <a:lnTo>
                  <a:pt x="10795" y="111760"/>
                </a:lnTo>
                <a:lnTo>
                  <a:pt x="10795" y="114046"/>
                </a:lnTo>
                <a:lnTo>
                  <a:pt x="11684" y="116459"/>
                </a:lnTo>
                <a:lnTo>
                  <a:pt x="13970" y="118364"/>
                </a:lnTo>
                <a:lnTo>
                  <a:pt x="17272" y="120777"/>
                </a:lnTo>
                <a:lnTo>
                  <a:pt x="21590" y="120904"/>
                </a:lnTo>
                <a:lnTo>
                  <a:pt x="25019" y="116459"/>
                </a:lnTo>
                <a:lnTo>
                  <a:pt x="26416" y="115189"/>
                </a:lnTo>
                <a:lnTo>
                  <a:pt x="27051" y="113538"/>
                </a:lnTo>
                <a:lnTo>
                  <a:pt x="27051" y="111887"/>
                </a:lnTo>
                <a:lnTo>
                  <a:pt x="27178" y="109601"/>
                </a:lnTo>
                <a:close/>
              </a:path>
              <a:path w="70484" h="121284">
                <a:moveTo>
                  <a:pt x="42799" y="52705"/>
                </a:moveTo>
                <a:lnTo>
                  <a:pt x="42418" y="51308"/>
                </a:lnTo>
                <a:lnTo>
                  <a:pt x="41783" y="49784"/>
                </a:lnTo>
                <a:lnTo>
                  <a:pt x="39751" y="46228"/>
                </a:lnTo>
                <a:lnTo>
                  <a:pt x="35433" y="45085"/>
                </a:lnTo>
                <a:lnTo>
                  <a:pt x="30988" y="47117"/>
                </a:lnTo>
                <a:lnTo>
                  <a:pt x="28829" y="48514"/>
                </a:lnTo>
                <a:lnTo>
                  <a:pt x="27559" y="50927"/>
                </a:lnTo>
                <a:lnTo>
                  <a:pt x="27432" y="53340"/>
                </a:lnTo>
                <a:lnTo>
                  <a:pt x="27432" y="54610"/>
                </a:lnTo>
                <a:lnTo>
                  <a:pt x="27813" y="56007"/>
                </a:lnTo>
                <a:lnTo>
                  <a:pt x="28448" y="57150"/>
                </a:lnTo>
                <a:lnTo>
                  <a:pt x="29464" y="61722"/>
                </a:lnTo>
                <a:lnTo>
                  <a:pt x="34798" y="62992"/>
                </a:lnTo>
                <a:lnTo>
                  <a:pt x="38100" y="60833"/>
                </a:lnTo>
                <a:lnTo>
                  <a:pt x="41148" y="59436"/>
                </a:lnTo>
                <a:lnTo>
                  <a:pt x="42545" y="57023"/>
                </a:lnTo>
                <a:lnTo>
                  <a:pt x="42672" y="54229"/>
                </a:lnTo>
                <a:lnTo>
                  <a:pt x="42799" y="52705"/>
                </a:lnTo>
                <a:close/>
              </a:path>
              <a:path w="70484" h="121284">
                <a:moveTo>
                  <a:pt x="54864" y="3556"/>
                </a:moveTo>
                <a:lnTo>
                  <a:pt x="40513" y="1778"/>
                </a:lnTo>
                <a:lnTo>
                  <a:pt x="39243" y="11176"/>
                </a:lnTo>
                <a:lnTo>
                  <a:pt x="38989" y="11811"/>
                </a:lnTo>
                <a:lnTo>
                  <a:pt x="38989" y="12954"/>
                </a:lnTo>
                <a:lnTo>
                  <a:pt x="38862" y="16891"/>
                </a:lnTo>
                <a:lnTo>
                  <a:pt x="41656" y="20447"/>
                </a:lnTo>
                <a:lnTo>
                  <a:pt x="45339" y="21590"/>
                </a:lnTo>
                <a:lnTo>
                  <a:pt x="49784" y="21717"/>
                </a:lnTo>
                <a:lnTo>
                  <a:pt x="54229" y="18415"/>
                </a:lnTo>
                <a:lnTo>
                  <a:pt x="54356" y="13970"/>
                </a:lnTo>
                <a:lnTo>
                  <a:pt x="54610" y="12700"/>
                </a:lnTo>
                <a:lnTo>
                  <a:pt x="54864" y="3556"/>
                </a:lnTo>
                <a:close/>
              </a:path>
              <a:path w="70484" h="121284">
                <a:moveTo>
                  <a:pt x="69977" y="77597"/>
                </a:moveTo>
                <a:lnTo>
                  <a:pt x="69723" y="76327"/>
                </a:lnTo>
                <a:lnTo>
                  <a:pt x="66192" y="70726"/>
                </a:lnTo>
                <a:lnTo>
                  <a:pt x="60782" y="69532"/>
                </a:lnTo>
                <a:lnTo>
                  <a:pt x="55765" y="71970"/>
                </a:lnTo>
                <a:lnTo>
                  <a:pt x="53467" y="77216"/>
                </a:lnTo>
                <a:lnTo>
                  <a:pt x="53340" y="78486"/>
                </a:lnTo>
                <a:lnTo>
                  <a:pt x="53721" y="79883"/>
                </a:lnTo>
                <a:lnTo>
                  <a:pt x="54356" y="81407"/>
                </a:lnTo>
                <a:lnTo>
                  <a:pt x="56388" y="85979"/>
                </a:lnTo>
                <a:lnTo>
                  <a:pt x="60706" y="87249"/>
                </a:lnTo>
                <a:lnTo>
                  <a:pt x="65024" y="86233"/>
                </a:lnTo>
                <a:lnTo>
                  <a:pt x="67818" y="84582"/>
                </a:lnTo>
                <a:lnTo>
                  <a:pt x="69850" y="81153"/>
                </a:lnTo>
                <a:lnTo>
                  <a:pt x="69977" y="78232"/>
                </a:lnTo>
                <a:lnTo>
                  <a:pt x="69977" y="77597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878571" y="962152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126" y="0"/>
                </a:moveTo>
                <a:lnTo>
                  <a:pt x="0" y="6350"/>
                </a:lnTo>
                <a:lnTo>
                  <a:pt x="0" y="6985"/>
                </a:lnTo>
                <a:lnTo>
                  <a:pt x="126" y="7874"/>
                </a:lnTo>
                <a:lnTo>
                  <a:pt x="380" y="8889"/>
                </a:lnTo>
                <a:lnTo>
                  <a:pt x="1397" y="13335"/>
                </a:lnTo>
                <a:lnTo>
                  <a:pt x="5587" y="15748"/>
                </a:lnTo>
                <a:lnTo>
                  <a:pt x="10032" y="13588"/>
                </a:lnTo>
                <a:lnTo>
                  <a:pt x="12319" y="12826"/>
                </a:lnTo>
                <a:lnTo>
                  <a:pt x="13207" y="11811"/>
                </a:lnTo>
                <a:lnTo>
                  <a:pt x="13334" y="10540"/>
                </a:lnTo>
                <a:lnTo>
                  <a:pt x="13461" y="5969"/>
                </a:lnTo>
                <a:lnTo>
                  <a:pt x="1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787386" y="799083"/>
            <a:ext cx="100965" cy="80645"/>
          </a:xfrm>
          <a:custGeom>
            <a:avLst/>
            <a:gdLst/>
            <a:ahLst/>
            <a:cxnLst/>
            <a:rect l="l" t="t" r="r" b="b"/>
            <a:pathLst>
              <a:path w="100965" h="80644">
                <a:moveTo>
                  <a:pt x="13335" y="71755"/>
                </a:moveTo>
                <a:lnTo>
                  <a:pt x="254" y="64516"/>
                </a:lnTo>
                <a:lnTo>
                  <a:pt x="0" y="71374"/>
                </a:lnTo>
                <a:lnTo>
                  <a:pt x="0" y="72644"/>
                </a:lnTo>
                <a:lnTo>
                  <a:pt x="254" y="73406"/>
                </a:lnTo>
                <a:lnTo>
                  <a:pt x="1143" y="77851"/>
                </a:lnTo>
                <a:lnTo>
                  <a:pt x="5461" y="80264"/>
                </a:lnTo>
                <a:lnTo>
                  <a:pt x="9779" y="79248"/>
                </a:lnTo>
                <a:lnTo>
                  <a:pt x="12192" y="78740"/>
                </a:lnTo>
                <a:lnTo>
                  <a:pt x="13081" y="77597"/>
                </a:lnTo>
                <a:lnTo>
                  <a:pt x="13208" y="76454"/>
                </a:lnTo>
                <a:lnTo>
                  <a:pt x="13335" y="71755"/>
                </a:lnTo>
                <a:close/>
              </a:path>
              <a:path w="100965" h="80644">
                <a:moveTo>
                  <a:pt x="27813" y="9017"/>
                </a:moveTo>
                <a:lnTo>
                  <a:pt x="27559" y="7366"/>
                </a:lnTo>
                <a:lnTo>
                  <a:pt x="26797" y="5715"/>
                </a:lnTo>
                <a:lnTo>
                  <a:pt x="21590" y="0"/>
                </a:lnTo>
                <a:lnTo>
                  <a:pt x="12446" y="4064"/>
                </a:lnTo>
                <a:lnTo>
                  <a:pt x="12192" y="10795"/>
                </a:lnTo>
                <a:lnTo>
                  <a:pt x="12192" y="12192"/>
                </a:lnTo>
                <a:lnTo>
                  <a:pt x="12573" y="13843"/>
                </a:lnTo>
                <a:lnTo>
                  <a:pt x="13462" y="15494"/>
                </a:lnTo>
                <a:lnTo>
                  <a:pt x="15494" y="18923"/>
                </a:lnTo>
                <a:lnTo>
                  <a:pt x="20955" y="20193"/>
                </a:lnTo>
                <a:lnTo>
                  <a:pt x="24257" y="18034"/>
                </a:lnTo>
                <a:lnTo>
                  <a:pt x="26416" y="16002"/>
                </a:lnTo>
                <a:lnTo>
                  <a:pt x="27686" y="13335"/>
                </a:lnTo>
                <a:lnTo>
                  <a:pt x="27813" y="10541"/>
                </a:lnTo>
                <a:lnTo>
                  <a:pt x="27813" y="9017"/>
                </a:lnTo>
                <a:close/>
              </a:path>
              <a:path w="100965" h="80644">
                <a:moveTo>
                  <a:pt x="74422" y="55499"/>
                </a:moveTo>
                <a:lnTo>
                  <a:pt x="69215" y="51181"/>
                </a:lnTo>
                <a:lnTo>
                  <a:pt x="63881" y="52832"/>
                </a:lnTo>
                <a:lnTo>
                  <a:pt x="60579" y="53594"/>
                </a:lnTo>
                <a:lnTo>
                  <a:pt x="59055" y="56388"/>
                </a:lnTo>
                <a:lnTo>
                  <a:pt x="58928" y="59690"/>
                </a:lnTo>
                <a:lnTo>
                  <a:pt x="58928" y="61722"/>
                </a:lnTo>
                <a:lnTo>
                  <a:pt x="59182" y="62865"/>
                </a:lnTo>
                <a:lnTo>
                  <a:pt x="61214" y="69723"/>
                </a:lnTo>
                <a:lnTo>
                  <a:pt x="69850" y="71120"/>
                </a:lnTo>
                <a:lnTo>
                  <a:pt x="73279" y="64389"/>
                </a:lnTo>
                <a:lnTo>
                  <a:pt x="73914" y="63246"/>
                </a:lnTo>
                <a:lnTo>
                  <a:pt x="74168" y="61976"/>
                </a:lnTo>
                <a:lnTo>
                  <a:pt x="74295" y="60833"/>
                </a:lnTo>
                <a:lnTo>
                  <a:pt x="74422" y="55499"/>
                </a:lnTo>
                <a:close/>
              </a:path>
              <a:path w="100965" h="80644">
                <a:moveTo>
                  <a:pt x="100711" y="39243"/>
                </a:moveTo>
                <a:lnTo>
                  <a:pt x="100584" y="38227"/>
                </a:lnTo>
                <a:lnTo>
                  <a:pt x="100203" y="37211"/>
                </a:lnTo>
                <a:lnTo>
                  <a:pt x="98171" y="33782"/>
                </a:lnTo>
                <a:lnTo>
                  <a:pt x="92837" y="31242"/>
                </a:lnTo>
                <a:lnTo>
                  <a:pt x="89535" y="33401"/>
                </a:lnTo>
                <a:lnTo>
                  <a:pt x="86487" y="34925"/>
                </a:lnTo>
                <a:lnTo>
                  <a:pt x="84963" y="37592"/>
                </a:lnTo>
                <a:lnTo>
                  <a:pt x="84836" y="40259"/>
                </a:lnTo>
                <a:lnTo>
                  <a:pt x="84836" y="43561"/>
                </a:lnTo>
                <a:lnTo>
                  <a:pt x="86614" y="46736"/>
                </a:lnTo>
                <a:lnTo>
                  <a:pt x="90170" y="48133"/>
                </a:lnTo>
                <a:lnTo>
                  <a:pt x="95504" y="50165"/>
                </a:lnTo>
                <a:lnTo>
                  <a:pt x="100457" y="45720"/>
                </a:lnTo>
                <a:lnTo>
                  <a:pt x="100584" y="40259"/>
                </a:lnTo>
                <a:lnTo>
                  <a:pt x="100711" y="39243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666736" y="647699"/>
            <a:ext cx="36195" cy="68580"/>
          </a:xfrm>
          <a:custGeom>
            <a:avLst/>
            <a:gdLst/>
            <a:ahLst/>
            <a:cxnLst/>
            <a:rect l="l" t="t" r="r" b="b"/>
            <a:pathLst>
              <a:path w="36195" h="68579">
                <a:moveTo>
                  <a:pt x="16764" y="57404"/>
                </a:moveTo>
                <a:lnTo>
                  <a:pt x="16002" y="55372"/>
                </a:lnTo>
                <a:lnTo>
                  <a:pt x="14351" y="53721"/>
                </a:lnTo>
                <a:lnTo>
                  <a:pt x="9525" y="45593"/>
                </a:lnTo>
                <a:lnTo>
                  <a:pt x="254" y="51181"/>
                </a:lnTo>
                <a:lnTo>
                  <a:pt x="0" y="57912"/>
                </a:lnTo>
                <a:lnTo>
                  <a:pt x="0" y="59690"/>
                </a:lnTo>
                <a:lnTo>
                  <a:pt x="508" y="61722"/>
                </a:lnTo>
                <a:lnTo>
                  <a:pt x="2159" y="63373"/>
                </a:lnTo>
                <a:lnTo>
                  <a:pt x="5334" y="66929"/>
                </a:lnTo>
                <a:lnTo>
                  <a:pt x="10668" y="68199"/>
                </a:lnTo>
                <a:lnTo>
                  <a:pt x="14097" y="64897"/>
                </a:lnTo>
                <a:lnTo>
                  <a:pt x="15748" y="63246"/>
                </a:lnTo>
                <a:lnTo>
                  <a:pt x="16637" y="61341"/>
                </a:lnTo>
                <a:lnTo>
                  <a:pt x="16637" y="59436"/>
                </a:lnTo>
                <a:lnTo>
                  <a:pt x="16764" y="57404"/>
                </a:lnTo>
                <a:close/>
              </a:path>
              <a:path w="36195" h="68579">
                <a:moveTo>
                  <a:pt x="35687" y="5969"/>
                </a:moveTo>
                <a:lnTo>
                  <a:pt x="33020" y="2413"/>
                </a:lnTo>
                <a:lnTo>
                  <a:pt x="30226" y="1270"/>
                </a:lnTo>
                <a:lnTo>
                  <a:pt x="25908" y="0"/>
                </a:lnTo>
                <a:lnTo>
                  <a:pt x="21463" y="2159"/>
                </a:lnTo>
                <a:lnTo>
                  <a:pt x="20193" y="6604"/>
                </a:lnTo>
                <a:lnTo>
                  <a:pt x="19812" y="7620"/>
                </a:lnTo>
                <a:lnTo>
                  <a:pt x="19431" y="8509"/>
                </a:lnTo>
                <a:lnTo>
                  <a:pt x="19431" y="9525"/>
                </a:lnTo>
                <a:lnTo>
                  <a:pt x="19304" y="12954"/>
                </a:lnTo>
                <a:lnTo>
                  <a:pt x="21971" y="15875"/>
                </a:lnTo>
                <a:lnTo>
                  <a:pt x="25400" y="16891"/>
                </a:lnTo>
                <a:lnTo>
                  <a:pt x="28575" y="18161"/>
                </a:lnTo>
                <a:lnTo>
                  <a:pt x="33020" y="16002"/>
                </a:lnTo>
                <a:lnTo>
                  <a:pt x="35306" y="11557"/>
                </a:lnTo>
                <a:lnTo>
                  <a:pt x="35560" y="10414"/>
                </a:lnTo>
                <a:lnTo>
                  <a:pt x="35687" y="5969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693152" y="787526"/>
            <a:ext cx="17145" cy="17780"/>
          </a:xfrm>
          <a:custGeom>
            <a:avLst/>
            <a:gdLst/>
            <a:ahLst/>
            <a:cxnLst/>
            <a:rect l="l" t="t" r="r" b="b"/>
            <a:pathLst>
              <a:path w="17145" h="17779">
                <a:moveTo>
                  <a:pt x="8000" y="0"/>
                </a:moveTo>
                <a:lnTo>
                  <a:pt x="2794" y="381"/>
                </a:lnTo>
                <a:lnTo>
                  <a:pt x="253" y="4063"/>
                </a:lnTo>
                <a:lnTo>
                  <a:pt x="253" y="7874"/>
                </a:lnTo>
                <a:lnTo>
                  <a:pt x="0" y="12573"/>
                </a:lnTo>
                <a:lnTo>
                  <a:pt x="3555" y="17525"/>
                </a:lnTo>
                <a:lnTo>
                  <a:pt x="9651" y="15875"/>
                </a:lnTo>
                <a:lnTo>
                  <a:pt x="13462" y="16001"/>
                </a:lnTo>
                <a:lnTo>
                  <a:pt x="16509" y="12700"/>
                </a:lnTo>
                <a:lnTo>
                  <a:pt x="16637" y="8762"/>
                </a:lnTo>
                <a:lnTo>
                  <a:pt x="16637" y="7620"/>
                </a:lnTo>
                <a:lnTo>
                  <a:pt x="15621" y="2539"/>
                </a:lnTo>
                <a:lnTo>
                  <a:pt x="12446" y="126"/>
                </a:lnTo>
                <a:lnTo>
                  <a:pt x="80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604379" y="771398"/>
            <a:ext cx="15875" cy="19050"/>
          </a:xfrm>
          <a:custGeom>
            <a:avLst/>
            <a:gdLst/>
            <a:ahLst/>
            <a:cxnLst/>
            <a:rect l="l" t="t" r="r" b="b"/>
            <a:pathLst>
              <a:path w="15875" h="19050">
                <a:moveTo>
                  <a:pt x="2667" y="0"/>
                </a:moveTo>
                <a:lnTo>
                  <a:pt x="380" y="8509"/>
                </a:lnTo>
                <a:lnTo>
                  <a:pt x="126" y="9143"/>
                </a:lnTo>
                <a:lnTo>
                  <a:pt x="126" y="10287"/>
                </a:lnTo>
                <a:lnTo>
                  <a:pt x="0" y="14224"/>
                </a:lnTo>
                <a:lnTo>
                  <a:pt x="2794" y="17779"/>
                </a:lnTo>
                <a:lnTo>
                  <a:pt x="6603" y="18923"/>
                </a:lnTo>
                <a:lnTo>
                  <a:pt x="10922" y="19050"/>
                </a:lnTo>
                <a:lnTo>
                  <a:pt x="15367" y="16890"/>
                </a:lnTo>
                <a:lnTo>
                  <a:pt x="15494" y="12446"/>
                </a:lnTo>
                <a:lnTo>
                  <a:pt x="15875" y="2159"/>
                </a:lnTo>
                <a:lnTo>
                  <a:pt x="2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504303" y="577849"/>
            <a:ext cx="133350" cy="85090"/>
          </a:xfrm>
          <a:custGeom>
            <a:avLst/>
            <a:gdLst/>
            <a:ahLst/>
            <a:cxnLst/>
            <a:rect l="l" t="t" r="r" b="b"/>
            <a:pathLst>
              <a:path w="133350" h="85090">
                <a:moveTo>
                  <a:pt x="17272" y="57150"/>
                </a:moveTo>
                <a:lnTo>
                  <a:pt x="17018" y="56515"/>
                </a:lnTo>
                <a:lnTo>
                  <a:pt x="14986" y="51943"/>
                </a:lnTo>
                <a:lnTo>
                  <a:pt x="10795" y="49657"/>
                </a:lnTo>
                <a:lnTo>
                  <a:pt x="6350" y="50546"/>
                </a:lnTo>
                <a:lnTo>
                  <a:pt x="2286" y="51308"/>
                </a:lnTo>
                <a:lnTo>
                  <a:pt x="381" y="54356"/>
                </a:lnTo>
                <a:lnTo>
                  <a:pt x="254" y="57785"/>
                </a:lnTo>
                <a:lnTo>
                  <a:pt x="0" y="63119"/>
                </a:lnTo>
                <a:lnTo>
                  <a:pt x="4572" y="69088"/>
                </a:lnTo>
                <a:lnTo>
                  <a:pt x="11303" y="66548"/>
                </a:lnTo>
                <a:lnTo>
                  <a:pt x="11303" y="65405"/>
                </a:lnTo>
                <a:lnTo>
                  <a:pt x="14986" y="64516"/>
                </a:lnTo>
                <a:lnTo>
                  <a:pt x="17145" y="61341"/>
                </a:lnTo>
                <a:lnTo>
                  <a:pt x="17272" y="58420"/>
                </a:lnTo>
                <a:lnTo>
                  <a:pt x="17272" y="57150"/>
                </a:lnTo>
                <a:close/>
              </a:path>
              <a:path w="133350" h="85090">
                <a:moveTo>
                  <a:pt x="63500" y="72390"/>
                </a:moveTo>
                <a:lnTo>
                  <a:pt x="61595" y="69088"/>
                </a:lnTo>
                <a:lnTo>
                  <a:pt x="58039" y="67945"/>
                </a:lnTo>
                <a:lnTo>
                  <a:pt x="53721" y="65532"/>
                </a:lnTo>
                <a:lnTo>
                  <a:pt x="49276" y="68834"/>
                </a:lnTo>
                <a:lnTo>
                  <a:pt x="47879" y="72898"/>
                </a:lnTo>
                <a:lnTo>
                  <a:pt x="47752" y="73660"/>
                </a:lnTo>
                <a:lnTo>
                  <a:pt x="47752" y="74422"/>
                </a:lnTo>
                <a:lnTo>
                  <a:pt x="47625" y="78105"/>
                </a:lnTo>
                <a:lnTo>
                  <a:pt x="49657" y="81407"/>
                </a:lnTo>
                <a:lnTo>
                  <a:pt x="53213" y="82423"/>
                </a:lnTo>
                <a:lnTo>
                  <a:pt x="57404" y="84836"/>
                </a:lnTo>
                <a:lnTo>
                  <a:pt x="61976" y="81534"/>
                </a:lnTo>
                <a:lnTo>
                  <a:pt x="63119" y="77089"/>
                </a:lnTo>
                <a:lnTo>
                  <a:pt x="63373" y="76581"/>
                </a:lnTo>
                <a:lnTo>
                  <a:pt x="63373" y="75946"/>
                </a:lnTo>
                <a:lnTo>
                  <a:pt x="63500" y="75311"/>
                </a:lnTo>
                <a:lnTo>
                  <a:pt x="63500" y="72390"/>
                </a:lnTo>
                <a:close/>
              </a:path>
              <a:path w="133350" h="85090">
                <a:moveTo>
                  <a:pt x="113792" y="28702"/>
                </a:moveTo>
                <a:lnTo>
                  <a:pt x="113030" y="26416"/>
                </a:lnTo>
                <a:lnTo>
                  <a:pt x="111506" y="24638"/>
                </a:lnTo>
                <a:lnTo>
                  <a:pt x="108331" y="21209"/>
                </a:lnTo>
                <a:lnTo>
                  <a:pt x="102997" y="21082"/>
                </a:lnTo>
                <a:lnTo>
                  <a:pt x="100711" y="24384"/>
                </a:lnTo>
                <a:lnTo>
                  <a:pt x="99060" y="26035"/>
                </a:lnTo>
                <a:lnTo>
                  <a:pt x="98171" y="28194"/>
                </a:lnTo>
                <a:lnTo>
                  <a:pt x="98044" y="30480"/>
                </a:lnTo>
                <a:lnTo>
                  <a:pt x="97917" y="32639"/>
                </a:lnTo>
                <a:lnTo>
                  <a:pt x="98679" y="34925"/>
                </a:lnTo>
                <a:lnTo>
                  <a:pt x="100330" y="36703"/>
                </a:lnTo>
                <a:lnTo>
                  <a:pt x="102362" y="38989"/>
                </a:lnTo>
                <a:lnTo>
                  <a:pt x="113792" y="30988"/>
                </a:lnTo>
                <a:lnTo>
                  <a:pt x="113792" y="28702"/>
                </a:lnTo>
                <a:close/>
              </a:path>
              <a:path w="133350" h="85090">
                <a:moveTo>
                  <a:pt x="132842" y="4572"/>
                </a:moveTo>
                <a:lnTo>
                  <a:pt x="130810" y="0"/>
                </a:lnTo>
                <a:lnTo>
                  <a:pt x="126492" y="381"/>
                </a:lnTo>
                <a:lnTo>
                  <a:pt x="122047" y="254"/>
                </a:lnTo>
                <a:lnTo>
                  <a:pt x="117602" y="3556"/>
                </a:lnTo>
                <a:lnTo>
                  <a:pt x="117475" y="9144"/>
                </a:lnTo>
                <a:lnTo>
                  <a:pt x="117348" y="12446"/>
                </a:lnTo>
                <a:lnTo>
                  <a:pt x="121539" y="17145"/>
                </a:lnTo>
                <a:lnTo>
                  <a:pt x="125857" y="17272"/>
                </a:lnTo>
                <a:lnTo>
                  <a:pt x="130175" y="17907"/>
                </a:lnTo>
                <a:lnTo>
                  <a:pt x="132588" y="13462"/>
                </a:lnTo>
                <a:lnTo>
                  <a:pt x="132842" y="4572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492492" y="1665731"/>
            <a:ext cx="26034" cy="75565"/>
          </a:xfrm>
          <a:custGeom>
            <a:avLst/>
            <a:gdLst/>
            <a:ahLst/>
            <a:cxnLst/>
            <a:rect l="l" t="t" r="r" b="b"/>
            <a:pathLst>
              <a:path w="26034" h="75564">
                <a:moveTo>
                  <a:pt x="15621" y="61849"/>
                </a:moveTo>
                <a:lnTo>
                  <a:pt x="15113" y="60071"/>
                </a:lnTo>
                <a:lnTo>
                  <a:pt x="13589" y="58547"/>
                </a:lnTo>
                <a:lnTo>
                  <a:pt x="11557" y="56134"/>
                </a:lnTo>
                <a:lnTo>
                  <a:pt x="6096" y="56007"/>
                </a:lnTo>
                <a:lnTo>
                  <a:pt x="2794" y="58166"/>
                </a:lnTo>
                <a:lnTo>
                  <a:pt x="1016" y="59817"/>
                </a:lnTo>
                <a:lnTo>
                  <a:pt x="127" y="61976"/>
                </a:lnTo>
                <a:lnTo>
                  <a:pt x="127" y="64262"/>
                </a:lnTo>
                <a:lnTo>
                  <a:pt x="0" y="66548"/>
                </a:lnTo>
                <a:lnTo>
                  <a:pt x="762" y="68834"/>
                </a:lnTo>
                <a:lnTo>
                  <a:pt x="2413" y="70485"/>
                </a:lnTo>
                <a:lnTo>
                  <a:pt x="8128" y="75057"/>
                </a:lnTo>
                <a:lnTo>
                  <a:pt x="15367" y="69596"/>
                </a:lnTo>
                <a:lnTo>
                  <a:pt x="15621" y="63627"/>
                </a:lnTo>
                <a:lnTo>
                  <a:pt x="15621" y="61849"/>
                </a:lnTo>
                <a:close/>
              </a:path>
              <a:path w="26034" h="75564">
                <a:moveTo>
                  <a:pt x="25908" y="4572"/>
                </a:moveTo>
                <a:lnTo>
                  <a:pt x="23622" y="254"/>
                </a:lnTo>
                <a:lnTo>
                  <a:pt x="14351" y="0"/>
                </a:lnTo>
                <a:lnTo>
                  <a:pt x="11049" y="4445"/>
                </a:lnTo>
                <a:lnTo>
                  <a:pt x="10922" y="8890"/>
                </a:lnTo>
                <a:lnTo>
                  <a:pt x="10795" y="12319"/>
                </a:lnTo>
                <a:lnTo>
                  <a:pt x="13843" y="16891"/>
                </a:lnTo>
                <a:lnTo>
                  <a:pt x="23114" y="17145"/>
                </a:lnTo>
                <a:lnTo>
                  <a:pt x="25654" y="13081"/>
                </a:lnTo>
                <a:lnTo>
                  <a:pt x="25908" y="4572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678928" y="1886330"/>
            <a:ext cx="15875" cy="19050"/>
          </a:xfrm>
          <a:custGeom>
            <a:avLst/>
            <a:gdLst/>
            <a:ahLst/>
            <a:cxnLst/>
            <a:rect l="l" t="t" r="r" b="b"/>
            <a:pathLst>
              <a:path w="15875" h="19050">
                <a:moveTo>
                  <a:pt x="7747" y="0"/>
                </a:moveTo>
                <a:lnTo>
                  <a:pt x="3428" y="2159"/>
                </a:lnTo>
                <a:lnTo>
                  <a:pt x="1143" y="5461"/>
                </a:lnTo>
                <a:lnTo>
                  <a:pt x="507" y="6731"/>
                </a:lnTo>
                <a:lnTo>
                  <a:pt x="126" y="7874"/>
                </a:lnTo>
                <a:lnTo>
                  <a:pt x="126" y="9144"/>
                </a:lnTo>
                <a:lnTo>
                  <a:pt x="0" y="14351"/>
                </a:lnTo>
                <a:lnTo>
                  <a:pt x="5206" y="18669"/>
                </a:lnTo>
                <a:lnTo>
                  <a:pt x="10541" y="17018"/>
                </a:lnTo>
                <a:lnTo>
                  <a:pt x="13970" y="16002"/>
                </a:lnTo>
                <a:lnTo>
                  <a:pt x="15748" y="12954"/>
                </a:lnTo>
                <a:lnTo>
                  <a:pt x="15748" y="9906"/>
                </a:lnTo>
                <a:lnTo>
                  <a:pt x="15875" y="7112"/>
                </a:lnTo>
                <a:lnTo>
                  <a:pt x="14604" y="4191"/>
                </a:lnTo>
                <a:lnTo>
                  <a:pt x="12065" y="2413"/>
                </a:lnTo>
                <a:lnTo>
                  <a:pt x="77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746745" y="1910207"/>
            <a:ext cx="10160" cy="19685"/>
          </a:xfrm>
          <a:custGeom>
            <a:avLst/>
            <a:gdLst/>
            <a:ahLst/>
            <a:cxnLst/>
            <a:rect l="l" t="t" r="r" b="b"/>
            <a:pathLst>
              <a:path w="10159" h="19685">
                <a:moveTo>
                  <a:pt x="1777" y="0"/>
                </a:moveTo>
                <a:lnTo>
                  <a:pt x="253" y="1397"/>
                </a:lnTo>
                <a:lnTo>
                  <a:pt x="253" y="3937"/>
                </a:lnTo>
                <a:lnTo>
                  <a:pt x="0" y="9398"/>
                </a:lnTo>
                <a:lnTo>
                  <a:pt x="6223" y="19685"/>
                </a:lnTo>
                <a:lnTo>
                  <a:pt x="9525" y="12192"/>
                </a:lnTo>
                <a:lnTo>
                  <a:pt x="9778" y="10541"/>
                </a:lnTo>
                <a:lnTo>
                  <a:pt x="9778" y="9779"/>
                </a:lnTo>
                <a:lnTo>
                  <a:pt x="9905" y="6223"/>
                </a:lnTo>
                <a:lnTo>
                  <a:pt x="8127" y="2920"/>
                </a:lnTo>
                <a:lnTo>
                  <a:pt x="5460" y="1905"/>
                </a:lnTo>
                <a:lnTo>
                  <a:pt x="17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502270" y="2070925"/>
            <a:ext cx="16510" cy="17145"/>
          </a:xfrm>
          <a:custGeom>
            <a:avLst/>
            <a:gdLst/>
            <a:ahLst/>
            <a:cxnLst/>
            <a:rect l="l" t="t" r="r" b="b"/>
            <a:pathLst>
              <a:path w="16509" h="17144">
                <a:moveTo>
                  <a:pt x="8921" y="0"/>
                </a:moveTo>
                <a:lnTo>
                  <a:pt x="3309" y="1527"/>
                </a:lnTo>
                <a:lnTo>
                  <a:pt x="126" y="7556"/>
                </a:lnTo>
                <a:lnTo>
                  <a:pt x="0" y="12128"/>
                </a:lnTo>
                <a:lnTo>
                  <a:pt x="3175" y="15557"/>
                </a:lnTo>
                <a:lnTo>
                  <a:pt x="7493" y="15684"/>
                </a:lnTo>
                <a:lnTo>
                  <a:pt x="11810" y="16954"/>
                </a:lnTo>
                <a:lnTo>
                  <a:pt x="15112" y="13652"/>
                </a:lnTo>
                <a:lnTo>
                  <a:pt x="16382" y="9207"/>
                </a:lnTo>
                <a:lnTo>
                  <a:pt x="14200" y="2663"/>
                </a:lnTo>
                <a:lnTo>
                  <a:pt x="892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820532" y="1986279"/>
            <a:ext cx="15875" cy="18415"/>
          </a:xfrm>
          <a:custGeom>
            <a:avLst/>
            <a:gdLst/>
            <a:ahLst/>
            <a:cxnLst/>
            <a:rect l="l" t="t" r="r" b="b"/>
            <a:pathLst>
              <a:path w="15875" h="18414">
                <a:moveTo>
                  <a:pt x="3683" y="0"/>
                </a:moveTo>
                <a:lnTo>
                  <a:pt x="253" y="4825"/>
                </a:lnTo>
                <a:lnTo>
                  <a:pt x="126" y="9397"/>
                </a:lnTo>
                <a:lnTo>
                  <a:pt x="0" y="13207"/>
                </a:lnTo>
                <a:lnTo>
                  <a:pt x="2032" y="17018"/>
                </a:lnTo>
                <a:lnTo>
                  <a:pt x="6985" y="17144"/>
                </a:lnTo>
                <a:lnTo>
                  <a:pt x="12319" y="17906"/>
                </a:lnTo>
                <a:lnTo>
                  <a:pt x="15621" y="13462"/>
                </a:lnTo>
                <a:lnTo>
                  <a:pt x="15875" y="5587"/>
                </a:lnTo>
                <a:lnTo>
                  <a:pt x="13970" y="2158"/>
                </a:lnTo>
                <a:lnTo>
                  <a:pt x="9651" y="1396"/>
                </a:lnTo>
                <a:lnTo>
                  <a:pt x="368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855966" y="2236009"/>
            <a:ext cx="16510" cy="17780"/>
          </a:xfrm>
          <a:custGeom>
            <a:avLst/>
            <a:gdLst/>
            <a:ahLst/>
            <a:cxnLst/>
            <a:rect l="l" t="t" r="r" b="b"/>
            <a:pathLst>
              <a:path w="16509" h="17780">
                <a:moveTo>
                  <a:pt x="7223" y="0"/>
                </a:moveTo>
                <a:lnTo>
                  <a:pt x="2359" y="2426"/>
                </a:lnTo>
                <a:lnTo>
                  <a:pt x="126" y="7699"/>
                </a:lnTo>
                <a:lnTo>
                  <a:pt x="0" y="8842"/>
                </a:lnTo>
                <a:lnTo>
                  <a:pt x="253" y="10112"/>
                </a:lnTo>
                <a:lnTo>
                  <a:pt x="761" y="11382"/>
                </a:lnTo>
                <a:lnTo>
                  <a:pt x="1650" y="14811"/>
                </a:lnTo>
                <a:lnTo>
                  <a:pt x="5968" y="17224"/>
                </a:lnTo>
                <a:lnTo>
                  <a:pt x="13969" y="15319"/>
                </a:lnTo>
                <a:lnTo>
                  <a:pt x="16128" y="12144"/>
                </a:lnTo>
                <a:lnTo>
                  <a:pt x="16255" y="8588"/>
                </a:lnTo>
                <a:lnTo>
                  <a:pt x="16255" y="6937"/>
                </a:lnTo>
                <a:lnTo>
                  <a:pt x="16128" y="6302"/>
                </a:lnTo>
                <a:lnTo>
                  <a:pt x="12539" y="1073"/>
                </a:lnTo>
                <a:lnTo>
                  <a:pt x="72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712075" y="2192527"/>
            <a:ext cx="15875" cy="19685"/>
          </a:xfrm>
          <a:custGeom>
            <a:avLst/>
            <a:gdLst/>
            <a:ahLst/>
            <a:cxnLst/>
            <a:rect l="l" t="t" r="r" b="b"/>
            <a:pathLst>
              <a:path w="15875" h="19685">
                <a:moveTo>
                  <a:pt x="11556" y="0"/>
                </a:moveTo>
                <a:lnTo>
                  <a:pt x="2921" y="889"/>
                </a:lnTo>
                <a:lnTo>
                  <a:pt x="507" y="7493"/>
                </a:lnTo>
                <a:lnTo>
                  <a:pt x="253" y="8255"/>
                </a:lnTo>
                <a:lnTo>
                  <a:pt x="126" y="9017"/>
                </a:lnTo>
                <a:lnTo>
                  <a:pt x="126" y="9779"/>
                </a:lnTo>
                <a:lnTo>
                  <a:pt x="0" y="13462"/>
                </a:lnTo>
                <a:lnTo>
                  <a:pt x="2031" y="16764"/>
                </a:lnTo>
                <a:lnTo>
                  <a:pt x="5588" y="17780"/>
                </a:lnTo>
                <a:lnTo>
                  <a:pt x="10795" y="19685"/>
                </a:lnTo>
                <a:lnTo>
                  <a:pt x="15367" y="15240"/>
                </a:lnTo>
                <a:lnTo>
                  <a:pt x="15494" y="10541"/>
                </a:lnTo>
                <a:lnTo>
                  <a:pt x="15494" y="9271"/>
                </a:lnTo>
                <a:lnTo>
                  <a:pt x="15240" y="8001"/>
                </a:lnTo>
                <a:lnTo>
                  <a:pt x="14604" y="6858"/>
                </a:lnTo>
                <a:lnTo>
                  <a:pt x="1155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936356" y="2228723"/>
            <a:ext cx="16510" cy="17145"/>
          </a:xfrm>
          <a:custGeom>
            <a:avLst/>
            <a:gdLst/>
            <a:ahLst/>
            <a:cxnLst/>
            <a:rect l="l" t="t" r="r" b="b"/>
            <a:pathLst>
              <a:path w="16509" h="17144">
                <a:moveTo>
                  <a:pt x="3556" y="0"/>
                </a:moveTo>
                <a:lnTo>
                  <a:pt x="126" y="4318"/>
                </a:lnTo>
                <a:lnTo>
                  <a:pt x="0" y="8762"/>
                </a:lnTo>
                <a:lnTo>
                  <a:pt x="889" y="13334"/>
                </a:lnTo>
                <a:lnTo>
                  <a:pt x="4064" y="16890"/>
                </a:lnTo>
                <a:lnTo>
                  <a:pt x="8382" y="17018"/>
                </a:lnTo>
                <a:lnTo>
                  <a:pt x="12700" y="16001"/>
                </a:lnTo>
                <a:lnTo>
                  <a:pt x="16128" y="12700"/>
                </a:lnTo>
                <a:lnTo>
                  <a:pt x="16383" y="3682"/>
                </a:lnTo>
                <a:lnTo>
                  <a:pt x="12192" y="253"/>
                </a:lnTo>
                <a:lnTo>
                  <a:pt x="355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785354" y="2179573"/>
            <a:ext cx="17145" cy="19685"/>
          </a:xfrm>
          <a:custGeom>
            <a:avLst/>
            <a:gdLst/>
            <a:ahLst/>
            <a:cxnLst/>
            <a:rect l="l" t="t" r="r" b="b"/>
            <a:pathLst>
              <a:path w="17145" h="19685">
                <a:moveTo>
                  <a:pt x="5079" y="0"/>
                </a:moveTo>
                <a:lnTo>
                  <a:pt x="253" y="5206"/>
                </a:lnTo>
                <a:lnTo>
                  <a:pt x="126" y="10540"/>
                </a:lnTo>
                <a:lnTo>
                  <a:pt x="0" y="13969"/>
                </a:lnTo>
                <a:lnTo>
                  <a:pt x="1904" y="17399"/>
                </a:lnTo>
                <a:lnTo>
                  <a:pt x="6603" y="18414"/>
                </a:lnTo>
                <a:lnTo>
                  <a:pt x="9778" y="19684"/>
                </a:lnTo>
                <a:lnTo>
                  <a:pt x="14224" y="17652"/>
                </a:lnTo>
                <a:lnTo>
                  <a:pt x="16510" y="13207"/>
                </a:lnTo>
                <a:lnTo>
                  <a:pt x="16764" y="12573"/>
                </a:lnTo>
                <a:lnTo>
                  <a:pt x="16764" y="11937"/>
                </a:lnTo>
                <a:lnTo>
                  <a:pt x="16891" y="11430"/>
                </a:lnTo>
                <a:lnTo>
                  <a:pt x="17018" y="7493"/>
                </a:lnTo>
                <a:lnTo>
                  <a:pt x="14224" y="3937"/>
                </a:lnTo>
                <a:lnTo>
                  <a:pt x="11429" y="2920"/>
                </a:lnTo>
                <a:lnTo>
                  <a:pt x="50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8259953" y="2311780"/>
            <a:ext cx="14604" cy="20320"/>
          </a:xfrm>
          <a:custGeom>
            <a:avLst/>
            <a:gdLst/>
            <a:ahLst/>
            <a:cxnLst/>
            <a:rect l="l" t="t" r="r" b="b"/>
            <a:pathLst>
              <a:path w="14604" h="20319">
                <a:moveTo>
                  <a:pt x="4825" y="0"/>
                </a:moveTo>
                <a:lnTo>
                  <a:pt x="253" y="4191"/>
                </a:lnTo>
                <a:lnTo>
                  <a:pt x="126" y="8889"/>
                </a:lnTo>
                <a:lnTo>
                  <a:pt x="0" y="10921"/>
                </a:lnTo>
                <a:lnTo>
                  <a:pt x="762" y="13207"/>
                </a:lnTo>
                <a:lnTo>
                  <a:pt x="2794" y="14986"/>
                </a:lnTo>
                <a:lnTo>
                  <a:pt x="7874" y="19812"/>
                </a:lnTo>
                <a:lnTo>
                  <a:pt x="14097" y="12573"/>
                </a:lnTo>
                <a:lnTo>
                  <a:pt x="14224" y="6985"/>
                </a:lnTo>
                <a:lnTo>
                  <a:pt x="14350" y="4571"/>
                </a:lnTo>
                <a:lnTo>
                  <a:pt x="13335" y="2412"/>
                </a:lnTo>
                <a:lnTo>
                  <a:pt x="10795" y="1650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234806" y="2465577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13716" y="0"/>
                </a:moveTo>
                <a:lnTo>
                  <a:pt x="126" y="7620"/>
                </a:lnTo>
                <a:lnTo>
                  <a:pt x="0" y="12573"/>
                </a:lnTo>
                <a:lnTo>
                  <a:pt x="0" y="13970"/>
                </a:lnTo>
                <a:lnTo>
                  <a:pt x="889" y="15113"/>
                </a:lnTo>
                <a:lnTo>
                  <a:pt x="3428" y="15621"/>
                </a:lnTo>
                <a:lnTo>
                  <a:pt x="7747" y="16891"/>
                </a:lnTo>
                <a:lnTo>
                  <a:pt x="12192" y="13716"/>
                </a:lnTo>
                <a:lnTo>
                  <a:pt x="13335" y="9271"/>
                </a:lnTo>
                <a:lnTo>
                  <a:pt x="13462" y="8890"/>
                </a:lnTo>
                <a:lnTo>
                  <a:pt x="137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7938516" y="2051240"/>
            <a:ext cx="155575" cy="108585"/>
          </a:xfrm>
          <a:custGeom>
            <a:avLst/>
            <a:gdLst/>
            <a:ahLst/>
            <a:cxnLst/>
            <a:rect l="l" t="t" r="r" b="b"/>
            <a:pathLst>
              <a:path w="155575" h="108585">
                <a:moveTo>
                  <a:pt x="13716" y="85915"/>
                </a:moveTo>
                <a:lnTo>
                  <a:pt x="12319" y="82613"/>
                </a:lnTo>
                <a:lnTo>
                  <a:pt x="8763" y="81978"/>
                </a:lnTo>
                <a:lnTo>
                  <a:pt x="3683" y="79819"/>
                </a:lnTo>
                <a:lnTo>
                  <a:pt x="254" y="85661"/>
                </a:lnTo>
                <a:lnTo>
                  <a:pt x="127" y="90741"/>
                </a:lnTo>
                <a:lnTo>
                  <a:pt x="0" y="94297"/>
                </a:lnTo>
                <a:lnTo>
                  <a:pt x="1397" y="97472"/>
                </a:lnTo>
                <a:lnTo>
                  <a:pt x="4953" y="97599"/>
                </a:lnTo>
                <a:lnTo>
                  <a:pt x="10033" y="99758"/>
                </a:lnTo>
                <a:lnTo>
                  <a:pt x="13462" y="94424"/>
                </a:lnTo>
                <a:lnTo>
                  <a:pt x="13589" y="89471"/>
                </a:lnTo>
                <a:lnTo>
                  <a:pt x="13716" y="85915"/>
                </a:lnTo>
                <a:close/>
              </a:path>
              <a:path w="155575" h="108585">
                <a:moveTo>
                  <a:pt x="56007" y="74358"/>
                </a:moveTo>
                <a:lnTo>
                  <a:pt x="54737" y="68897"/>
                </a:lnTo>
                <a:lnTo>
                  <a:pt x="51562" y="66484"/>
                </a:lnTo>
                <a:lnTo>
                  <a:pt x="47244" y="66357"/>
                </a:lnTo>
                <a:lnTo>
                  <a:pt x="43434" y="67246"/>
                </a:lnTo>
                <a:lnTo>
                  <a:pt x="40386" y="70675"/>
                </a:lnTo>
                <a:lnTo>
                  <a:pt x="40259" y="74485"/>
                </a:lnTo>
                <a:lnTo>
                  <a:pt x="40259" y="75628"/>
                </a:lnTo>
                <a:lnTo>
                  <a:pt x="40386" y="76263"/>
                </a:lnTo>
                <a:lnTo>
                  <a:pt x="43053" y="82308"/>
                </a:lnTo>
                <a:lnTo>
                  <a:pt x="48336" y="83870"/>
                </a:lnTo>
                <a:lnTo>
                  <a:pt x="53543" y="81610"/>
                </a:lnTo>
                <a:lnTo>
                  <a:pt x="56007" y="76136"/>
                </a:lnTo>
                <a:lnTo>
                  <a:pt x="56007" y="74358"/>
                </a:lnTo>
                <a:close/>
              </a:path>
              <a:path w="155575" h="108585">
                <a:moveTo>
                  <a:pt x="97917" y="26606"/>
                </a:moveTo>
                <a:lnTo>
                  <a:pt x="94716" y="13220"/>
                </a:lnTo>
                <a:lnTo>
                  <a:pt x="85750" y="3746"/>
                </a:lnTo>
                <a:lnTo>
                  <a:pt x="73406" y="0"/>
                </a:lnTo>
                <a:lnTo>
                  <a:pt x="60071" y="3746"/>
                </a:lnTo>
                <a:lnTo>
                  <a:pt x="52324" y="8699"/>
                </a:lnTo>
                <a:lnTo>
                  <a:pt x="48514" y="16573"/>
                </a:lnTo>
                <a:lnTo>
                  <a:pt x="48260" y="24447"/>
                </a:lnTo>
                <a:lnTo>
                  <a:pt x="49301" y="32804"/>
                </a:lnTo>
                <a:lnTo>
                  <a:pt x="52920" y="40373"/>
                </a:lnTo>
                <a:lnTo>
                  <a:pt x="58966" y="46405"/>
                </a:lnTo>
                <a:lnTo>
                  <a:pt x="67310" y="50101"/>
                </a:lnTo>
                <a:lnTo>
                  <a:pt x="76936" y="50774"/>
                </a:lnTo>
                <a:lnTo>
                  <a:pt x="85763" y="47510"/>
                </a:lnTo>
                <a:lnTo>
                  <a:pt x="92862" y="40995"/>
                </a:lnTo>
                <a:lnTo>
                  <a:pt x="97282" y="31940"/>
                </a:lnTo>
                <a:lnTo>
                  <a:pt x="97663" y="30162"/>
                </a:lnTo>
                <a:lnTo>
                  <a:pt x="97917" y="28384"/>
                </a:lnTo>
                <a:lnTo>
                  <a:pt x="97917" y="26606"/>
                </a:lnTo>
                <a:close/>
              </a:path>
              <a:path w="155575" h="108585">
                <a:moveTo>
                  <a:pt x="155321" y="95313"/>
                </a:moveTo>
                <a:lnTo>
                  <a:pt x="153289" y="91884"/>
                </a:lnTo>
                <a:lnTo>
                  <a:pt x="149733" y="89852"/>
                </a:lnTo>
                <a:lnTo>
                  <a:pt x="145415" y="88582"/>
                </a:lnTo>
                <a:lnTo>
                  <a:pt x="140970" y="90741"/>
                </a:lnTo>
                <a:lnTo>
                  <a:pt x="139827" y="95186"/>
                </a:lnTo>
                <a:lnTo>
                  <a:pt x="139319" y="96075"/>
                </a:lnTo>
                <a:lnTo>
                  <a:pt x="139065" y="96837"/>
                </a:lnTo>
                <a:lnTo>
                  <a:pt x="139065" y="97726"/>
                </a:lnTo>
                <a:lnTo>
                  <a:pt x="138811" y="104076"/>
                </a:lnTo>
                <a:lnTo>
                  <a:pt x="152654" y="108267"/>
                </a:lnTo>
                <a:lnTo>
                  <a:pt x="155067" y="100520"/>
                </a:lnTo>
                <a:lnTo>
                  <a:pt x="155067" y="99758"/>
                </a:lnTo>
                <a:lnTo>
                  <a:pt x="155194" y="98996"/>
                </a:lnTo>
                <a:lnTo>
                  <a:pt x="155321" y="95313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8278621" y="2397220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09" h="16510">
                <a:moveTo>
                  <a:pt x="8032" y="0"/>
                </a:moveTo>
                <a:lnTo>
                  <a:pt x="2611" y="2337"/>
                </a:lnTo>
                <a:lnTo>
                  <a:pt x="0" y="8794"/>
                </a:lnTo>
                <a:lnTo>
                  <a:pt x="2825" y="14410"/>
                </a:lnTo>
                <a:lnTo>
                  <a:pt x="8318" y="16097"/>
                </a:lnTo>
                <a:lnTo>
                  <a:pt x="13715" y="13973"/>
                </a:lnTo>
                <a:lnTo>
                  <a:pt x="16255" y="8159"/>
                </a:lnTo>
                <a:lnTo>
                  <a:pt x="13501" y="1901"/>
                </a:lnTo>
                <a:lnTo>
                  <a:pt x="80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7992872" y="2313558"/>
            <a:ext cx="74295" cy="71120"/>
          </a:xfrm>
          <a:custGeom>
            <a:avLst/>
            <a:gdLst/>
            <a:ahLst/>
            <a:cxnLst/>
            <a:rect l="l" t="t" r="r" b="b"/>
            <a:pathLst>
              <a:path w="74295" h="71119">
                <a:moveTo>
                  <a:pt x="16002" y="60452"/>
                </a:moveTo>
                <a:lnTo>
                  <a:pt x="15748" y="59182"/>
                </a:lnTo>
                <a:lnTo>
                  <a:pt x="15240" y="57912"/>
                </a:lnTo>
                <a:lnTo>
                  <a:pt x="12192" y="51054"/>
                </a:lnTo>
                <a:lnTo>
                  <a:pt x="3429" y="51943"/>
                </a:lnTo>
                <a:lnTo>
                  <a:pt x="1016" y="58674"/>
                </a:lnTo>
                <a:lnTo>
                  <a:pt x="381" y="59817"/>
                </a:lnTo>
                <a:lnTo>
                  <a:pt x="127" y="60960"/>
                </a:lnTo>
                <a:lnTo>
                  <a:pt x="127" y="62103"/>
                </a:lnTo>
                <a:lnTo>
                  <a:pt x="0" y="65278"/>
                </a:lnTo>
                <a:lnTo>
                  <a:pt x="1905" y="67945"/>
                </a:lnTo>
                <a:lnTo>
                  <a:pt x="5080" y="68834"/>
                </a:lnTo>
                <a:lnTo>
                  <a:pt x="10287" y="70866"/>
                </a:lnTo>
                <a:lnTo>
                  <a:pt x="15748" y="66929"/>
                </a:lnTo>
                <a:lnTo>
                  <a:pt x="16002" y="61595"/>
                </a:lnTo>
                <a:lnTo>
                  <a:pt x="16002" y="60452"/>
                </a:lnTo>
                <a:close/>
              </a:path>
              <a:path w="74295" h="71119">
                <a:moveTo>
                  <a:pt x="74168" y="9779"/>
                </a:moveTo>
                <a:lnTo>
                  <a:pt x="73914" y="8382"/>
                </a:lnTo>
                <a:lnTo>
                  <a:pt x="70358" y="0"/>
                </a:lnTo>
                <a:lnTo>
                  <a:pt x="61595" y="889"/>
                </a:lnTo>
                <a:lnTo>
                  <a:pt x="58928" y="9525"/>
                </a:lnTo>
                <a:lnTo>
                  <a:pt x="58801" y="10287"/>
                </a:lnTo>
                <a:lnTo>
                  <a:pt x="58801" y="10922"/>
                </a:lnTo>
                <a:lnTo>
                  <a:pt x="58674" y="14605"/>
                </a:lnTo>
                <a:lnTo>
                  <a:pt x="60706" y="17907"/>
                </a:lnTo>
                <a:lnTo>
                  <a:pt x="64262" y="18923"/>
                </a:lnTo>
                <a:lnTo>
                  <a:pt x="69342" y="20066"/>
                </a:lnTo>
                <a:lnTo>
                  <a:pt x="74041" y="16129"/>
                </a:lnTo>
                <a:lnTo>
                  <a:pt x="74168" y="11049"/>
                </a:lnTo>
                <a:lnTo>
                  <a:pt x="74168" y="9779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8154543" y="2323591"/>
            <a:ext cx="57150" cy="39370"/>
          </a:xfrm>
          <a:custGeom>
            <a:avLst/>
            <a:gdLst/>
            <a:ahLst/>
            <a:cxnLst/>
            <a:rect l="l" t="t" r="r" b="b"/>
            <a:pathLst>
              <a:path w="57150" h="39369">
                <a:moveTo>
                  <a:pt x="15494" y="9779"/>
                </a:moveTo>
                <a:lnTo>
                  <a:pt x="15240" y="8382"/>
                </a:lnTo>
                <a:lnTo>
                  <a:pt x="11557" y="0"/>
                </a:lnTo>
                <a:lnTo>
                  <a:pt x="2794" y="889"/>
                </a:lnTo>
                <a:lnTo>
                  <a:pt x="254" y="8382"/>
                </a:lnTo>
                <a:lnTo>
                  <a:pt x="127" y="9144"/>
                </a:lnTo>
                <a:lnTo>
                  <a:pt x="127" y="9906"/>
                </a:lnTo>
                <a:lnTo>
                  <a:pt x="0" y="13589"/>
                </a:lnTo>
                <a:lnTo>
                  <a:pt x="2032" y="17018"/>
                </a:lnTo>
                <a:lnTo>
                  <a:pt x="5461" y="18923"/>
                </a:lnTo>
                <a:lnTo>
                  <a:pt x="10668" y="20066"/>
                </a:lnTo>
                <a:lnTo>
                  <a:pt x="15240" y="16129"/>
                </a:lnTo>
                <a:lnTo>
                  <a:pt x="15367" y="11049"/>
                </a:lnTo>
                <a:lnTo>
                  <a:pt x="15494" y="9779"/>
                </a:lnTo>
                <a:close/>
              </a:path>
              <a:path w="57150" h="39369">
                <a:moveTo>
                  <a:pt x="56896" y="24257"/>
                </a:moveTo>
                <a:lnTo>
                  <a:pt x="52832" y="18923"/>
                </a:lnTo>
                <a:lnTo>
                  <a:pt x="46736" y="21463"/>
                </a:lnTo>
                <a:lnTo>
                  <a:pt x="42291" y="22225"/>
                </a:lnTo>
                <a:lnTo>
                  <a:pt x="40259" y="25400"/>
                </a:lnTo>
                <a:lnTo>
                  <a:pt x="40132" y="28829"/>
                </a:lnTo>
                <a:lnTo>
                  <a:pt x="40005" y="33782"/>
                </a:lnTo>
                <a:lnTo>
                  <a:pt x="44069" y="39116"/>
                </a:lnTo>
                <a:lnTo>
                  <a:pt x="50546" y="37338"/>
                </a:lnTo>
                <a:lnTo>
                  <a:pt x="54864" y="36195"/>
                </a:lnTo>
                <a:lnTo>
                  <a:pt x="56642" y="32893"/>
                </a:lnTo>
                <a:lnTo>
                  <a:pt x="56769" y="29464"/>
                </a:lnTo>
                <a:lnTo>
                  <a:pt x="56896" y="24257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567039" y="2405887"/>
            <a:ext cx="73660" cy="72390"/>
          </a:xfrm>
          <a:custGeom>
            <a:avLst/>
            <a:gdLst/>
            <a:ahLst/>
            <a:cxnLst/>
            <a:rect l="l" t="t" r="r" b="b"/>
            <a:pathLst>
              <a:path w="73659" h="72389">
                <a:moveTo>
                  <a:pt x="15875" y="7620"/>
                </a:moveTo>
                <a:lnTo>
                  <a:pt x="12954" y="3937"/>
                </a:lnTo>
                <a:lnTo>
                  <a:pt x="9271" y="2921"/>
                </a:lnTo>
                <a:lnTo>
                  <a:pt x="4953" y="1651"/>
                </a:lnTo>
                <a:lnTo>
                  <a:pt x="1524" y="4826"/>
                </a:lnTo>
                <a:lnTo>
                  <a:pt x="381" y="9271"/>
                </a:lnTo>
                <a:lnTo>
                  <a:pt x="127" y="9906"/>
                </a:lnTo>
                <a:lnTo>
                  <a:pt x="127" y="11049"/>
                </a:lnTo>
                <a:lnTo>
                  <a:pt x="0" y="14986"/>
                </a:lnTo>
                <a:lnTo>
                  <a:pt x="2794" y="18542"/>
                </a:lnTo>
                <a:lnTo>
                  <a:pt x="6477" y="19685"/>
                </a:lnTo>
                <a:lnTo>
                  <a:pt x="10922" y="19812"/>
                </a:lnTo>
                <a:lnTo>
                  <a:pt x="14224" y="17653"/>
                </a:lnTo>
                <a:lnTo>
                  <a:pt x="15367" y="13208"/>
                </a:lnTo>
                <a:lnTo>
                  <a:pt x="15621" y="12573"/>
                </a:lnTo>
                <a:lnTo>
                  <a:pt x="15748" y="12065"/>
                </a:lnTo>
                <a:lnTo>
                  <a:pt x="15875" y="7620"/>
                </a:lnTo>
                <a:close/>
              </a:path>
              <a:path w="73659" h="72389">
                <a:moveTo>
                  <a:pt x="16256" y="68453"/>
                </a:moveTo>
                <a:lnTo>
                  <a:pt x="15113" y="63754"/>
                </a:lnTo>
                <a:lnTo>
                  <a:pt x="12293" y="59524"/>
                </a:lnTo>
                <a:lnTo>
                  <a:pt x="8978" y="57975"/>
                </a:lnTo>
                <a:lnTo>
                  <a:pt x="6350" y="61341"/>
                </a:lnTo>
                <a:lnTo>
                  <a:pt x="6096" y="62103"/>
                </a:lnTo>
                <a:lnTo>
                  <a:pt x="5969" y="62865"/>
                </a:lnTo>
                <a:lnTo>
                  <a:pt x="5969" y="63627"/>
                </a:lnTo>
                <a:lnTo>
                  <a:pt x="5842" y="67183"/>
                </a:lnTo>
                <a:lnTo>
                  <a:pt x="7874" y="70485"/>
                </a:lnTo>
                <a:lnTo>
                  <a:pt x="11430" y="71628"/>
                </a:lnTo>
                <a:lnTo>
                  <a:pt x="14859" y="72390"/>
                </a:lnTo>
                <a:lnTo>
                  <a:pt x="16129" y="70739"/>
                </a:lnTo>
                <a:lnTo>
                  <a:pt x="16256" y="68453"/>
                </a:lnTo>
                <a:close/>
              </a:path>
              <a:path w="73659" h="72389">
                <a:moveTo>
                  <a:pt x="73406" y="4699"/>
                </a:moveTo>
                <a:lnTo>
                  <a:pt x="69215" y="0"/>
                </a:lnTo>
                <a:lnTo>
                  <a:pt x="63627" y="1270"/>
                </a:lnTo>
                <a:lnTo>
                  <a:pt x="60452" y="2032"/>
                </a:lnTo>
                <a:lnTo>
                  <a:pt x="58293" y="5207"/>
                </a:lnTo>
                <a:lnTo>
                  <a:pt x="58166" y="8128"/>
                </a:lnTo>
                <a:lnTo>
                  <a:pt x="58166" y="9271"/>
                </a:lnTo>
                <a:lnTo>
                  <a:pt x="58420" y="10287"/>
                </a:lnTo>
                <a:lnTo>
                  <a:pt x="58928" y="11176"/>
                </a:lnTo>
                <a:lnTo>
                  <a:pt x="59944" y="15748"/>
                </a:lnTo>
                <a:lnTo>
                  <a:pt x="64135" y="18161"/>
                </a:lnTo>
                <a:lnTo>
                  <a:pt x="71755" y="14478"/>
                </a:lnTo>
                <a:lnTo>
                  <a:pt x="73152" y="11938"/>
                </a:lnTo>
                <a:lnTo>
                  <a:pt x="73152" y="9398"/>
                </a:lnTo>
                <a:lnTo>
                  <a:pt x="73406" y="4699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8994902" y="2278252"/>
            <a:ext cx="15875" cy="16510"/>
          </a:xfrm>
          <a:custGeom>
            <a:avLst/>
            <a:gdLst/>
            <a:ahLst/>
            <a:cxnLst/>
            <a:rect l="l" t="t" r="r" b="b"/>
            <a:pathLst>
              <a:path w="15875" h="16510">
                <a:moveTo>
                  <a:pt x="3937" y="0"/>
                </a:moveTo>
                <a:lnTo>
                  <a:pt x="507" y="3302"/>
                </a:lnTo>
                <a:lnTo>
                  <a:pt x="380" y="7747"/>
                </a:lnTo>
                <a:lnTo>
                  <a:pt x="253" y="8255"/>
                </a:lnTo>
                <a:lnTo>
                  <a:pt x="126" y="8636"/>
                </a:lnTo>
                <a:lnTo>
                  <a:pt x="126" y="9144"/>
                </a:lnTo>
                <a:lnTo>
                  <a:pt x="0" y="12954"/>
                </a:lnTo>
                <a:lnTo>
                  <a:pt x="3809" y="15748"/>
                </a:lnTo>
                <a:lnTo>
                  <a:pt x="12065" y="16002"/>
                </a:lnTo>
                <a:lnTo>
                  <a:pt x="15367" y="12700"/>
                </a:lnTo>
                <a:lnTo>
                  <a:pt x="15494" y="8255"/>
                </a:lnTo>
                <a:lnTo>
                  <a:pt x="15748" y="3810"/>
                </a:lnTo>
                <a:lnTo>
                  <a:pt x="12573" y="254"/>
                </a:lnTo>
                <a:lnTo>
                  <a:pt x="39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818880" y="2210435"/>
            <a:ext cx="16510" cy="20955"/>
          </a:xfrm>
          <a:custGeom>
            <a:avLst/>
            <a:gdLst/>
            <a:ahLst/>
            <a:cxnLst/>
            <a:rect l="l" t="t" r="r" b="b"/>
            <a:pathLst>
              <a:path w="16509" h="20955">
                <a:moveTo>
                  <a:pt x="9525" y="0"/>
                </a:moveTo>
                <a:lnTo>
                  <a:pt x="3683" y="4825"/>
                </a:lnTo>
                <a:lnTo>
                  <a:pt x="1270" y="6476"/>
                </a:lnTo>
                <a:lnTo>
                  <a:pt x="126" y="8635"/>
                </a:lnTo>
                <a:lnTo>
                  <a:pt x="126" y="10921"/>
                </a:lnTo>
                <a:lnTo>
                  <a:pt x="0" y="12826"/>
                </a:lnTo>
                <a:lnTo>
                  <a:pt x="762" y="14985"/>
                </a:lnTo>
                <a:lnTo>
                  <a:pt x="2286" y="17144"/>
                </a:lnTo>
                <a:lnTo>
                  <a:pt x="4318" y="20573"/>
                </a:lnTo>
                <a:lnTo>
                  <a:pt x="9778" y="20700"/>
                </a:lnTo>
                <a:lnTo>
                  <a:pt x="13080" y="18541"/>
                </a:lnTo>
                <a:lnTo>
                  <a:pt x="15113" y="16890"/>
                </a:lnTo>
                <a:lnTo>
                  <a:pt x="16001" y="14731"/>
                </a:lnTo>
                <a:lnTo>
                  <a:pt x="16001" y="12572"/>
                </a:lnTo>
                <a:lnTo>
                  <a:pt x="16255" y="6350"/>
                </a:lnTo>
                <a:lnTo>
                  <a:pt x="95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9061704" y="2468117"/>
            <a:ext cx="15875" cy="18415"/>
          </a:xfrm>
          <a:custGeom>
            <a:avLst/>
            <a:gdLst/>
            <a:ahLst/>
            <a:cxnLst/>
            <a:rect l="l" t="t" r="r" b="b"/>
            <a:pathLst>
              <a:path w="15875" h="18414">
                <a:moveTo>
                  <a:pt x="4064" y="0"/>
                </a:moveTo>
                <a:lnTo>
                  <a:pt x="253" y="4571"/>
                </a:lnTo>
                <a:lnTo>
                  <a:pt x="126" y="9143"/>
                </a:lnTo>
                <a:lnTo>
                  <a:pt x="0" y="12573"/>
                </a:lnTo>
                <a:lnTo>
                  <a:pt x="1904" y="16001"/>
                </a:lnTo>
                <a:lnTo>
                  <a:pt x="6603" y="17144"/>
                </a:lnTo>
                <a:lnTo>
                  <a:pt x="10795" y="18414"/>
                </a:lnTo>
                <a:lnTo>
                  <a:pt x="14224" y="16256"/>
                </a:lnTo>
                <a:lnTo>
                  <a:pt x="15367" y="11811"/>
                </a:lnTo>
                <a:lnTo>
                  <a:pt x="15621" y="11049"/>
                </a:lnTo>
                <a:lnTo>
                  <a:pt x="15748" y="10287"/>
                </a:lnTo>
                <a:lnTo>
                  <a:pt x="15748" y="9525"/>
                </a:lnTo>
                <a:lnTo>
                  <a:pt x="15875" y="5842"/>
                </a:lnTo>
                <a:lnTo>
                  <a:pt x="13843" y="2539"/>
                </a:lnTo>
                <a:lnTo>
                  <a:pt x="10287" y="1524"/>
                </a:lnTo>
                <a:lnTo>
                  <a:pt x="40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697976" y="2257932"/>
            <a:ext cx="131445" cy="134620"/>
          </a:xfrm>
          <a:custGeom>
            <a:avLst/>
            <a:gdLst/>
            <a:ahLst/>
            <a:cxnLst/>
            <a:rect l="l" t="t" r="r" b="b"/>
            <a:pathLst>
              <a:path w="131445" h="134619">
                <a:moveTo>
                  <a:pt x="16002" y="69088"/>
                </a:moveTo>
                <a:lnTo>
                  <a:pt x="14058" y="63525"/>
                </a:lnTo>
                <a:lnTo>
                  <a:pt x="9245" y="60820"/>
                </a:lnTo>
                <a:lnTo>
                  <a:pt x="3937" y="61722"/>
                </a:lnTo>
                <a:lnTo>
                  <a:pt x="508" y="66929"/>
                </a:lnTo>
                <a:lnTo>
                  <a:pt x="254" y="67691"/>
                </a:lnTo>
                <a:lnTo>
                  <a:pt x="127" y="68453"/>
                </a:lnTo>
                <a:lnTo>
                  <a:pt x="127" y="69215"/>
                </a:lnTo>
                <a:lnTo>
                  <a:pt x="0" y="72898"/>
                </a:lnTo>
                <a:lnTo>
                  <a:pt x="2032" y="76200"/>
                </a:lnTo>
                <a:lnTo>
                  <a:pt x="9906" y="78486"/>
                </a:lnTo>
                <a:lnTo>
                  <a:pt x="14351" y="76454"/>
                </a:lnTo>
                <a:lnTo>
                  <a:pt x="15494" y="72009"/>
                </a:lnTo>
                <a:lnTo>
                  <a:pt x="15875" y="70993"/>
                </a:lnTo>
                <a:lnTo>
                  <a:pt x="16002" y="69977"/>
                </a:lnTo>
                <a:lnTo>
                  <a:pt x="16002" y="69088"/>
                </a:lnTo>
                <a:close/>
              </a:path>
              <a:path w="131445" h="134619">
                <a:moveTo>
                  <a:pt x="63500" y="7620"/>
                </a:moveTo>
                <a:lnTo>
                  <a:pt x="62738" y="5461"/>
                </a:lnTo>
                <a:lnTo>
                  <a:pt x="61214" y="3683"/>
                </a:lnTo>
                <a:lnTo>
                  <a:pt x="59055" y="1397"/>
                </a:lnTo>
                <a:lnTo>
                  <a:pt x="53721" y="0"/>
                </a:lnTo>
                <a:lnTo>
                  <a:pt x="51435" y="3302"/>
                </a:lnTo>
                <a:lnTo>
                  <a:pt x="49149" y="5080"/>
                </a:lnTo>
                <a:lnTo>
                  <a:pt x="48133" y="7112"/>
                </a:lnTo>
                <a:lnTo>
                  <a:pt x="48006" y="9271"/>
                </a:lnTo>
                <a:lnTo>
                  <a:pt x="47879" y="15113"/>
                </a:lnTo>
                <a:lnTo>
                  <a:pt x="54991" y="20447"/>
                </a:lnTo>
                <a:lnTo>
                  <a:pt x="60833" y="14859"/>
                </a:lnTo>
                <a:lnTo>
                  <a:pt x="62484" y="13843"/>
                </a:lnTo>
                <a:lnTo>
                  <a:pt x="63373" y="11938"/>
                </a:lnTo>
                <a:lnTo>
                  <a:pt x="63500" y="9779"/>
                </a:lnTo>
                <a:lnTo>
                  <a:pt x="63500" y="7620"/>
                </a:lnTo>
                <a:close/>
              </a:path>
              <a:path w="131445" h="134619">
                <a:moveTo>
                  <a:pt x="131064" y="115062"/>
                </a:moveTo>
                <a:lnTo>
                  <a:pt x="127127" y="109982"/>
                </a:lnTo>
                <a:lnTo>
                  <a:pt x="120904" y="107950"/>
                </a:lnTo>
                <a:lnTo>
                  <a:pt x="113411" y="105410"/>
                </a:lnTo>
                <a:lnTo>
                  <a:pt x="105664" y="109728"/>
                </a:lnTo>
                <a:lnTo>
                  <a:pt x="104267" y="116459"/>
                </a:lnTo>
                <a:lnTo>
                  <a:pt x="103759" y="118110"/>
                </a:lnTo>
                <a:lnTo>
                  <a:pt x="103505" y="119634"/>
                </a:lnTo>
                <a:lnTo>
                  <a:pt x="103378" y="121158"/>
                </a:lnTo>
                <a:lnTo>
                  <a:pt x="106629" y="130149"/>
                </a:lnTo>
                <a:lnTo>
                  <a:pt x="114579" y="134607"/>
                </a:lnTo>
                <a:lnTo>
                  <a:pt x="123621" y="133324"/>
                </a:lnTo>
                <a:lnTo>
                  <a:pt x="130175" y="125095"/>
                </a:lnTo>
                <a:lnTo>
                  <a:pt x="130556" y="123825"/>
                </a:lnTo>
                <a:lnTo>
                  <a:pt x="130810" y="122428"/>
                </a:lnTo>
                <a:lnTo>
                  <a:pt x="130810" y="121158"/>
                </a:lnTo>
                <a:lnTo>
                  <a:pt x="131064" y="115062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711692" y="2443225"/>
            <a:ext cx="73025" cy="93345"/>
          </a:xfrm>
          <a:custGeom>
            <a:avLst/>
            <a:gdLst/>
            <a:ahLst/>
            <a:cxnLst/>
            <a:rect l="l" t="t" r="r" b="b"/>
            <a:pathLst>
              <a:path w="73025" h="93344">
                <a:moveTo>
                  <a:pt x="27686" y="14859"/>
                </a:moveTo>
                <a:lnTo>
                  <a:pt x="23749" y="8509"/>
                </a:lnTo>
                <a:lnTo>
                  <a:pt x="16383" y="7493"/>
                </a:lnTo>
                <a:lnTo>
                  <a:pt x="7620" y="5588"/>
                </a:lnTo>
                <a:lnTo>
                  <a:pt x="381" y="12954"/>
                </a:lnTo>
                <a:lnTo>
                  <a:pt x="127" y="21082"/>
                </a:lnTo>
                <a:lnTo>
                  <a:pt x="0" y="23876"/>
                </a:lnTo>
                <a:lnTo>
                  <a:pt x="762" y="26924"/>
                </a:lnTo>
                <a:lnTo>
                  <a:pt x="6858" y="35306"/>
                </a:lnTo>
                <a:lnTo>
                  <a:pt x="15494" y="36703"/>
                </a:lnTo>
                <a:lnTo>
                  <a:pt x="22225" y="32512"/>
                </a:lnTo>
                <a:lnTo>
                  <a:pt x="25654" y="29591"/>
                </a:lnTo>
                <a:lnTo>
                  <a:pt x="27305" y="25400"/>
                </a:lnTo>
                <a:lnTo>
                  <a:pt x="27686" y="14859"/>
                </a:lnTo>
                <a:close/>
              </a:path>
              <a:path w="73025" h="93344">
                <a:moveTo>
                  <a:pt x="64389" y="80772"/>
                </a:moveTo>
                <a:lnTo>
                  <a:pt x="62484" y="77089"/>
                </a:lnTo>
                <a:lnTo>
                  <a:pt x="58801" y="76327"/>
                </a:lnTo>
                <a:lnTo>
                  <a:pt x="53086" y="75311"/>
                </a:lnTo>
                <a:lnTo>
                  <a:pt x="48514" y="78867"/>
                </a:lnTo>
                <a:lnTo>
                  <a:pt x="48387" y="83566"/>
                </a:lnTo>
                <a:lnTo>
                  <a:pt x="48260" y="85090"/>
                </a:lnTo>
                <a:lnTo>
                  <a:pt x="48641" y="86741"/>
                </a:lnTo>
                <a:lnTo>
                  <a:pt x="49657" y="88519"/>
                </a:lnTo>
                <a:lnTo>
                  <a:pt x="51816" y="91948"/>
                </a:lnTo>
                <a:lnTo>
                  <a:pt x="56134" y="93218"/>
                </a:lnTo>
                <a:lnTo>
                  <a:pt x="60452" y="91059"/>
                </a:lnTo>
                <a:lnTo>
                  <a:pt x="62865" y="89662"/>
                </a:lnTo>
                <a:lnTo>
                  <a:pt x="64135" y="86995"/>
                </a:lnTo>
                <a:lnTo>
                  <a:pt x="64262" y="84328"/>
                </a:lnTo>
                <a:lnTo>
                  <a:pt x="64389" y="80772"/>
                </a:lnTo>
                <a:close/>
              </a:path>
              <a:path w="73025" h="93344">
                <a:moveTo>
                  <a:pt x="72898" y="10541"/>
                </a:moveTo>
                <a:lnTo>
                  <a:pt x="70993" y="5842"/>
                </a:lnTo>
                <a:lnTo>
                  <a:pt x="66548" y="2413"/>
                </a:lnTo>
                <a:lnTo>
                  <a:pt x="59588" y="0"/>
                </a:lnTo>
                <a:lnTo>
                  <a:pt x="52793" y="1955"/>
                </a:lnTo>
                <a:lnTo>
                  <a:pt x="47574" y="7226"/>
                </a:lnTo>
                <a:lnTo>
                  <a:pt x="45339" y="14732"/>
                </a:lnTo>
                <a:lnTo>
                  <a:pt x="45339" y="16510"/>
                </a:lnTo>
                <a:lnTo>
                  <a:pt x="45466" y="17399"/>
                </a:lnTo>
                <a:lnTo>
                  <a:pt x="47498" y="24257"/>
                </a:lnTo>
                <a:lnTo>
                  <a:pt x="53721" y="30099"/>
                </a:lnTo>
                <a:lnTo>
                  <a:pt x="61468" y="28067"/>
                </a:lnTo>
                <a:lnTo>
                  <a:pt x="68453" y="27051"/>
                </a:lnTo>
                <a:lnTo>
                  <a:pt x="72644" y="21209"/>
                </a:lnTo>
                <a:lnTo>
                  <a:pt x="72898" y="10541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9039225" y="2387219"/>
            <a:ext cx="27940" cy="29845"/>
          </a:xfrm>
          <a:custGeom>
            <a:avLst/>
            <a:gdLst/>
            <a:ahLst/>
            <a:cxnLst/>
            <a:rect l="l" t="t" r="r" b="b"/>
            <a:pathLst>
              <a:path w="27940" h="29844">
                <a:moveTo>
                  <a:pt x="7747" y="0"/>
                </a:moveTo>
                <a:lnTo>
                  <a:pt x="380" y="7238"/>
                </a:lnTo>
                <a:lnTo>
                  <a:pt x="126" y="15367"/>
                </a:lnTo>
                <a:lnTo>
                  <a:pt x="0" y="17906"/>
                </a:lnTo>
                <a:lnTo>
                  <a:pt x="634" y="20447"/>
                </a:lnTo>
                <a:lnTo>
                  <a:pt x="2031" y="22860"/>
                </a:lnTo>
                <a:lnTo>
                  <a:pt x="8229" y="28410"/>
                </a:lnTo>
                <a:lnTo>
                  <a:pt x="15986" y="29543"/>
                </a:lnTo>
                <a:lnTo>
                  <a:pt x="23052" y="26414"/>
                </a:lnTo>
                <a:lnTo>
                  <a:pt x="27177" y="19176"/>
                </a:lnTo>
                <a:lnTo>
                  <a:pt x="27431" y="17653"/>
                </a:lnTo>
                <a:lnTo>
                  <a:pt x="27685" y="9779"/>
                </a:lnTo>
                <a:lnTo>
                  <a:pt x="23622" y="3175"/>
                </a:lnTo>
                <a:lnTo>
                  <a:pt x="16891" y="2031"/>
                </a:lnTo>
                <a:lnTo>
                  <a:pt x="77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874379" y="2338450"/>
            <a:ext cx="66675" cy="133350"/>
          </a:xfrm>
          <a:custGeom>
            <a:avLst/>
            <a:gdLst/>
            <a:ahLst/>
            <a:cxnLst/>
            <a:rect l="l" t="t" r="r" b="b"/>
            <a:pathLst>
              <a:path w="66675" h="133350">
                <a:moveTo>
                  <a:pt x="21336" y="72644"/>
                </a:moveTo>
                <a:lnTo>
                  <a:pt x="18161" y="69215"/>
                </a:lnTo>
                <a:lnTo>
                  <a:pt x="13843" y="69088"/>
                </a:lnTo>
                <a:lnTo>
                  <a:pt x="11049" y="68961"/>
                </a:lnTo>
                <a:lnTo>
                  <a:pt x="9906" y="70104"/>
                </a:lnTo>
                <a:lnTo>
                  <a:pt x="9906" y="71628"/>
                </a:lnTo>
                <a:lnTo>
                  <a:pt x="11506" y="76200"/>
                </a:lnTo>
                <a:lnTo>
                  <a:pt x="15303" y="80276"/>
                </a:lnTo>
                <a:lnTo>
                  <a:pt x="19189" y="81381"/>
                </a:lnTo>
                <a:lnTo>
                  <a:pt x="21082" y="77089"/>
                </a:lnTo>
                <a:lnTo>
                  <a:pt x="21336" y="72644"/>
                </a:lnTo>
                <a:close/>
              </a:path>
              <a:path w="66675" h="133350">
                <a:moveTo>
                  <a:pt x="26797" y="113665"/>
                </a:moveTo>
                <a:lnTo>
                  <a:pt x="25146" y="109220"/>
                </a:lnTo>
                <a:lnTo>
                  <a:pt x="21336" y="106426"/>
                </a:lnTo>
                <a:lnTo>
                  <a:pt x="14300" y="103860"/>
                </a:lnTo>
                <a:lnTo>
                  <a:pt x="7467" y="105448"/>
                </a:lnTo>
                <a:lnTo>
                  <a:pt x="2235" y="110324"/>
                </a:lnTo>
                <a:lnTo>
                  <a:pt x="0" y="117602"/>
                </a:lnTo>
                <a:lnTo>
                  <a:pt x="0" y="118491"/>
                </a:lnTo>
                <a:lnTo>
                  <a:pt x="127" y="119380"/>
                </a:lnTo>
                <a:lnTo>
                  <a:pt x="1016" y="128270"/>
                </a:lnTo>
                <a:lnTo>
                  <a:pt x="8509" y="132969"/>
                </a:lnTo>
                <a:lnTo>
                  <a:pt x="14986" y="132080"/>
                </a:lnTo>
                <a:lnTo>
                  <a:pt x="22225" y="130937"/>
                </a:lnTo>
                <a:lnTo>
                  <a:pt x="26416" y="124587"/>
                </a:lnTo>
                <a:lnTo>
                  <a:pt x="26797" y="113665"/>
                </a:lnTo>
                <a:close/>
              </a:path>
              <a:path w="66675" h="133350">
                <a:moveTo>
                  <a:pt x="59309" y="6350"/>
                </a:moveTo>
                <a:lnTo>
                  <a:pt x="52959" y="508"/>
                </a:lnTo>
                <a:lnTo>
                  <a:pt x="37211" y="0"/>
                </a:lnTo>
                <a:lnTo>
                  <a:pt x="31369" y="6604"/>
                </a:lnTo>
                <a:lnTo>
                  <a:pt x="31115" y="13843"/>
                </a:lnTo>
                <a:lnTo>
                  <a:pt x="30988" y="17145"/>
                </a:lnTo>
                <a:lnTo>
                  <a:pt x="32131" y="20574"/>
                </a:lnTo>
                <a:lnTo>
                  <a:pt x="34798" y="23622"/>
                </a:lnTo>
                <a:lnTo>
                  <a:pt x="42062" y="27800"/>
                </a:lnTo>
                <a:lnTo>
                  <a:pt x="49923" y="27025"/>
                </a:lnTo>
                <a:lnTo>
                  <a:pt x="56273" y="22199"/>
                </a:lnTo>
                <a:lnTo>
                  <a:pt x="59055" y="14224"/>
                </a:lnTo>
                <a:lnTo>
                  <a:pt x="59309" y="6350"/>
                </a:lnTo>
                <a:close/>
              </a:path>
              <a:path w="66675" h="133350">
                <a:moveTo>
                  <a:pt x="66167" y="66802"/>
                </a:moveTo>
                <a:lnTo>
                  <a:pt x="57150" y="61087"/>
                </a:lnTo>
                <a:lnTo>
                  <a:pt x="51816" y="67945"/>
                </a:lnTo>
                <a:lnTo>
                  <a:pt x="50292" y="69469"/>
                </a:lnTo>
                <a:lnTo>
                  <a:pt x="49403" y="71501"/>
                </a:lnTo>
                <a:lnTo>
                  <a:pt x="49403" y="73660"/>
                </a:lnTo>
                <a:lnTo>
                  <a:pt x="49276" y="75946"/>
                </a:lnTo>
                <a:lnTo>
                  <a:pt x="50292" y="78486"/>
                </a:lnTo>
                <a:lnTo>
                  <a:pt x="52578" y="80391"/>
                </a:lnTo>
                <a:lnTo>
                  <a:pt x="55753" y="82804"/>
                </a:lnTo>
                <a:lnTo>
                  <a:pt x="60071" y="82931"/>
                </a:lnTo>
                <a:lnTo>
                  <a:pt x="63500" y="79629"/>
                </a:lnTo>
                <a:lnTo>
                  <a:pt x="65151" y="77724"/>
                </a:lnTo>
                <a:lnTo>
                  <a:pt x="65913" y="75692"/>
                </a:lnTo>
                <a:lnTo>
                  <a:pt x="65913" y="73787"/>
                </a:lnTo>
                <a:lnTo>
                  <a:pt x="66167" y="66802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8066151" y="2239005"/>
            <a:ext cx="27940" cy="29845"/>
          </a:xfrm>
          <a:custGeom>
            <a:avLst/>
            <a:gdLst/>
            <a:ahLst/>
            <a:cxnLst/>
            <a:rect l="l" t="t" r="r" b="b"/>
            <a:pathLst>
              <a:path w="27940" h="29844">
                <a:moveTo>
                  <a:pt x="10664" y="0"/>
                </a:moveTo>
                <a:lnTo>
                  <a:pt x="5143" y="2480"/>
                </a:lnTo>
                <a:lnTo>
                  <a:pt x="1527" y="7342"/>
                </a:lnTo>
                <a:lnTo>
                  <a:pt x="126" y="13465"/>
                </a:lnTo>
                <a:lnTo>
                  <a:pt x="0" y="19688"/>
                </a:lnTo>
                <a:lnTo>
                  <a:pt x="3301" y="26165"/>
                </a:lnTo>
                <a:lnTo>
                  <a:pt x="11556" y="27816"/>
                </a:lnTo>
                <a:lnTo>
                  <a:pt x="20954" y="29467"/>
                </a:lnTo>
                <a:lnTo>
                  <a:pt x="27050" y="21847"/>
                </a:lnTo>
                <a:lnTo>
                  <a:pt x="27304" y="14100"/>
                </a:lnTo>
                <a:lnTo>
                  <a:pt x="27431" y="8639"/>
                </a:lnTo>
                <a:lnTo>
                  <a:pt x="24638" y="3178"/>
                </a:lnTo>
                <a:lnTo>
                  <a:pt x="17779" y="1019"/>
                </a:lnTo>
                <a:lnTo>
                  <a:pt x="10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147685" y="2181224"/>
            <a:ext cx="158750" cy="74295"/>
          </a:xfrm>
          <a:custGeom>
            <a:avLst/>
            <a:gdLst/>
            <a:ahLst/>
            <a:cxnLst/>
            <a:rect l="l" t="t" r="r" b="b"/>
            <a:pathLst>
              <a:path w="158750" h="74294">
                <a:moveTo>
                  <a:pt x="15113" y="24765"/>
                </a:moveTo>
                <a:lnTo>
                  <a:pt x="14605" y="22479"/>
                </a:lnTo>
                <a:lnTo>
                  <a:pt x="13589" y="20701"/>
                </a:lnTo>
                <a:lnTo>
                  <a:pt x="10414" y="18415"/>
                </a:lnTo>
                <a:lnTo>
                  <a:pt x="4953" y="18161"/>
                </a:lnTo>
                <a:lnTo>
                  <a:pt x="2794" y="20447"/>
                </a:lnTo>
                <a:lnTo>
                  <a:pt x="1016" y="22098"/>
                </a:lnTo>
                <a:lnTo>
                  <a:pt x="127" y="24257"/>
                </a:lnTo>
                <a:lnTo>
                  <a:pt x="127" y="26543"/>
                </a:lnTo>
                <a:lnTo>
                  <a:pt x="0" y="28702"/>
                </a:lnTo>
                <a:lnTo>
                  <a:pt x="762" y="30988"/>
                </a:lnTo>
                <a:lnTo>
                  <a:pt x="2413" y="32766"/>
                </a:lnTo>
                <a:lnTo>
                  <a:pt x="4445" y="35052"/>
                </a:lnTo>
                <a:lnTo>
                  <a:pt x="9906" y="35306"/>
                </a:lnTo>
                <a:lnTo>
                  <a:pt x="13208" y="33147"/>
                </a:lnTo>
                <a:lnTo>
                  <a:pt x="14351" y="31496"/>
                </a:lnTo>
                <a:lnTo>
                  <a:pt x="14986" y="29210"/>
                </a:lnTo>
                <a:lnTo>
                  <a:pt x="14986" y="26924"/>
                </a:lnTo>
                <a:lnTo>
                  <a:pt x="15113" y="24765"/>
                </a:lnTo>
                <a:close/>
              </a:path>
              <a:path w="158750" h="74294">
                <a:moveTo>
                  <a:pt x="79502" y="15367"/>
                </a:moveTo>
                <a:lnTo>
                  <a:pt x="79375" y="14097"/>
                </a:lnTo>
                <a:lnTo>
                  <a:pt x="78994" y="12700"/>
                </a:lnTo>
                <a:lnTo>
                  <a:pt x="77089" y="4826"/>
                </a:lnTo>
                <a:lnTo>
                  <a:pt x="69723" y="0"/>
                </a:lnTo>
                <a:lnTo>
                  <a:pt x="63119" y="2032"/>
                </a:lnTo>
                <a:lnTo>
                  <a:pt x="56769" y="2794"/>
                </a:lnTo>
                <a:lnTo>
                  <a:pt x="52578" y="8255"/>
                </a:lnTo>
                <a:lnTo>
                  <a:pt x="52324" y="14478"/>
                </a:lnTo>
                <a:lnTo>
                  <a:pt x="52324" y="15875"/>
                </a:lnTo>
                <a:lnTo>
                  <a:pt x="52451" y="17272"/>
                </a:lnTo>
                <a:lnTo>
                  <a:pt x="52832" y="18669"/>
                </a:lnTo>
                <a:lnTo>
                  <a:pt x="58369" y="27533"/>
                </a:lnTo>
                <a:lnTo>
                  <a:pt x="67246" y="29565"/>
                </a:lnTo>
                <a:lnTo>
                  <a:pt x="75539" y="25641"/>
                </a:lnTo>
                <a:lnTo>
                  <a:pt x="79375" y="16637"/>
                </a:lnTo>
                <a:lnTo>
                  <a:pt x="79502" y="15367"/>
                </a:lnTo>
                <a:close/>
              </a:path>
              <a:path w="158750" h="74294">
                <a:moveTo>
                  <a:pt x="111887" y="56515"/>
                </a:moveTo>
                <a:lnTo>
                  <a:pt x="110236" y="52324"/>
                </a:lnTo>
                <a:lnTo>
                  <a:pt x="107188" y="49657"/>
                </a:lnTo>
                <a:lnTo>
                  <a:pt x="99745" y="46329"/>
                </a:lnTo>
                <a:lnTo>
                  <a:pt x="92278" y="47523"/>
                </a:lnTo>
                <a:lnTo>
                  <a:pt x="86448" y="52362"/>
                </a:lnTo>
                <a:lnTo>
                  <a:pt x="83947" y="59944"/>
                </a:lnTo>
                <a:lnTo>
                  <a:pt x="83947" y="60833"/>
                </a:lnTo>
                <a:lnTo>
                  <a:pt x="84074" y="61214"/>
                </a:lnTo>
                <a:lnTo>
                  <a:pt x="87566" y="69049"/>
                </a:lnTo>
                <a:lnTo>
                  <a:pt x="94107" y="73494"/>
                </a:lnTo>
                <a:lnTo>
                  <a:pt x="101790" y="73952"/>
                </a:lnTo>
                <a:lnTo>
                  <a:pt x="108712" y="69850"/>
                </a:lnTo>
                <a:lnTo>
                  <a:pt x="110617" y="67183"/>
                </a:lnTo>
                <a:lnTo>
                  <a:pt x="111633" y="64008"/>
                </a:lnTo>
                <a:lnTo>
                  <a:pt x="111887" y="56515"/>
                </a:lnTo>
                <a:close/>
              </a:path>
              <a:path w="158750" h="74294">
                <a:moveTo>
                  <a:pt x="158496" y="18288"/>
                </a:moveTo>
                <a:lnTo>
                  <a:pt x="156464" y="14986"/>
                </a:lnTo>
                <a:lnTo>
                  <a:pt x="148590" y="12700"/>
                </a:lnTo>
                <a:lnTo>
                  <a:pt x="144145" y="14859"/>
                </a:lnTo>
                <a:lnTo>
                  <a:pt x="143002" y="19304"/>
                </a:lnTo>
                <a:lnTo>
                  <a:pt x="142748" y="20066"/>
                </a:lnTo>
                <a:lnTo>
                  <a:pt x="142621" y="20828"/>
                </a:lnTo>
                <a:lnTo>
                  <a:pt x="142621" y="21590"/>
                </a:lnTo>
                <a:lnTo>
                  <a:pt x="142494" y="25146"/>
                </a:lnTo>
                <a:lnTo>
                  <a:pt x="144526" y="28575"/>
                </a:lnTo>
                <a:lnTo>
                  <a:pt x="152400" y="30861"/>
                </a:lnTo>
                <a:lnTo>
                  <a:pt x="156845" y="28702"/>
                </a:lnTo>
                <a:lnTo>
                  <a:pt x="157988" y="24257"/>
                </a:lnTo>
                <a:lnTo>
                  <a:pt x="158242" y="23495"/>
                </a:lnTo>
                <a:lnTo>
                  <a:pt x="158369" y="22733"/>
                </a:lnTo>
                <a:lnTo>
                  <a:pt x="158369" y="21971"/>
                </a:lnTo>
                <a:lnTo>
                  <a:pt x="158496" y="18288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7425182" y="1787143"/>
            <a:ext cx="316230" cy="335280"/>
          </a:xfrm>
          <a:custGeom>
            <a:avLst/>
            <a:gdLst/>
            <a:ahLst/>
            <a:cxnLst/>
            <a:rect l="l" t="t" r="r" b="b"/>
            <a:pathLst>
              <a:path w="316229" h="335280">
                <a:moveTo>
                  <a:pt x="16129" y="141224"/>
                </a:moveTo>
                <a:lnTo>
                  <a:pt x="14859" y="138049"/>
                </a:lnTo>
                <a:lnTo>
                  <a:pt x="11557" y="136271"/>
                </a:lnTo>
                <a:lnTo>
                  <a:pt x="7239" y="133858"/>
                </a:lnTo>
                <a:lnTo>
                  <a:pt x="2794" y="136017"/>
                </a:lnTo>
                <a:lnTo>
                  <a:pt x="635" y="139319"/>
                </a:lnTo>
                <a:lnTo>
                  <a:pt x="254" y="140335"/>
                </a:lnTo>
                <a:lnTo>
                  <a:pt x="127" y="141351"/>
                </a:lnTo>
                <a:lnTo>
                  <a:pt x="127" y="142367"/>
                </a:lnTo>
                <a:lnTo>
                  <a:pt x="0" y="145796"/>
                </a:lnTo>
                <a:lnTo>
                  <a:pt x="1270" y="148844"/>
                </a:lnTo>
                <a:lnTo>
                  <a:pt x="4572" y="150622"/>
                </a:lnTo>
                <a:lnTo>
                  <a:pt x="7747" y="153035"/>
                </a:lnTo>
                <a:lnTo>
                  <a:pt x="13208" y="150876"/>
                </a:lnTo>
                <a:lnTo>
                  <a:pt x="15494" y="147574"/>
                </a:lnTo>
                <a:lnTo>
                  <a:pt x="15875" y="146558"/>
                </a:lnTo>
                <a:lnTo>
                  <a:pt x="16002" y="145542"/>
                </a:lnTo>
                <a:lnTo>
                  <a:pt x="16002" y="144526"/>
                </a:lnTo>
                <a:lnTo>
                  <a:pt x="16129" y="141224"/>
                </a:lnTo>
                <a:close/>
              </a:path>
              <a:path w="316229" h="335280">
                <a:moveTo>
                  <a:pt x="63246" y="41148"/>
                </a:moveTo>
                <a:lnTo>
                  <a:pt x="61341" y="38239"/>
                </a:lnTo>
                <a:lnTo>
                  <a:pt x="58166" y="36449"/>
                </a:lnTo>
                <a:lnTo>
                  <a:pt x="53848" y="35179"/>
                </a:lnTo>
                <a:lnTo>
                  <a:pt x="49530" y="36195"/>
                </a:lnTo>
                <a:lnTo>
                  <a:pt x="48260" y="40652"/>
                </a:lnTo>
                <a:lnTo>
                  <a:pt x="47625" y="41910"/>
                </a:lnTo>
                <a:lnTo>
                  <a:pt x="47371" y="43053"/>
                </a:lnTo>
                <a:lnTo>
                  <a:pt x="47371" y="44196"/>
                </a:lnTo>
                <a:lnTo>
                  <a:pt x="47244" y="47371"/>
                </a:lnTo>
                <a:lnTo>
                  <a:pt x="49149" y="50050"/>
                </a:lnTo>
                <a:lnTo>
                  <a:pt x="52324" y="50939"/>
                </a:lnTo>
                <a:lnTo>
                  <a:pt x="55499" y="53352"/>
                </a:lnTo>
                <a:lnTo>
                  <a:pt x="60960" y="51181"/>
                </a:lnTo>
                <a:lnTo>
                  <a:pt x="62230" y="46736"/>
                </a:lnTo>
                <a:lnTo>
                  <a:pt x="62865" y="45847"/>
                </a:lnTo>
                <a:lnTo>
                  <a:pt x="63119" y="44831"/>
                </a:lnTo>
                <a:lnTo>
                  <a:pt x="63119" y="43942"/>
                </a:lnTo>
                <a:lnTo>
                  <a:pt x="63246" y="41148"/>
                </a:lnTo>
                <a:close/>
              </a:path>
              <a:path w="316229" h="335280">
                <a:moveTo>
                  <a:pt x="65532" y="161036"/>
                </a:moveTo>
                <a:lnTo>
                  <a:pt x="64262" y="158242"/>
                </a:lnTo>
                <a:lnTo>
                  <a:pt x="60833" y="156972"/>
                </a:lnTo>
                <a:lnTo>
                  <a:pt x="54610" y="153797"/>
                </a:lnTo>
                <a:lnTo>
                  <a:pt x="49403" y="159385"/>
                </a:lnTo>
                <a:lnTo>
                  <a:pt x="49276" y="164592"/>
                </a:lnTo>
                <a:lnTo>
                  <a:pt x="49149" y="167386"/>
                </a:lnTo>
                <a:lnTo>
                  <a:pt x="50546" y="170053"/>
                </a:lnTo>
                <a:lnTo>
                  <a:pt x="53848" y="171323"/>
                </a:lnTo>
                <a:lnTo>
                  <a:pt x="60198" y="174498"/>
                </a:lnTo>
                <a:lnTo>
                  <a:pt x="65278" y="169037"/>
                </a:lnTo>
                <a:lnTo>
                  <a:pt x="65532" y="163830"/>
                </a:lnTo>
                <a:lnTo>
                  <a:pt x="65532" y="161036"/>
                </a:lnTo>
                <a:close/>
              </a:path>
              <a:path w="316229" h="335280">
                <a:moveTo>
                  <a:pt x="103632" y="212344"/>
                </a:moveTo>
                <a:lnTo>
                  <a:pt x="101295" y="205752"/>
                </a:lnTo>
                <a:lnTo>
                  <a:pt x="95783" y="203098"/>
                </a:lnTo>
                <a:lnTo>
                  <a:pt x="90119" y="204647"/>
                </a:lnTo>
                <a:lnTo>
                  <a:pt x="87376" y="210693"/>
                </a:lnTo>
                <a:lnTo>
                  <a:pt x="87249" y="215138"/>
                </a:lnTo>
                <a:lnTo>
                  <a:pt x="90424" y="218694"/>
                </a:lnTo>
                <a:lnTo>
                  <a:pt x="94742" y="219964"/>
                </a:lnTo>
                <a:lnTo>
                  <a:pt x="99060" y="220091"/>
                </a:lnTo>
                <a:lnTo>
                  <a:pt x="102362" y="216789"/>
                </a:lnTo>
                <a:lnTo>
                  <a:pt x="103632" y="212344"/>
                </a:lnTo>
                <a:close/>
              </a:path>
              <a:path w="316229" h="335280">
                <a:moveTo>
                  <a:pt x="104013" y="33413"/>
                </a:moveTo>
                <a:lnTo>
                  <a:pt x="101219" y="27686"/>
                </a:lnTo>
                <a:lnTo>
                  <a:pt x="94361" y="25273"/>
                </a:lnTo>
                <a:lnTo>
                  <a:pt x="87223" y="24980"/>
                </a:lnTo>
                <a:lnTo>
                  <a:pt x="81661" y="27914"/>
                </a:lnTo>
                <a:lnTo>
                  <a:pt x="77990" y="32994"/>
                </a:lnTo>
                <a:lnTo>
                  <a:pt x="76581" y="39116"/>
                </a:lnTo>
                <a:lnTo>
                  <a:pt x="76327" y="44589"/>
                </a:lnTo>
                <a:lnTo>
                  <a:pt x="79121" y="50050"/>
                </a:lnTo>
                <a:lnTo>
                  <a:pt x="85979" y="51943"/>
                </a:lnTo>
                <a:lnTo>
                  <a:pt x="93103" y="52705"/>
                </a:lnTo>
                <a:lnTo>
                  <a:pt x="98679" y="50038"/>
                </a:lnTo>
                <a:lnTo>
                  <a:pt x="102336" y="45085"/>
                </a:lnTo>
                <a:lnTo>
                  <a:pt x="103759" y="39001"/>
                </a:lnTo>
                <a:lnTo>
                  <a:pt x="104013" y="33413"/>
                </a:lnTo>
                <a:close/>
              </a:path>
              <a:path w="316229" h="335280">
                <a:moveTo>
                  <a:pt x="124460" y="4826"/>
                </a:moveTo>
                <a:lnTo>
                  <a:pt x="121285" y="1397"/>
                </a:lnTo>
                <a:lnTo>
                  <a:pt x="116967" y="1270"/>
                </a:lnTo>
                <a:lnTo>
                  <a:pt x="112649" y="0"/>
                </a:lnTo>
                <a:lnTo>
                  <a:pt x="109220" y="3302"/>
                </a:lnTo>
                <a:lnTo>
                  <a:pt x="109093" y="7747"/>
                </a:lnTo>
                <a:lnTo>
                  <a:pt x="108839" y="8890"/>
                </a:lnTo>
                <a:lnTo>
                  <a:pt x="108839" y="9525"/>
                </a:lnTo>
                <a:lnTo>
                  <a:pt x="108712" y="13335"/>
                </a:lnTo>
                <a:lnTo>
                  <a:pt x="111506" y="16764"/>
                </a:lnTo>
                <a:lnTo>
                  <a:pt x="115316" y="16891"/>
                </a:lnTo>
                <a:lnTo>
                  <a:pt x="119634" y="17145"/>
                </a:lnTo>
                <a:lnTo>
                  <a:pt x="124079" y="13843"/>
                </a:lnTo>
                <a:lnTo>
                  <a:pt x="124206" y="9398"/>
                </a:lnTo>
                <a:lnTo>
                  <a:pt x="124460" y="4826"/>
                </a:lnTo>
                <a:close/>
              </a:path>
              <a:path w="316229" h="335280">
                <a:moveTo>
                  <a:pt x="138049" y="128397"/>
                </a:moveTo>
                <a:lnTo>
                  <a:pt x="112560" y="102336"/>
                </a:lnTo>
                <a:lnTo>
                  <a:pt x="103289" y="104889"/>
                </a:lnTo>
                <a:lnTo>
                  <a:pt x="88646" y="128143"/>
                </a:lnTo>
                <a:lnTo>
                  <a:pt x="89560" y="135839"/>
                </a:lnTo>
                <a:lnTo>
                  <a:pt x="92621" y="142709"/>
                </a:lnTo>
                <a:lnTo>
                  <a:pt x="97663" y="148170"/>
                </a:lnTo>
                <a:lnTo>
                  <a:pt x="104521" y="151638"/>
                </a:lnTo>
                <a:lnTo>
                  <a:pt x="114249" y="153250"/>
                </a:lnTo>
                <a:lnTo>
                  <a:pt x="123520" y="151091"/>
                </a:lnTo>
                <a:lnTo>
                  <a:pt x="131279" y="145516"/>
                </a:lnTo>
                <a:lnTo>
                  <a:pt x="136525" y="136906"/>
                </a:lnTo>
                <a:lnTo>
                  <a:pt x="137414" y="134112"/>
                </a:lnTo>
                <a:lnTo>
                  <a:pt x="138049" y="131191"/>
                </a:lnTo>
                <a:lnTo>
                  <a:pt x="138049" y="128397"/>
                </a:lnTo>
                <a:close/>
              </a:path>
              <a:path w="316229" h="335280">
                <a:moveTo>
                  <a:pt x="188468" y="100977"/>
                </a:moveTo>
                <a:lnTo>
                  <a:pt x="186944" y="97028"/>
                </a:lnTo>
                <a:lnTo>
                  <a:pt x="183515" y="94500"/>
                </a:lnTo>
                <a:lnTo>
                  <a:pt x="178181" y="88773"/>
                </a:lnTo>
                <a:lnTo>
                  <a:pt x="161036" y="108331"/>
                </a:lnTo>
                <a:lnTo>
                  <a:pt x="162560" y="112141"/>
                </a:lnTo>
                <a:lnTo>
                  <a:pt x="165481" y="115316"/>
                </a:lnTo>
                <a:lnTo>
                  <a:pt x="171831" y="120015"/>
                </a:lnTo>
                <a:lnTo>
                  <a:pt x="180467" y="119126"/>
                </a:lnTo>
                <a:lnTo>
                  <a:pt x="187071" y="111252"/>
                </a:lnTo>
                <a:lnTo>
                  <a:pt x="188214" y="108077"/>
                </a:lnTo>
                <a:lnTo>
                  <a:pt x="188468" y="100977"/>
                </a:lnTo>
                <a:close/>
              </a:path>
              <a:path w="316229" h="335280">
                <a:moveTo>
                  <a:pt x="190119" y="227330"/>
                </a:moveTo>
                <a:lnTo>
                  <a:pt x="188976" y="224409"/>
                </a:lnTo>
                <a:lnTo>
                  <a:pt x="186944" y="222885"/>
                </a:lnTo>
                <a:lnTo>
                  <a:pt x="182753" y="220472"/>
                </a:lnTo>
                <a:lnTo>
                  <a:pt x="178308" y="221488"/>
                </a:lnTo>
                <a:lnTo>
                  <a:pt x="176022" y="224790"/>
                </a:lnTo>
                <a:lnTo>
                  <a:pt x="174752" y="226441"/>
                </a:lnTo>
                <a:lnTo>
                  <a:pt x="174117" y="228219"/>
                </a:lnTo>
                <a:lnTo>
                  <a:pt x="174117" y="229743"/>
                </a:lnTo>
                <a:lnTo>
                  <a:pt x="173863" y="236474"/>
                </a:lnTo>
                <a:lnTo>
                  <a:pt x="183261" y="241300"/>
                </a:lnTo>
                <a:lnTo>
                  <a:pt x="188849" y="234188"/>
                </a:lnTo>
                <a:lnTo>
                  <a:pt x="189611" y="233045"/>
                </a:lnTo>
                <a:lnTo>
                  <a:pt x="189992" y="231521"/>
                </a:lnTo>
                <a:lnTo>
                  <a:pt x="189992" y="229997"/>
                </a:lnTo>
                <a:lnTo>
                  <a:pt x="190119" y="227330"/>
                </a:lnTo>
                <a:close/>
              </a:path>
              <a:path w="316229" h="335280">
                <a:moveTo>
                  <a:pt x="203073" y="195961"/>
                </a:moveTo>
                <a:lnTo>
                  <a:pt x="194183" y="191897"/>
                </a:lnTo>
                <a:lnTo>
                  <a:pt x="188849" y="197104"/>
                </a:lnTo>
                <a:lnTo>
                  <a:pt x="188595" y="198120"/>
                </a:lnTo>
                <a:lnTo>
                  <a:pt x="188341" y="200152"/>
                </a:lnTo>
                <a:lnTo>
                  <a:pt x="188341" y="203581"/>
                </a:lnTo>
                <a:lnTo>
                  <a:pt x="189611" y="206629"/>
                </a:lnTo>
                <a:lnTo>
                  <a:pt x="192913" y="208407"/>
                </a:lnTo>
                <a:lnTo>
                  <a:pt x="196088" y="209677"/>
                </a:lnTo>
                <a:lnTo>
                  <a:pt x="200406" y="208661"/>
                </a:lnTo>
                <a:lnTo>
                  <a:pt x="202692" y="205359"/>
                </a:lnTo>
                <a:lnTo>
                  <a:pt x="202819" y="204978"/>
                </a:lnTo>
                <a:lnTo>
                  <a:pt x="203073" y="195961"/>
                </a:lnTo>
                <a:close/>
              </a:path>
              <a:path w="316229" h="335280">
                <a:moveTo>
                  <a:pt x="222631" y="174879"/>
                </a:moveTo>
                <a:lnTo>
                  <a:pt x="221234" y="171958"/>
                </a:lnTo>
                <a:lnTo>
                  <a:pt x="217932" y="170942"/>
                </a:lnTo>
                <a:lnTo>
                  <a:pt x="214249" y="169418"/>
                </a:lnTo>
                <a:lnTo>
                  <a:pt x="212852" y="171069"/>
                </a:lnTo>
                <a:lnTo>
                  <a:pt x="212725" y="173482"/>
                </a:lnTo>
                <a:lnTo>
                  <a:pt x="212598" y="178943"/>
                </a:lnTo>
                <a:lnTo>
                  <a:pt x="218821" y="188849"/>
                </a:lnTo>
                <a:lnTo>
                  <a:pt x="221996" y="181229"/>
                </a:lnTo>
                <a:lnTo>
                  <a:pt x="222504" y="179197"/>
                </a:lnTo>
                <a:lnTo>
                  <a:pt x="222504" y="178181"/>
                </a:lnTo>
                <a:lnTo>
                  <a:pt x="222631" y="174879"/>
                </a:lnTo>
                <a:close/>
              </a:path>
              <a:path w="316229" h="335280">
                <a:moveTo>
                  <a:pt x="289306" y="293624"/>
                </a:moveTo>
                <a:lnTo>
                  <a:pt x="286385" y="290195"/>
                </a:lnTo>
                <a:lnTo>
                  <a:pt x="282575" y="290068"/>
                </a:lnTo>
                <a:lnTo>
                  <a:pt x="277368" y="289941"/>
                </a:lnTo>
                <a:lnTo>
                  <a:pt x="274447" y="294132"/>
                </a:lnTo>
                <a:lnTo>
                  <a:pt x="274320" y="298323"/>
                </a:lnTo>
                <a:lnTo>
                  <a:pt x="274193" y="301752"/>
                </a:lnTo>
                <a:lnTo>
                  <a:pt x="275971" y="305181"/>
                </a:lnTo>
                <a:lnTo>
                  <a:pt x="279908" y="305689"/>
                </a:lnTo>
                <a:lnTo>
                  <a:pt x="284226" y="306959"/>
                </a:lnTo>
                <a:lnTo>
                  <a:pt x="288671" y="303784"/>
                </a:lnTo>
                <a:lnTo>
                  <a:pt x="288798" y="299339"/>
                </a:lnTo>
                <a:lnTo>
                  <a:pt x="289052" y="298704"/>
                </a:lnTo>
                <a:lnTo>
                  <a:pt x="289052" y="298069"/>
                </a:lnTo>
                <a:lnTo>
                  <a:pt x="289179" y="297561"/>
                </a:lnTo>
                <a:lnTo>
                  <a:pt x="289306" y="293624"/>
                </a:lnTo>
                <a:close/>
              </a:path>
              <a:path w="316229" h="335280">
                <a:moveTo>
                  <a:pt x="289433" y="253746"/>
                </a:moveTo>
                <a:lnTo>
                  <a:pt x="286893" y="248793"/>
                </a:lnTo>
                <a:lnTo>
                  <a:pt x="280797" y="246126"/>
                </a:lnTo>
                <a:lnTo>
                  <a:pt x="274320" y="242570"/>
                </a:lnTo>
                <a:lnTo>
                  <a:pt x="261620" y="263906"/>
                </a:lnTo>
                <a:lnTo>
                  <a:pt x="264668" y="268986"/>
                </a:lnTo>
                <a:lnTo>
                  <a:pt x="270129" y="271653"/>
                </a:lnTo>
                <a:lnTo>
                  <a:pt x="277406" y="272872"/>
                </a:lnTo>
                <a:lnTo>
                  <a:pt x="283413" y="270281"/>
                </a:lnTo>
                <a:lnTo>
                  <a:pt x="287540" y="265137"/>
                </a:lnTo>
                <a:lnTo>
                  <a:pt x="289179" y="258699"/>
                </a:lnTo>
                <a:lnTo>
                  <a:pt x="289433" y="253746"/>
                </a:lnTo>
                <a:close/>
              </a:path>
              <a:path w="316229" h="335280">
                <a:moveTo>
                  <a:pt x="316230" y="327152"/>
                </a:moveTo>
                <a:lnTo>
                  <a:pt x="313397" y="321043"/>
                </a:lnTo>
                <a:lnTo>
                  <a:pt x="307886" y="318998"/>
                </a:lnTo>
                <a:lnTo>
                  <a:pt x="302450" y="320903"/>
                </a:lnTo>
                <a:lnTo>
                  <a:pt x="299847" y="326644"/>
                </a:lnTo>
                <a:lnTo>
                  <a:pt x="299847" y="327787"/>
                </a:lnTo>
                <a:lnTo>
                  <a:pt x="302666" y="333413"/>
                </a:lnTo>
                <a:lnTo>
                  <a:pt x="308178" y="335102"/>
                </a:lnTo>
                <a:lnTo>
                  <a:pt x="313613" y="332968"/>
                </a:lnTo>
                <a:lnTo>
                  <a:pt x="316230" y="327152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8321167" y="2255519"/>
            <a:ext cx="254635" cy="177800"/>
          </a:xfrm>
          <a:custGeom>
            <a:avLst/>
            <a:gdLst/>
            <a:ahLst/>
            <a:cxnLst/>
            <a:rect l="l" t="t" r="r" b="b"/>
            <a:pathLst>
              <a:path w="254634" h="177800">
                <a:moveTo>
                  <a:pt x="26670" y="17653"/>
                </a:moveTo>
                <a:lnTo>
                  <a:pt x="24765" y="14732"/>
                </a:lnTo>
                <a:lnTo>
                  <a:pt x="21590" y="12954"/>
                </a:lnTo>
                <a:lnTo>
                  <a:pt x="17272" y="11811"/>
                </a:lnTo>
                <a:lnTo>
                  <a:pt x="12954" y="13843"/>
                </a:lnTo>
                <a:lnTo>
                  <a:pt x="11684" y="18288"/>
                </a:lnTo>
                <a:lnTo>
                  <a:pt x="11049" y="19558"/>
                </a:lnTo>
                <a:lnTo>
                  <a:pt x="10795" y="20701"/>
                </a:lnTo>
                <a:lnTo>
                  <a:pt x="10795" y="21844"/>
                </a:lnTo>
                <a:lnTo>
                  <a:pt x="10541" y="29591"/>
                </a:lnTo>
                <a:lnTo>
                  <a:pt x="22479" y="33147"/>
                </a:lnTo>
                <a:lnTo>
                  <a:pt x="25654" y="24384"/>
                </a:lnTo>
                <a:lnTo>
                  <a:pt x="26162" y="23241"/>
                </a:lnTo>
                <a:lnTo>
                  <a:pt x="26543" y="21971"/>
                </a:lnTo>
                <a:lnTo>
                  <a:pt x="26543" y="20828"/>
                </a:lnTo>
                <a:lnTo>
                  <a:pt x="26670" y="17653"/>
                </a:lnTo>
                <a:close/>
              </a:path>
              <a:path w="254634" h="177800">
                <a:moveTo>
                  <a:pt x="28448" y="69850"/>
                </a:moveTo>
                <a:lnTo>
                  <a:pt x="24892" y="63627"/>
                </a:lnTo>
                <a:lnTo>
                  <a:pt x="16764" y="62357"/>
                </a:lnTo>
                <a:lnTo>
                  <a:pt x="6477" y="60198"/>
                </a:lnTo>
                <a:lnTo>
                  <a:pt x="381" y="67945"/>
                </a:lnTo>
                <a:lnTo>
                  <a:pt x="127" y="75819"/>
                </a:lnTo>
                <a:lnTo>
                  <a:pt x="0" y="82169"/>
                </a:lnTo>
                <a:lnTo>
                  <a:pt x="3429" y="88646"/>
                </a:lnTo>
                <a:lnTo>
                  <a:pt x="11557" y="90297"/>
                </a:lnTo>
                <a:lnTo>
                  <a:pt x="21844" y="91948"/>
                </a:lnTo>
                <a:lnTo>
                  <a:pt x="27940" y="83947"/>
                </a:lnTo>
                <a:lnTo>
                  <a:pt x="28448" y="69850"/>
                </a:lnTo>
                <a:close/>
              </a:path>
              <a:path w="254634" h="177800">
                <a:moveTo>
                  <a:pt x="89916" y="55626"/>
                </a:moveTo>
                <a:lnTo>
                  <a:pt x="87122" y="49911"/>
                </a:lnTo>
                <a:lnTo>
                  <a:pt x="80264" y="47498"/>
                </a:lnTo>
                <a:lnTo>
                  <a:pt x="73101" y="47218"/>
                </a:lnTo>
                <a:lnTo>
                  <a:pt x="67500" y="50190"/>
                </a:lnTo>
                <a:lnTo>
                  <a:pt x="63792" y="55270"/>
                </a:lnTo>
                <a:lnTo>
                  <a:pt x="62357" y="61341"/>
                </a:lnTo>
                <a:lnTo>
                  <a:pt x="62230" y="66802"/>
                </a:lnTo>
                <a:lnTo>
                  <a:pt x="65024" y="72263"/>
                </a:lnTo>
                <a:lnTo>
                  <a:pt x="71882" y="74295"/>
                </a:lnTo>
                <a:lnTo>
                  <a:pt x="78955" y="75006"/>
                </a:lnTo>
                <a:lnTo>
                  <a:pt x="84531" y="72326"/>
                </a:lnTo>
                <a:lnTo>
                  <a:pt x="88214" y="67373"/>
                </a:lnTo>
                <a:lnTo>
                  <a:pt x="89662" y="61214"/>
                </a:lnTo>
                <a:lnTo>
                  <a:pt x="89916" y="55626"/>
                </a:lnTo>
                <a:close/>
              </a:path>
              <a:path w="254634" h="177800">
                <a:moveTo>
                  <a:pt x="140462" y="106680"/>
                </a:moveTo>
                <a:lnTo>
                  <a:pt x="140335" y="106172"/>
                </a:lnTo>
                <a:lnTo>
                  <a:pt x="140335" y="105664"/>
                </a:lnTo>
                <a:lnTo>
                  <a:pt x="137477" y="97904"/>
                </a:lnTo>
                <a:lnTo>
                  <a:pt x="131229" y="93586"/>
                </a:lnTo>
                <a:lnTo>
                  <a:pt x="123634" y="93433"/>
                </a:lnTo>
                <a:lnTo>
                  <a:pt x="116713" y="98171"/>
                </a:lnTo>
                <a:lnTo>
                  <a:pt x="114681" y="100711"/>
                </a:lnTo>
                <a:lnTo>
                  <a:pt x="113538" y="103759"/>
                </a:lnTo>
                <a:lnTo>
                  <a:pt x="113411" y="107061"/>
                </a:lnTo>
                <a:lnTo>
                  <a:pt x="113284" y="110871"/>
                </a:lnTo>
                <a:lnTo>
                  <a:pt x="114681" y="114808"/>
                </a:lnTo>
                <a:lnTo>
                  <a:pt x="118237" y="117348"/>
                </a:lnTo>
                <a:lnTo>
                  <a:pt x="125501" y="120700"/>
                </a:lnTo>
                <a:lnTo>
                  <a:pt x="132613" y="119519"/>
                </a:lnTo>
                <a:lnTo>
                  <a:pt x="138049" y="114706"/>
                </a:lnTo>
                <a:lnTo>
                  <a:pt x="140462" y="106680"/>
                </a:lnTo>
                <a:close/>
              </a:path>
              <a:path w="254634" h="177800">
                <a:moveTo>
                  <a:pt x="190500" y="155448"/>
                </a:moveTo>
                <a:lnTo>
                  <a:pt x="187198" y="149225"/>
                </a:lnTo>
                <a:lnTo>
                  <a:pt x="179197" y="147447"/>
                </a:lnTo>
                <a:lnTo>
                  <a:pt x="171704" y="146050"/>
                </a:lnTo>
                <a:lnTo>
                  <a:pt x="164973" y="151511"/>
                </a:lnTo>
                <a:lnTo>
                  <a:pt x="163703" y="158242"/>
                </a:lnTo>
                <a:lnTo>
                  <a:pt x="163322" y="159385"/>
                </a:lnTo>
                <a:lnTo>
                  <a:pt x="163068" y="160528"/>
                </a:lnTo>
                <a:lnTo>
                  <a:pt x="163068" y="161671"/>
                </a:lnTo>
                <a:lnTo>
                  <a:pt x="162814" y="168275"/>
                </a:lnTo>
                <a:lnTo>
                  <a:pt x="167513" y="174244"/>
                </a:lnTo>
                <a:lnTo>
                  <a:pt x="173990" y="175387"/>
                </a:lnTo>
                <a:lnTo>
                  <a:pt x="183769" y="177673"/>
                </a:lnTo>
                <a:lnTo>
                  <a:pt x="189992" y="169672"/>
                </a:lnTo>
                <a:lnTo>
                  <a:pt x="190373" y="161544"/>
                </a:lnTo>
                <a:lnTo>
                  <a:pt x="190500" y="155448"/>
                </a:lnTo>
                <a:close/>
              </a:path>
              <a:path w="254634" h="177800">
                <a:moveTo>
                  <a:pt x="217170" y="60960"/>
                </a:moveTo>
                <a:lnTo>
                  <a:pt x="215938" y="52019"/>
                </a:lnTo>
                <a:lnTo>
                  <a:pt x="211924" y="44399"/>
                </a:lnTo>
                <a:lnTo>
                  <a:pt x="205486" y="38671"/>
                </a:lnTo>
                <a:lnTo>
                  <a:pt x="196977" y="35433"/>
                </a:lnTo>
                <a:lnTo>
                  <a:pt x="185610" y="35509"/>
                </a:lnTo>
                <a:lnTo>
                  <a:pt x="176314" y="40525"/>
                </a:lnTo>
                <a:lnTo>
                  <a:pt x="169951" y="49047"/>
                </a:lnTo>
                <a:lnTo>
                  <a:pt x="167386" y="59690"/>
                </a:lnTo>
                <a:lnTo>
                  <a:pt x="167259" y="64770"/>
                </a:lnTo>
                <a:lnTo>
                  <a:pt x="168529" y="70231"/>
                </a:lnTo>
                <a:lnTo>
                  <a:pt x="171704" y="75184"/>
                </a:lnTo>
                <a:lnTo>
                  <a:pt x="183400" y="84569"/>
                </a:lnTo>
                <a:lnTo>
                  <a:pt x="197319" y="85585"/>
                </a:lnTo>
                <a:lnTo>
                  <a:pt x="209664" y="78955"/>
                </a:lnTo>
                <a:lnTo>
                  <a:pt x="216662" y="65405"/>
                </a:lnTo>
                <a:lnTo>
                  <a:pt x="216916" y="63881"/>
                </a:lnTo>
                <a:lnTo>
                  <a:pt x="217170" y="60960"/>
                </a:lnTo>
                <a:close/>
              </a:path>
              <a:path w="254634" h="177800">
                <a:moveTo>
                  <a:pt x="254381" y="14351"/>
                </a:moveTo>
                <a:lnTo>
                  <a:pt x="254127" y="12573"/>
                </a:lnTo>
                <a:lnTo>
                  <a:pt x="253365" y="4699"/>
                </a:lnTo>
                <a:lnTo>
                  <a:pt x="247015" y="0"/>
                </a:lnTo>
                <a:lnTo>
                  <a:pt x="227584" y="18796"/>
                </a:lnTo>
                <a:lnTo>
                  <a:pt x="229235" y="23241"/>
                </a:lnTo>
                <a:lnTo>
                  <a:pt x="233045" y="26543"/>
                </a:lnTo>
                <a:lnTo>
                  <a:pt x="240068" y="29057"/>
                </a:lnTo>
                <a:lnTo>
                  <a:pt x="246900" y="27419"/>
                </a:lnTo>
                <a:lnTo>
                  <a:pt x="252133" y="22529"/>
                </a:lnTo>
                <a:lnTo>
                  <a:pt x="254381" y="15240"/>
                </a:lnTo>
                <a:lnTo>
                  <a:pt x="254381" y="14351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 txBox="1"/>
          <p:nvPr/>
        </p:nvSpPr>
        <p:spPr>
          <a:xfrm>
            <a:off x="7912354" y="4489196"/>
            <a:ext cx="8096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2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2"/>
              </a:rPr>
              <a:t>Gi</a:t>
            </a:r>
            <a:r>
              <a:rPr dirty="0" u="sng" sz="12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2"/>
              </a:rPr>
              <a:t>t</a:t>
            </a:r>
            <a:r>
              <a:rPr dirty="0" u="sng" sz="1200" spc="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2"/>
              </a:rPr>
              <a:t>H</a:t>
            </a:r>
            <a:r>
              <a:rPr dirty="0" u="sng" sz="1200" spc="-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2"/>
              </a:rPr>
              <a:t>u</a:t>
            </a:r>
            <a:r>
              <a:rPr dirty="0" u="sng" sz="12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2"/>
              </a:rPr>
              <a:t>b</a:t>
            </a:r>
            <a:r>
              <a:rPr dirty="0" u="sng" sz="12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2"/>
              </a:rPr>
              <a:t> </a:t>
            </a:r>
            <a:r>
              <a:rPr dirty="0" u="sng" sz="12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2"/>
              </a:rPr>
              <a:t>Li</a:t>
            </a:r>
            <a:r>
              <a:rPr dirty="0" u="sng" sz="12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2"/>
              </a:rPr>
              <a:t>n</a:t>
            </a:r>
            <a:r>
              <a:rPr dirty="0" u="sng" sz="12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2"/>
              </a:rPr>
              <a:t>k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31A2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080" y="3531108"/>
            <a:ext cx="85343" cy="853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3016" y="3796284"/>
            <a:ext cx="85318" cy="8534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57312" y="493777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26784" y="0"/>
                </a:moveTo>
                <a:lnTo>
                  <a:pt x="23355" y="22644"/>
                </a:lnTo>
                <a:lnTo>
                  <a:pt x="0" y="26035"/>
                </a:lnTo>
                <a:lnTo>
                  <a:pt x="23355" y="29159"/>
                </a:lnTo>
                <a:lnTo>
                  <a:pt x="26784" y="51803"/>
                </a:lnTo>
                <a:lnTo>
                  <a:pt x="29959" y="29159"/>
                </a:lnTo>
                <a:lnTo>
                  <a:pt x="53327" y="26035"/>
                </a:lnTo>
                <a:lnTo>
                  <a:pt x="29959" y="22644"/>
                </a:lnTo>
                <a:lnTo>
                  <a:pt x="267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33955" y="3448811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399"/>
                </a:lnTo>
                <a:lnTo>
                  <a:pt x="0" y="19938"/>
                </a:lnTo>
                <a:lnTo>
                  <a:pt x="18033" y="22479"/>
                </a:lnTo>
                <a:lnTo>
                  <a:pt x="20574" y="39624"/>
                </a:lnTo>
                <a:lnTo>
                  <a:pt x="23113" y="22479"/>
                </a:lnTo>
                <a:lnTo>
                  <a:pt x="41148" y="19938"/>
                </a:lnTo>
                <a:lnTo>
                  <a:pt x="23113" y="1739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5924" y="4463808"/>
            <a:ext cx="85343" cy="8531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502663" y="2587751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2" y="0"/>
                </a:moveTo>
                <a:lnTo>
                  <a:pt x="17526" y="12573"/>
                </a:lnTo>
                <a:lnTo>
                  <a:pt x="0" y="0"/>
                </a:lnTo>
                <a:lnTo>
                  <a:pt x="13208" y="16764"/>
                </a:lnTo>
                <a:lnTo>
                  <a:pt x="0" y="33528"/>
                </a:lnTo>
                <a:lnTo>
                  <a:pt x="17526" y="20955"/>
                </a:lnTo>
                <a:lnTo>
                  <a:pt x="35052" y="33528"/>
                </a:lnTo>
                <a:lnTo>
                  <a:pt x="21844" y="16764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9100" y="245363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8"/>
                </a:lnTo>
                <a:lnTo>
                  <a:pt x="0" y="44196"/>
                </a:lnTo>
                <a:lnTo>
                  <a:pt x="21945" y="27559"/>
                </a:lnTo>
                <a:lnTo>
                  <a:pt x="31734" y="27559"/>
                </a:lnTo>
                <a:lnTo>
                  <a:pt x="27647" y="22098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9"/>
                </a:moveTo>
                <a:lnTo>
                  <a:pt x="21945" y="27559"/>
                </a:lnTo>
                <a:lnTo>
                  <a:pt x="44183" y="44196"/>
                </a:lnTo>
                <a:lnTo>
                  <a:pt x="31734" y="27559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8756" y="420015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12103" y="15836"/>
                </a:lnTo>
                <a:lnTo>
                  <a:pt x="0" y="31978"/>
                </a:lnTo>
                <a:lnTo>
                  <a:pt x="15836" y="19875"/>
                </a:lnTo>
                <a:lnTo>
                  <a:pt x="22903" y="19875"/>
                </a:lnTo>
                <a:lnTo>
                  <a:pt x="19875" y="15836"/>
                </a:lnTo>
                <a:lnTo>
                  <a:pt x="22952" y="11810"/>
                </a:lnTo>
                <a:lnTo>
                  <a:pt x="15836" y="11810"/>
                </a:lnTo>
                <a:lnTo>
                  <a:pt x="0" y="0"/>
                </a:lnTo>
                <a:close/>
              </a:path>
              <a:path w="32384" h="32385">
                <a:moveTo>
                  <a:pt x="22903" y="19875"/>
                </a:moveTo>
                <a:lnTo>
                  <a:pt x="15836" y="19875"/>
                </a:lnTo>
                <a:lnTo>
                  <a:pt x="31978" y="31978"/>
                </a:lnTo>
                <a:lnTo>
                  <a:pt x="22903" y="19875"/>
                </a:lnTo>
                <a:close/>
              </a:path>
              <a:path w="32384" h="32385">
                <a:moveTo>
                  <a:pt x="31978" y="0"/>
                </a:moveTo>
                <a:lnTo>
                  <a:pt x="15836" y="11810"/>
                </a:lnTo>
                <a:lnTo>
                  <a:pt x="22952" y="11810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3004" y="32826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637" y="27431"/>
                </a:lnTo>
                <a:lnTo>
                  <a:pt x="0" y="54863"/>
                </a:lnTo>
                <a:lnTo>
                  <a:pt x="27444" y="34162"/>
                </a:lnTo>
                <a:lnTo>
                  <a:pt x="39290" y="34162"/>
                </a:lnTo>
                <a:lnTo>
                  <a:pt x="34226" y="27431"/>
                </a:lnTo>
                <a:lnTo>
                  <a:pt x="39290" y="20700"/>
                </a:lnTo>
                <a:lnTo>
                  <a:pt x="27444" y="20700"/>
                </a:lnTo>
                <a:lnTo>
                  <a:pt x="0" y="0"/>
                </a:lnTo>
                <a:close/>
              </a:path>
              <a:path w="55245" h="55245">
                <a:moveTo>
                  <a:pt x="39290" y="34162"/>
                </a:moveTo>
                <a:lnTo>
                  <a:pt x="27444" y="34162"/>
                </a:lnTo>
                <a:lnTo>
                  <a:pt x="54864" y="54863"/>
                </a:lnTo>
                <a:lnTo>
                  <a:pt x="39290" y="34162"/>
                </a:lnTo>
                <a:close/>
              </a:path>
              <a:path w="55245" h="55245">
                <a:moveTo>
                  <a:pt x="54864" y="0"/>
                </a:moveTo>
                <a:lnTo>
                  <a:pt x="27444" y="20700"/>
                </a:lnTo>
                <a:lnTo>
                  <a:pt x="39290" y="20700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5084" y="29352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40" y="23749"/>
                </a:lnTo>
                <a:lnTo>
                  <a:pt x="0" y="47243"/>
                </a:lnTo>
                <a:lnTo>
                  <a:pt x="23621" y="29463"/>
                </a:lnTo>
                <a:lnTo>
                  <a:pt x="33881" y="29463"/>
                </a:lnTo>
                <a:lnTo>
                  <a:pt x="29590" y="23749"/>
                </a:lnTo>
                <a:lnTo>
                  <a:pt x="34024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1" y="29463"/>
                </a:moveTo>
                <a:lnTo>
                  <a:pt x="23621" y="29463"/>
                </a:lnTo>
                <a:lnTo>
                  <a:pt x="47231" y="47243"/>
                </a:lnTo>
                <a:lnTo>
                  <a:pt x="33881" y="29463"/>
                </a:lnTo>
                <a:close/>
              </a:path>
              <a:path w="47625" h="47625">
                <a:moveTo>
                  <a:pt x="47231" y="0"/>
                </a:moveTo>
                <a:lnTo>
                  <a:pt x="23621" y="17780"/>
                </a:lnTo>
                <a:lnTo>
                  <a:pt x="34024" y="17780"/>
                </a:lnTo>
                <a:lnTo>
                  <a:pt x="4723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06296" y="305866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192" y="0"/>
                </a:moveTo>
                <a:lnTo>
                  <a:pt x="5206" y="0"/>
                </a:lnTo>
                <a:lnTo>
                  <a:pt x="0" y="6604"/>
                </a:lnTo>
                <a:lnTo>
                  <a:pt x="0" y="16382"/>
                </a:lnTo>
                <a:lnTo>
                  <a:pt x="1142" y="19557"/>
                </a:lnTo>
                <a:lnTo>
                  <a:pt x="3682" y="22098"/>
                </a:lnTo>
                <a:lnTo>
                  <a:pt x="10638" y="25848"/>
                </a:lnTo>
                <a:lnTo>
                  <a:pt x="17891" y="25050"/>
                </a:lnTo>
                <a:lnTo>
                  <a:pt x="23596" y="20490"/>
                </a:lnTo>
                <a:lnTo>
                  <a:pt x="25908" y="12954"/>
                </a:lnTo>
                <a:lnTo>
                  <a:pt x="25908" y="5842"/>
                </a:lnTo>
                <a:lnTo>
                  <a:pt x="2019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6796" y="3698747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4" h="20320">
                <a:moveTo>
                  <a:pt x="14173" y="0"/>
                </a:moveTo>
                <a:lnTo>
                  <a:pt x="3657" y="0"/>
                </a:lnTo>
                <a:lnTo>
                  <a:pt x="0" y="4190"/>
                </a:lnTo>
                <a:lnTo>
                  <a:pt x="0" y="10667"/>
                </a:lnTo>
                <a:lnTo>
                  <a:pt x="850" y="12826"/>
                </a:lnTo>
                <a:lnTo>
                  <a:pt x="8318" y="19811"/>
                </a:lnTo>
                <a:lnTo>
                  <a:pt x="18262" y="16001"/>
                </a:lnTo>
                <a:lnTo>
                  <a:pt x="18262" y="8508"/>
                </a:lnTo>
                <a:lnTo>
                  <a:pt x="18262" y="3809"/>
                </a:lnTo>
                <a:lnTo>
                  <a:pt x="1417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6531" y="49164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135" y="0"/>
                </a:moveTo>
                <a:lnTo>
                  <a:pt x="3670" y="0"/>
                </a:lnTo>
                <a:lnTo>
                  <a:pt x="0" y="4533"/>
                </a:lnTo>
                <a:lnTo>
                  <a:pt x="0" y="11531"/>
                </a:lnTo>
                <a:lnTo>
                  <a:pt x="812" y="13804"/>
                </a:lnTo>
                <a:lnTo>
                  <a:pt x="2590" y="15697"/>
                </a:lnTo>
                <a:lnTo>
                  <a:pt x="8521" y="21323"/>
                </a:lnTo>
                <a:lnTo>
                  <a:pt x="18275" y="17183"/>
                </a:lnTo>
                <a:lnTo>
                  <a:pt x="18275" y="8890"/>
                </a:lnTo>
                <a:lnTo>
                  <a:pt x="18275" y="3848"/>
                </a:lnTo>
                <a:lnTo>
                  <a:pt x="141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47356" y="3293364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313" y="0"/>
                </a:moveTo>
                <a:lnTo>
                  <a:pt x="5740" y="0"/>
                </a:lnTo>
                <a:lnTo>
                  <a:pt x="0" y="7112"/>
                </a:lnTo>
                <a:lnTo>
                  <a:pt x="0" y="17906"/>
                </a:lnTo>
                <a:lnTo>
                  <a:pt x="1295" y="21462"/>
                </a:lnTo>
                <a:lnTo>
                  <a:pt x="4165" y="24384"/>
                </a:lnTo>
                <a:lnTo>
                  <a:pt x="11926" y="28442"/>
                </a:lnTo>
                <a:lnTo>
                  <a:pt x="20012" y="27511"/>
                </a:lnTo>
                <a:lnTo>
                  <a:pt x="26368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3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78636" y="40965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225" y="0"/>
                </a:moveTo>
                <a:lnTo>
                  <a:pt x="6350" y="0"/>
                </a:lnTo>
                <a:lnTo>
                  <a:pt x="0" y="6362"/>
                </a:lnTo>
                <a:lnTo>
                  <a:pt x="0" y="22567"/>
                </a:lnTo>
                <a:lnTo>
                  <a:pt x="6350" y="28930"/>
                </a:lnTo>
                <a:lnTo>
                  <a:pt x="22225" y="28930"/>
                </a:lnTo>
                <a:lnTo>
                  <a:pt x="28955" y="22567"/>
                </a:lnTo>
                <a:lnTo>
                  <a:pt x="28955" y="14465"/>
                </a:lnTo>
                <a:lnTo>
                  <a:pt x="28955" y="6362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6732" y="2069592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555" y="0"/>
                </a:moveTo>
                <a:lnTo>
                  <a:pt x="5842" y="0"/>
                </a:lnTo>
                <a:lnTo>
                  <a:pt x="0" y="7112"/>
                </a:lnTo>
                <a:lnTo>
                  <a:pt x="0" y="17906"/>
                </a:lnTo>
                <a:lnTo>
                  <a:pt x="1333" y="21462"/>
                </a:lnTo>
                <a:lnTo>
                  <a:pt x="4330" y="24383"/>
                </a:lnTo>
                <a:lnTo>
                  <a:pt x="11964" y="28442"/>
                </a:lnTo>
                <a:lnTo>
                  <a:pt x="20004" y="27511"/>
                </a:lnTo>
                <a:lnTo>
                  <a:pt x="26360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55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37272" y="375208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700" y="22098"/>
                </a:lnTo>
                <a:lnTo>
                  <a:pt x="0" y="44196"/>
                </a:lnTo>
                <a:lnTo>
                  <a:pt x="22097" y="27812"/>
                </a:lnTo>
                <a:lnTo>
                  <a:pt x="31999" y="27812"/>
                </a:lnTo>
                <a:lnTo>
                  <a:pt x="27749" y="22098"/>
                </a:lnTo>
                <a:lnTo>
                  <a:pt x="31716" y="16764"/>
                </a:lnTo>
                <a:lnTo>
                  <a:pt x="22097" y="16764"/>
                </a:lnTo>
                <a:lnTo>
                  <a:pt x="0" y="0"/>
                </a:lnTo>
                <a:close/>
              </a:path>
              <a:path w="44450" h="44450">
                <a:moveTo>
                  <a:pt x="31999" y="27812"/>
                </a:moveTo>
                <a:lnTo>
                  <a:pt x="22097" y="27812"/>
                </a:lnTo>
                <a:lnTo>
                  <a:pt x="44183" y="44196"/>
                </a:lnTo>
                <a:lnTo>
                  <a:pt x="31999" y="27812"/>
                </a:lnTo>
                <a:close/>
              </a:path>
              <a:path w="44450" h="44450">
                <a:moveTo>
                  <a:pt x="44183" y="0"/>
                </a:moveTo>
                <a:lnTo>
                  <a:pt x="22097" y="16764"/>
                </a:lnTo>
                <a:lnTo>
                  <a:pt x="31716" y="16764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2324" y="1935479"/>
            <a:ext cx="85318" cy="85343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144536" y="231495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035" y="0"/>
                </a:moveTo>
                <a:lnTo>
                  <a:pt x="22644" y="22606"/>
                </a:lnTo>
                <a:lnTo>
                  <a:pt x="0" y="25781"/>
                </a:lnTo>
                <a:lnTo>
                  <a:pt x="22644" y="29210"/>
                </a:lnTo>
                <a:lnTo>
                  <a:pt x="26035" y="51816"/>
                </a:lnTo>
                <a:lnTo>
                  <a:pt x="29159" y="29210"/>
                </a:lnTo>
                <a:lnTo>
                  <a:pt x="51803" y="25781"/>
                </a:lnTo>
                <a:lnTo>
                  <a:pt x="29159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98232" y="294284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02" y="0"/>
                </a:moveTo>
                <a:lnTo>
                  <a:pt x="16738" y="12573"/>
                </a:lnTo>
                <a:lnTo>
                  <a:pt x="0" y="0"/>
                </a:lnTo>
                <a:lnTo>
                  <a:pt x="12560" y="16763"/>
                </a:lnTo>
                <a:lnTo>
                  <a:pt x="0" y="33528"/>
                </a:lnTo>
                <a:lnTo>
                  <a:pt x="16738" y="20955"/>
                </a:lnTo>
                <a:lnTo>
                  <a:pt x="33502" y="33528"/>
                </a:lnTo>
                <a:lnTo>
                  <a:pt x="20942" y="16763"/>
                </a:lnTo>
                <a:lnTo>
                  <a:pt x="3350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4191" y="227076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7"/>
                </a:lnTo>
                <a:lnTo>
                  <a:pt x="0" y="44195"/>
                </a:lnTo>
                <a:lnTo>
                  <a:pt x="21945" y="27558"/>
                </a:lnTo>
                <a:lnTo>
                  <a:pt x="31734" y="27558"/>
                </a:lnTo>
                <a:lnTo>
                  <a:pt x="27647" y="22097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8"/>
                </a:moveTo>
                <a:lnTo>
                  <a:pt x="21945" y="27558"/>
                </a:lnTo>
                <a:lnTo>
                  <a:pt x="44183" y="44195"/>
                </a:lnTo>
                <a:lnTo>
                  <a:pt x="31734" y="27558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022348" y="308914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494"/>
                </a:lnTo>
                <a:lnTo>
                  <a:pt x="0" y="47243"/>
                </a:lnTo>
                <a:lnTo>
                  <a:pt x="23621" y="29463"/>
                </a:lnTo>
                <a:lnTo>
                  <a:pt x="34027" y="29463"/>
                </a:lnTo>
                <a:lnTo>
                  <a:pt x="29590" y="23494"/>
                </a:lnTo>
                <a:lnTo>
                  <a:pt x="33884" y="17779"/>
                </a:lnTo>
                <a:lnTo>
                  <a:pt x="23621" y="17779"/>
                </a:lnTo>
                <a:lnTo>
                  <a:pt x="0" y="0"/>
                </a:lnTo>
                <a:close/>
              </a:path>
              <a:path w="47625" h="47625">
                <a:moveTo>
                  <a:pt x="34027" y="29463"/>
                </a:moveTo>
                <a:lnTo>
                  <a:pt x="23621" y="29463"/>
                </a:lnTo>
                <a:lnTo>
                  <a:pt x="47243" y="47243"/>
                </a:lnTo>
                <a:lnTo>
                  <a:pt x="34027" y="29463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79"/>
                </a:lnTo>
                <a:lnTo>
                  <a:pt x="33884" y="17779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87424" y="1880883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0638" y="0"/>
                </a:moveTo>
                <a:lnTo>
                  <a:pt x="3682" y="3923"/>
                </a:lnTo>
                <a:lnTo>
                  <a:pt x="1142" y="6590"/>
                </a:lnTo>
                <a:lnTo>
                  <a:pt x="0" y="9892"/>
                </a:lnTo>
                <a:lnTo>
                  <a:pt x="0" y="20306"/>
                </a:lnTo>
                <a:lnTo>
                  <a:pt x="5206" y="27164"/>
                </a:lnTo>
                <a:lnTo>
                  <a:pt x="20192" y="27164"/>
                </a:lnTo>
                <a:lnTo>
                  <a:pt x="25907" y="21068"/>
                </a:lnTo>
                <a:lnTo>
                  <a:pt x="25907" y="13448"/>
                </a:lnTo>
                <a:lnTo>
                  <a:pt x="23596" y="5584"/>
                </a:lnTo>
                <a:lnTo>
                  <a:pt x="17891" y="827"/>
                </a:lnTo>
                <a:lnTo>
                  <a:pt x="106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270760" y="35311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225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605"/>
                </a:lnTo>
                <a:lnTo>
                  <a:pt x="6350" y="28955"/>
                </a:lnTo>
                <a:lnTo>
                  <a:pt x="22225" y="28955"/>
                </a:lnTo>
                <a:lnTo>
                  <a:pt x="28956" y="22605"/>
                </a:lnTo>
                <a:lnTo>
                  <a:pt x="28956" y="14477"/>
                </a:lnTo>
                <a:lnTo>
                  <a:pt x="28956" y="6349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18400" y="2664094"/>
            <a:ext cx="29209" cy="27305"/>
          </a:xfrm>
          <a:custGeom>
            <a:avLst/>
            <a:gdLst/>
            <a:ahLst/>
            <a:cxnLst/>
            <a:rect l="l" t="t" r="r" b="b"/>
            <a:pathLst>
              <a:path w="29209" h="27305">
                <a:moveTo>
                  <a:pt x="11999" y="0"/>
                </a:moveTo>
                <a:lnTo>
                  <a:pt x="4216" y="3794"/>
                </a:lnTo>
                <a:lnTo>
                  <a:pt x="1308" y="6588"/>
                </a:lnTo>
                <a:lnTo>
                  <a:pt x="0" y="10017"/>
                </a:lnTo>
                <a:lnTo>
                  <a:pt x="0" y="20558"/>
                </a:lnTo>
                <a:lnTo>
                  <a:pt x="5727" y="27289"/>
                </a:lnTo>
                <a:lnTo>
                  <a:pt x="22529" y="27289"/>
                </a:lnTo>
                <a:lnTo>
                  <a:pt x="28930" y="20939"/>
                </a:lnTo>
                <a:lnTo>
                  <a:pt x="28930" y="13573"/>
                </a:lnTo>
                <a:lnTo>
                  <a:pt x="26376" y="5651"/>
                </a:lnTo>
                <a:lnTo>
                  <a:pt x="20059" y="873"/>
                </a:lnTo>
                <a:lnTo>
                  <a:pt x="1199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93564" y="3785615"/>
            <a:ext cx="85344" cy="8382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58740" y="2796539"/>
            <a:ext cx="85344" cy="85343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6300215" y="364083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6" y="22605"/>
                </a:lnTo>
                <a:lnTo>
                  <a:pt x="0" y="26034"/>
                </a:lnTo>
                <a:lnTo>
                  <a:pt x="22606" y="29209"/>
                </a:lnTo>
                <a:lnTo>
                  <a:pt x="26035" y="51815"/>
                </a:lnTo>
                <a:lnTo>
                  <a:pt x="29210" y="29209"/>
                </a:lnTo>
                <a:lnTo>
                  <a:pt x="51816" y="26034"/>
                </a:lnTo>
                <a:lnTo>
                  <a:pt x="29210" y="22605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24327" y="3785615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939" y="0"/>
                </a:moveTo>
                <a:lnTo>
                  <a:pt x="17399" y="18034"/>
                </a:lnTo>
                <a:lnTo>
                  <a:pt x="0" y="20574"/>
                </a:lnTo>
                <a:lnTo>
                  <a:pt x="17399" y="23114"/>
                </a:lnTo>
                <a:lnTo>
                  <a:pt x="19939" y="41148"/>
                </a:lnTo>
                <a:lnTo>
                  <a:pt x="22479" y="23114"/>
                </a:lnTo>
                <a:lnTo>
                  <a:pt x="39624" y="20574"/>
                </a:lnTo>
                <a:lnTo>
                  <a:pt x="22479" y="18034"/>
                </a:lnTo>
                <a:lnTo>
                  <a:pt x="1993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27776" y="3299459"/>
            <a:ext cx="83820" cy="85343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3950208" y="3886212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2" y="16738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38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816096" y="280263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8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562600" y="3002279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1811" y="15875"/>
                </a:lnTo>
                <a:lnTo>
                  <a:pt x="0" y="32003"/>
                </a:lnTo>
                <a:lnTo>
                  <a:pt x="15875" y="19938"/>
                </a:lnTo>
                <a:lnTo>
                  <a:pt x="22978" y="19938"/>
                </a:lnTo>
                <a:lnTo>
                  <a:pt x="19938" y="15875"/>
                </a:lnTo>
                <a:lnTo>
                  <a:pt x="22834" y="12064"/>
                </a:lnTo>
                <a:lnTo>
                  <a:pt x="15875" y="12064"/>
                </a:lnTo>
                <a:lnTo>
                  <a:pt x="0" y="0"/>
                </a:lnTo>
                <a:close/>
              </a:path>
              <a:path w="32385" h="32385">
                <a:moveTo>
                  <a:pt x="22978" y="19938"/>
                </a:moveTo>
                <a:lnTo>
                  <a:pt x="15875" y="19938"/>
                </a:lnTo>
                <a:lnTo>
                  <a:pt x="32003" y="32003"/>
                </a:lnTo>
                <a:lnTo>
                  <a:pt x="22978" y="19938"/>
                </a:lnTo>
                <a:close/>
              </a:path>
              <a:path w="32385" h="32385">
                <a:moveTo>
                  <a:pt x="32003" y="0"/>
                </a:moveTo>
                <a:lnTo>
                  <a:pt x="15875" y="12064"/>
                </a:lnTo>
                <a:lnTo>
                  <a:pt x="22834" y="12064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645152" y="27965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4"/>
                </a:lnTo>
                <a:lnTo>
                  <a:pt x="27432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1"/>
                </a:lnTo>
                <a:lnTo>
                  <a:pt x="27432" y="20701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2" y="34162"/>
                </a:lnTo>
                <a:lnTo>
                  <a:pt x="54863" y="54864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2" y="20701"/>
                </a:lnTo>
                <a:lnTo>
                  <a:pt x="39242" y="20701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995928" y="257708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2"/>
                </a:lnTo>
                <a:lnTo>
                  <a:pt x="0" y="47243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4" y="47243"/>
                </a:lnTo>
                <a:lnTo>
                  <a:pt x="33956" y="29591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421123" y="3988320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3" y="0"/>
                </a:lnTo>
                <a:lnTo>
                  <a:pt x="0" y="5461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8" y="1206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061203" y="2560320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430" y="0"/>
                </a:moveTo>
                <a:lnTo>
                  <a:pt x="4445" y="0"/>
                </a:lnTo>
                <a:lnTo>
                  <a:pt x="0" y="3429"/>
                </a:lnTo>
                <a:lnTo>
                  <a:pt x="0" y="12954"/>
                </a:lnTo>
                <a:lnTo>
                  <a:pt x="4191" y="16763"/>
                </a:lnTo>
                <a:lnTo>
                  <a:pt x="9144" y="16763"/>
                </a:lnTo>
                <a:lnTo>
                  <a:pt x="17145" y="16763"/>
                </a:lnTo>
                <a:lnTo>
                  <a:pt x="21336" y="7619"/>
                </a:lnTo>
                <a:lnTo>
                  <a:pt x="15748" y="2540"/>
                </a:lnTo>
                <a:lnTo>
                  <a:pt x="13843" y="762"/>
                </a:lnTo>
                <a:lnTo>
                  <a:pt x="114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278879" y="283006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4">
                <a:moveTo>
                  <a:pt x="11557" y="0"/>
                </a:moveTo>
                <a:lnTo>
                  <a:pt x="4572" y="0"/>
                </a:lnTo>
                <a:lnTo>
                  <a:pt x="0" y="3682"/>
                </a:lnTo>
                <a:lnTo>
                  <a:pt x="0" y="14096"/>
                </a:lnTo>
                <a:lnTo>
                  <a:pt x="3810" y="18287"/>
                </a:lnTo>
                <a:lnTo>
                  <a:pt x="8890" y="18287"/>
                </a:lnTo>
                <a:lnTo>
                  <a:pt x="17145" y="18287"/>
                </a:lnTo>
                <a:lnTo>
                  <a:pt x="21336" y="8508"/>
                </a:lnTo>
                <a:lnTo>
                  <a:pt x="15748" y="2539"/>
                </a:lnTo>
                <a:lnTo>
                  <a:pt x="13843" y="762"/>
                </a:lnTo>
                <a:lnTo>
                  <a:pt x="1155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655820" y="3230879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17906" y="0"/>
                </a:moveTo>
                <a:lnTo>
                  <a:pt x="7112" y="0"/>
                </a:lnTo>
                <a:lnTo>
                  <a:pt x="0" y="5461"/>
                </a:lnTo>
                <a:lnTo>
                  <a:pt x="0" y="21208"/>
                </a:lnTo>
                <a:lnTo>
                  <a:pt x="6350" y="27431"/>
                </a:lnTo>
                <a:lnTo>
                  <a:pt x="14350" y="27431"/>
                </a:lnTo>
                <a:lnTo>
                  <a:pt x="22508" y="24993"/>
                </a:lnTo>
                <a:lnTo>
                  <a:pt x="27511" y="18970"/>
                </a:lnTo>
                <a:lnTo>
                  <a:pt x="28442" y="11304"/>
                </a:lnTo>
                <a:lnTo>
                  <a:pt x="24383" y="3937"/>
                </a:lnTo>
                <a:lnTo>
                  <a:pt x="21462" y="1269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458967" y="366217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606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224"/>
                </a:lnTo>
                <a:lnTo>
                  <a:pt x="6350" y="28955"/>
                </a:lnTo>
                <a:lnTo>
                  <a:pt x="14478" y="28955"/>
                </a:lnTo>
                <a:lnTo>
                  <a:pt x="22606" y="28955"/>
                </a:lnTo>
                <a:lnTo>
                  <a:pt x="28956" y="22224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238500" y="262432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4" y="4318"/>
                </a:lnTo>
                <a:lnTo>
                  <a:pt x="21462" y="1397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14544" y="3319271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763" y="22859"/>
                </a:lnTo>
                <a:lnTo>
                  <a:pt x="0" y="45719"/>
                </a:lnTo>
                <a:lnTo>
                  <a:pt x="22097" y="28701"/>
                </a:lnTo>
                <a:lnTo>
                  <a:pt x="31999" y="28701"/>
                </a:lnTo>
                <a:lnTo>
                  <a:pt x="27812" y="22859"/>
                </a:lnTo>
                <a:lnTo>
                  <a:pt x="31817" y="17271"/>
                </a:lnTo>
                <a:lnTo>
                  <a:pt x="22097" y="17271"/>
                </a:lnTo>
                <a:lnTo>
                  <a:pt x="0" y="0"/>
                </a:lnTo>
                <a:close/>
              </a:path>
              <a:path w="44450" h="45720">
                <a:moveTo>
                  <a:pt x="31999" y="28701"/>
                </a:moveTo>
                <a:lnTo>
                  <a:pt x="22097" y="28701"/>
                </a:lnTo>
                <a:lnTo>
                  <a:pt x="44195" y="45719"/>
                </a:lnTo>
                <a:lnTo>
                  <a:pt x="31999" y="28701"/>
                </a:lnTo>
                <a:close/>
              </a:path>
              <a:path w="44450" h="45720">
                <a:moveTo>
                  <a:pt x="44195" y="0"/>
                </a:moveTo>
                <a:lnTo>
                  <a:pt x="22097" y="17271"/>
                </a:lnTo>
                <a:lnTo>
                  <a:pt x="31817" y="1727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5" name="object 4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7935" y="3355847"/>
            <a:ext cx="85343" cy="85343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3677411" y="352805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05"/>
                </a:lnTo>
                <a:lnTo>
                  <a:pt x="0" y="26034"/>
                </a:lnTo>
                <a:lnTo>
                  <a:pt x="22605" y="29209"/>
                </a:lnTo>
                <a:lnTo>
                  <a:pt x="25780" y="51815"/>
                </a:lnTo>
                <a:lnTo>
                  <a:pt x="29210" y="29209"/>
                </a:lnTo>
                <a:lnTo>
                  <a:pt x="51815" y="26034"/>
                </a:lnTo>
                <a:lnTo>
                  <a:pt x="29210" y="22605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388107" y="328422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685" y="0"/>
                </a:moveTo>
                <a:lnTo>
                  <a:pt x="17144" y="18033"/>
                </a:lnTo>
                <a:lnTo>
                  <a:pt x="0" y="20573"/>
                </a:lnTo>
                <a:lnTo>
                  <a:pt x="17144" y="23113"/>
                </a:lnTo>
                <a:lnTo>
                  <a:pt x="19685" y="41147"/>
                </a:lnTo>
                <a:lnTo>
                  <a:pt x="22225" y="23113"/>
                </a:lnTo>
                <a:lnTo>
                  <a:pt x="39624" y="20573"/>
                </a:lnTo>
                <a:lnTo>
                  <a:pt x="22225" y="18033"/>
                </a:lnTo>
                <a:lnTo>
                  <a:pt x="1968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305300" y="33802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4"/>
                </a:lnTo>
                <a:lnTo>
                  <a:pt x="33527" y="35052"/>
                </a:lnTo>
                <a:lnTo>
                  <a:pt x="20954" y="17526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634740" y="3157727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79" h="44450">
                <a:moveTo>
                  <a:pt x="30690" y="27686"/>
                </a:moveTo>
                <a:lnTo>
                  <a:pt x="21336" y="27686"/>
                </a:lnTo>
                <a:lnTo>
                  <a:pt x="42672" y="44196"/>
                </a:lnTo>
                <a:lnTo>
                  <a:pt x="30690" y="27686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839211" y="32217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1"/>
                </a:lnTo>
                <a:lnTo>
                  <a:pt x="0" y="47243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1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3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243339" y="386943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6"/>
                </a:lnTo>
                <a:lnTo>
                  <a:pt x="0" y="11265"/>
                </a:lnTo>
                <a:lnTo>
                  <a:pt x="827" y="18930"/>
                </a:lnTo>
                <a:lnTo>
                  <a:pt x="5584" y="24969"/>
                </a:lnTo>
                <a:lnTo>
                  <a:pt x="13448" y="27419"/>
                </a:lnTo>
                <a:lnTo>
                  <a:pt x="21068" y="27419"/>
                </a:lnTo>
                <a:lnTo>
                  <a:pt x="27164" y="21323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151632" y="300380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6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026550" y="320192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0558" y="0"/>
                </a:moveTo>
                <a:lnTo>
                  <a:pt x="10017" y="0"/>
                </a:lnTo>
                <a:lnTo>
                  <a:pt x="6588" y="1269"/>
                </a:lnTo>
                <a:lnTo>
                  <a:pt x="3794" y="4190"/>
                </a:lnTo>
                <a:lnTo>
                  <a:pt x="0" y="12025"/>
                </a:lnTo>
                <a:lnTo>
                  <a:pt x="873" y="20097"/>
                </a:lnTo>
                <a:lnTo>
                  <a:pt x="5651" y="26408"/>
                </a:lnTo>
                <a:lnTo>
                  <a:pt x="13573" y="28956"/>
                </a:lnTo>
                <a:lnTo>
                  <a:pt x="20939" y="28956"/>
                </a:lnTo>
                <a:lnTo>
                  <a:pt x="27289" y="22606"/>
                </a:lnTo>
                <a:lnTo>
                  <a:pt x="27289" y="5714"/>
                </a:lnTo>
                <a:lnTo>
                  <a:pt x="2055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512308" y="22661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4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6034" y="51816"/>
                </a:lnTo>
                <a:lnTo>
                  <a:pt x="29209" y="29210"/>
                </a:lnTo>
                <a:lnTo>
                  <a:pt x="51815" y="26035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836420" y="240944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3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8" y="23113"/>
                </a:lnTo>
                <a:lnTo>
                  <a:pt x="41148" y="20574"/>
                </a:lnTo>
                <a:lnTo>
                  <a:pt x="23368" y="18033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6" name="object 5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39867" y="1924811"/>
            <a:ext cx="85344" cy="83819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2755392" y="254660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27" y="0"/>
                </a:moveTo>
                <a:lnTo>
                  <a:pt x="16763" y="12572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7" y="33527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029711" y="1426463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80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80" h="44450">
                <a:moveTo>
                  <a:pt x="30690" y="27686"/>
                </a:moveTo>
                <a:lnTo>
                  <a:pt x="21336" y="27686"/>
                </a:lnTo>
                <a:lnTo>
                  <a:pt x="42671" y="44196"/>
                </a:lnTo>
                <a:lnTo>
                  <a:pt x="30690" y="27686"/>
                </a:lnTo>
                <a:close/>
              </a:path>
              <a:path w="43180" h="44450">
                <a:moveTo>
                  <a:pt x="42671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671059" y="1866900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0" y="0"/>
                </a:moveTo>
                <a:lnTo>
                  <a:pt x="11302" y="15112"/>
                </a:lnTo>
                <a:lnTo>
                  <a:pt x="0" y="30480"/>
                </a:lnTo>
                <a:lnTo>
                  <a:pt x="15112" y="18923"/>
                </a:lnTo>
                <a:lnTo>
                  <a:pt x="21788" y="18923"/>
                </a:lnTo>
                <a:lnTo>
                  <a:pt x="18923" y="15112"/>
                </a:lnTo>
                <a:lnTo>
                  <a:pt x="21642" y="11557"/>
                </a:lnTo>
                <a:lnTo>
                  <a:pt x="15112" y="11557"/>
                </a:lnTo>
                <a:lnTo>
                  <a:pt x="0" y="0"/>
                </a:lnTo>
                <a:close/>
              </a:path>
              <a:path w="30479" h="30480">
                <a:moveTo>
                  <a:pt x="21788" y="18923"/>
                </a:moveTo>
                <a:lnTo>
                  <a:pt x="15112" y="18923"/>
                </a:lnTo>
                <a:lnTo>
                  <a:pt x="30479" y="30480"/>
                </a:lnTo>
                <a:lnTo>
                  <a:pt x="21788" y="18923"/>
                </a:lnTo>
                <a:close/>
              </a:path>
              <a:path w="30479" h="30480">
                <a:moveTo>
                  <a:pt x="30479" y="0"/>
                </a:moveTo>
                <a:lnTo>
                  <a:pt x="15112" y="11557"/>
                </a:lnTo>
                <a:lnTo>
                  <a:pt x="21642" y="11557"/>
                </a:lnTo>
                <a:lnTo>
                  <a:pt x="3047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857244" y="14218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518915" y="241706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4" y="0"/>
                </a:lnTo>
                <a:lnTo>
                  <a:pt x="0" y="5461"/>
                </a:lnTo>
                <a:lnTo>
                  <a:pt x="0" y="21336"/>
                </a:lnTo>
                <a:lnTo>
                  <a:pt x="5842" y="27431"/>
                </a:lnTo>
                <a:lnTo>
                  <a:pt x="12954" y="27431"/>
                </a:lnTo>
                <a:lnTo>
                  <a:pt x="20490" y="24975"/>
                </a:lnTo>
                <a:lnTo>
                  <a:pt x="25050" y="18923"/>
                </a:lnTo>
                <a:lnTo>
                  <a:pt x="25848" y="11251"/>
                </a:lnTo>
                <a:lnTo>
                  <a:pt x="22098" y="3937"/>
                </a:lnTo>
                <a:lnTo>
                  <a:pt x="19558" y="1269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867911" y="185470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714"/>
                </a:lnTo>
                <a:lnTo>
                  <a:pt x="0" y="22351"/>
                </a:lnTo>
                <a:lnTo>
                  <a:pt x="6350" y="28955"/>
                </a:lnTo>
                <a:lnTo>
                  <a:pt x="14350" y="28955"/>
                </a:lnTo>
                <a:lnTo>
                  <a:pt x="22508" y="26390"/>
                </a:lnTo>
                <a:lnTo>
                  <a:pt x="27511" y="20050"/>
                </a:lnTo>
                <a:lnTo>
                  <a:pt x="28442" y="11971"/>
                </a:lnTo>
                <a:lnTo>
                  <a:pt x="24384" y="4190"/>
                </a:lnTo>
                <a:lnTo>
                  <a:pt x="21462" y="1269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672584" y="22875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5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450592" y="124968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17906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3" y="4318"/>
                </a:lnTo>
                <a:lnTo>
                  <a:pt x="21462" y="1397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326635" y="1944623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0" y="0"/>
                </a:moveTo>
                <a:lnTo>
                  <a:pt x="17272" y="22098"/>
                </a:lnTo>
                <a:lnTo>
                  <a:pt x="0" y="44195"/>
                </a:lnTo>
                <a:lnTo>
                  <a:pt x="22860" y="27812"/>
                </a:lnTo>
                <a:lnTo>
                  <a:pt x="33103" y="27812"/>
                </a:lnTo>
                <a:lnTo>
                  <a:pt x="28701" y="22098"/>
                </a:lnTo>
                <a:lnTo>
                  <a:pt x="32809" y="16763"/>
                </a:lnTo>
                <a:lnTo>
                  <a:pt x="22860" y="16763"/>
                </a:lnTo>
                <a:lnTo>
                  <a:pt x="0" y="0"/>
                </a:lnTo>
                <a:close/>
              </a:path>
              <a:path w="45720" h="44450">
                <a:moveTo>
                  <a:pt x="33103" y="27812"/>
                </a:moveTo>
                <a:lnTo>
                  <a:pt x="22860" y="27812"/>
                </a:lnTo>
                <a:lnTo>
                  <a:pt x="45719" y="44195"/>
                </a:lnTo>
                <a:lnTo>
                  <a:pt x="33103" y="27812"/>
                </a:lnTo>
                <a:close/>
              </a:path>
              <a:path w="45720" h="44450">
                <a:moveTo>
                  <a:pt x="45719" y="0"/>
                </a:moveTo>
                <a:lnTo>
                  <a:pt x="22860" y="16763"/>
                </a:lnTo>
                <a:lnTo>
                  <a:pt x="32809" y="1676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6" name="object 6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4683" y="1600200"/>
            <a:ext cx="85343" cy="85344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2891027" y="215341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5781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5781" y="51815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600200" y="190957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6" y="0"/>
                </a:moveTo>
                <a:lnTo>
                  <a:pt x="17780" y="18033"/>
                </a:lnTo>
                <a:lnTo>
                  <a:pt x="0" y="20573"/>
                </a:lnTo>
                <a:lnTo>
                  <a:pt x="17780" y="23113"/>
                </a:lnTo>
                <a:lnTo>
                  <a:pt x="20446" y="41147"/>
                </a:lnTo>
                <a:lnTo>
                  <a:pt x="22987" y="23113"/>
                </a:lnTo>
                <a:lnTo>
                  <a:pt x="41148" y="20573"/>
                </a:lnTo>
                <a:lnTo>
                  <a:pt x="22987" y="18033"/>
                </a:lnTo>
                <a:lnTo>
                  <a:pt x="2044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517391" y="2005583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3"/>
                </a:lnTo>
                <a:lnTo>
                  <a:pt x="33528" y="35052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846832" y="178307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052827" y="1845564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5" y="23622"/>
                </a:lnTo>
                <a:lnTo>
                  <a:pt x="0" y="47243"/>
                </a:lnTo>
                <a:lnTo>
                  <a:pt x="22733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733" y="17652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0"/>
                </a:moveTo>
                <a:lnTo>
                  <a:pt x="22733" y="29590"/>
                </a:lnTo>
                <a:lnTo>
                  <a:pt x="45720" y="47243"/>
                </a:lnTo>
                <a:lnTo>
                  <a:pt x="32907" y="29590"/>
                </a:lnTo>
                <a:close/>
              </a:path>
              <a:path w="45719" h="47625">
                <a:moveTo>
                  <a:pt x="45720" y="0"/>
                </a:moveTo>
                <a:lnTo>
                  <a:pt x="22733" y="17652"/>
                </a:lnTo>
                <a:lnTo>
                  <a:pt x="32907" y="17652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429523" y="223875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5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7"/>
                </a:lnTo>
                <a:lnTo>
                  <a:pt x="0" y="11251"/>
                </a:lnTo>
                <a:lnTo>
                  <a:pt x="827" y="18923"/>
                </a:lnTo>
                <a:lnTo>
                  <a:pt x="5584" y="24975"/>
                </a:lnTo>
                <a:lnTo>
                  <a:pt x="13448" y="27431"/>
                </a:lnTo>
                <a:lnTo>
                  <a:pt x="21068" y="27431"/>
                </a:lnTo>
                <a:lnTo>
                  <a:pt x="27164" y="21336"/>
                </a:lnTo>
                <a:lnTo>
                  <a:pt x="27164" y="5461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238871" y="1827276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1472" y="0"/>
                </a:moveTo>
                <a:lnTo>
                  <a:pt x="10550" y="0"/>
                </a:lnTo>
                <a:lnTo>
                  <a:pt x="6867" y="1270"/>
                </a:lnTo>
                <a:lnTo>
                  <a:pt x="3946" y="4063"/>
                </a:lnTo>
                <a:lnTo>
                  <a:pt x="0" y="11412"/>
                </a:lnTo>
                <a:lnTo>
                  <a:pt x="946" y="19034"/>
                </a:lnTo>
                <a:lnTo>
                  <a:pt x="5965" y="25013"/>
                </a:lnTo>
                <a:lnTo>
                  <a:pt x="14233" y="27432"/>
                </a:lnTo>
                <a:lnTo>
                  <a:pt x="21980" y="27432"/>
                </a:lnTo>
                <a:lnTo>
                  <a:pt x="28584" y="21336"/>
                </a:lnTo>
                <a:lnTo>
                  <a:pt x="28584" y="5461"/>
                </a:lnTo>
                <a:lnTo>
                  <a:pt x="214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4" name="object 7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83096" y="3290315"/>
            <a:ext cx="85344" cy="85343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472171" y="3555491"/>
            <a:ext cx="83820" cy="83820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6659880" y="46954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5780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926068" y="4133100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437"/>
                </a:lnTo>
                <a:lnTo>
                  <a:pt x="0" y="19938"/>
                </a:lnTo>
                <a:lnTo>
                  <a:pt x="18033" y="22440"/>
                </a:lnTo>
                <a:lnTo>
                  <a:pt x="20574" y="39598"/>
                </a:lnTo>
                <a:lnTo>
                  <a:pt x="23113" y="22440"/>
                </a:lnTo>
                <a:lnTo>
                  <a:pt x="41148" y="19938"/>
                </a:lnTo>
                <a:lnTo>
                  <a:pt x="23113" y="17437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8" name="object 7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55992" y="4285500"/>
            <a:ext cx="85343" cy="85318"/>
          </a:xfrm>
          <a:prstGeom prst="rect">
            <a:avLst/>
          </a:prstGeom>
        </p:spPr>
      </p:pic>
      <p:sp>
        <p:nvSpPr>
          <p:cNvPr id="79" name="object 79"/>
          <p:cNvSpPr/>
          <p:nvPr/>
        </p:nvSpPr>
        <p:spPr>
          <a:xfrm>
            <a:off x="5900928" y="186537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33527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3" y="16763"/>
                </a:lnTo>
                <a:lnTo>
                  <a:pt x="0" y="33528"/>
                </a:lnTo>
                <a:lnTo>
                  <a:pt x="16763" y="20954"/>
                </a:lnTo>
                <a:lnTo>
                  <a:pt x="33527" y="33528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701028" y="2849879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510" y="21336"/>
                </a:lnTo>
                <a:lnTo>
                  <a:pt x="0" y="42671"/>
                </a:lnTo>
                <a:lnTo>
                  <a:pt x="22225" y="26543"/>
                </a:lnTo>
                <a:lnTo>
                  <a:pt x="31715" y="26543"/>
                </a:lnTo>
                <a:lnTo>
                  <a:pt x="27686" y="21336"/>
                </a:lnTo>
                <a:lnTo>
                  <a:pt x="31715" y="16128"/>
                </a:lnTo>
                <a:lnTo>
                  <a:pt x="22225" y="16128"/>
                </a:lnTo>
                <a:lnTo>
                  <a:pt x="0" y="0"/>
                </a:lnTo>
                <a:close/>
              </a:path>
              <a:path w="44450" h="43180">
                <a:moveTo>
                  <a:pt x="31715" y="26543"/>
                </a:moveTo>
                <a:lnTo>
                  <a:pt x="22225" y="26543"/>
                </a:lnTo>
                <a:lnTo>
                  <a:pt x="44196" y="42671"/>
                </a:lnTo>
                <a:lnTo>
                  <a:pt x="31715" y="26543"/>
                </a:lnTo>
                <a:close/>
              </a:path>
              <a:path w="44450" h="43180">
                <a:moveTo>
                  <a:pt x="44196" y="0"/>
                </a:moveTo>
                <a:lnTo>
                  <a:pt x="22225" y="16128"/>
                </a:lnTo>
                <a:lnTo>
                  <a:pt x="31715" y="1612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319771" y="395784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32003" y="0"/>
                </a:moveTo>
                <a:lnTo>
                  <a:pt x="16128" y="11810"/>
                </a:lnTo>
                <a:lnTo>
                  <a:pt x="0" y="0"/>
                </a:ln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32003" y="31978"/>
                </a:lnTo>
                <a:lnTo>
                  <a:pt x="19938" y="15836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488680" y="39288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4" y="0"/>
                </a:moveTo>
                <a:lnTo>
                  <a:pt x="27431" y="20637"/>
                </a:lnTo>
                <a:lnTo>
                  <a:pt x="0" y="0"/>
                </a:lnTo>
                <a:lnTo>
                  <a:pt x="20700" y="27419"/>
                </a:lnTo>
                <a:lnTo>
                  <a:pt x="0" y="54838"/>
                </a:lnTo>
                <a:lnTo>
                  <a:pt x="27431" y="34201"/>
                </a:lnTo>
                <a:lnTo>
                  <a:pt x="54864" y="54838"/>
                </a:lnTo>
                <a:lnTo>
                  <a:pt x="34163" y="27419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715756" y="3582923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987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987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211823" y="2276855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700" y="0"/>
                </a:moveTo>
                <a:lnTo>
                  <a:pt x="5714" y="0"/>
                </a:lnTo>
                <a:lnTo>
                  <a:pt x="0" y="5842"/>
                </a:lnTo>
                <a:lnTo>
                  <a:pt x="0" y="12954"/>
                </a:lnTo>
                <a:lnTo>
                  <a:pt x="2311" y="20490"/>
                </a:lnTo>
                <a:lnTo>
                  <a:pt x="8016" y="25050"/>
                </a:lnTo>
                <a:lnTo>
                  <a:pt x="15269" y="25848"/>
                </a:lnTo>
                <a:lnTo>
                  <a:pt x="22225" y="22098"/>
                </a:lnTo>
                <a:lnTo>
                  <a:pt x="24764" y="19557"/>
                </a:lnTo>
                <a:lnTo>
                  <a:pt x="25908" y="16382"/>
                </a:lnTo>
                <a:lnTo>
                  <a:pt x="25908" y="660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763000" y="43449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604" y="0"/>
                </a:moveTo>
                <a:lnTo>
                  <a:pt x="4064" y="0"/>
                </a:lnTo>
                <a:lnTo>
                  <a:pt x="0" y="4140"/>
                </a:lnTo>
                <a:lnTo>
                  <a:pt x="0" y="9182"/>
                </a:lnTo>
                <a:lnTo>
                  <a:pt x="0" y="17170"/>
                </a:lnTo>
                <a:lnTo>
                  <a:pt x="9905" y="21310"/>
                </a:lnTo>
                <a:lnTo>
                  <a:pt x="17399" y="13766"/>
                </a:lnTo>
                <a:lnTo>
                  <a:pt x="18288" y="11430"/>
                </a:lnTo>
                <a:lnTo>
                  <a:pt x="18288" y="4445"/>
                </a:lnTo>
                <a:lnTo>
                  <a:pt x="146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505700" y="4675644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5" h="20320">
                <a:moveTo>
                  <a:pt x="13461" y="0"/>
                </a:moveTo>
                <a:lnTo>
                  <a:pt x="3809" y="0"/>
                </a:lnTo>
                <a:lnTo>
                  <a:pt x="0" y="3568"/>
                </a:lnTo>
                <a:lnTo>
                  <a:pt x="0" y="8254"/>
                </a:lnTo>
                <a:lnTo>
                  <a:pt x="0" y="15951"/>
                </a:lnTo>
                <a:lnTo>
                  <a:pt x="9017" y="19799"/>
                </a:lnTo>
                <a:lnTo>
                  <a:pt x="14350" y="14579"/>
                </a:lnTo>
                <a:lnTo>
                  <a:pt x="16001" y="12826"/>
                </a:lnTo>
                <a:lnTo>
                  <a:pt x="16764" y="10706"/>
                </a:lnTo>
                <a:lnTo>
                  <a:pt x="16764" y="4203"/>
                </a:lnTo>
                <a:lnTo>
                  <a:pt x="1346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094219" y="3051048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24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14350"/>
                </a:lnTo>
                <a:lnTo>
                  <a:pt x="2565" y="22508"/>
                </a:lnTo>
                <a:lnTo>
                  <a:pt x="8905" y="27511"/>
                </a:lnTo>
                <a:lnTo>
                  <a:pt x="16984" y="28442"/>
                </a:lnTo>
                <a:lnTo>
                  <a:pt x="24764" y="24383"/>
                </a:lnTo>
                <a:lnTo>
                  <a:pt x="27685" y="21462"/>
                </a:lnTo>
                <a:lnTo>
                  <a:pt x="28955" y="17906"/>
                </a:lnTo>
                <a:lnTo>
                  <a:pt x="28955" y="7112"/>
                </a:lnTo>
                <a:lnTo>
                  <a:pt x="2324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123176" y="426416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730" y="0"/>
                </a:lnTo>
                <a:lnTo>
                  <a:pt x="0" y="6032"/>
                </a:lnTo>
                <a:lnTo>
                  <a:pt x="0" y="13703"/>
                </a:lnTo>
                <a:lnTo>
                  <a:pt x="0" y="21374"/>
                </a:lnTo>
                <a:lnTo>
                  <a:pt x="6730" y="27406"/>
                </a:lnTo>
                <a:lnTo>
                  <a:pt x="22605" y="27406"/>
                </a:lnTo>
                <a:lnTo>
                  <a:pt x="28955" y="21374"/>
                </a:lnTo>
                <a:lnTo>
                  <a:pt x="28955" y="603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989064" y="351129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7" y="27812"/>
                </a:lnTo>
                <a:lnTo>
                  <a:pt x="31767" y="27812"/>
                </a:lnTo>
                <a:lnTo>
                  <a:pt x="27431" y="22097"/>
                </a:lnTo>
                <a:lnTo>
                  <a:pt x="31478" y="16763"/>
                </a:lnTo>
                <a:lnTo>
                  <a:pt x="22097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7" y="27812"/>
                </a:lnTo>
                <a:lnTo>
                  <a:pt x="44195" y="44195"/>
                </a:lnTo>
                <a:lnTo>
                  <a:pt x="31767" y="27812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763"/>
                </a:lnTo>
                <a:lnTo>
                  <a:pt x="31478" y="16763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0" name="object 9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12864" y="1693164"/>
            <a:ext cx="85343" cy="85344"/>
          </a:xfrm>
          <a:prstGeom prst="rect">
            <a:avLst/>
          </a:prstGeom>
        </p:spPr>
      </p:pic>
      <p:sp>
        <p:nvSpPr>
          <p:cNvPr id="91" name="object 91"/>
          <p:cNvSpPr/>
          <p:nvPr/>
        </p:nvSpPr>
        <p:spPr>
          <a:xfrm>
            <a:off x="6772656" y="2074164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5781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6" y="25781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626352" y="2409444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7" y="35051"/>
                </a:lnTo>
                <a:lnTo>
                  <a:pt x="20954" y="17525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150607" y="20299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6" y="2209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900928" y="2848355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19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732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732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602980" y="42153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5" y="0"/>
                </a:moveTo>
                <a:lnTo>
                  <a:pt x="6730" y="0"/>
                </a:lnTo>
                <a:lnTo>
                  <a:pt x="0" y="6362"/>
                </a:lnTo>
                <a:lnTo>
                  <a:pt x="0" y="14465"/>
                </a:lnTo>
                <a:lnTo>
                  <a:pt x="0" y="22567"/>
                </a:lnTo>
                <a:lnTo>
                  <a:pt x="6730" y="28930"/>
                </a:lnTo>
                <a:lnTo>
                  <a:pt x="22605" y="28930"/>
                </a:lnTo>
                <a:lnTo>
                  <a:pt x="28955" y="22567"/>
                </a:lnTo>
                <a:lnTo>
                  <a:pt x="28955" y="636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123176" y="2422007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16019" y="0"/>
                </a:moveTo>
                <a:lnTo>
                  <a:pt x="8397" y="946"/>
                </a:lnTo>
                <a:lnTo>
                  <a:pt x="2418" y="5965"/>
                </a:lnTo>
                <a:lnTo>
                  <a:pt x="0" y="14233"/>
                </a:lnTo>
                <a:lnTo>
                  <a:pt x="0" y="21980"/>
                </a:lnTo>
                <a:lnTo>
                  <a:pt x="6096" y="28584"/>
                </a:lnTo>
                <a:lnTo>
                  <a:pt x="21971" y="28584"/>
                </a:lnTo>
                <a:lnTo>
                  <a:pt x="27431" y="21472"/>
                </a:lnTo>
                <a:lnTo>
                  <a:pt x="27431" y="10550"/>
                </a:lnTo>
                <a:lnTo>
                  <a:pt x="26162" y="6867"/>
                </a:lnTo>
                <a:lnTo>
                  <a:pt x="23368" y="3946"/>
                </a:lnTo>
                <a:lnTo>
                  <a:pt x="160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7" name="object 9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67728" y="248411"/>
            <a:ext cx="85344" cy="83820"/>
          </a:xfrm>
          <a:prstGeom prst="rect">
            <a:avLst/>
          </a:prstGeom>
        </p:spPr>
      </p:pic>
      <p:sp>
        <p:nvSpPr>
          <p:cNvPr id="98" name="object 98"/>
          <p:cNvSpPr/>
          <p:nvPr/>
        </p:nvSpPr>
        <p:spPr>
          <a:xfrm>
            <a:off x="7499604" y="405755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930" y="0"/>
                </a:moveTo>
                <a:lnTo>
                  <a:pt x="8858" y="946"/>
                </a:lnTo>
                <a:lnTo>
                  <a:pt x="2547" y="5965"/>
                </a:lnTo>
                <a:lnTo>
                  <a:pt x="0" y="14233"/>
                </a:lnTo>
                <a:lnTo>
                  <a:pt x="0" y="21980"/>
                </a:lnTo>
                <a:lnTo>
                  <a:pt x="6350" y="28584"/>
                </a:lnTo>
                <a:lnTo>
                  <a:pt x="23241" y="28584"/>
                </a:lnTo>
                <a:lnTo>
                  <a:pt x="28955" y="21472"/>
                </a:lnTo>
                <a:lnTo>
                  <a:pt x="28955" y="10550"/>
                </a:lnTo>
                <a:lnTo>
                  <a:pt x="27686" y="6867"/>
                </a:lnTo>
                <a:lnTo>
                  <a:pt x="24765" y="3946"/>
                </a:lnTo>
                <a:lnTo>
                  <a:pt x="169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851392" y="633983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79">
                <a:moveTo>
                  <a:pt x="44196" y="0"/>
                </a:moveTo>
                <a:lnTo>
                  <a:pt x="22225" y="16128"/>
                </a:lnTo>
                <a:lnTo>
                  <a:pt x="0" y="0"/>
                </a:lnTo>
                <a:lnTo>
                  <a:pt x="16509" y="21336"/>
                </a:lnTo>
                <a:lnTo>
                  <a:pt x="0" y="42671"/>
                </a:lnTo>
                <a:lnTo>
                  <a:pt x="22225" y="26542"/>
                </a:lnTo>
                <a:lnTo>
                  <a:pt x="44196" y="42671"/>
                </a:lnTo>
                <a:lnTo>
                  <a:pt x="27685" y="21336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0" name="object 10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08376" y="4888991"/>
            <a:ext cx="85343" cy="85343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6636" y="4565916"/>
            <a:ext cx="83820" cy="85318"/>
          </a:xfrm>
          <a:prstGeom prst="rect">
            <a:avLst/>
          </a:prstGeom>
        </p:spPr>
      </p:pic>
      <p:sp>
        <p:nvSpPr>
          <p:cNvPr id="102" name="object 102"/>
          <p:cNvSpPr/>
          <p:nvPr/>
        </p:nvSpPr>
        <p:spPr>
          <a:xfrm>
            <a:off x="2798064" y="466039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781" y="0"/>
                </a:moveTo>
                <a:lnTo>
                  <a:pt x="22606" y="22644"/>
                </a:lnTo>
                <a:lnTo>
                  <a:pt x="0" y="25768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5768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701028" y="483260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08"/>
                </a:lnTo>
                <a:lnTo>
                  <a:pt x="0" y="20561"/>
                </a:lnTo>
                <a:lnTo>
                  <a:pt x="17779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61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4" name="object 10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70703" y="4553711"/>
            <a:ext cx="83820" cy="83819"/>
          </a:xfrm>
          <a:prstGeom prst="rect">
            <a:avLst/>
          </a:prstGeom>
        </p:spPr>
      </p:pic>
      <p:sp>
        <p:nvSpPr>
          <p:cNvPr id="105" name="object 105"/>
          <p:cNvSpPr/>
          <p:nvPr/>
        </p:nvSpPr>
        <p:spPr>
          <a:xfrm>
            <a:off x="4267200" y="484480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3" y="16764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64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439923" y="47015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8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5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06336" y="41361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103" y="16141"/>
                </a:lnTo>
                <a:lnTo>
                  <a:pt x="0" y="31978"/>
                </a:lnTo>
                <a:lnTo>
                  <a:pt x="16141" y="19875"/>
                </a:lnTo>
                <a:lnTo>
                  <a:pt x="22952" y="19875"/>
                </a:lnTo>
                <a:lnTo>
                  <a:pt x="20167" y="16141"/>
                </a:lnTo>
                <a:lnTo>
                  <a:pt x="23122" y="12103"/>
                </a:lnTo>
                <a:lnTo>
                  <a:pt x="16141" y="12103"/>
                </a:lnTo>
                <a:lnTo>
                  <a:pt x="0" y="0"/>
                </a:lnTo>
                <a:close/>
              </a:path>
              <a:path w="32385" h="32385">
                <a:moveTo>
                  <a:pt x="22952" y="19875"/>
                </a:moveTo>
                <a:lnTo>
                  <a:pt x="16141" y="19875"/>
                </a:lnTo>
                <a:lnTo>
                  <a:pt x="31978" y="31978"/>
                </a:lnTo>
                <a:lnTo>
                  <a:pt x="22952" y="19875"/>
                </a:lnTo>
                <a:close/>
              </a:path>
              <a:path w="32385" h="32385">
                <a:moveTo>
                  <a:pt x="31978" y="0"/>
                </a:moveTo>
                <a:lnTo>
                  <a:pt x="16141" y="12103"/>
                </a:lnTo>
                <a:lnTo>
                  <a:pt x="23122" y="12103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193304" y="45811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0"/>
                </a:moveTo>
                <a:lnTo>
                  <a:pt x="20637" y="27419"/>
                </a:lnTo>
                <a:lnTo>
                  <a:pt x="0" y="54863"/>
                </a:lnTo>
                <a:lnTo>
                  <a:pt x="27419" y="34226"/>
                </a:lnTo>
                <a:lnTo>
                  <a:pt x="39319" y="34226"/>
                </a:lnTo>
                <a:lnTo>
                  <a:pt x="34201" y="27419"/>
                </a:lnTo>
                <a:lnTo>
                  <a:pt x="39305" y="20637"/>
                </a:lnTo>
                <a:lnTo>
                  <a:pt x="27419" y="20637"/>
                </a:lnTo>
                <a:lnTo>
                  <a:pt x="0" y="0"/>
                </a:lnTo>
                <a:close/>
              </a:path>
              <a:path w="55244" h="55245">
                <a:moveTo>
                  <a:pt x="39319" y="34226"/>
                </a:moveTo>
                <a:lnTo>
                  <a:pt x="27419" y="34226"/>
                </a:lnTo>
                <a:lnTo>
                  <a:pt x="54838" y="54863"/>
                </a:lnTo>
                <a:lnTo>
                  <a:pt x="39319" y="34226"/>
                </a:lnTo>
                <a:close/>
              </a:path>
              <a:path w="55244" h="55245">
                <a:moveTo>
                  <a:pt x="54838" y="0"/>
                </a:moveTo>
                <a:lnTo>
                  <a:pt x="27419" y="20637"/>
                </a:lnTo>
                <a:lnTo>
                  <a:pt x="39305" y="20637"/>
                </a:lnTo>
                <a:lnTo>
                  <a:pt x="548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696211" y="40706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09"/>
                </a:lnTo>
                <a:lnTo>
                  <a:pt x="0" y="47231"/>
                </a:lnTo>
                <a:lnTo>
                  <a:pt x="23494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494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494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510843" y="4594872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20006" y="0"/>
                </a:moveTo>
                <a:lnTo>
                  <a:pt x="12894" y="0"/>
                </a:lnTo>
                <a:lnTo>
                  <a:pt x="5357" y="2449"/>
                </a:lnTo>
                <a:lnTo>
                  <a:pt x="797" y="8493"/>
                </a:lnTo>
                <a:lnTo>
                  <a:pt x="0" y="16169"/>
                </a:lnTo>
                <a:lnTo>
                  <a:pt x="3750" y="23520"/>
                </a:lnTo>
                <a:lnTo>
                  <a:pt x="6290" y="26200"/>
                </a:lnTo>
                <a:lnTo>
                  <a:pt x="9465" y="27406"/>
                </a:lnTo>
                <a:lnTo>
                  <a:pt x="19244" y="27406"/>
                </a:lnTo>
                <a:lnTo>
                  <a:pt x="25848" y="21932"/>
                </a:lnTo>
                <a:lnTo>
                  <a:pt x="25848" y="6096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743455" y="48021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4">
                <a:moveTo>
                  <a:pt x="16001" y="0"/>
                </a:moveTo>
                <a:lnTo>
                  <a:pt x="11302" y="0"/>
                </a:lnTo>
                <a:lnTo>
                  <a:pt x="3810" y="0"/>
                </a:lnTo>
                <a:lnTo>
                  <a:pt x="0" y="9944"/>
                </a:lnTo>
                <a:lnTo>
                  <a:pt x="6985" y="17411"/>
                </a:lnTo>
                <a:lnTo>
                  <a:pt x="9143" y="18262"/>
                </a:lnTo>
                <a:lnTo>
                  <a:pt x="15620" y="18262"/>
                </a:lnTo>
                <a:lnTo>
                  <a:pt x="19812" y="14605"/>
                </a:lnTo>
                <a:lnTo>
                  <a:pt x="19812" y="4089"/>
                </a:lnTo>
                <a:lnTo>
                  <a:pt x="1600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46888" y="4457712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6230" y="0"/>
                </a:moveTo>
                <a:lnTo>
                  <a:pt x="11544" y="0"/>
                </a:lnTo>
                <a:lnTo>
                  <a:pt x="3848" y="0"/>
                </a:lnTo>
                <a:lnTo>
                  <a:pt x="0" y="9753"/>
                </a:lnTo>
                <a:lnTo>
                  <a:pt x="5219" y="15684"/>
                </a:lnTo>
                <a:lnTo>
                  <a:pt x="6972" y="17462"/>
                </a:lnTo>
                <a:lnTo>
                  <a:pt x="9093" y="18275"/>
                </a:lnTo>
                <a:lnTo>
                  <a:pt x="15595" y="18275"/>
                </a:lnTo>
                <a:lnTo>
                  <a:pt x="19799" y="14605"/>
                </a:lnTo>
                <a:lnTo>
                  <a:pt x="19799" y="4140"/>
                </a:lnTo>
                <a:lnTo>
                  <a:pt x="162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516171" y="4808220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1159" y="0"/>
                </a:moveTo>
                <a:lnTo>
                  <a:pt x="13412" y="0"/>
                </a:lnTo>
                <a:lnTo>
                  <a:pt x="5655" y="2574"/>
                </a:lnTo>
                <a:lnTo>
                  <a:pt x="887" y="8931"/>
                </a:lnTo>
                <a:lnTo>
                  <a:pt x="0" y="17016"/>
                </a:lnTo>
                <a:lnTo>
                  <a:pt x="3887" y="24777"/>
                </a:lnTo>
                <a:lnTo>
                  <a:pt x="6554" y="27647"/>
                </a:lnTo>
                <a:lnTo>
                  <a:pt x="9983" y="28943"/>
                </a:lnTo>
                <a:lnTo>
                  <a:pt x="20270" y="28943"/>
                </a:lnTo>
                <a:lnTo>
                  <a:pt x="27128" y="23202"/>
                </a:lnTo>
                <a:lnTo>
                  <a:pt x="27128" y="6629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670048" y="4998732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9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9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836467" y="4352544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10">
                <a:moveTo>
                  <a:pt x="21159" y="0"/>
                </a:moveTo>
                <a:lnTo>
                  <a:pt x="13412" y="0"/>
                </a:lnTo>
                <a:lnTo>
                  <a:pt x="5655" y="2583"/>
                </a:lnTo>
                <a:lnTo>
                  <a:pt x="887" y="8939"/>
                </a:lnTo>
                <a:lnTo>
                  <a:pt x="0" y="16978"/>
                </a:lnTo>
                <a:lnTo>
                  <a:pt x="3887" y="24612"/>
                </a:lnTo>
                <a:lnTo>
                  <a:pt x="6554" y="27609"/>
                </a:lnTo>
                <a:lnTo>
                  <a:pt x="9983" y="28943"/>
                </a:lnTo>
                <a:lnTo>
                  <a:pt x="20397" y="28943"/>
                </a:lnTo>
                <a:lnTo>
                  <a:pt x="27128" y="23101"/>
                </a:lnTo>
                <a:lnTo>
                  <a:pt x="27128" y="6388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34708" y="4838700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421" y="22847"/>
                </a:lnTo>
                <a:lnTo>
                  <a:pt x="0" y="45707"/>
                </a:lnTo>
                <a:lnTo>
                  <a:pt x="22097" y="28435"/>
                </a:lnTo>
                <a:lnTo>
                  <a:pt x="31555" y="28435"/>
                </a:lnTo>
                <a:lnTo>
                  <a:pt x="27470" y="22847"/>
                </a:lnTo>
                <a:lnTo>
                  <a:pt x="31752" y="16992"/>
                </a:lnTo>
                <a:lnTo>
                  <a:pt x="22097" y="16992"/>
                </a:lnTo>
                <a:lnTo>
                  <a:pt x="0" y="0"/>
                </a:lnTo>
                <a:close/>
              </a:path>
              <a:path w="44450" h="45720">
                <a:moveTo>
                  <a:pt x="31555" y="28435"/>
                </a:moveTo>
                <a:lnTo>
                  <a:pt x="22097" y="28435"/>
                </a:lnTo>
                <a:lnTo>
                  <a:pt x="44183" y="45707"/>
                </a:lnTo>
                <a:lnTo>
                  <a:pt x="31555" y="28435"/>
                </a:lnTo>
                <a:close/>
              </a:path>
              <a:path w="44450" h="45720">
                <a:moveTo>
                  <a:pt x="44183" y="0"/>
                </a:moveTo>
                <a:lnTo>
                  <a:pt x="22097" y="16992"/>
                </a:lnTo>
                <a:lnTo>
                  <a:pt x="31752" y="16992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7" name="object 11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299716" y="3712464"/>
            <a:ext cx="85343" cy="85344"/>
          </a:xfrm>
          <a:prstGeom prst="rect">
            <a:avLst/>
          </a:prstGeom>
        </p:spPr>
      </p:pic>
      <p:sp>
        <p:nvSpPr>
          <p:cNvPr id="118" name="object 118"/>
          <p:cNvSpPr/>
          <p:nvPr/>
        </p:nvSpPr>
        <p:spPr>
          <a:xfrm>
            <a:off x="1975104" y="37520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6034" y="0"/>
                </a:moveTo>
                <a:lnTo>
                  <a:pt x="22606" y="22606"/>
                </a:lnTo>
                <a:lnTo>
                  <a:pt x="0" y="25781"/>
                </a:lnTo>
                <a:lnTo>
                  <a:pt x="22606" y="29209"/>
                </a:lnTo>
                <a:lnTo>
                  <a:pt x="26034" y="51815"/>
                </a:lnTo>
                <a:lnTo>
                  <a:pt x="29209" y="29209"/>
                </a:lnTo>
                <a:lnTo>
                  <a:pt x="51815" y="25781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227832" y="425805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61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7" y="20561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481327" y="4341888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131"/>
                </a:lnTo>
                <a:lnTo>
                  <a:pt x="0" y="0"/>
                </a:lnTo>
                <a:lnTo>
                  <a:pt x="12572" y="17526"/>
                </a:lnTo>
                <a:lnTo>
                  <a:pt x="0" y="35026"/>
                </a:lnTo>
                <a:lnTo>
                  <a:pt x="16763" y="21894"/>
                </a:lnTo>
                <a:lnTo>
                  <a:pt x="33528" y="35026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978151" y="45872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9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6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871971" y="49682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09"/>
                </a:lnTo>
                <a:lnTo>
                  <a:pt x="0" y="47231"/>
                </a:lnTo>
                <a:lnTo>
                  <a:pt x="23749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749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964935" y="4698504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13715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21932"/>
                </a:lnTo>
                <a:lnTo>
                  <a:pt x="6858" y="27406"/>
                </a:lnTo>
                <a:lnTo>
                  <a:pt x="17272" y="27406"/>
                </a:lnTo>
                <a:lnTo>
                  <a:pt x="20574" y="26200"/>
                </a:lnTo>
                <a:lnTo>
                  <a:pt x="23240" y="23520"/>
                </a:lnTo>
                <a:lnTo>
                  <a:pt x="27164" y="16169"/>
                </a:lnTo>
                <a:lnTo>
                  <a:pt x="26336" y="8493"/>
                </a:lnTo>
                <a:lnTo>
                  <a:pt x="21580" y="2449"/>
                </a:lnTo>
                <a:lnTo>
                  <a:pt x="1371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447544" y="408128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8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6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6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104644" y="420320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4350" y="0"/>
                </a:moveTo>
                <a:lnTo>
                  <a:pt x="6604" y="0"/>
                </a:lnTo>
                <a:lnTo>
                  <a:pt x="0" y="6057"/>
                </a:lnTo>
                <a:lnTo>
                  <a:pt x="0" y="21983"/>
                </a:lnTo>
                <a:lnTo>
                  <a:pt x="7112" y="27406"/>
                </a:lnTo>
                <a:lnTo>
                  <a:pt x="18033" y="27406"/>
                </a:lnTo>
                <a:lnTo>
                  <a:pt x="21717" y="26174"/>
                </a:lnTo>
                <a:lnTo>
                  <a:pt x="24637" y="23406"/>
                </a:lnTo>
                <a:lnTo>
                  <a:pt x="28584" y="16035"/>
                </a:lnTo>
                <a:lnTo>
                  <a:pt x="27638" y="8402"/>
                </a:lnTo>
                <a:lnTo>
                  <a:pt x="22619" y="2419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6" name="object 1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579620" y="4802123"/>
            <a:ext cx="85343" cy="85343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409688" y="4889004"/>
            <a:ext cx="85343" cy="85318"/>
          </a:xfrm>
          <a:prstGeom prst="rect">
            <a:avLst/>
          </a:prstGeom>
        </p:spPr>
      </p:pic>
      <p:sp>
        <p:nvSpPr>
          <p:cNvPr id="128" name="object 128"/>
          <p:cNvSpPr/>
          <p:nvPr/>
        </p:nvSpPr>
        <p:spPr>
          <a:xfrm>
            <a:off x="3208020" y="465888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1" y="0"/>
                </a:moveTo>
                <a:lnTo>
                  <a:pt x="22606" y="22644"/>
                </a:lnTo>
                <a:lnTo>
                  <a:pt x="0" y="26034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912607" y="455066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80" y="18008"/>
                </a:lnTo>
                <a:lnTo>
                  <a:pt x="0" y="20586"/>
                </a:lnTo>
                <a:lnTo>
                  <a:pt x="17780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86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0" name="object 1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646932" y="4317491"/>
            <a:ext cx="85343" cy="83820"/>
          </a:xfrm>
          <a:prstGeom prst="rect">
            <a:avLst/>
          </a:prstGeom>
        </p:spPr>
      </p:pic>
      <p:sp>
        <p:nvSpPr>
          <p:cNvPr id="131" name="object 131"/>
          <p:cNvSpPr/>
          <p:nvPr/>
        </p:nvSpPr>
        <p:spPr>
          <a:xfrm>
            <a:off x="5574791" y="490424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2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2" y="33502"/>
                </a:lnTo>
                <a:lnTo>
                  <a:pt x="21844" y="16738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8793480" y="4895088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3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3965447" y="401880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23148" y="19875"/>
                </a:lnTo>
                <a:lnTo>
                  <a:pt x="20192" y="15836"/>
                </a:lnTo>
                <a:lnTo>
                  <a:pt x="22977" y="12103"/>
                </a:lnTo>
                <a:lnTo>
                  <a:pt x="16128" y="12103"/>
                </a:lnTo>
                <a:lnTo>
                  <a:pt x="0" y="0"/>
                </a:lnTo>
                <a:close/>
              </a:path>
              <a:path w="32385" h="32385">
                <a:moveTo>
                  <a:pt x="23148" y="19875"/>
                </a:moveTo>
                <a:lnTo>
                  <a:pt x="16128" y="19875"/>
                </a:lnTo>
                <a:lnTo>
                  <a:pt x="32003" y="31978"/>
                </a:lnTo>
                <a:lnTo>
                  <a:pt x="23148" y="19875"/>
                </a:lnTo>
                <a:close/>
              </a:path>
              <a:path w="32385" h="32385">
                <a:moveTo>
                  <a:pt x="32003" y="0"/>
                </a:moveTo>
                <a:lnTo>
                  <a:pt x="16128" y="12103"/>
                </a:lnTo>
                <a:lnTo>
                  <a:pt x="22977" y="12103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953756" y="48889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700" y="27444"/>
                </a:lnTo>
                <a:lnTo>
                  <a:pt x="0" y="54864"/>
                </a:lnTo>
                <a:lnTo>
                  <a:pt x="27432" y="34226"/>
                </a:lnTo>
                <a:lnTo>
                  <a:pt x="39283" y="34226"/>
                </a:lnTo>
                <a:lnTo>
                  <a:pt x="34163" y="27444"/>
                </a:lnTo>
                <a:lnTo>
                  <a:pt x="39297" y="20637"/>
                </a:lnTo>
                <a:lnTo>
                  <a:pt x="27432" y="20637"/>
                </a:lnTo>
                <a:lnTo>
                  <a:pt x="0" y="0"/>
                </a:lnTo>
                <a:close/>
              </a:path>
              <a:path w="55245" h="55245">
                <a:moveTo>
                  <a:pt x="39283" y="34226"/>
                </a:moveTo>
                <a:lnTo>
                  <a:pt x="27432" y="34226"/>
                </a:lnTo>
                <a:lnTo>
                  <a:pt x="54864" y="54864"/>
                </a:lnTo>
                <a:lnTo>
                  <a:pt x="39283" y="34226"/>
                </a:lnTo>
                <a:close/>
              </a:path>
              <a:path w="55245" h="55245">
                <a:moveTo>
                  <a:pt x="54864" y="0"/>
                </a:moveTo>
                <a:lnTo>
                  <a:pt x="27432" y="20637"/>
                </a:lnTo>
                <a:lnTo>
                  <a:pt x="39297" y="20637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308847" y="4669548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5" y="23622"/>
                </a:lnTo>
                <a:lnTo>
                  <a:pt x="0" y="47231"/>
                </a:lnTo>
                <a:lnTo>
                  <a:pt x="22732" y="29591"/>
                </a:lnTo>
                <a:lnTo>
                  <a:pt x="32909" y="29591"/>
                </a:lnTo>
                <a:lnTo>
                  <a:pt x="28575" y="23622"/>
                </a:lnTo>
                <a:lnTo>
                  <a:pt x="32916" y="17640"/>
                </a:lnTo>
                <a:lnTo>
                  <a:pt x="22732" y="17640"/>
                </a:lnTo>
                <a:lnTo>
                  <a:pt x="0" y="0"/>
                </a:lnTo>
                <a:close/>
              </a:path>
              <a:path w="45720" h="47625">
                <a:moveTo>
                  <a:pt x="32909" y="29591"/>
                </a:moveTo>
                <a:lnTo>
                  <a:pt x="22732" y="29591"/>
                </a:lnTo>
                <a:lnTo>
                  <a:pt x="45720" y="47231"/>
                </a:lnTo>
                <a:lnTo>
                  <a:pt x="32909" y="29591"/>
                </a:lnTo>
                <a:close/>
              </a:path>
              <a:path w="45720" h="47625">
                <a:moveTo>
                  <a:pt x="45720" y="0"/>
                </a:moveTo>
                <a:lnTo>
                  <a:pt x="22732" y="17640"/>
                </a:lnTo>
                <a:lnTo>
                  <a:pt x="32916" y="17640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111763" y="5006352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06"/>
                </a:lnTo>
                <a:lnTo>
                  <a:pt x="3923" y="3886"/>
                </a:lnTo>
                <a:lnTo>
                  <a:pt x="0" y="11237"/>
                </a:lnTo>
                <a:lnTo>
                  <a:pt x="827" y="18913"/>
                </a:lnTo>
                <a:lnTo>
                  <a:pt x="5584" y="24954"/>
                </a:lnTo>
                <a:lnTo>
                  <a:pt x="13448" y="27404"/>
                </a:lnTo>
                <a:lnTo>
                  <a:pt x="21068" y="27404"/>
                </a:lnTo>
                <a:lnTo>
                  <a:pt x="27164" y="21311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053071" y="4587252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4">
                <a:moveTo>
                  <a:pt x="16891" y="0"/>
                </a:moveTo>
                <a:lnTo>
                  <a:pt x="9905" y="0"/>
                </a:lnTo>
                <a:lnTo>
                  <a:pt x="7493" y="850"/>
                </a:lnTo>
                <a:lnTo>
                  <a:pt x="0" y="8318"/>
                </a:lnTo>
                <a:lnTo>
                  <a:pt x="4191" y="18262"/>
                </a:lnTo>
                <a:lnTo>
                  <a:pt x="12192" y="18262"/>
                </a:lnTo>
                <a:lnTo>
                  <a:pt x="17145" y="18262"/>
                </a:lnTo>
                <a:lnTo>
                  <a:pt x="21335" y="14173"/>
                </a:lnTo>
                <a:lnTo>
                  <a:pt x="21335" y="3657"/>
                </a:lnTo>
                <a:lnTo>
                  <a:pt x="1689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6568440" y="5003291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0" y="0"/>
                </a:moveTo>
                <a:lnTo>
                  <a:pt x="9143" y="0"/>
                </a:lnTo>
                <a:lnTo>
                  <a:pt x="6984" y="812"/>
                </a:lnTo>
                <a:lnTo>
                  <a:pt x="5206" y="2590"/>
                </a:lnTo>
                <a:lnTo>
                  <a:pt x="0" y="8521"/>
                </a:lnTo>
                <a:lnTo>
                  <a:pt x="3809" y="18271"/>
                </a:lnTo>
                <a:lnTo>
                  <a:pt x="11556" y="18271"/>
                </a:lnTo>
                <a:lnTo>
                  <a:pt x="16255" y="18271"/>
                </a:lnTo>
                <a:lnTo>
                  <a:pt x="19811" y="14137"/>
                </a:lnTo>
                <a:lnTo>
                  <a:pt x="19811" y="3670"/>
                </a:lnTo>
                <a:lnTo>
                  <a:pt x="156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875789" y="424740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295"/>
                </a:lnTo>
                <a:lnTo>
                  <a:pt x="4058" y="4165"/>
                </a:lnTo>
                <a:lnTo>
                  <a:pt x="0" y="11926"/>
                </a:lnTo>
                <a:lnTo>
                  <a:pt x="930" y="20012"/>
                </a:lnTo>
                <a:lnTo>
                  <a:pt x="5933" y="26368"/>
                </a:lnTo>
                <a:lnTo>
                  <a:pt x="14091" y="28943"/>
                </a:lnTo>
                <a:lnTo>
                  <a:pt x="22092" y="28943"/>
                </a:lnTo>
                <a:lnTo>
                  <a:pt x="28442" y="22313"/>
                </a:lnTo>
                <a:lnTo>
                  <a:pt x="28442" y="5740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846576" y="4636008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10">
                <a:moveTo>
                  <a:pt x="21336" y="0"/>
                </a:moveTo>
                <a:lnTo>
                  <a:pt x="6096" y="0"/>
                </a:lnTo>
                <a:lnTo>
                  <a:pt x="0" y="6362"/>
                </a:lnTo>
                <a:lnTo>
                  <a:pt x="0" y="22288"/>
                </a:lnTo>
                <a:lnTo>
                  <a:pt x="6096" y="28943"/>
                </a:lnTo>
                <a:lnTo>
                  <a:pt x="13715" y="28943"/>
                </a:lnTo>
                <a:lnTo>
                  <a:pt x="21336" y="28943"/>
                </a:lnTo>
                <a:lnTo>
                  <a:pt x="27432" y="22288"/>
                </a:lnTo>
                <a:lnTo>
                  <a:pt x="27432" y="6362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6293110" y="3642359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396"/>
                </a:lnTo>
                <a:lnTo>
                  <a:pt x="4058" y="4317"/>
                </a:lnTo>
                <a:lnTo>
                  <a:pt x="0" y="11971"/>
                </a:lnTo>
                <a:lnTo>
                  <a:pt x="930" y="20018"/>
                </a:lnTo>
                <a:lnTo>
                  <a:pt x="5933" y="26374"/>
                </a:lnTo>
                <a:lnTo>
                  <a:pt x="14091" y="28955"/>
                </a:lnTo>
                <a:lnTo>
                  <a:pt x="22092" y="28955"/>
                </a:lnTo>
                <a:lnTo>
                  <a:pt x="28442" y="22605"/>
                </a:lnTo>
                <a:lnTo>
                  <a:pt x="28442" y="5841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4399788" y="433731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7"/>
                </a:lnTo>
                <a:lnTo>
                  <a:pt x="0" y="44183"/>
                </a:lnTo>
                <a:lnTo>
                  <a:pt x="22098" y="27749"/>
                </a:lnTo>
                <a:lnTo>
                  <a:pt x="31721" y="27749"/>
                </a:lnTo>
                <a:lnTo>
                  <a:pt x="27432" y="22097"/>
                </a:lnTo>
                <a:lnTo>
                  <a:pt x="31526" y="16700"/>
                </a:lnTo>
                <a:lnTo>
                  <a:pt x="22098" y="16700"/>
                </a:lnTo>
                <a:lnTo>
                  <a:pt x="0" y="0"/>
                </a:lnTo>
                <a:close/>
              </a:path>
              <a:path w="44450" h="44450">
                <a:moveTo>
                  <a:pt x="31721" y="27749"/>
                </a:moveTo>
                <a:lnTo>
                  <a:pt x="22098" y="27749"/>
                </a:lnTo>
                <a:lnTo>
                  <a:pt x="44196" y="44183"/>
                </a:lnTo>
                <a:lnTo>
                  <a:pt x="31721" y="27749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00"/>
                </a:lnTo>
                <a:lnTo>
                  <a:pt x="31526" y="1670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3" name="object 14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176771" y="4372368"/>
            <a:ext cx="83819" cy="85318"/>
          </a:xfrm>
          <a:prstGeom prst="rect">
            <a:avLst/>
          </a:prstGeom>
        </p:spPr>
      </p:pic>
      <p:sp>
        <p:nvSpPr>
          <p:cNvPr id="144" name="object 144"/>
          <p:cNvSpPr/>
          <p:nvPr/>
        </p:nvSpPr>
        <p:spPr>
          <a:xfrm>
            <a:off x="5868923" y="4236732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6035" y="51803"/>
                </a:lnTo>
                <a:lnTo>
                  <a:pt x="29210" y="29159"/>
                </a:lnTo>
                <a:lnTo>
                  <a:pt x="51815" y="26034"/>
                </a:lnTo>
                <a:lnTo>
                  <a:pt x="29210" y="22644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7912607" y="413308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86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8" y="20586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5219700" y="4398276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1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1" y="33502"/>
                </a:lnTo>
                <a:lnTo>
                  <a:pt x="21844" y="16738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833871" y="3878579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2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6672071" y="42382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1"/>
                </a:lnTo>
                <a:lnTo>
                  <a:pt x="0" y="47231"/>
                </a:lnTo>
                <a:lnTo>
                  <a:pt x="23749" y="29590"/>
                </a:lnTo>
                <a:lnTo>
                  <a:pt x="33959" y="29590"/>
                </a:lnTo>
                <a:lnTo>
                  <a:pt x="29463" y="23621"/>
                </a:lnTo>
                <a:lnTo>
                  <a:pt x="33966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59" y="29590"/>
                </a:moveTo>
                <a:lnTo>
                  <a:pt x="23749" y="29590"/>
                </a:lnTo>
                <a:lnTo>
                  <a:pt x="47244" y="47231"/>
                </a:lnTo>
                <a:lnTo>
                  <a:pt x="33959" y="29590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40"/>
                </a:lnTo>
                <a:lnTo>
                  <a:pt x="33966" y="17640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289547" y="463754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2" y="0"/>
                </a:moveTo>
                <a:lnTo>
                  <a:pt x="6603" y="0"/>
                </a:lnTo>
                <a:lnTo>
                  <a:pt x="0" y="5460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7" y="1206"/>
                </a:lnTo>
                <a:lnTo>
                  <a:pt x="1638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6784847" y="3851147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350" y="0"/>
                </a:lnTo>
                <a:lnTo>
                  <a:pt x="0" y="5968"/>
                </a:lnTo>
                <a:lnTo>
                  <a:pt x="0" y="21081"/>
                </a:lnTo>
                <a:lnTo>
                  <a:pt x="6350" y="27419"/>
                </a:lnTo>
                <a:lnTo>
                  <a:pt x="14477" y="27419"/>
                </a:lnTo>
                <a:lnTo>
                  <a:pt x="22605" y="27419"/>
                </a:lnTo>
                <a:lnTo>
                  <a:pt x="28955" y="21081"/>
                </a:lnTo>
                <a:lnTo>
                  <a:pt x="28955" y="5968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504688" y="4219968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8034" y="0"/>
                </a:moveTo>
                <a:lnTo>
                  <a:pt x="7112" y="0"/>
                </a:lnTo>
                <a:lnTo>
                  <a:pt x="0" y="5422"/>
                </a:lnTo>
                <a:lnTo>
                  <a:pt x="0" y="21348"/>
                </a:lnTo>
                <a:lnTo>
                  <a:pt x="6603" y="27406"/>
                </a:lnTo>
                <a:lnTo>
                  <a:pt x="14350" y="27406"/>
                </a:lnTo>
                <a:lnTo>
                  <a:pt x="22619" y="24987"/>
                </a:lnTo>
                <a:lnTo>
                  <a:pt x="27638" y="19003"/>
                </a:lnTo>
                <a:lnTo>
                  <a:pt x="28584" y="11370"/>
                </a:lnTo>
                <a:lnTo>
                  <a:pt x="24637" y="4000"/>
                </a:lnTo>
                <a:lnTo>
                  <a:pt x="21716" y="1231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918716" y="14493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6" y="28955"/>
                </a:lnTo>
                <a:lnTo>
                  <a:pt x="28956" y="22225"/>
                </a:lnTo>
                <a:lnTo>
                  <a:pt x="28956" y="635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7321295" y="163372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113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350"/>
                </a:lnTo>
                <a:lnTo>
                  <a:pt x="2581" y="22508"/>
                </a:lnTo>
                <a:lnTo>
                  <a:pt x="8937" y="27511"/>
                </a:lnTo>
                <a:lnTo>
                  <a:pt x="16984" y="28442"/>
                </a:lnTo>
                <a:lnTo>
                  <a:pt x="24637" y="24384"/>
                </a:lnTo>
                <a:lnTo>
                  <a:pt x="27558" y="21462"/>
                </a:lnTo>
                <a:lnTo>
                  <a:pt x="28955" y="17907"/>
                </a:lnTo>
                <a:lnTo>
                  <a:pt x="28955" y="7112"/>
                </a:lnTo>
                <a:lnTo>
                  <a:pt x="23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4" name="object 15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33459" y="1217675"/>
            <a:ext cx="85344" cy="85344"/>
          </a:xfrm>
          <a:prstGeom prst="rect">
            <a:avLst/>
          </a:prstGeom>
        </p:spPr>
      </p:pic>
      <p:sp>
        <p:nvSpPr>
          <p:cNvPr id="155" name="object 155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7" name="object 15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130540" y="550163"/>
            <a:ext cx="83819" cy="85344"/>
          </a:xfrm>
          <a:prstGeom prst="rect">
            <a:avLst/>
          </a:prstGeom>
        </p:spPr>
      </p:pic>
      <p:sp>
        <p:nvSpPr>
          <p:cNvPr id="158" name="object 158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0" name="object 17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71" name="object 171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9" name="object 17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180" name="object 180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3" name="object 18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sp>
        <p:nvSpPr>
          <p:cNvPr id="185" name="object 185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1" name="object 19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192" name="object 192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1" name="object 20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203" name="object 203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4" name="object 21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215" name="object 215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4" name="object 22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225" name="object 225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8556847" y="4381342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4">
                <a:moveTo>
                  <a:pt x="16343" y="0"/>
                </a:moveTo>
                <a:lnTo>
                  <a:pt x="5873" y="5834"/>
                </a:lnTo>
                <a:lnTo>
                  <a:pt x="0" y="16378"/>
                </a:lnTo>
                <a:lnTo>
                  <a:pt x="1174" y="27465"/>
                </a:lnTo>
                <a:lnTo>
                  <a:pt x="8159" y="36223"/>
                </a:lnTo>
                <a:lnTo>
                  <a:pt x="19716" y="39781"/>
                </a:lnTo>
                <a:lnTo>
                  <a:pt x="27219" y="38306"/>
                </a:lnTo>
                <a:lnTo>
                  <a:pt x="33448" y="34191"/>
                </a:lnTo>
                <a:lnTo>
                  <a:pt x="37701" y="27903"/>
                </a:lnTo>
                <a:lnTo>
                  <a:pt x="39274" y="19906"/>
                </a:lnTo>
                <a:lnTo>
                  <a:pt x="36091" y="8509"/>
                </a:lnTo>
                <a:lnTo>
                  <a:pt x="27431" y="1383"/>
                </a:lnTo>
                <a:lnTo>
                  <a:pt x="163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8275103" y="4539701"/>
            <a:ext cx="41910" cy="40640"/>
          </a:xfrm>
          <a:custGeom>
            <a:avLst/>
            <a:gdLst/>
            <a:ahLst/>
            <a:cxnLst/>
            <a:rect l="l" t="t" r="r" b="b"/>
            <a:pathLst>
              <a:path w="41909" h="40639">
                <a:moveTo>
                  <a:pt x="16932" y="0"/>
                </a:moveTo>
                <a:lnTo>
                  <a:pt x="5804" y="5933"/>
                </a:lnTo>
                <a:lnTo>
                  <a:pt x="0" y="16581"/>
                </a:lnTo>
                <a:lnTo>
                  <a:pt x="1470" y="27923"/>
                </a:lnTo>
                <a:lnTo>
                  <a:pt x="8822" y="36940"/>
                </a:lnTo>
                <a:lnTo>
                  <a:pt x="20663" y="40616"/>
                </a:lnTo>
                <a:lnTo>
                  <a:pt x="28773" y="39365"/>
                </a:lnTo>
                <a:lnTo>
                  <a:pt x="35347" y="34941"/>
                </a:lnTo>
                <a:lnTo>
                  <a:pt x="39754" y="28195"/>
                </a:lnTo>
                <a:lnTo>
                  <a:pt x="41364" y="19979"/>
                </a:lnTo>
                <a:lnTo>
                  <a:pt x="37665" y="8260"/>
                </a:lnTo>
                <a:lnTo>
                  <a:pt x="28537" y="1188"/>
                </a:lnTo>
                <a:lnTo>
                  <a:pt x="169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9099804" y="479450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0"/>
                </a:moveTo>
                <a:lnTo>
                  <a:pt x="0" y="9093"/>
                </a:lnTo>
                <a:lnTo>
                  <a:pt x="8127" y="9093"/>
                </a:lnTo>
                <a:lnTo>
                  <a:pt x="10668" y="7581"/>
                </a:lnTo>
                <a:lnTo>
                  <a:pt x="10668" y="5308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9133331" y="4636008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8127" y="0"/>
                </a:moveTo>
                <a:lnTo>
                  <a:pt x="0" y="1612"/>
                </a:lnTo>
                <a:lnTo>
                  <a:pt x="1650" y="7289"/>
                </a:lnTo>
                <a:lnTo>
                  <a:pt x="2413" y="12141"/>
                </a:lnTo>
                <a:lnTo>
                  <a:pt x="10668" y="10528"/>
                </a:lnTo>
                <a:lnTo>
                  <a:pt x="9778" y="4851"/>
                </a:lnTo>
                <a:lnTo>
                  <a:pt x="812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8401811" y="498048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2" y="0"/>
                </a:moveTo>
                <a:lnTo>
                  <a:pt x="4191" y="825"/>
                </a:lnTo>
                <a:lnTo>
                  <a:pt x="1651" y="825"/>
                </a:lnTo>
                <a:lnTo>
                  <a:pt x="0" y="3302"/>
                </a:lnTo>
                <a:lnTo>
                  <a:pt x="889" y="5791"/>
                </a:lnTo>
                <a:lnTo>
                  <a:pt x="1651" y="7442"/>
                </a:lnTo>
                <a:lnTo>
                  <a:pt x="3302" y="9093"/>
                </a:lnTo>
                <a:lnTo>
                  <a:pt x="5842" y="8267"/>
                </a:lnTo>
                <a:lnTo>
                  <a:pt x="8255" y="8267"/>
                </a:lnTo>
                <a:lnTo>
                  <a:pt x="9144" y="5791"/>
                </a:lnTo>
                <a:lnTo>
                  <a:pt x="9144" y="3302"/>
                </a:lnTo>
                <a:lnTo>
                  <a:pt x="8255" y="1651"/>
                </a:lnTo>
                <a:lnTo>
                  <a:pt x="5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8676131" y="458271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7366" y="0"/>
                </a:moveTo>
                <a:lnTo>
                  <a:pt x="4952" y="749"/>
                </a:lnTo>
                <a:lnTo>
                  <a:pt x="0" y="1511"/>
                </a:lnTo>
                <a:lnTo>
                  <a:pt x="1650" y="9093"/>
                </a:lnTo>
                <a:lnTo>
                  <a:pt x="6603" y="8331"/>
                </a:lnTo>
                <a:lnTo>
                  <a:pt x="9017" y="7581"/>
                </a:lnTo>
                <a:lnTo>
                  <a:pt x="10668" y="5308"/>
                </a:lnTo>
                <a:lnTo>
                  <a:pt x="9906" y="3784"/>
                </a:lnTo>
                <a:lnTo>
                  <a:pt x="9906" y="1511"/>
                </a:lnTo>
                <a:lnTo>
                  <a:pt x="7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8656319" y="492409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0"/>
                </a:moveTo>
                <a:lnTo>
                  <a:pt x="0" y="10617"/>
                </a:lnTo>
                <a:lnTo>
                  <a:pt x="9016" y="10617"/>
                </a:lnTo>
                <a:lnTo>
                  <a:pt x="10668" y="8166"/>
                </a:lnTo>
                <a:lnTo>
                  <a:pt x="10668" y="6527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8349995" y="4300778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937" y="0"/>
                </a:moveTo>
                <a:lnTo>
                  <a:pt x="5587" y="5511"/>
                </a:lnTo>
                <a:lnTo>
                  <a:pt x="0" y="11036"/>
                </a:lnTo>
                <a:lnTo>
                  <a:pt x="3936" y="21285"/>
                </a:lnTo>
                <a:lnTo>
                  <a:pt x="17399" y="21285"/>
                </a:lnTo>
                <a:lnTo>
                  <a:pt x="21335" y="17348"/>
                </a:lnTo>
                <a:lnTo>
                  <a:pt x="21335" y="11823"/>
                </a:lnTo>
                <a:lnTo>
                  <a:pt x="21335" y="3936"/>
                </a:lnTo>
                <a:lnTo>
                  <a:pt x="119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8933815" y="4791043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4">
                <a:moveTo>
                  <a:pt x="9064" y="0"/>
                </a:moveTo>
                <a:lnTo>
                  <a:pt x="3026" y="1976"/>
                </a:lnTo>
                <a:lnTo>
                  <a:pt x="0" y="7905"/>
                </a:lnTo>
                <a:lnTo>
                  <a:pt x="2365" y="15663"/>
                </a:lnTo>
                <a:lnTo>
                  <a:pt x="9112" y="18249"/>
                </a:lnTo>
                <a:lnTo>
                  <a:pt x="16001" y="15663"/>
                </a:lnTo>
                <a:lnTo>
                  <a:pt x="18795" y="7905"/>
                </a:lnTo>
                <a:lnTo>
                  <a:pt x="15269" y="1976"/>
                </a:lnTo>
                <a:lnTo>
                  <a:pt x="90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8769867" y="5079544"/>
            <a:ext cx="19050" cy="22860"/>
          </a:xfrm>
          <a:custGeom>
            <a:avLst/>
            <a:gdLst/>
            <a:ahLst/>
            <a:cxnLst/>
            <a:rect l="l" t="t" r="r" b="b"/>
            <a:pathLst>
              <a:path w="19050" h="22860">
                <a:moveTo>
                  <a:pt x="8880" y="0"/>
                </a:moveTo>
                <a:lnTo>
                  <a:pt x="3038" y="5913"/>
                </a:lnTo>
                <a:lnTo>
                  <a:pt x="0" y="11403"/>
                </a:lnTo>
                <a:lnTo>
                  <a:pt x="640" y="16894"/>
                </a:lnTo>
                <a:lnTo>
                  <a:pt x="4163" y="21118"/>
                </a:lnTo>
                <a:lnTo>
                  <a:pt x="9769" y="22807"/>
                </a:lnTo>
                <a:lnTo>
                  <a:pt x="14849" y="22807"/>
                </a:lnTo>
                <a:lnTo>
                  <a:pt x="19040" y="18583"/>
                </a:lnTo>
                <a:lnTo>
                  <a:pt x="19040" y="12670"/>
                </a:lnTo>
                <a:lnTo>
                  <a:pt x="19040" y="4224"/>
                </a:lnTo>
                <a:lnTo>
                  <a:pt x="88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9102852" y="493171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429" y="0"/>
                </a:moveTo>
                <a:lnTo>
                  <a:pt x="0" y="11455"/>
                </a:lnTo>
                <a:lnTo>
                  <a:pt x="4064" y="21285"/>
                </a:lnTo>
                <a:lnTo>
                  <a:pt x="17145" y="21285"/>
                </a:lnTo>
                <a:lnTo>
                  <a:pt x="21336" y="17195"/>
                </a:lnTo>
                <a:lnTo>
                  <a:pt x="21336" y="12280"/>
                </a:lnTo>
                <a:lnTo>
                  <a:pt x="21336" y="4089"/>
                </a:lnTo>
                <a:lnTo>
                  <a:pt x="11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8534400" y="4690871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810" y="0"/>
                </a:moveTo>
                <a:lnTo>
                  <a:pt x="6350" y="5727"/>
                </a:lnTo>
                <a:lnTo>
                  <a:pt x="0" y="11455"/>
                </a:lnTo>
                <a:lnTo>
                  <a:pt x="3936" y="21285"/>
                </a:lnTo>
                <a:lnTo>
                  <a:pt x="17399" y="21285"/>
                </a:lnTo>
                <a:lnTo>
                  <a:pt x="21335" y="17195"/>
                </a:lnTo>
                <a:lnTo>
                  <a:pt x="21335" y="12280"/>
                </a:lnTo>
                <a:lnTo>
                  <a:pt x="21335" y="4089"/>
                </a:lnTo>
                <a:lnTo>
                  <a:pt x="118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8705088" y="4363211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048" y="0"/>
                </a:moveTo>
                <a:lnTo>
                  <a:pt x="5460" y="5524"/>
                </a:lnTo>
                <a:lnTo>
                  <a:pt x="0" y="11036"/>
                </a:lnTo>
                <a:lnTo>
                  <a:pt x="3936" y="21285"/>
                </a:lnTo>
                <a:lnTo>
                  <a:pt x="11937" y="20497"/>
                </a:lnTo>
                <a:lnTo>
                  <a:pt x="16636" y="21285"/>
                </a:lnTo>
                <a:lnTo>
                  <a:pt x="21335" y="16560"/>
                </a:lnTo>
                <a:lnTo>
                  <a:pt x="21335" y="11823"/>
                </a:lnTo>
                <a:lnTo>
                  <a:pt x="21335" y="3936"/>
                </a:lnTo>
                <a:lnTo>
                  <a:pt x="11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0" name="object 24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468868" y="4893564"/>
            <a:ext cx="79248" cy="79248"/>
          </a:xfrm>
          <a:prstGeom prst="rect">
            <a:avLst/>
          </a:prstGeom>
        </p:spPr>
      </p:pic>
      <p:pic>
        <p:nvPicPr>
          <p:cNvPr id="241" name="object 24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901683" y="4459223"/>
            <a:ext cx="79248" cy="77673"/>
          </a:xfrm>
          <a:prstGeom prst="rect">
            <a:avLst/>
          </a:prstGeom>
        </p:spPr>
      </p:pic>
      <p:sp>
        <p:nvSpPr>
          <p:cNvPr id="242" name="object 242"/>
          <p:cNvSpPr/>
          <p:nvPr/>
        </p:nvSpPr>
        <p:spPr>
          <a:xfrm>
            <a:off x="8313419" y="4343001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4" h="39370">
                <a:moveTo>
                  <a:pt x="23360" y="0"/>
                </a:moveTo>
                <a:lnTo>
                  <a:pt x="12287" y="1170"/>
                </a:lnTo>
                <a:lnTo>
                  <a:pt x="3548" y="8136"/>
                </a:lnTo>
                <a:lnTo>
                  <a:pt x="0" y="19677"/>
                </a:lnTo>
                <a:lnTo>
                  <a:pt x="1470" y="27192"/>
                </a:lnTo>
                <a:lnTo>
                  <a:pt x="5572" y="33410"/>
                </a:lnTo>
                <a:lnTo>
                  <a:pt x="11840" y="37645"/>
                </a:lnTo>
                <a:lnTo>
                  <a:pt x="19811" y="39210"/>
                </a:lnTo>
                <a:lnTo>
                  <a:pt x="31230" y="36056"/>
                </a:lnTo>
                <a:lnTo>
                  <a:pt x="38385" y="27410"/>
                </a:lnTo>
                <a:lnTo>
                  <a:pt x="39778" y="16323"/>
                </a:lnTo>
                <a:lnTo>
                  <a:pt x="33908" y="5847"/>
                </a:lnTo>
                <a:lnTo>
                  <a:pt x="233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8155685" y="4062590"/>
            <a:ext cx="40005" cy="40640"/>
          </a:xfrm>
          <a:custGeom>
            <a:avLst/>
            <a:gdLst/>
            <a:ahLst/>
            <a:cxnLst/>
            <a:rect l="l" t="t" r="r" b="b"/>
            <a:pathLst>
              <a:path w="40004" h="40639">
                <a:moveTo>
                  <a:pt x="23306" y="0"/>
                </a:moveTo>
                <a:lnTo>
                  <a:pt x="12303" y="1423"/>
                </a:lnTo>
                <a:lnTo>
                  <a:pt x="3561" y="8545"/>
                </a:lnTo>
                <a:lnTo>
                  <a:pt x="0" y="20015"/>
                </a:lnTo>
                <a:lnTo>
                  <a:pt x="1242" y="27865"/>
                </a:lnTo>
                <a:lnTo>
                  <a:pt x="5556" y="34216"/>
                </a:lnTo>
                <a:lnTo>
                  <a:pt x="12108" y="38467"/>
                </a:lnTo>
                <a:lnTo>
                  <a:pt x="20066" y="40017"/>
                </a:lnTo>
                <a:lnTo>
                  <a:pt x="31386" y="36442"/>
                </a:lnTo>
                <a:lnTo>
                  <a:pt x="38242" y="27617"/>
                </a:lnTo>
                <a:lnTo>
                  <a:pt x="39407" y="16394"/>
                </a:lnTo>
                <a:lnTo>
                  <a:pt x="33655" y="5625"/>
                </a:lnTo>
                <a:lnTo>
                  <a:pt x="233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7930895" y="488746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0"/>
                </a:moveTo>
                <a:lnTo>
                  <a:pt x="0" y="8166"/>
                </a:lnTo>
                <a:lnTo>
                  <a:pt x="1777" y="10617"/>
                </a:lnTo>
                <a:lnTo>
                  <a:pt x="4445" y="10617"/>
                </a:lnTo>
                <a:lnTo>
                  <a:pt x="10668" y="1061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8086343" y="4919471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0540" y="0"/>
                </a:moveTo>
                <a:lnTo>
                  <a:pt x="4952" y="1638"/>
                </a:lnTo>
                <a:lnTo>
                  <a:pt x="0" y="2451"/>
                </a:lnTo>
                <a:lnTo>
                  <a:pt x="1650" y="10617"/>
                </a:lnTo>
                <a:lnTo>
                  <a:pt x="7365" y="9804"/>
                </a:lnTo>
                <a:lnTo>
                  <a:pt x="12191" y="8166"/>
                </a:lnTo>
                <a:lnTo>
                  <a:pt x="105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7744968" y="418952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1" y="0"/>
                </a:moveTo>
                <a:lnTo>
                  <a:pt x="3301" y="825"/>
                </a:lnTo>
                <a:lnTo>
                  <a:pt x="1650" y="1650"/>
                </a:lnTo>
                <a:lnTo>
                  <a:pt x="0" y="3301"/>
                </a:lnTo>
                <a:lnTo>
                  <a:pt x="888" y="5791"/>
                </a:lnTo>
                <a:lnTo>
                  <a:pt x="888" y="8267"/>
                </a:lnTo>
                <a:lnTo>
                  <a:pt x="3301" y="9093"/>
                </a:lnTo>
                <a:lnTo>
                  <a:pt x="5841" y="9093"/>
                </a:lnTo>
                <a:lnTo>
                  <a:pt x="7492" y="8267"/>
                </a:lnTo>
                <a:lnTo>
                  <a:pt x="9143" y="5791"/>
                </a:lnTo>
                <a:lnTo>
                  <a:pt x="8254" y="4127"/>
                </a:lnTo>
                <a:lnTo>
                  <a:pt x="8254" y="1650"/>
                </a:lnTo>
                <a:lnTo>
                  <a:pt x="58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8142731" y="446227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8890" y="0"/>
                </a:moveTo>
                <a:lnTo>
                  <a:pt x="0" y="1638"/>
                </a:lnTo>
                <a:lnTo>
                  <a:pt x="889" y="6578"/>
                </a:lnTo>
                <a:lnTo>
                  <a:pt x="1777" y="9029"/>
                </a:lnTo>
                <a:lnTo>
                  <a:pt x="4445" y="10667"/>
                </a:lnTo>
                <a:lnTo>
                  <a:pt x="6223" y="9855"/>
                </a:lnTo>
                <a:lnTo>
                  <a:pt x="8890" y="9855"/>
                </a:lnTo>
                <a:lnTo>
                  <a:pt x="10668" y="7404"/>
                </a:lnTo>
                <a:lnTo>
                  <a:pt x="9778" y="4952"/>
                </a:lnTo>
                <a:lnTo>
                  <a:pt x="88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7799831" y="444251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0"/>
                </a:moveTo>
                <a:lnTo>
                  <a:pt x="0" y="8978"/>
                </a:lnTo>
                <a:lnTo>
                  <a:pt x="2413" y="10617"/>
                </a:lnTo>
                <a:lnTo>
                  <a:pt x="4064" y="10617"/>
                </a:lnTo>
                <a:lnTo>
                  <a:pt x="10668" y="1061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8412480" y="4139489"/>
            <a:ext cx="22860" cy="19685"/>
          </a:xfrm>
          <a:custGeom>
            <a:avLst/>
            <a:gdLst/>
            <a:ahLst/>
            <a:cxnLst/>
            <a:rect l="l" t="t" r="r" b="b"/>
            <a:pathLst>
              <a:path w="22859" h="19685">
                <a:moveTo>
                  <a:pt x="11733" y="0"/>
                </a:moveTo>
                <a:lnTo>
                  <a:pt x="6207" y="712"/>
                </a:lnTo>
                <a:lnTo>
                  <a:pt x="1799" y="4274"/>
                </a:lnTo>
                <a:lnTo>
                  <a:pt x="0" y="10210"/>
                </a:lnTo>
                <a:lnTo>
                  <a:pt x="0" y="15277"/>
                </a:lnTo>
                <a:lnTo>
                  <a:pt x="4191" y="19506"/>
                </a:lnTo>
                <a:lnTo>
                  <a:pt x="10160" y="19506"/>
                </a:lnTo>
                <a:lnTo>
                  <a:pt x="18542" y="19506"/>
                </a:lnTo>
                <a:lnTo>
                  <a:pt x="22860" y="9372"/>
                </a:lnTo>
                <a:lnTo>
                  <a:pt x="16891" y="2615"/>
                </a:lnTo>
                <a:lnTo>
                  <a:pt x="117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7925212" y="4721466"/>
            <a:ext cx="18415" cy="19050"/>
          </a:xfrm>
          <a:custGeom>
            <a:avLst/>
            <a:gdLst/>
            <a:ahLst/>
            <a:cxnLst/>
            <a:rect l="l" t="t" r="r" b="b"/>
            <a:pathLst>
              <a:path w="18415" h="19050">
                <a:moveTo>
                  <a:pt x="10382" y="0"/>
                </a:moveTo>
                <a:lnTo>
                  <a:pt x="2595" y="2365"/>
                </a:lnTo>
                <a:lnTo>
                  <a:pt x="0" y="9105"/>
                </a:lnTo>
                <a:lnTo>
                  <a:pt x="2595" y="15998"/>
                </a:lnTo>
                <a:lnTo>
                  <a:pt x="10382" y="18821"/>
                </a:lnTo>
                <a:lnTo>
                  <a:pt x="16311" y="15309"/>
                </a:lnTo>
                <a:lnTo>
                  <a:pt x="18287" y="9105"/>
                </a:lnTo>
                <a:lnTo>
                  <a:pt x="16311" y="3055"/>
                </a:lnTo>
                <a:lnTo>
                  <a:pt x="103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7632192" y="4553762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10159" y="0"/>
                </a:moveTo>
                <a:lnTo>
                  <a:pt x="0" y="4724"/>
                </a:lnTo>
                <a:lnTo>
                  <a:pt x="0" y="17348"/>
                </a:lnTo>
                <a:lnTo>
                  <a:pt x="4190" y="21285"/>
                </a:lnTo>
                <a:lnTo>
                  <a:pt x="10159" y="21285"/>
                </a:lnTo>
                <a:lnTo>
                  <a:pt x="18541" y="21285"/>
                </a:lnTo>
                <a:lnTo>
                  <a:pt x="22859" y="11823"/>
                </a:lnTo>
                <a:lnTo>
                  <a:pt x="16890" y="6299"/>
                </a:lnTo>
                <a:lnTo>
                  <a:pt x="1015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7781543" y="489051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9778" y="0"/>
                </a:moveTo>
                <a:lnTo>
                  <a:pt x="0" y="4089"/>
                </a:lnTo>
                <a:lnTo>
                  <a:pt x="0" y="17195"/>
                </a:lnTo>
                <a:lnTo>
                  <a:pt x="4063" y="21285"/>
                </a:lnTo>
                <a:lnTo>
                  <a:pt x="9016" y="21285"/>
                </a:lnTo>
                <a:lnTo>
                  <a:pt x="17145" y="21285"/>
                </a:lnTo>
                <a:lnTo>
                  <a:pt x="21335" y="11455"/>
                </a:lnTo>
                <a:lnTo>
                  <a:pt x="15494" y="5727"/>
                </a:lnTo>
                <a:lnTo>
                  <a:pt x="9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8023859" y="4324196"/>
            <a:ext cx="21590" cy="19685"/>
          </a:xfrm>
          <a:custGeom>
            <a:avLst/>
            <a:gdLst/>
            <a:ahLst/>
            <a:cxnLst/>
            <a:rect l="l" t="t" r="r" b="b"/>
            <a:pathLst>
              <a:path w="21590" h="19685">
                <a:moveTo>
                  <a:pt x="10769" y="0"/>
                </a:moveTo>
                <a:lnTo>
                  <a:pt x="5667" y="463"/>
                </a:lnTo>
                <a:lnTo>
                  <a:pt x="1637" y="3934"/>
                </a:lnTo>
                <a:lnTo>
                  <a:pt x="0" y="9856"/>
                </a:lnTo>
                <a:lnTo>
                  <a:pt x="0" y="14923"/>
                </a:lnTo>
                <a:lnTo>
                  <a:pt x="4191" y="19152"/>
                </a:lnTo>
                <a:lnTo>
                  <a:pt x="9017" y="19152"/>
                </a:lnTo>
                <a:lnTo>
                  <a:pt x="17272" y="19152"/>
                </a:lnTo>
                <a:lnTo>
                  <a:pt x="21336" y="9018"/>
                </a:lnTo>
                <a:lnTo>
                  <a:pt x="15621" y="3100"/>
                </a:lnTo>
                <a:lnTo>
                  <a:pt x="107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8349995" y="4491228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0286" y="0"/>
                </a:moveTo>
                <a:lnTo>
                  <a:pt x="0" y="4229"/>
                </a:lnTo>
                <a:lnTo>
                  <a:pt x="888" y="12725"/>
                </a:lnTo>
                <a:lnTo>
                  <a:pt x="0" y="17792"/>
                </a:lnTo>
                <a:lnTo>
                  <a:pt x="4825" y="22860"/>
                </a:lnTo>
                <a:lnTo>
                  <a:pt x="9525" y="22860"/>
                </a:lnTo>
                <a:lnTo>
                  <a:pt x="17399" y="22860"/>
                </a:lnTo>
                <a:lnTo>
                  <a:pt x="21335" y="11874"/>
                </a:lnTo>
                <a:lnTo>
                  <a:pt x="15875" y="5918"/>
                </a:lnTo>
                <a:lnTo>
                  <a:pt x="102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5" name="object 25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761731" y="4255008"/>
            <a:ext cx="79248" cy="79197"/>
          </a:xfrm>
          <a:prstGeom prst="rect">
            <a:avLst/>
          </a:prstGeom>
        </p:spPr>
      </p:pic>
      <p:pic>
        <p:nvPicPr>
          <p:cNvPr id="256" name="object 25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199119" y="4689398"/>
            <a:ext cx="77724" cy="77622"/>
          </a:xfrm>
          <a:prstGeom prst="rect">
            <a:avLst/>
          </a:prstGeom>
        </p:spPr>
      </p:pic>
      <p:sp>
        <p:nvSpPr>
          <p:cNvPr id="257" name="object 257"/>
          <p:cNvSpPr/>
          <p:nvPr/>
        </p:nvSpPr>
        <p:spPr>
          <a:xfrm>
            <a:off x="8431879" y="4178808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4">
                <a:moveTo>
                  <a:pt x="19716" y="0"/>
                </a:moveTo>
                <a:lnTo>
                  <a:pt x="8159" y="3557"/>
                </a:lnTo>
                <a:lnTo>
                  <a:pt x="1174" y="12315"/>
                </a:lnTo>
                <a:lnTo>
                  <a:pt x="0" y="23402"/>
                </a:lnTo>
                <a:lnTo>
                  <a:pt x="5873" y="33947"/>
                </a:lnTo>
                <a:lnTo>
                  <a:pt x="16343" y="39781"/>
                </a:lnTo>
                <a:lnTo>
                  <a:pt x="27431" y="38398"/>
                </a:lnTo>
                <a:lnTo>
                  <a:pt x="36091" y="31271"/>
                </a:lnTo>
                <a:lnTo>
                  <a:pt x="39274" y="19875"/>
                </a:lnTo>
                <a:lnTo>
                  <a:pt x="37701" y="11878"/>
                </a:lnTo>
                <a:lnTo>
                  <a:pt x="33448" y="5589"/>
                </a:lnTo>
                <a:lnTo>
                  <a:pt x="27219" y="1474"/>
                </a:lnTo>
                <a:lnTo>
                  <a:pt x="197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8150135" y="4019613"/>
            <a:ext cx="41910" cy="40640"/>
          </a:xfrm>
          <a:custGeom>
            <a:avLst/>
            <a:gdLst/>
            <a:ahLst/>
            <a:cxnLst/>
            <a:rect l="l" t="t" r="r" b="b"/>
            <a:pathLst>
              <a:path w="41909" h="40639">
                <a:moveTo>
                  <a:pt x="20663" y="0"/>
                </a:moveTo>
                <a:lnTo>
                  <a:pt x="8822" y="3676"/>
                </a:lnTo>
                <a:lnTo>
                  <a:pt x="1470" y="12693"/>
                </a:lnTo>
                <a:lnTo>
                  <a:pt x="0" y="24035"/>
                </a:lnTo>
                <a:lnTo>
                  <a:pt x="5804" y="34683"/>
                </a:lnTo>
                <a:lnTo>
                  <a:pt x="16932" y="40616"/>
                </a:lnTo>
                <a:lnTo>
                  <a:pt x="28537" y="39428"/>
                </a:lnTo>
                <a:lnTo>
                  <a:pt x="37665" y="32356"/>
                </a:lnTo>
                <a:lnTo>
                  <a:pt x="41364" y="20637"/>
                </a:lnTo>
                <a:lnTo>
                  <a:pt x="39754" y="12421"/>
                </a:lnTo>
                <a:lnTo>
                  <a:pt x="35347" y="5675"/>
                </a:lnTo>
                <a:lnTo>
                  <a:pt x="28773" y="1251"/>
                </a:lnTo>
                <a:lnTo>
                  <a:pt x="206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8974835" y="379628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8128" y="0"/>
                </a:moveTo>
                <a:lnTo>
                  <a:pt x="0" y="0"/>
                </a:lnTo>
                <a:lnTo>
                  <a:pt x="10668" y="10667"/>
                </a:lnTo>
                <a:lnTo>
                  <a:pt x="10668" y="4444"/>
                </a:lnTo>
                <a:lnTo>
                  <a:pt x="10668" y="1777"/>
                </a:lnTo>
                <a:lnTo>
                  <a:pt x="81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9008364" y="3951782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2412" y="0"/>
                </a:moveTo>
                <a:lnTo>
                  <a:pt x="1650" y="4851"/>
                </a:lnTo>
                <a:lnTo>
                  <a:pt x="0" y="10515"/>
                </a:lnTo>
                <a:lnTo>
                  <a:pt x="8127" y="12141"/>
                </a:lnTo>
                <a:lnTo>
                  <a:pt x="9778" y="7289"/>
                </a:lnTo>
                <a:lnTo>
                  <a:pt x="10667" y="1612"/>
                </a:lnTo>
                <a:lnTo>
                  <a:pt x="2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8278368" y="3610355"/>
            <a:ext cx="7620" cy="9525"/>
          </a:xfrm>
          <a:custGeom>
            <a:avLst/>
            <a:gdLst/>
            <a:ahLst/>
            <a:cxnLst/>
            <a:rect l="l" t="t" r="r" b="b"/>
            <a:pathLst>
              <a:path w="7620" h="9525">
                <a:moveTo>
                  <a:pt x="2793" y="0"/>
                </a:moveTo>
                <a:lnTo>
                  <a:pt x="1397" y="1651"/>
                </a:lnTo>
                <a:lnTo>
                  <a:pt x="761" y="3302"/>
                </a:lnTo>
                <a:lnTo>
                  <a:pt x="0" y="5842"/>
                </a:lnTo>
                <a:lnTo>
                  <a:pt x="1397" y="8255"/>
                </a:lnTo>
                <a:lnTo>
                  <a:pt x="3428" y="8255"/>
                </a:lnTo>
                <a:lnTo>
                  <a:pt x="4825" y="9144"/>
                </a:lnTo>
                <a:lnTo>
                  <a:pt x="6984" y="7493"/>
                </a:lnTo>
                <a:lnTo>
                  <a:pt x="7620" y="5842"/>
                </a:lnTo>
                <a:lnTo>
                  <a:pt x="7620" y="3302"/>
                </a:lnTo>
                <a:lnTo>
                  <a:pt x="6984" y="889"/>
                </a:lnTo>
                <a:lnTo>
                  <a:pt x="4825" y="889"/>
                </a:lnTo>
                <a:lnTo>
                  <a:pt x="27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8551164" y="400812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650" y="0"/>
                </a:moveTo>
                <a:lnTo>
                  <a:pt x="0" y="8839"/>
                </a:lnTo>
                <a:lnTo>
                  <a:pt x="4952" y="9728"/>
                </a:lnTo>
                <a:lnTo>
                  <a:pt x="7365" y="10617"/>
                </a:lnTo>
                <a:lnTo>
                  <a:pt x="9905" y="8839"/>
                </a:lnTo>
                <a:lnTo>
                  <a:pt x="9905" y="6184"/>
                </a:lnTo>
                <a:lnTo>
                  <a:pt x="10667" y="4419"/>
                </a:lnTo>
                <a:lnTo>
                  <a:pt x="9016" y="1765"/>
                </a:lnTo>
                <a:lnTo>
                  <a:pt x="6603" y="888"/>
                </a:lnTo>
                <a:lnTo>
                  <a:pt x="16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8531352" y="366522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9017" y="0"/>
                </a:moveTo>
                <a:lnTo>
                  <a:pt x="0" y="0"/>
                </a:lnTo>
                <a:lnTo>
                  <a:pt x="10668" y="10667"/>
                </a:lnTo>
                <a:lnTo>
                  <a:pt x="10668" y="4063"/>
                </a:lnTo>
                <a:lnTo>
                  <a:pt x="10668" y="2412"/>
                </a:lnTo>
                <a:lnTo>
                  <a:pt x="90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8225028" y="4277867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7399" y="0"/>
                </a:moveTo>
                <a:lnTo>
                  <a:pt x="3937" y="0"/>
                </a:lnTo>
                <a:lnTo>
                  <a:pt x="0" y="10985"/>
                </a:lnTo>
                <a:lnTo>
                  <a:pt x="5588" y="16890"/>
                </a:lnTo>
                <a:lnTo>
                  <a:pt x="11938" y="22809"/>
                </a:lnTo>
                <a:lnTo>
                  <a:pt x="21336" y="18580"/>
                </a:lnTo>
                <a:lnTo>
                  <a:pt x="21336" y="10134"/>
                </a:lnTo>
                <a:lnTo>
                  <a:pt x="21336" y="4229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8808846" y="3790600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4">
                <a:moveTo>
                  <a:pt x="9112" y="0"/>
                </a:moveTo>
                <a:lnTo>
                  <a:pt x="2365" y="2595"/>
                </a:lnTo>
                <a:lnTo>
                  <a:pt x="0" y="10382"/>
                </a:lnTo>
                <a:lnTo>
                  <a:pt x="3026" y="16311"/>
                </a:lnTo>
                <a:lnTo>
                  <a:pt x="9064" y="18287"/>
                </a:lnTo>
                <a:lnTo>
                  <a:pt x="15269" y="16311"/>
                </a:lnTo>
                <a:lnTo>
                  <a:pt x="18796" y="10382"/>
                </a:lnTo>
                <a:lnTo>
                  <a:pt x="16001" y="2595"/>
                </a:lnTo>
                <a:lnTo>
                  <a:pt x="91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8644900" y="3497579"/>
            <a:ext cx="19050" cy="22860"/>
          </a:xfrm>
          <a:custGeom>
            <a:avLst/>
            <a:gdLst/>
            <a:ahLst/>
            <a:cxnLst/>
            <a:rect l="l" t="t" r="r" b="b"/>
            <a:pathLst>
              <a:path w="19050" h="22860">
                <a:moveTo>
                  <a:pt x="14849" y="0"/>
                </a:moveTo>
                <a:lnTo>
                  <a:pt x="9769" y="0"/>
                </a:lnTo>
                <a:lnTo>
                  <a:pt x="4163" y="1692"/>
                </a:lnTo>
                <a:lnTo>
                  <a:pt x="640" y="5921"/>
                </a:lnTo>
                <a:lnTo>
                  <a:pt x="0" y="11412"/>
                </a:lnTo>
                <a:lnTo>
                  <a:pt x="3038" y="16891"/>
                </a:lnTo>
                <a:lnTo>
                  <a:pt x="8880" y="22860"/>
                </a:lnTo>
                <a:lnTo>
                  <a:pt x="19040" y="18542"/>
                </a:lnTo>
                <a:lnTo>
                  <a:pt x="19040" y="10160"/>
                </a:lnTo>
                <a:lnTo>
                  <a:pt x="19040" y="4191"/>
                </a:lnTo>
                <a:lnTo>
                  <a:pt x="148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8977883" y="3646932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7145" y="0"/>
                </a:moveTo>
                <a:lnTo>
                  <a:pt x="4064" y="0"/>
                </a:lnTo>
                <a:lnTo>
                  <a:pt x="0" y="9779"/>
                </a:lnTo>
                <a:lnTo>
                  <a:pt x="5715" y="15494"/>
                </a:lnTo>
                <a:lnTo>
                  <a:pt x="11430" y="21336"/>
                </a:lnTo>
                <a:lnTo>
                  <a:pt x="21336" y="17145"/>
                </a:lnTo>
                <a:lnTo>
                  <a:pt x="21336" y="9017"/>
                </a:lnTo>
                <a:lnTo>
                  <a:pt x="21336" y="4064"/>
                </a:lnTo>
                <a:lnTo>
                  <a:pt x="171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8409431" y="3889298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20">
                <a:moveTo>
                  <a:pt x="17399" y="0"/>
                </a:moveTo>
                <a:lnTo>
                  <a:pt x="3937" y="0"/>
                </a:lnTo>
                <a:lnTo>
                  <a:pt x="0" y="9118"/>
                </a:lnTo>
                <a:lnTo>
                  <a:pt x="6350" y="14439"/>
                </a:lnTo>
                <a:lnTo>
                  <a:pt x="11811" y="19761"/>
                </a:lnTo>
                <a:lnTo>
                  <a:pt x="21336" y="15963"/>
                </a:lnTo>
                <a:lnTo>
                  <a:pt x="21336" y="8356"/>
                </a:lnTo>
                <a:lnTo>
                  <a:pt x="21336" y="3797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8580119" y="4215434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17779" y="0"/>
                </a:moveTo>
                <a:lnTo>
                  <a:pt x="12700" y="787"/>
                </a:lnTo>
                <a:lnTo>
                  <a:pt x="4190" y="0"/>
                </a:lnTo>
                <a:lnTo>
                  <a:pt x="0" y="10248"/>
                </a:lnTo>
                <a:lnTo>
                  <a:pt x="11937" y="21285"/>
                </a:lnTo>
                <a:lnTo>
                  <a:pt x="22859" y="17348"/>
                </a:lnTo>
                <a:lnTo>
                  <a:pt x="22859" y="9461"/>
                </a:lnTo>
                <a:lnTo>
                  <a:pt x="22859" y="4724"/>
                </a:lnTo>
                <a:lnTo>
                  <a:pt x="177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0" name="object 27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343900" y="3627120"/>
            <a:ext cx="79248" cy="79248"/>
          </a:xfrm>
          <a:prstGeom prst="rect">
            <a:avLst/>
          </a:prstGeom>
        </p:spPr>
      </p:pic>
      <p:pic>
        <p:nvPicPr>
          <p:cNvPr id="271" name="object 27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8776716" y="4063034"/>
            <a:ext cx="79248" cy="79197"/>
          </a:xfrm>
          <a:prstGeom prst="rect">
            <a:avLst/>
          </a:prstGeom>
        </p:spPr>
      </p:pic>
      <p:sp>
        <p:nvSpPr>
          <p:cNvPr id="272" name="object 272"/>
          <p:cNvSpPr/>
          <p:nvPr/>
        </p:nvSpPr>
        <p:spPr>
          <a:xfrm>
            <a:off x="8000444" y="3708146"/>
            <a:ext cx="474345" cy="390525"/>
          </a:xfrm>
          <a:custGeom>
            <a:avLst/>
            <a:gdLst/>
            <a:ahLst/>
            <a:cxnLst/>
            <a:rect l="l" t="t" r="r" b="b"/>
            <a:pathLst>
              <a:path w="474345" h="390525">
                <a:moveTo>
                  <a:pt x="474011" y="0"/>
                </a:moveTo>
                <a:lnTo>
                  <a:pt x="429535" y="37269"/>
                </a:lnTo>
                <a:lnTo>
                  <a:pt x="383715" y="75207"/>
                </a:lnTo>
                <a:lnTo>
                  <a:pt x="337665" y="112862"/>
                </a:lnTo>
                <a:lnTo>
                  <a:pt x="292496" y="149284"/>
                </a:lnTo>
                <a:lnTo>
                  <a:pt x="249320" y="183523"/>
                </a:lnTo>
                <a:lnTo>
                  <a:pt x="209249" y="214628"/>
                </a:lnTo>
                <a:lnTo>
                  <a:pt x="173396" y="241647"/>
                </a:lnTo>
                <a:lnTo>
                  <a:pt x="118792" y="279628"/>
                </a:lnTo>
                <a:lnTo>
                  <a:pt x="81708" y="298488"/>
                </a:lnTo>
                <a:lnTo>
                  <a:pt x="78025" y="298742"/>
                </a:lnTo>
                <a:lnTo>
                  <a:pt x="74596" y="300329"/>
                </a:lnTo>
                <a:lnTo>
                  <a:pt x="71802" y="302310"/>
                </a:lnTo>
                <a:lnTo>
                  <a:pt x="69008" y="305168"/>
                </a:lnTo>
                <a:lnTo>
                  <a:pt x="66976" y="309295"/>
                </a:lnTo>
                <a:lnTo>
                  <a:pt x="66341" y="313169"/>
                </a:lnTo>
                <a:lnTo>
                  <a:pt x="61811" y="321238"/>
                </a:lnTo>
                <a:lnTo>
                  <a:pt x="55054" y="327631"/>
                </a:lnTo>
                <a:lnTo>
                  <a:pt x="46892" y="332714"/>
                </a:lnTo>
                <a:lnTo>
                  <a:pt x="38147" y="336854"/>
                </a:lnTo>
                <a:lnTo>
                  <a:pt x="29410" y="340596"/>
                </a:lnTo>
                <a:lnTo>
                  <a:pt x="20828" y="344606"/>
                </a:lnTo>
                <a:lnTo>
                  <a:pt x="12840" y="349461"/>
                </a:lnTo>
                <a:lnTo>
                  <a:pt x="5889" y="355739"/>
                </a:lnTo>
                <a:lnTo>
                  <a:pt x="1367" y="364046"/>
                </a:lnTo>
                <a:lnTo>
                  <a:pt x="0" y="373489"/>
                </a:lnTo>
                <a:lnTo>
                  <a:pt x="2085" y="382259"/>
                </a:lnTo>
                <a:lnTo>
                  <a:pt x="7921" y="388543"/>
                </a:lnTo>
                <a:lnTo>
                  <a:pt x="14204" y="390326"/>
                </a:lnTo>
                <a:lnTo>
                  <a:pt x="20462" y="390347"/>
                </a:lnTo>
                <a:lnTo>
                  <a:pt x="26388" y="388672"/>
                </a:lnTo>
                <a:lnTo>
                  <a:pt x="31670" y="385368"/>
                </a:lnTo>
                <a:lnTo>
                  <a:pt x="38020" y="379463"/>
                </a:lnTo>
                <a:lnTo>
                  <a:pt x="43354" y="373278"/>
                </a:lnTo>
                <a:lnTo>
                  <a:pt x="47545" y="365937"/>
                </a:lnTo>
                <a:lnTo>
                  <a:pt x="58187" y="351507"/>
                </a:lnTo>
                <a:lnTo>
                  <a:pt x="69913" y="338102"/>
                </a:lnTo>
                <a:lnTo>
                  <a:pt x="82710" y="325722"/>
                </a:lnTo>
                <a:lnTo>
                  <a:pt x="138589" y="280181"/>
                </a:lnTo>
                <a:lnTo>
                  <a:pt x="271383" y="170373"/>
                </a:lnTo>
                <a:lnTo>
                  <a:pt x="370592" y="87672"/>
                </a:lnTo>
                <a:lnTo>
                  <a:pt x="449686" y="20999"/>
                </a:lnTo>
                <a:lnTo>
                  <a:pt x="47401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8930227" y="3411799"/>
            <a:ext cx="39370" cy="38735"/>
          </a:xfrm>
          <a:custGeom>
            <a:avLst/>
            <a:gdLst/>
            <a:ahLst/>
            <a:cxnLst/>
            <a:rect l="l" t="t" r="r" b="b"/>
            <a:pathLst>
              <a:path w="39370" h="38735">
                <a:moveTo>
                  <a:pt x="16343" y="0"/>
                </a:moveTo>
                <a:lnTo>
                  <a:pt x="5873" y="5643"/>
                </a:lnTo>
                <a:lnTo>
                  <a:pt x="0" y="15873"/>
                </a:lnTo>
                <a:lnTo>
                  <a:pt x="1174" y="26614"/>
                </a:lnTo>
                <a:lnTo>
                  <a:pt x="8159" y="35093"/>
                </a:lnTo>
                <a:lnTo>
                  <a:pt x="19716" y="38536"/>
                </a:lnTo>
                <a:lnTo>
                  <a:pt x="27219" y="37111"/>
                </a:lnTo>
                <a:lnTo>
                  <a:pt x="33448" y="33139"/>
                </a:lnTo>
                <a:lnTo>
                  <a:pt x="37701" y="27070"/>
                </a:lnTo>
                <a:lnTo>
                  <a:pt x="39274" y="19359"/>
                </a:lnTo>
                <a:lnTo>
                  <a:pt x="36091" y="8286"/>
                </a:lnTo>
                <a:lnTo>
                  <a:pt x="27431" y="1357"/>
                </a:lnTo>
                <a:lnTo>
                  <a:pt x="163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8650007" y="3568872"/>
            <a:ext cx="41910" cy="40640"/>
          </a:xfrm>
          <a:custGeom>
            <a:avLst/>
            <a:gdLst/>
            <a:ahLst/>
            <a:cxnLst/>
            <a:rect l="l" t="t" r="r" b="b"/>
            <a:pathLst>
              <a:path w="41909" h="40639">
                <a:moveTo>
                  <a:pt x="16932" y="0"/>
                </a:moveTo>
                <a:lnTo>
                  <a:pt x="5804" y="5923"/>
                </a:lnTo>
                <a:lnTo>
                  <a:pt x="0" y="16591"/>
                </a:lnTo>
                <a:lnTo>
                  <a:pt x="1470" y="27926"/>
                </a:lnTo>
                <a:lnTo>
                  <a:pt x="8822" y="36927"/>
                </a:lnTo>
                <a:lnTo>
                  <a:pt x="20663" y="40594"/>
                </a:lnTo>
                <a:lnTo>
                  <a:pt x="28773" y="39379"/>
                </a:lnTo>
                <a:lnTo>
                  <a:pt x="35347" y="34974"/>
                </a:lnTo>
                <a:lnTo>
                  <a:pt x="39754" y="28235"/>
                </a:lnTo>
                <a:lnTo>
                  <a:pt x="41364" y="20020"/>
                </a:lnTo>
                <a:lnTo>
                  <a:pt x="37665" y="8298"/>
                </a:lnTo>
                <a:lnTo>
                  <a:pt x="28537" y="1208"/>
                </a:lnTo>
                <a:lnTo>
                  <a:pt x="169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8776716" y="400969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1" y="0"/>
                </a:moveTo>
                <a:lnTo>
                  <a:pt x="4190" y="825"/>
                </a:lnTo>
                <a:lnTo>
                  <a:pt x="1650" y="825"/>
                </a:lnTo>
                <a:lnTo>
                  <a:pt x="0" y="3302"/>
                </a:lnTo>
                <a:lnTo>
                  <a:pt x="888" y="5791"/>
                </a:lnTo>
                <a:lnTo>
                  <a:pt x="1650" y="7442"/>
                </a:lnTo>
                <a:lnTo>
                  <a:pt x="3301" y="9093"/>
                </a:lnTo>
                <a:lnTo>
                  <a:pt x="5841" y="8267"/>
                </a:lnTo>
                <a:lnTo>
                  <a:pt x="8254" y="8267"/>
                </a:lnTo>
                <a:lnTo>
                  <a:pt x="9143" y="5791"/>
                </a:lnTo>
                <a:lnTo>
                  <a:pt x="9143" y="3302"/>
                </a:lnTo>
                <a:lnTo>
                  <a:pt x="8254" y="1651"/>
                </a:lnTo>
                <a:lnTo>
                  <a:pt x="58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9049511" y="36118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7366" y="0"/>
                </a:moveTo>
                <a:lnTo>
                  <a:pt x="4953" y="762"/>
                </a:lnTo>
                <a:lnTo>
                  <a:pt x="0" y="1524"/>
                </a:lnTo>
                <a:lnTo>
                  <a:pt x="1651" y="9144"/>
                </a:lnTo>
                <a:lnTo>
                  <a:pt x="6604" y="8382"/>
                </a:lnTo>
                <a:lnTo>
                  <a:pt x="9017" y="7620"/>
                </a:lnTo>
                <a:lnTo>
                  <a:pt x="10668" y="5334"/>
                </a:lnTo>
                <a:lnTo>
                  <a:pt x="9906" y="3810"/>
                </a:lnTo>
                <a:lnTo>
                  <a:pt x="9906" y="1524"/>
                </a:lnTo>
                <a:lnTo>
                  <a:pt x="7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9029700" y="395483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0"/>
                </a:moveTo>
                <a:lnTo>
                  <a:pt x="0" y="10617"/>
                </a:lnTo>
                <a:lnTo>
                  <a:pt x="9017" y="10617"/>
                </a:lnTo>
                <a:lnTo>
                  <a:pt x="10668" y="8166"/>
                </a:lnTo>
                <a:lnTo>
                  <a:pt x="10668" y="6527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8723376" y="3329940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12700" y="0"/>
                </a:moveTo>
                <a:lnTo>
                  <a:pt x="5969" y="5587"/>
                </a:lnTo>
                <a:lnTo>
                  <a:pt x="0" y="11049"/>
                </a:lnTo>
                <a:lnTo>
                  <a:pt x="4318" y="21336"/>
                </a:lnTo>
                <a:lnTo>
                  <a:pt x="18669" y="21336"/>
                </a:lnTo>
                <a:lnTo>
                  <a:pt x="22859" y="17399"/>
                </a:lnTo>
                <a:lnTo>
                  <a:pt x="22859" y="11937"/>
                </a:lnTo>
                <a:lnTo>
                  <a:pt x="22859" y="3937"/>
                </a:lnTo>
                <a:lnTo>
                  <a:pt x="12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9140952" y="4119072"/>
            <a:ext cx="3175" cy="9525"/>
          </a:xfrm>
          <a:custGeom>
            <a:avLst/>
            <a:gdLst/>
            <a:ahLst/>
            <a:cxnLst/>
            <a:rect l="l" t="t" r="r" b="b"/>
            <a:pathLst>
              <a:path w="3175" h="9525">
                <a:moveTo>
                  <a:pt x="3048" y="0"/>
                </a:moveTo>
                <a:lnTo>
                  <a:pt x="0" y="3029"/>
                </a:lnTo>
                <a:lnTo>
                  <a:pt x="3048" y="9005"/>
                </a:lnTo>
                <a:lnTo>
                  <a:pt x="3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8909304" y="372008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811" y="0"/>
                </a:moveTo>
                <a:lnTo>
                  <a:pt x="6350" y="5714"/>
                </a:lnTo>
                <a:lnTo>
                  <a:pt x="0" y="11429"/>
                </a:lnTo>
                <a:lnTo>
                  <a:pt x="3937" y="21335"/>
                </a:lnTo>
                <a:lnTo>
                  <a:pt x="17399" y="21335"/>
                </a:lnTo>
                <a:lnTo>
                  <a:pt x="21336" y="17144"/>
                </a:lnTo>
                <a:lnTo>
                  <a:pt x="21336" y="12318"/>
                </a:lnTo>
                <a:lnTo>
                  <a:pt x="21336" y="4063"/>
                </a:lnTo>
                <a:lnTo>
                  <a:pt x="11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9079992" y="3392423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1049" y="0"/>
                </a:moveTo>
                <a:lnTo>
                  <a:pt x="0" y="11811"/>
                </a:lnTo>
                <a:lnTo>
                  <a:pt x="3936" y="22859"/>
                </a:lnTo>
                <a:lnTo>
                  <a:pt x="11937" y="21970"/>
                </a:lnTo>
                <a:lnTo>
                  <a:pt x="16636" y="22859"/>
                </a:lnTo>
                <a:lnTo>
                  <a:pt x="21335" y="17780"/>
                </a:lnTo>
                <a:lnTo>
                  <a:pt x="21335" y="12700"/>
                </a:lnTo>
                <a:lnTo>
                  <a:pt x="21335" y="4190"/>
                </a:lnTo>
                <a:lnTo>
                  <a:pt x="110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2" name="object 28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842247" y="3922776"/>
            <a:ext cx="79248" cy="79248"/>
          </a:xfrm>
          <a:prstGeom prst="rect">
            <a:avLst/>
          </a:prstGeom>
        </p:spPr>
      </p:pic>
      <p:sp>
        <p:nvSpPr>
          <p:cNvPr id="283" name="object 283"/>
          <p:cNvSpPr/>
          <p:nvPr/>
        </p:nvSpPr>
        <p:spPr>
          <a:xfrm>
            <a:off x="8688323" y="3372199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4" h="39370">
                <a:moveTo>
                  <a:pt x="23360" y="0"/>
                </a:moveTo>
                <a:lnTo>
                  <a:pt x="12287" y="1174"/>
                </a:lnTo>
                <a:lnTo>
                  <a:pt x="3548" y="8159"/>
                </a:lnTo>
                <a:lnTo>
                  <a:pt x="0" y="19716"/>
                </a:lnTo>
                <a:lnTo>
                  <a:pt x="1470" y="27219"/>
                </a:lnTo>
                <a:lnTo>
                  <a:pt x="5572" y="33448"/>
                </a:lnTo>
                <a:lnTo>
                  <a:pt x="11840" y="37701"/>
                </a:lnTo>
                <a:lnTo>
                  <a:pt x="19811" y="39274"/>
                </a:lnTo>
                <a:lnTo>
                  <a:pt x="31230" y="36091"/>
                </a:lnTo>
                <a:lnTo>
                  <a:pt x="38385" y="27431"/>
                </a:lnTo>
                <a:lnTo>
                  <a:pt x="39778" y="16343"/>
                </a:lnTo>
                <a:lnTo>
                  <a:pt x="33908" y="5873"/>
                </a:lnTo>
                <a:lnTo>
                  <a:pt x="233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8529066" y="3091771"/>
            <a:ext cx="41275" cy="40640"/>
          </a:xfrm>
          <a:custGeom>
            <a:avLst/>
            <a:gdLst/>
            <a:ahLst/>
            <a:cxnLst/>
            <a:rect l="l" t="t" r="r" b="b"/>
            <a:pathLst>
              <a:path w="41275" h="40639">
                <a:moveTo>
                  <a:pt x="24110" y="0"/>
                </a:moveTo>
                <a:lnTo>
                  <a:pt x="12731" y="1440"/>
                </a:lnTo>
                <a:lnTo>
                  <a:pt x="3686" y="8596"/>
                </a:lnTo>
                <a:lnTo>
                  <a:pt x="0" y="20109"/>
                </a:lnTo>
                <a:lnTo>
                  <a:pt x="1287" y="27939"/>
                </a:lnTo>
                <a:lnTo>
                  <a:pt x="5730" y="34270"/>
                </a:lnTo>
                <a:lnTo>
                  <a:pt x="12483" y="38504"/>
                </a:lnTo>
                <a:lnTo>
                  <a:pt x="20700" y="40048"/>
                </a:lnTo>
                <a:lnTo>
                  <a:pt x="32422" y="36474"/>
                </a:lnTo>
                <a:lnTo>
                  <a:pt x="39512" y="27650"/>
                </a:lnTo>
                <a:lnTo>
                  <a:pt x="40721" y="16420"/>
                </a:lnTo>
                <a:lnTo>
                  <a:pt x="34798" y="5631"/>
                </a:lnTo>
                <a:lnTo>
                  <a:pt x="241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8305800" y="3916679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0" y="0"/>
                </a:moveTo>
                <a:lnTo>
                  <a:pt x="0" y="8166"/>
                </a:lnTo>
                <a:lnTo>
                  <a:pt x="1524" y="10617"/>
                </a:lnTo>
                <a:lnTo>
                  <a:pt x="3809" y="10617"/>
                </a:lnTo>
                <a:lnTo>
                  <a:pt x="9144" y="1061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8461247" y="3950208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0541" y="0"/>
                </a:moveTo>
                <a:lnTo>
                  <a:pt x="4952" y="1638"/>
                </a:lnTo>
                <a:lnTo>
                  <a:pt x="0" y="2451"/>
                </a:lnTo>
                <a:lnTo>
                  <a:pt x="1650" y="10617"/>
                </a:lnTo>
                <a:lnTo>
                  <a:pt x="7366" y="9804"/>
                </a:lnTo>
                <a:lnTo>
                  <a:pt x="12192" y="8166"/>
                </a:lnTo>
                <a:lnTo>
                  <a:pt x="105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8119871" y="321868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2" y="0"/>
                </a:moveTo>
                <a:lnTo>
                  <a:pt x="3301" y="888"/>
                </a:lnTo>
                <a:lnTo>
                  <a:pt x="1650" y="1650"/>
                </a:lnTo>
                <a:lnTo>
                  <a:pt x="0" y="3301"/>
                </a:lnTo>
                <a:lnTo>
                  <a:pt x="888" y="5842"/>
                </a:lnTo>
                <a:lnTo>
                  <a:pt x="888" y="8255"/>
                </a:lnTo>
                <a:lnTo>
                  <a:pt x="3301" y="9143"/>
                </a:lnTo>
                <a:lnTo>
                  <a:pt x="5842" y="9143"/>
                </a:lnTo>
                <a:lnTo>
                  <a:pt x="7493" y="8255"/>
                </a:lnTo>
                <a:lnTo>
                  <a:pt x="9144" y="5842"/>
                </a:lnTo>
                <a:lnTo>
                  <a:pt x="8254" y="4191"/>
                </a:lnTo>
                <a:lnTo>
                  <a:pt x="8254" y="1650"/>
                </a:lnTo>
                <a:lnTo>
                  <a:pt x="5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8517635" y="349148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7620" y="0"/>
                </a:moveTo>
                <a:lnTo>
                  <a:pt x="0" y="1651"/>
                </a:lnTo>
                <a:lnTo>
                  <a:pt x="762" y="6604"/>
                </a:lnTo>
                <a:lnTo>
                  <a:pt x="1524" y="9017"/>
                </a:lnTo>
                <a:lnTo>
                  <a:pt x="3810" y="10668"/>
                </a:lnTo>
                <a:lnTo>
                  <a:pt x="5334" y="9906"/>
                </a:lnTo>
                <a:lnTo>
                  <a:pt x="7620" y="9906"/>
                </a:lnTo>
                <a:lnTo>
                  <a:pt x="9144" y="7366"/>
                </a:lnTo>
                <a:lnTo>
                  <a:pt x="8382" y="4953"/>
                </a:lnTo>
                <a:lnTo>
                  <a:pt x="762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8173211" y="347167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0"/>
                </a:moveTo>
                <a:lnTo>
                  <a:pt x="0" y="9016"/>
                </a:lnTo>
                <a:lnTo>
                  <a:pt x="2413" y="10667"/>
                </a:lnTo>
                <a:lnTo>
                  <a:pt x="4064" y="10667"/>
                </a:lnTo>
                <a:lnTo>
                  <a:pt x="10668" y="1066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8787383" y="3165348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0287" y="0"/>
                </a:moveTo>
                <a:lnTo>
                  <a:pt x="0" y="4318"/>
                </a:lnTo>
                <a:lnTo>
                  <a:pt x="0" y="18668"/>
                </a:lnTo>
                <a:lnTo>
                  <a:pt x="3937" y="22859"/>
                </a:lnTo>
                <a:lnTo>
                  <a:pt x="9398" y="22859"/>
                </a:lnTo>
                <a:lnTo>
                  <a:pt x="17399" y="22859"/>
                </a:lnTo>
                <a:lnTo>
                  <a:pt x="21336" y="12700"/>
                </a:lnTo>
                <a:lnTo>
                  <a:pt x="15748" y="5968"/>
                </a:lnTo>
                <a:lnTo>
                  <a:pt x="10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8300116" y="3750690"/>
            <a:ext cx="18415" cy="19050"/>
          </a:xfrm>
          <a:custGeom>
            <a:avLst/>
            <a:gdLst/>
            <a:ahLst/>
            <a:cxnLst/>
            <a:rect l="l" t="t" r="r" b="b"/>
            <a:pathLst>
              <a:path w="18415" h="19050">
                <a:moveTo>
                  <a:pt x="10382" y="0"/>
                </a:moveTo>
                <a:lnTo>
                  <a:pt x="2595" y="2365"/>
                </a:lnTo>
                <a:lnTo>
                  <a:pt x="0" y="9112"/>
                </a:lnTo>
                <a:lnTo>
                  <a:pt x="2595" y="16002"/>
                </a:lnTo>
                <a:lnTo>
                  <a:pt x="10382" y="18796"/>
                </a:lnTo>
                <a:lnTo>
                  <a:pt x="16311" y="15269"/>
                </a:lnTo>
                <a:lnTo>
                  <a:pt x="18288" y="9064"/>
                </a:lnTo>
                <a:lnTo>
                  <a:pt x="16311" y="3026"/>
                </a:lnTo>
                <a:lnTo>
                  <a:pt x="103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8007095" y="3586479"/>
            <a:ext cx="22860" cy="17780"/>
          </a:xfrm>
          <a:custGeom>
            <a:avLst/>
            <a:gdLst/>
            <a:ahLst/>
            <a:cxnLst/>
            <a:rect l="l" t="t" r="r" b="b"/>
            <a:pathLst>
              <a:path w="22859" h="17779">
                <a:moveTo>
                  <a:pt x="11412" y="0"/>
                </a:moveTo>
                <a:lnTo>
                  <a:pt x="5921" y="635"/>
                </a:lnTo>
                <a:lnTo>
                  <a:pt x="1692" y="3937"/>
                </a:lnTo>
                <a:lnTo>
                  <a:pt x="0" y="9144"/>
                </a:lnTo>
                <a:lnTo>
                  <a:pt x="0" y="13843"/>
                </a:lnTo>
                <a:lnTo>
                  <a:pt x="4190" y="17780"/>
                </a:lnTo>
                <a:lnTo>
                  <a:pt x="10159" y="17780"/>
                </a:lnTo>
                <a:lnTo>
                  <a:pt x="18542" y="17780"/>
                </a:lnTo>
                <a:lnTo>
                  <a:pt x="22859" y="8382"/>
                </a:lnTo>
                <a:lnTo>
                  <a:pt x="16890" y="2794"/>
                </a:lnTo>
                <a:lnTo>
                  <a:pt x="11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8156447" y="3919728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9778" y="0"/>
                </a:moveTo>
                <a:lnTo>
                  <a:pt x="0" y="4089"/>
                </a:lnTo>
                <a:lnTo>
                  <a:pt x="0" y="17195"/>
                </a:lnTo>
                <a:lnTo>
                  <a:pt x="4063" y="21285"/>
                </a:lnTo>
                <a:lnTo>
                  <a:pt x="9017" y="21285"/>
                </a:lnTo>
                <a:lnTo>
                  <a:pt x="17145" y="21285"/>
                </a:lnTo>
                <a:lnTo>
                  <a:pt x="21335" y="11455"/>
                </a:lnTo>
                <a:lnTo>
                  <a:pt x="15494" y="5727"/>
                </a:lnTo>
                <a:lnTo>
                  <a:pt x="9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8397240" y="335127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9905" y="0"/>
                </a:moveTo>
                <a:lnTo>
                  <a:pt x="0" y="3937"/>
                </a:lnTo>
                <a:lnTo>
                  <a:pt x="0" y="17399"/>
                </a:lnTo>
                <a:lnTo>
                  <a:pt x="4190" y="21336"/>
                </a:lnTo>
                <a:lnTo>
                  <a:pt x="9016" y="21336"/>
                </a:lnTo>
                <a:lnTo>
                  <a:pt x="17271" y="21336"/>
                </a:lnTo>
                <a:lnTo>
                  <a:pt x="21335" y="11811"/>
                </a:lnTo>
                <a:lnTo>
                  <a:pt x="15620" y="6350"/>
                </a:lnTo>
                <a:lnTo>
                  <a:pt x="990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8724900" y="352196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0286" y="0"/>
                </a:moveTo>
                <a:lnTo>
                  <a:pt x="0" y="3937"/>
                </a:lnTo>
                <a:lnTo>
                  <a:pt x="889" y="11938"/>
                </a:lnTo>
                <a:lnTo>
                  <a:pt x="0" y="16637"/>
                </a:lnTo>
                <a:lnTo>
                  <a:pt x="4825" y="21336"/>
                </a:lnTo>
                <a:lnTo>
                  <a:pt x="9525" y="21336"/>
                </a:lnTo>
                <a:lnTo>
                  <a:pt x="17399" y="21336"/>
                </a:lnTo>
                <a:lnTo>
                  <a:pt x="21335" y="11049"/>
                </a:lnTo>
                <a:lnTo>
                  <a:pt x="15875" y="5461"/>
                </a:lnTo>
                <a:lnTo>
                  <a:pt x="102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6" name="object 29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136635" y="3284220"/>
            <a:ext cx="79248" cy="79248"/>
          </a:xfrm>
          <a:prstGeom prst="rect">
            <a:avLst/>
          </a:prstGeom>
        </p:spPr>
      </p:pic>
      <p:pic>
        <p:nvPicPr>
          <p:cNvPr id="297" name="object 29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572500" y="3718559"/>
            <a:ext cx="77724" cy="79248"/>
          </a:xfrm>
          <a:prstGeom prst="rect">
            <a:avLst/>
          </a:prstGeom>
        </p:spPr>
      </p:pic>
      <p:sp>
        <p:nvSpPr>
          <p:cNvPr id="298" name="object 298"/>
          <p:cNvSpPr/>
          <p:nvPr/>
        </p:nvSpPr>
        <p:spPr>
          <a:xfrm>
            <a:off x="8805259" y="3208020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5">
                <a:moveTo>
                  <a:pt x="19716" y="0"/>
                </a:moveTo>
                <a:lnTo>
                  <a:pt x="8159" y="3548"/>
                </a:lnTo>
                <a:lnTo>
                  <a:pt x="1174" y="12287"/>
                </a:lnTo>
                <a:lnTo>
                  <a:pt x="0" y="23360"/>
                </a:lnTo>
                <a:lnTo>
                  <a:pt x="5873" y="33909"/>
                </a:lnTo>
                <a:lnTo>
                  <a:pt x="16343" y="39778"/>
                </a:lnTo>
                <a:lnTo>
                  <a:pt x="27431" y="38385"/>
                </a:lnTo>
                <a:lnTo>
                  <a:pt x="36091" y="31230"/>
                </a:lnTo>
                <a:lnTo>
                  <a:pt x="39274" y="19812"/>
                </a:lnTo>
                <a:lnTo>
                  <a:pt x="37701" y="11840"/>
                </a:lnTo>
                <a:lnTo>
                  <a:pt x="33448" y="5572"/>
                </a:lnTo>
                <a:lnTo>
                  <a:pt x="27219" y="1470"/>
                </a:lnTo>
                <a:lnTo>
                  <a:pt x="197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8525039" y="3050285"/>
            <a:ext cx="41910" cy="40005"/>
          </a:xfrm>
          <a:custGeom>
            <a:avLst/>
            <a:gdLst/>
            <a:ahLst/>
            <a:cxnLst/>
            <a:rect l="l" t="t" r="r" b="b"/>
            <a:pathLst>
              <a:path w="41909" h="40005">
                <a:moveTo>
                  <a:pt x="20663" y="0"/>
                </a:moveTo>
                <a:lnTo>
                  <a:pt x="8822" y="3561"/>
                </a:lnTo>
                <a:lnTo>
                  <a:pt x="1470" y="12303"/>
                </a:lnTo>
                <a:lnTo>
                  <a:pt x="0" y="23306"/>
                </a:lnTo>
                <a:lnTo>
                  <a:pt x="5804" y="33655"/>
                </a:lnTo>
                <a:lnTo>
                  <a:pt x="16932" y="39407"/>
                </a:lnTo>
                <a:lnTo>
                  <a:pt x="28537" y="38242"/>
                </a:lnTo>
                <a:lnTo>
                  <a:pt x="37665" y="31386"/>
                </a:lnTo>
                <a:lnTo>
                  <a:pt x="41364" y="20065"/>
                </a:lnTo>
                <a:lnTo>
                  <a:pt x="39754" y="12108"/>
                </a:lnTo>
                <a:lnTo>
                  <a:pt x="35347" y="5556"/>
                </a:lnTo>
                <a:lnTo>
                  <a:pt x="28773" y="1242"/>
                </a:lnTo>
                <a:lnTo>
                  <a:pt x="206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8651747" y="26395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3301" y="0"/>
                </a:moveTo>
                <a:lnTo>
                  <a:pt x="1650" y="1650"/>
                </a:lnTo>
                <a:lnTo>
                  <a:pt x="888" y="3301"/>
                </a:lnTo>
                <a:lnTo>
                  <a:pt x="0" y="5842"/>
                </a:lnTo>
                <a:lnTo>
                  <a:pt x="1650" y="8255"/>
                </a:lnTo>
                <a:lnTo>
                  <a:pt x="4191" y="8255"/>
                </a:lnTo>
                <a:lnTo>
                  <a:pt x="5842" y="9143"/>
                </a:lnTo>
                <a:lnTo>
                  <a:pt x="8254" y="7493"/>
                </a:lnTo>
                <a:lnTo>
                  <a:pt x="9144" y="5842"/>
                </a:lnTo>
                <a:lnTo>
                  <a:pt x="9144" y="3301"/>
                </a:lnTo>
                <a:lnTo>
                  <a:pt x="8254" y="888"/>
                </a:lnTo>
                <a:lnTo>
                  <a:pt x="5842" y="888"/>
                </a:lnTo>
                <a:lnTo>
                  <a:pt x="330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8924543" y="30373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650" y="0"/>
                </a:moveTo>
                <a:lnTo>
                  <a:pt x="0" y="8890"/>
                </a:lnTo>
                <a:lnTo>
                  <a:pt x="4952" y="9779"/>
                </a:lnTo>
                <a:lnTo>
                  <a:pt x="7365" y="10668"/>
                </a:lnTo>
                <a:lnTo>
                  <a:pt x="9905" y="8890"/>
                </a:lnTo>
                <a:lnTo>
                  <a:pt x="9905" y="6223"/>
                </a:lnTo>
                <a:lnTo>
                  <a:pt x="10667" y="4444"/>
                </a:lnTo>
                <a:lnTo>
                  <a:pt x="9016" y="1778"/>
                </a:lnTo>
                <a:lnTo>
                  <a:pt x="6603" y="888"/>
                </a:lnTo>
                <a:lnTo>
                  <a:pt x="16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8904731" y="26944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9017" y="0"/>
                </a:moveTo>
                <a:lnTo>
                  <a:pt x="0" y="0"/>
                </a:lnTo>
                <a:lnTo>
                  <a:pt x="10668" y="10668"/>
                </a:lnTo>
                <a:lnTo>
                  <a:pt x="10668" y="4063"/>
                </a:lnTo>
                <a:lnTo>
                  <a:pt x="10668" y="2412"/>
                </a:lnTo>
                <a:lnTo>
                  <a:pt x="90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8601745" y="3307079"/>
            <a:ext cx="19685" cy="22860"/>
          </a:xfrm>
          <a:custGeom>
            <a:avLst/>
            <a:gdLst/>
            <a:ahLst/>
            <a:cxnLst/>
            <a:rect l="l" t="t" r="r" b="b"/>
            <a:pathLst>
              <a:path w="19684" h="22860">
                <a:moveTo>
                  <a:pt x="15331" y="0"/>
                </a:moveTo>
                <a:lnTo>
                  <a:pt x="10251" y="0"/>
                </a:lnTo>
                <a:lnTo>
                  <a:pt x="4310" y="1799"/>
                </a:lnTo>
                <a:lnTo>
                  <a:pt x="726" y="6207"/>
                </a:lnTo>
                <a:lnTo>
                  <a:pt x="0" y="11733"/>
                </a:lnTo>
                <a:lnTo>
                  <a:pt x="2631" y="16891"/>
                </a:lnTo>
                <a:lnTo>
                  <a:pt x="9362" y="22860"/>
                </a:lnTo>
                <a:lnTo>
                  <a:pt x="19522" y="18542"/>
                </a:lnTo>
                <a:lnTo>
                  <a:pt x="19522" y="10160"/>
                </a:lnTo>
                <a:lnTo>
                  <a:pt x="19522" y="4191"/>
                </a:lnTo>
                <a:lnTo>
                  <a:pt x="153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9015983" y="252831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7399" y="0"/>
                </a:moveTo>
                <a:lnTo>
                  <a:pt x="4825" y="0"/>
                </a:lnTo>
                <a:lnTo>
                  <a:pt x="0" y="9397"/>
                </a:lnTo>
                <a:lnTo>
                  <a:pt x="11938" y="21335"/>
                </a:lnTo>
                <a:lnTo>
                  <a:pt x="21336" y="17398"/>
                </a:lnTo>
                <a:lnTo>
                  <a:pt x="21336" y="9397"/>
                </a:lnTo>
                <a:lnTo>
                  <a:pt x="21336" y="3936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8784335" y="291846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7399" y="0"/>
                </a:moveTo>
                <a:lnTo>
                  <a:pt x="3937" y="0"/>
                </a:lnTo>
                <a:lnTo>
                  <a:pt x="0" y="9906"/>
                </a:lnTo>
                <a:lnTo>
                  <a:pt x="6350" y="15620"/>
                </a:lnTo>
                <a:lnTo>
                  <a:pt x="11811" y="21335"/>
                </a:lnTo>
                <a:lnTo>
                  <a:pt x="21336" y="17271"/>
                </a:lnTo>
                <a:lnTo>
                  <a:pt x="21336" y="9016"/>
                </a:lnTo>
                <a:lnTo>
                  <a:pt x="21336" y="4190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8955023" y="324459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6636" y="0"/>
                </a:moveTo>
                <a:lnTo>
                  <a:pt x="11810" y="889"/>
                </a:lnTo>
                <a:lnTo>
                  <a:pt x="3936" y="0"/>
                </a:lnTo>
                <a:lnTo>
                  <a:pt x="0" y="10287"/>
                </a:lnTo>
                <a:lnTo>
                  <a:pt x="5460" y="15875"/>
                </a:lnTo>
                <a:lnTo>
                  <a:pt x="11049" y="21336"/>
                </a:lnTo>
                <a:lnTo>
                  <a:pt x="21335" y="17399"/>
                </a:lnTo>
                <a:lnTo>
                  <a:pt x="21335" y="9525"/>
                </a:lnTo>
                <a:lnTo>
                  <a:pt x="21335" y="4826"/>
                </a:lnTo>
                <a:lnTo>
                  <a:pt x="166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7" name="object 30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717280" y="2656332"/>
            <a:ext cx="79248" cy="79248"/>
          </a:xfrm>
          <a:prstGeom prst="rect">
            <a:avLst/>
          </a:prstGeom>
        </p:spPr>
      </p:pic>
      <p:sp>
        <p:nvSpPr>
          <p:cNvPr id="308" name="object 308"/>
          <p:cNvSpPr/>
          <p:nvPr/>
        </p:nvSpPr>
        <p:spPr>
          <a:xfrm>
            <a:off x="1797907" y="691741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69" h="40004">
                <a:moveTo>
                  <a:pt x="16343" y="0"/>
                </a:moveTo>
                <a:lnTo>
                  <a:pt x="5873" y="5869"/>
                </a:lnTo>
                <a:lnTo>
                  <a:pt x="0" y="16418"/>
                </a:lnTo>
                <a:lnTo>
                  <a:pt x="1174" y="27491"/>
                </a:lnTo>
                <a:lnTo>
                  <a:pt x="8159" y="36230"/>
                </a:lnTo>
                <a:lnTo>
                  <a:pt x="19716" y="39778"/>
                </a:lnTo>
                <a:lnTo>
                  <a:pt x="27219" y="38308"/>
                </a:lnTo>
                <a:lnTo>
                  <a:pt x="33448" y="34206"/>
                </a:lnTo>
                <a:lnTo>
                  <a:pt x="37701" y="27938"/>
                </a:lnTo>
                <a:lnTo>
                  <a:pt x="39274" y="19966"/>
                </a:lnTo>
                <a:lnTo>
                  <a:pt x="36091" y="8548"/>
                </a:lnTo>
                <a:lnTo>
                  <a:pt x="27432" y="1393"/>
                </a:lnTo>
                <a:lnTo>
                  <a:pt x="163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2342388" y="11049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0"/>
                </a:moveTo>
                <a:lnTo>
                  <a:pt x="0" y="9144"/>
                </a:lnTo>
                <a:lnTo>
                  <a:pt x="8128" y="9144"/>
                </a:lnTo>
                <a:lnTo>
                  <a:pt x="10668" y="7620"/>
                </a:lnTo>
                <a:lnTo>
                  <a:pt x="10668" y="5334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2375916" y="946403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4" h="12700">
                <a:moveTo>
                  <a:pt x="8127" y="0"/>
                </a:moveTo>
                <a:lnTo>
                  <a:pt x="0" y="1650"/>
                </a:lnTo>
                <a:lnTo>
                  <a:pt x="1650" y="7238"/>
                </a:lnTo>
                <a:lnTo>
                  <a:pt x="2412" y="12192"/>
                </a:lnTo>
                <a:lnTo>
                  <a:pt x="10667" y="10541"/>
                </a:lnTo>
                <a:lnTo>
                  <a:pt x="9778" y="4825"/>
                </a:lnTo>
                <a:lnTo>
                  <a:pt x="812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1644395" y="129082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2" y="0"/>
                </a:moveTo>
                <a:lnTo>
                  <a:pt x="4191" y="888"/>
                </a:lnTo>
                <a:lnTo>
                  <a:pt x="1651" y="888"/>
                </a:lnTo>
                <a:lnTo>
                  <a:pt x="0" y="3301"/>
                </a:lnTo>
                <a:lnTo>
                  <a:pt x="889" y="5842"/>
                </a:lnTo>
                <a:lnTo>
                  <a:pt x="1651" y="7493"/>
                </a:lnTo>
                <a:lnTo>
                  <a:pt x="3302" y="9144"/>
                </a:lnTo>
                <a:lnTo>
                  <a:pt x="5842" y="8255"/>
                </a:lnTo>
                <a:lnTo>
                  <a:pt x="8255" y="8255"/>
                </a:lnTo>
                <a:lnTo>
                  <a:pt x="9143" y="5842"/>
                </a:lnTo>
                <a:lnTo>
                  <a:pt x="9143" y="3301"/>
                </a:lnTo>
                <a:lnTo>
                  <a:pt x="8255" y="1650"/>
                </a:lnTo>
                <a:lnTo>
                  <a:pt x="5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1917192" y="89306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7365" y="0"/>
                </a:moveTo>
                <a:lnTo>
                  <a:pt x="4952" y="762"/>
                </a:lnTo>
                <a:lnTo>
                  <a:pt x="0" y="1524"/>
                </a:lnTo>
                <a:lnTo>
                  <a:pt x="1650" y="9144"/>
                </a:lnTo>
                <a:lnTo>
                  <a:pt x="6603" y="8382"/>
                </a:lnTo>
                <a:lnTo>
                  <a:pt x="9016" y="7620"/>
                </a:lnTo>
                <a:lnTo>
                  <a:pt x="10668" y="5334"/>
                </a:lnTo>
                <a:lnTo>
                  <a:pt x="9906" y="3810"/>
                </a:lnTo>
                <a:lnTo>
                  <a:pt x="9906" y="1524"/>
                </a:lnTo>
                <a:lnTo>
                  <a:pt x="73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1897379" y="123443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0"/>
                </a:moveTo>
                <a:lnTo>
                  <a:pt x="0" y="10668"/>
                </a:lnTo>
                <a:lnTo>
                  <a:pt x="9017" y="10668"/>
                </a:lnTo>
                <a:lnTo>
                  <a:pt x="10668" y="8255"/>
                </a:lnTo>
                <a:lnTo>
                  <a:pt x="10668" y="6604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2176398" y="1101439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5">
                <a:moveTo>
                  <a:pt x="9064" y="0"/>
                </a:moveTo>
                <a:lnTo>
                  <a:pt x="3026" y="1976"/>
                </a:lnTo>
                <a:lnTo>
                  <a:pt x="0" y="7905"/>
                </a:lnTo>
                <a:lnTo>
                  <a:pt x="2365" y="15692"/>
                </a:lnTo>
                <a:lnTo>
                  <a:pt x="9112" y="18287"/>
                </a:lnTo>
                <a:lnTo>
                  <a:pt x="16001" y="15692"/>
                </a:lnTo>
                <a:lnTo>
                  <a:pt x="18795" y="7905"/>
                </a:lnTo>
                <a:lnTo>
                  <a:pt x="15269" y="1976"/>
                </a:lnTo>
                <a:lnTo>
                  <a:pt x="90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2012188" y="1389888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80" h="22859">
                <a:moveTo>
                  <a:pt x="8381" y="0"/>
                </a:moveTo>
                <a:lnTo>
                  <a:pt x="2793" y="5969"/>
                </a:lnTo>
                <a:lnTo>
                  <a:pt x="0" y="11447"/>
                </a:lnTo>
                <a:lnTo>
                  <a:pt x="635" y="16938"/>
                </a:lnTo>
                <a:lnTo>
                  <a:pt x="3937" y="21167"/>
                </a:lnTo>
                <a:lnTo>
                  <a:pt x="9143" y="22860"/>
                </a:lnTo>
                <a:lnTo>
                  <a:pt x="13843" y="22860"/>
                </a:lnTo>
                <a:lnTo>
                  <a:pt x="17780" y="18669"/>
                </a:lnTo>
                <a:lnTo>
                  <a:pt x="17780" y="12700"/>
                </a:lnTo>
                <a:lnTo>
                  <a:pt x="17780" y="4317"/>
                </a:lnTo>
                <a:lnTo>
                  <a:pt x="83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2345435" y="124206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1430" y="0"/>
                </a:moveTo>
                <a:lnTo>
                  <a:pt x="5714" y="5841"/>
                </a:lnTo>
                <a:lnTo>
                  <a:pt x="0" y="11556"/>
                </a:lnTo>
                <a:lnTo>
                  <a:pt x="4063" y="21336"/>
                </a:lnTo>
                <a:lnTo>
                  <a:pt x="17144" y="21336"/>
                </a:lnTo>
                <a:lnTo>
                  <a:pt x="21336" y="17272"/>
                </a:lnTo>
                <a:lnTo>
                  <a:pt x="21336" y="12318"/>
                </a:lnTo>
                <a:lnTo>
                  <a:pt x="21336" y="4190"/>
                </a:lnTo>
                <a:lnTo>
                  <a:pt x="1143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1776983" y="1001267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1811" y="0"/>
                </a:moveTo>
                <a:lnTo>
                  <a:pt x="6350" y="5715"/>
                </a:lnTo>
                <a:lnTo>
                  <a:pt x="0" y="11430"/>
                </a:lnTo>
                <a:lnTo>
                  <a:pt x="3937" y="21336"/>
                </a:lnTo>
                <a:lnTo>
                  <a:pt x="17399" y="21336"/>
                </a:lnTo>
                <a:lnTo>
                  <a:pt x="21336" y="17145"/>
                </a:lnTo>
                <a:lnTo>
                  <a:pt x="21336" y="12319"/>
                </a:lnTo>
                <a:lnTo>
                  <a:pt x="21336" y="4064"/>
                </a:lnTo>
                <a:lnTo>
                  <a:pt x="11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1947672" y="673608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1048" y="0"/>
                </a:moveTo>
                <a:lnTo>
                  <a:pt x="5460" y="5461"/>
                </a:lnTo>
                <a:lnTo>
                  <a:pt x="0" y="11049"/>
                </a:lnTo>
                <a:lnTo>
                  <a:pt x="3936" y="21336"/>
                </a:lnTo>
                <a:lnTo>
                  <a:pt x="11937" y="20446"/>
                </a:lnTo>
                <a:lnTo>
                  <a:pt x="16636" y="21336"/>
                </a:lnTo>
                <a:lnTo>
                  <a:pt x="21335" y="16509"/>
                </a:lnTo>
                <a:lnTo>
                  <a:pt x="21335" y="11811"/>
                </a:lnTo>
                <a:lnTo>
                  <a:pt x="21335" y="3937"/>
                </a:lnTo>
                <a:lnTo>
                  <a:pt x="11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9" name="object 31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709927" y="1203960"/>
            <a:ext cx="79248" cy="79248"/>
          </a:xfrm>
          <a:prstGeom prst="rect">
            <a:avLst/>
          </a:prstGeom>
        </p:spPr>
      </p:pic>
      <p:pic>
        <p:nvPicPr>
          <p:cNvPr id="320" name="object 32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144267" y="769619"/>
            <a:ext cx="79248" cy="77724"/>
          </a:xfrm>
          <a:prstGeom prst="rect">
            <a:avLst/>
          </a:prstGeom>
        </p:spPr>
      </p:pic>
      <p:sp>
        <p:nvSpPr>
          <p:cNvPr id="321" name="object 321"/>
          <p:cNvSpPr/>
          <p:nvPr/>
        </p:nvSpPr>
        <p:spPr>
          <a:xfrm>
            <a:off x="1655064" y="446531"/>
            <a:ext cx="57150" cy="82550"/>
          </a:xfrm>
          <a:custGeom>
            <a:avLst/>
            <a:gdLst/>
            <a:ahLst/>
            <a:cxnLst/>
            <a:rect l="l" t="t" r="r" b="b"/>
            <a:pathLst>
              <a:path w="57150" h="82550">
                <a:moveTo>
                  <a:pt x="21336" y="12700"/>
                </a:moveTo>
                <a:lnTo>
                  <a:pt x="15748" y="5969"/>
                </a:lnTo>
                <a:lnTo>
                  <a:pt x="10287" y="0"/>
                </a:lnTo>
                <a:lnTo>
                  <a:pt x="0" y="4318"/>
                </a:lnTo>
                <a:lnTo>
                  <a:pt x="0" y="18669"/>
                </a:lnTo>
                <a:lnTo>
                  <a:pt x="3937" y="22860"/>
                </a:lnTo>
                <a:lnTo>
                  <a:pt x="9398" y="22860"/>
                </a:lnTo>
                <a:lnTo>
                  <a:pt x="17399" y="22860"/>
                </a:lnTo>
                <a:lnTo>
                  <a:pt x="21336" y="12700"/>
                </a:lnTo>
                <a:close/>
              </a:path>
              <a:path w="57150" h="82550">
                <a:moveTo>
                  <a:pt x="57150" y="62484"/>
                </a:moveTo>
                <a:lnTo>
                  <a:pt x="55575" y="54521"/>
                </a:lnTo>
                <a:lnTo>
                  <a:pt x="51320" y="48247"/>
                </a:lnTo>
                <a:lnTo>
                  <a:pt x="45085" y="44145"/>
                </a:lnTo>
                <a:lnTo>
                  <a:pt x="37592" y="42672"/>
                </a:lnTo>
                <a:lnTo>
                  <a:pt x="26035" y="46228"/>
                </a:lnTo>
                <a:lnTo>
                  <a:pt x="19050" y="54965"/>
                </a:lnTo>
                <a:lnTo>
                  <a:pt x="17868" y="66040"/>
                </a:lnTo>
                <a:lnTo>
                  <a:pt x="23749" y="76581"/>
                </a:lnTo>
                <a:lnTo>
                  <a:pt x="34213" y="82461"/>
                </a:lnTo>
                <a:lnTo>
                  <a:pt x="45300" y="81064"/>
                </a:lnTo>
                <a:lnTo>
                  <a:pt x="53962" y="73914"/>
                </a:lnTo>
                <a:lnTo>
                  <a:pt x="57150" y="62484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2217420" y="1066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8128" y="0"/>
                </a:moveTo>
                <a:lnTo>
                  <a:pt x="0" y="0"/>
                </a:lnTo>
                <a:lnTo>
                  <a:pt x="10668" y="10668"/>
                </a:lnTo>
                <a:lnTo>
                  <a:pt x="10668" y="4445"/>
                </a:lnTo>
                <a:lnTo>
                  <a:pt x="10668" y="1778"/>
                </a:lnTo>
                <a:lnTo>
                  <a:pt x="81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2250948" y="262127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4" h="12700">
                <a:moveTo>
                  <a:pt x="2412" y="0"/>
                </a:moveTo>
                <a:lnTo>
                  <a:pt x="1650" y="4952"/>
                </a:lnTo>
                <a:lnTo>
                  <a:pt x="0" y="10541"/>
                </a:lnTo>
                <a:lnTo>
                  <a:pt x="8127" y="12192"/>
                </a:lnTo>
                <a:lnTo>
                  <a:pt x="9778" y="7366"/>
                </a:lnTo>
                <a:lnTo>
                  <a:pt x="10668" y="1650"/>
                </a:lnTo>
                <a:lnTo>
                  <a:pt x="2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1792223" y="31851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650" y="0"/>
                </a:moveTo>
                <a:lnTo>
                  <a:pt x="0" y="8889"/>
                </a:lnTo>
                <a:lnTo>
                  <a:pt x="4952" y="9779"/>
                </a:lnTo>
                <a:lnTo>
                  <a:pt x="7365" y="10668"/>
                </a:lnTo>
                <a:lnTo>
                  <a:pt x="9906" y="8889"/>
                </a:lnTo>
                <a:lnTo>
                  <a:pt x="9906" y="6223"/>
                </a:lnTo>
                <a:lnTo>
                  <a:pt x="10668" y="4445"/>
                </a:lnTo>
                <a:lnTo>
                  <a:pt x="9017" y="1778"/>
                </a:lnTo>
                <a:lnTo>
                  <a:pt x="6603" y="888"/>
                </a:lnTo>
                <a:lnTo>
                  <a:pt x="16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2051430" y="100996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4">
                <a:moveTo>
                  <a:pt x="9112" y="0"/>
                </a:moveTo>
                <a:lnTo>
                  <a:pt x="2365" y="2595"/>
                </a:lnTo>
                <a:lnTo>
                  <a:pt x="0" y="10382"/>
                </a:lnTo>
                <a:lnTo>
                  <a:pt x="3026" y="16311"/>
                </a:lnTo>
                <a:lnTo>
                  <a:pt x="9064" y="18287"/>
                </a:lnTo>
                <a:lnTo>
                  <a:pt x="15269" y="16311"/>
                </a:lnTo>
                <a:lnTo>
                  <a:pt x="18795" y="10382"/>
                </a:lnTo>
                <a:lnTo>
                  <a:pt x="16001" y="2595"/>
                </a:lnTo>
                <a:lnTo>
                  <a:pt x="91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1652016" y="19812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89">
                <a:moveTo>
                  <a:pt x="17398" y="0"/>
                </a:moveTo>
                <a:lnTo>
                  <a:pt x="3936" y="0"/>
                </a:lnTo>
                <a:lnTo>
                  <a:pt x="0" y="9905"/>
                </a:lnTo>
                <a:lnTo>
                  <a:pt x="6350" y="15620"/>
                </a:lnTo>
                <a:lnTo>
                  <a:pt x="11810" y="21335"/>
                </a:lnTo>
                <a:lnTo>
                  <a:pt x="21335" y="17271"/>
                </a:lnTo>
                <a:lnTo>
                  <a:pt x="21335" y="9016"/>
                </a:lnTo>
                <a:lnTo>
                  <a:pt x="21335" y="4190"/>
                </a:lnTo>
                <a:lnTo>
                  <a:pt x="17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1822704" y="52578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6637" y="0"/>
                </a:moveTo>
                <a:lnTo>
                  <a:pt x="11937" y="889"/>
                </a:lnTo>
                <a:lnTo>
                  <a:pt x="3937" y="0"/>
                </a:lnTo>
                <a:lnTo>
                  <a:pt x="0" y="10287"/>
                </a:lnTo>
                <a:lnTo>
                  <a:pt x="5460" y="15875"/>
                </a:lnTo>
                <a:lnTo>
                  <a:pt x="11048" y="21336"/>
                </a:lnTo>
                <a:lnTo>
                  <a:pt x="21335" y="17399"/>
                </a:lnTo>
                <a:lnTo>
                  <a:pt x="21335" y="9525"/>
                </a:lnTo>
                <a:lnTo>
                  <a:pt x="21335" y="4825"/>
                </a:lnTo>
                <a:lnTo>
                  <a:pt x="166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1620157" y="0"/>
            <a:ext cx="8255" cy="17145"/>
          </a:xfrm>
          <a:custGeom>
            <a:avLst/>
            <a:gdLst/>
            <a:ahLst/>
            <a:cxnLst/>
            <a:rect l="l" t="t" r="r" b="b"/>
            <a:pathLst>
              <a:path w="8255" h="17145">
                <a:moveTo>
                  <a:pt x="8089" y="0"/>
                </a:moveTo>
                <a:lnTo>
                  <a:pt x="0" y="0"/>
                </a:lnTo>
                <a:lnTo>
                  <a:pt x="895" y="1309"/>
                </a:lnTo>
                <a:lnTo>
                  <a:pt x="4045" y="16763"/>
                </a:lnTo>
                <a:lnTo>
                  <a:pt x="7188" y="1309"/>
                </a:lnTo>
                <a:lnTo>
                  <a:pt x="808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9" name="object 32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019300" y="373379"/>
            <a:ext cx="79248" cy="79248"/>
          </a:xfrm>
          <a:prstGeom prst="rect">
            <a:avLst/>
          </a:prstGeom>
        </p:spPr>
      </p:pic>
      <p:sp>
        <p:nvSpPr>
          <p:cNvPr id="330" name="object 330"/>
          <p:cNvSpPr/>
          <p:nvPr/>
        </p:nvSpPr>
        <p:spPr>
          <a:xfrm>
            <a:off x="361238" y="13594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791" y="0"/>
                </a:moveTo>
                <a:lnTo>
                  <a:pt x="4127" y="888"/>
                </a:lnTo>
                <a:lnTo>
                  <a:pt x="1651" y="888"/>
                </a:lnTo>
                <a:lnTo>
                  <a:pt x="0" y="3301"/>
                </a:lnTo>
                <a:lnTo>
                  <a:pt x="825" y="5841"/>
                </a:lnTo>
                <a:lnTo>
                  <a:pt x="1651" y="7492"/>
                </a:lnTo>
                <a:lnTo>
                  <a:pt x="3302" y="9143"/>
                </a:lnTo>
                <a:lnTo>
                  <a:pt x="5791" y="8254"/>
                </a:lnTo>
                <a:lnTo>
                  <a:pt x="8267" y="8254"/>
                </a:lnTo>
                <a:lnTo>
                  <a:pt x="9093" y="5841"/>
                </a:lnTo>
                <a:lnTo>
                  <a:pt x="9093" y="3301"/>
                </a:lnTo>
                <a:lnTo>
                  <a:pt x="8267" y="1650"/>
                </a:lnTo>
                <a:lnTo>
                  <a:pt x="57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725474" y="1458467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59">
                <a:moveTo>
                  <a:pt x="11823" y="0"/>
                </a:moveTo>
                <a:lnTo>
                  <a:pt x="6311" y="5969"/>
                </a:lnTo>
                <a:lnTo>
                  <a:pt x="0" y="12700"/>
                </a:lnTo>
                <a:lnTo>
                  <a:pt x="4724" y="22860"/>
                </a:lnTo>
                <a:lnTo>
                  <a:pt x="17348" y="22860"/>
                </a:lnTo>
                <a:lnTo>
                  <a:pt x="21285" y="18669"/>
                </a:lnTo>
                <a:lnTo>
                  <a:pt x="21285" y="12700"/>
                </a:lnTo>
                <a:lnTo>
                  <a:pt x="21285" y="4318"/>
                </a:lnTo>
                <a:lnTo>
                  <a:pt x="11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1060703" y="1310639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1455" y="0"/>
                </a:moveTo>
                <a:lnTo>
                  <a:pt x="5727" y="5842"/>
                </a:lnTo>
                <a:lnTo>
                  <a:pt x="0" y="11557"/>
                </a:lnTo>
                <a:lnTo>
                  <a:pt x="4089" y="21336"/>
                </a:lnTo>
                <a:lnTo>
                  <a:pt x="17195" y="21336"/>
                </a:lnTo>
                <a:lnTo>
                  <a:pt x="21285" y="17272"/>
                </a:lnTo>
                <a:lnTo>
                  <a:pt x="21285" y="12319"/>
                </a:lnTo>
                <a:lnTo>
                  <a:pt x="21285" y="4190"/>
                </a:lnTo>
                <a:lnTo>
                  <a:pt x="114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3" name="object 33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26719" y="1272539"/>
            <a:ext cx="79197" cy="79248"/>
          </a:xfrm>
          <a:prstGeom prst="rect">
            <a:avLst/>
          </a:prstGeom>
        </p:spPr>
      </p:pic>
      <p:grpSp>
        <p:nvGrpSpPr>
          <p:cNvPr id="334" name="object 334"/>
          <p:cNvGrpSpPr/>
          <p:nvPr/>
        </p:nvGrpSpPr>
        <p:grpSpPr>
          <a:xfrm>
            <a:off x="59486" y="0"/>
            <a:ext cx="1554480" cy="1343025"/>
            <a:chOff x="59486" y="0"/>
            <a:chExt cx="1554480" cy="1343025"/>
          </a:xfrm>
        </p:grpSpPr>
        <p:sp>
          <p:nvSpPr>
            <p:cNvPr id="335" name="object 335"/>
            <p:cNvSpPr/>
            <p:nvPr/>
          </p:nvSpPr>
          <p:spPr>
            <a:xfrm>
              <a:off x="59486" y="68275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17191" y="0"/>
                  </a:moveTo>
                  <a:lnTo>
                    <a:pt x="9005" y="0"/>
                  </a:lnTo>
                  <a:lnTo>
                    <a:pt x="4093" y="0"/>
                  </a:lnTo>
                  <a:lnTo>
                    <a:pt x="0" y="3937"/>
                  </a:lnTo>
                  <a:lnTo>
                    <a:pt x="0" y="17399"/>
                  </a:lnTo>
                  <a:lnTo>
                    <a:pt x="9824" y="21336"/>
                  </a:lnTo>
                  <a:lnTo>
                    <a:pt x="15554" y="14986"/>
                  </a:lnTo>
                  <a:lnTo>
                    <a:pt x="21285" y="9525"/>
                  </a:lnTo>
                  <a:lnTo>
                    <a:pt x="17191" y="0"/>
                  </a:lnTo>
                  <a:close/>
                </a:path>
              </a:pathLst>
            </a:custGeom>
            <a:solidFill>
              <a:srgbClr val="E7A66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6" name="object 33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3494" y="0"/>
              <a:ext cx="1490421" cy="1342644"/>
            </a:xfrm>
            <a:prstGeom prst="rect">
              <a:avLst/>
            </a:prstGeom>
          </p:spPr>
        </p:pic>
      </p:grpSp>
      <p:sp>
        <p:nvSpPr>
          <p:cNvPr id="337" name="object 337"/>
          <p:cNvSpPr txBox="1"/>
          <p:nvPr/>
        </p:nvSpPr>
        <p:spPr>
          <a:xfrm>
            <a:off x="7579868" y="90932"/>
            <a:ext cx="849630" cy="1245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955">
                <a:solidFill>
                  <a:srgbClr val="6F8EC0"/>
                </a:solidFill>
                <a:latin typeface="Trebuchet MS"/>
                <a:cs typeface="Trebuchet MS"/>
              </a:rPr>
              <a:t>08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338" name="object 338"/>
          <p:cNvSpPr/>
          <p:nvPr/>
        </p:nvSpPr>
        <p:spPr>
          <a:xfrm>
            <a:off x="7041642" y="1360169"/>
            <a:ext cx="1926589" cy="0"/>
          </a:xfrm>
          <a:custGeom>
            <a:avLst/>
            <a:gdLst/>
            <a:ahLst/>
            <a:cxnLst/>
            <a:rect l="l" t="t" r="r" b="b"/>
            <a:pathLst>
              <a:path w="1926590" h="0">
                <a:moveTo>
                  <a:pt x="0" y="0"/>
                </a:moveTo>
                <a:lnTo>
                  <a:pt x="1926462" y="0"/>
                </a:lnTo>
              </a:path>
            </a:pathLst>
          </a:custGeom>
          <a:ln w="19050">
            <a:solidFill>
              <a:srgbClr val="6F8E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878320">
              <a:lnSpc>
                <a:spcPct val="100000"/>
              </a:lnSpc>
              <a:spcBef>
                <a:spcPts val="100"/>
              </a:spcBef>
            </a:pPr>
            <a:r>
              <a:rPr dirty="0" spc="-380"/>
              <a:t>Res</a:t>
            </a:r>
            <a:r>
              <a:rPr dirty="0" spc="-405"/>
              <a:t>u</a:t>
            </a:r>
            <a:r>
              <a:rPr dirty="0" spc="-275"/>
              <a:t>lts</a:t>
            </a:r>
          </a:p>
        </p:txBody>
      </p:sp>
      <p:sp>
        <p:nvSpPr>
          <p:cNvPr id="340" name="object 340"/>
          <p:cNvSpPr txBox="1"/>
          <p:nvPr/>
        </p:nvSpPr>
        <p:spPr>
          <a:xfrm>
            <a:off x="637438" y="2173837"/>
            <a:ext cx="7393305" cy="1946275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Space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X uses</a:t>
            </a: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4 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diffeíent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launch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sites.</a:t>
            </a:r>
            <a:endParaRPr sz="1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200" spc="130">
                <a:solidFill>
                  <a:srgbClr val="E1E8F1"/>
                </a:solidFill>
                <a:latin typeface="Roboto"/>
                <a:cs typeface="Roboto"/>
              </a:rPr>
              <a:t>ľhe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20">
                <a:solidFill>
                  <a:srgbClr val="E1E8F1"/>
                </a:solidFill>
                <a:latin typeface="Roboto"/>
                <a:cs typeface="Roboto"/>
              </a:rPr>
              <a:t>fiíst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 launches</a:t>
            </a: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25">
                <a:solidFill>
                  <a:srgbClr val="E1E8F1"/>
                </a:solidFill>
                <a:latin typeface="Roboto"/>
                <a:cs typeface="Roboto"/>
              </a:rPr>
              <a:t>weíe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done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to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Space</a:t>
            </a: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X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itself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 and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NASA.</a:t>
            </a:r>
            <a:endParaRPr sz="1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200" spc="130">
                <a:solidFill>
                  <a:srgbClr val="E1E8F1"/>
                </a:solidFill>
                <a:latin typeface="Roboto"/>
                <a:cs typeface="Roboto"/>
              </a:rPr>
              <a:t>ľhe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aveíage</a:t>
            </a:r>
            <a:r>
              <a:rPr dirty="0" sz="1200" spc="2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payload</a:t>
            </a: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of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F9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v1.1</a:t>
            </a: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 boosteí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is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2,928</a:t>
            </a: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kg.</a:t>
            </a:r>
            <a:endParaRPr sz="1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200" spc="130">
                <a:solidFill>
                  <a:srgbClr val="E1E8F1"/>
                </a:solidFill>
                <a:latin typeface="Roboto"/>
                <a:cs typeface="Roboto"/>
              </a:rPr>
              <a:t>ľhe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15">
                <a:solidFill>
                  <a:srgbClr val="E1E8F1"/>
                </a:solidFill>
                <a:latin typeface="Roboto"/>
                <a:cs typeface="Roboto"/>
              </a:rPr>
              <a:t>fiíst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success</a:t>
            </a:r>
            <a:r>
              <a:rPr dirty="0" sz="1200" spc="3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landing</a:t>
            </a:r>
            <a:r>
              <a:rPr dirty="0" sz="1200" spc="1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outcome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happened</a:t>
            </a:r>
            <a:r>
              <a:rPr dirty="0" sz="1200" spc="2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in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2015</a:t>
            </a:r>
            <a:r>
              <a:rPr dirty="0" sz="1200" spc="2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five</a:t>
            </a:r>
            <a:r>
              <a:rPr dirty="0" sz="1200" spc="2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yeaís</a:t>
            </a:r>
            <a:r>
              <a:rPr dirty="0" sz="1200" spc="1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20">
                <a:solidFill>
                  <a:srgbClr val="E1E8F1"/>
                </a:solidFill>
                <a:latin typeface="Roboto"/>
                <a:cs typeface="Roboto"/>
              </a:rPr>
              <a:t>afteí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the</a:t>
            </a: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15">
                <a:solidFill>
                  <a:srgbClr val="E1E8F1"/>
                </a:solidFill>
                <a:latin typeface="Roboto"/>
                <a:cs typeface="Roboto"/>
              </a:rPr>
              <a:t>fiíst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launch.</a:t>
            </a:r>
            <a:endParaRPr sz="1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Many</a:t>
            </a: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Falcon</a:t>
            </a:r>
            <a:r>
              <a:rPr dirty="0" sz="1200" spc="1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9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boosteí</a:t>
            </a:r>
            <a:r>
              <a:rPr dirty="0" sz="1200" spc="2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veísions</a:t>
            </a:r>
            <a:r>
              <a:rPr dirty="0" sz="1200" spc="3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25">
                <a:solidFill>
                  <a:srgbClr val="E1E8F1"/>
                </a:solidFill>
                <a:latin typeface="Roboto"/>
                <a:cs typeface="Roboto"/>
              </a:rPr>
              <a:t>weíe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successful</a:t>
            </a:r>
            <a:r>
              <a:rPr dirty="0" sz="1200" spc="2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at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landing</a:t>
            </a: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in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15">
                <a:solidFill>
                  <a:srgbClr val="E1E8F1"/>
                </a:solidFill>
                <a:latin typeface="Roboto"/>
                <a:cs typeface="Roboto"/>
              </a:rPr>
              <a:t>díone</a:t>
            </a:r>
            <a:r>
              <a:rPr dirty="0" sz="1200" spc="3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ships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having</a:t>
            </a:r>
            <a:r>
              <a:rPr dirty="0" sz="1200" spc="2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payload</a:t>
            </a:r>
            <a:r>
              <a:rPr dirty="0" sz="1200" spc="1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above</a:t>
            </a:r>
            <a:r>
              <a:rPr dirty="0" sz="1200" spc="2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the 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aveíage.</a:t>
            </a:r>
            <a:endParaRPr sz="1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200" spc="135">
                <a:solidFill>
                  <a:srgbClr val="E1E8F1"/>
                </a:solidFill>
                <a:latin typeface="Roboto"/>
                <a:cs typeface="Roboto"/>
              </a:rPr>
              <a:t>ľwo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boosteí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veísions</a:t>
            </a:r>
            <a:r>
              <a:rPr dirty="0" sz="1200" spc="3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failed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at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landing</a:t>
            </a: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in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15">
                <a:solidFill>
                  <a:srgbClr val="E1E8F1"/>
                </a:solidFill>
                <a:latin typeface="Roboto"/>
                <a:cs typeface="Roboto"/>
              </a:rPr>
              <a:t>díone</a:t>
            </a:r>
            <a:r>
              <a:rPr dirty="0" sz="1200" spc="2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ships</a:t>
            </a:r>
            <a:r>
              <a:rPr dirty="0" sz="1200" spc="2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in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2015:</a:t>
            </a:r>
            <a:r>
              <a:rPr dirty="0" sz="1200" spc="1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F9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v1.1</a:t>
            </a:r>
            <a:r>
              <a:rPr dirty="0" sz="1200" spc="2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B1012</a:t>
            </a:r>
            <a:r>
              <a:rPr dirty="0" sz="1200" spc="1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and</a:t>
            </a:r>
            <a:r>
              <a:rPr dirty="0" sz="1200" spc="1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F9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v1.1</a:t>
            </a:r>
            <a:r>
              <a:rPr dirty="0" sz="1200" spc="2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B1015.</a:t>
            </a:r>
            <a:endParaRPr sz="1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1200" spc="130">
                <a:solidFill>
                  <a:srgbClr val="E1E8F1"/>
                </a:solidFill>
                <a:latin typeface="Roboto"/>
                <a:cs typeface="Roboto"/>
              </a:rPr>
              <a:t>ľhe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 numbeí</a:t>
            </a: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of 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landing</a:t>
            </a:r>
            <a:r>
              <a:rPr dirty="0" sz="1200" spc="2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outcomes</a:t>
            </a: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became</a:t>
            </a: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as</a:t>
            </a:r>
            <a:r>
              <a:rPr dirty="0" sz="1200" spc="1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betteí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as</a:t>
            </a:r>
            <a:r>
              <a:rPr dirty="0" sz="1200" spc="1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yeaís</a:t>
            </a:r>
            <a:r>
              <a:rPr dirty="0" sz="1200" spc="2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passes.</a:t>
            </a:r>
            <a:endParaRPr sz="1200">
              <a:latin typeface="Roboto"/>
              <a:cs typeface="Roboto"/>
            </a:endParaRPr>
          </a:p>
        </p:txBody>
      </p:sp>
      <p:pic>
        <p:nvPicPr>
          <p:cNvPr id="341" name="object 341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06908" y="2305811"/>
            <a:ext cx="152095" cy="150875"/>
          </a:xfrm>
          <a:prstGeom prst="rect">
            <a:avLst/>
          </a:prstGeom>
        </p:spPr>
      </p:pic>
      <p:pic>
        <p:nvPicPr>
          <p:cNvPr id="342" name="object 342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06908" y="2578607"/>
            <a:ext cx="152095" cy="150875"/>
          </a:xfrm>
          <a:prstGeom prst="rect">
            <a:avLst/>
          </a:prstGeom>
        </p:spPr>
      </p:pic>
      <p:pic>
        <p:nvPicPr>
          <p:cNvPr id="343" name="object 343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06908" y="2852927"/>
            <a:ext cx="152095" cy="149352"/>
          </a:xfrm>
          <a:prstGeom prst="rect">
            <a:avLst/>
          </a:prstGeom>
        </p:spPr>
      </p:pic>
      <p:pic>
        <p:nvPicPr>
          <p:cNvPr id="344" name="object 344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06908" y="3133344"/>
            <a:ext cx="152095" cy="150875"/>
          </a:xfrm>
          <a:prstGeom prst="rect">
            <a:avLst/>
          </a:prstGeom>
        </p:spPr>
      </p:pic>
      <p:pic>
        <p:nvPicPr>
          <p:cNvPr id="345" name="object 345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06908" y="3407664"/>
            <a:ext cx="152095" cy="150876"/>
          </a:xfrm>
          <a:prstGeom prst="rect">
            <a:avLst/>
          </a:prstGeom>
        </p:spPr>
      </p:pic>
      <p:pic>
        <p:nvPicPr>
          <p:cNvPr id="346" name="object 34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11480" y="3680459"/>
            <a:ext cx="150571" cy="150876"/>
          </a:xfrm>
          <a:prstGeom prst="rect">
            <a:avLst/>
          </a:prstGeom>
        </p:spPr>
      </p:pic>
      <p:pic>
        <p:nvPicPr>
          <p:cNvPr id="347" name="object 347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13004" y="3954779"/>
            <a:ext cx="150571" cy="149351"/>
          </a:xfrm>
          <a:prstGeom prst="rect">
            <a:avLst/>
          </a:prstGeom>
        </p:spPr>
      </p:pic>
      <p:sp>
        <p:nvSpPr>
          <p:cNvPr id="348" name="object 348"/>
          <p:cNvSpPr txBox="1"/>
          <p:nvPr/>
        </p:nvSpPr>
        <p:spPr>
          <a:xfrm>
            <a:off x="384759" y="1766697"/>
            <a:ext cx="31038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" b="1">
                <a:solidFill>
                  <a:srgbClr val="D3DCFF"/>
                </a:solidFill>
                <a:latin typeface="Roboto"/>
                <a:cs typeface="Roboto"/>
              </a:rPr>
              <a:t>Exploíatoíy</a:t>
            </a:r>
            <a:r>
              <a:rPr dirty="0" sz="1600" spc="5" b="1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600" spc="-20" b="1">
                <a:solidFill>
                  <a:srgbClr val="D3DCFF"/>
                </a:solidFill>
                <a:latin typeface="Roboto"/>
                <a:cs typeface="Roboto"/>
              </a:rPr>
              <a:t>Data</a:t>
            </a:r>
            <a:r>
              <a:rPr dirty="0" sz="1600" spc="15" b="1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600" spc="-5" b="1">
                <a:solidFill>
                  <a:srgbClr val="D3DCFF"/>
                </a:solidFill>
                <a:latin typeface="Roboto"/>
                <a:cs typeface="Roboto"/>
              </a:rPr>
              <a:t>Analysis</a:t>
            </a:r>
            <a:r>
              <a:rPr dirty="0" sz="1600" spc="35" b="1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600" spc="10" b="1">
                <a:solidFill>
                  <a:srgbClr val="D3DCFF"/>
                </a:solidFill>
                <a:latin typeface="Roboto"/>
                <a:cs typeface="Roboto"/>
              </a:rPr>
              <a:t>íesults:</a:t>
            </a:r>
            <a:endParaRPr sz="1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31A2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080" y="3531108"/>
            <a:ext cx="85343" cy="853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3016" y="3796284"/>
            <a:ext cx="85318" cy="8534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57312" y="493777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26784" y="0"/>
                </a:moveTo>
                <a:lnTo>
                  <a:pt x="23355" y="22644"/>
                </a:lnTo>
                <a:lnTo>
                  <a:pt x="0" y="26035"/>
                </a:lnTo>
                <a:lnTo>
                  <a:pt x="23355" y="29159"/>
                </a:lnTo>
                <a:lnTo>
                  <a:pt x="26784" y="51803"/>
                </a:lnTo>
                <a:lnTo>
                  <a:pt x="29959" y="29159"/>
                </a:lnTo>
                <a:lnTo>
                  <a:pt x="53327" y="26035"/>
                </a:lnTo>
                <a:lnTo>
                  <a:pt x="29959" y="22644"/>
                </a:lnTo>
                <a:lnTo>
                  <a:pt x="267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33955" y="3448811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399"/>
                </a:lnTo>
                <a:lnTo>
                  <a:pt x="0" y="19938"/>
                </a:lnTo>
                <a:lnTo>
                  <a:pt x="18033" y="22479"/>
                </a:lnTo>
                <a:lnTo>
                  <a:pt x="20574" y="39624"/>
                </a:lnTo>
                <a:lnTo>
                  <a:pt x="23113" y="22479"/>
                </a:lnTo>
                <a:lnTo>
                  <a:pt x="41148" y="19938"/>
                </a:lnTo>
                <a:lnTo>
                  <a:pt x="23113" y="1739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5924" y="4463808"/>
            <a:ext cx="85343" cy="8531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502663" y="2587751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2" y="0"/>
                </a:moveTo>
                <a:lnTo>
                  <a:pt x="17526" y="12573"/>
                </a:lnTo>
                <a:lnTo>
                  <a:pt x="0" y="0"/>
                </a:lnTo>
                <a:lnTo>
                  <a:pt x="13208" y="16764"/>
                </a:lnTo>
                <a:lnTo>
                  <a:pt x="0" y="33528"/>
                </a:lnTo>
                <a:lnTo>
                  <a:pt x="17526" y="20955"/>
                </a:lnTo>
                <a:lnTo>
                  <a:pt x="35052" y="33528"/>
                </a:lnTo>
                <a:lnTo>
                  <a:pt x="21844" y="16764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9100" y="245363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8"/>
                </a:lnTo>
                <a:lnTo>
                  <a:pt x="0" y="44196"/>
                </a:lnTo>
                <a:lnTo>
                  <a:pt x="21945" y="27559"/>
                </a:lnTo>
                <a:lnTo>
                  <a:pt x="31734" y="27559"/>
                </a:lnTo>
                <a:lnTo>
                  <a:pt x="27647" y="22098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9"/>
                </a:moveTo>
                <a:lnTo>
                  <a:pt x="21945" y="27559"/>
                </a:lnTo>
                <a:lnTo>
                  <a:pt x="44183" y="44196"/>
                </a:lnTo>
                <a:lnTo>
                  <a:pt x="31734" y="27559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8756" y="420015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12103" y="15836"/>
                </a:lnTo>
                <a:lnTo>
                  <a:pt x="0" y="31978"/>
                </a:lnTo>
                <a:lnTo>
                  <a:pt x="15836" y="19875"/>
                </a:lnTo>
                <a:lnTo>
                  <a:pt x="22903" y="19875"/>
                </a:lnTo>
                <a:lnTo>
                  <a:pt x="19875" y="15836"/>
                </a:lnTo>
                <a:lnTo>
                  <a:pt x="22952" y="11810"/>
                </a:lnTo>
                <a:lnTo>
                  <a:pt x="15836" y="11810"/>
                </a:lnTo>
                <a:lnTo>
                  <a:pt x="0" y="0"/>
                </a:lnTo>
                <a:close/>
              </a:path>
              <a:path w="32384" h="32385">
                <a:moveTo>
                  <a:pt x="22903" y="19875"/>
                </a:moveTo>
                <a:lnTo>
                  <a:pt x="15836" y="19875"/>
                </a:lnTo>
                <a:lnTo>
                  <a:pt x="31978" y="31978"/>
                </a:lnTo>
                <a:lnTo>
                  <a:pt x="22903" y="19875"/>
                </a:lnTo>
                <a:close/>
              </a:path>
              <a:path w="32384" h="32385">
                <a:moveTo>
                  <a:pt x="31978" y="0"/>
                </a:moveTo>
                <a:lnTo>
                  <a:pt x="15836" y="11810"/>
                </a:lnTo>
                <a:lnTo>
                  <a:pt x="22952" y="11810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3004" y="32826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637" y="27431"/>
                </a:lnTo>
                <a:lnTo>
                  <a:pt x="0" y="54863"/>
                </a:lnTo>
                <a:lnTo>
                  <a:pt x="27444" y="34162"/>
                </a:lnTo>
                <a:lnTo>
                  <a:pt x="39290" y="34162"/>
                </a:lnTo>
                <a:lnTo>
                  <a:pt x="34226" y="27431"/>
                </a:lnTo>
                <a:lnTo>
                  <a:pt x="39290" y="20700"/>
                </a:lnTo>
                <a:lnTo>
                  <a:pt x="27444" y="20700"/>
                </a:lnTo>
                <a:lnTo>
                  <a:pt x="0" y="0"/>
                </a:lnTo>
                <a:close/>
              </a:path>
              <a:path w="55245" h="55245">
                <a:moveTo>
                  <a:pt x="39290" y="34162"/>
                </a:moveTo>
                <a:lnTo>
                  <a:pt x="27444" y="34162"/>
                </a:lnTo>
                <a:lnTo>
                  <a:pt x="54864" y="54863"/>
                </a:lnTo>
                <a:lnTo>
                  <a:pt x="39290" y="34162"/>
                </a:lnTo>
                <a:close/>
              </a:path>
              <a:path w="55245" h="55245">
                <a:moveTo>
                  <a:pt x="54864" y="0"/>
                </a:moveTo>
                <a:lnTo>
                  <a:pt x="27444" y="20700"/>
                </a:lnTo>
                <a:lnTo>
                  <a:pt x="39290" y="20700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5084" y="29352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40" y="23749"/>
                </a:lnTo>
                <a:lnTo>
                  <a:pt x="0" y="47243"/>
                </a:lnTo>
                <a:lnTo>
                  <a:pt x="23621" y="29463"/>
                </a:lnTo>
                <a:lnTo>
                  <a:pt x="33881" y="29463"/>
                </a:lnTo>
                <a:lnTo>
                  <a:pt x="29590" y="23749"/>
                </a:lnTo>
                <a:lnTo>
                  <a:pt x="34024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1" y="29463"/>
                </a:moveTo>
                <a:lnTo>
                  <a:pt x="23621" y="29463"/>
                </a:lnTo>
                <a:lnTo>
                  <a:pt x="47231" y="47243"/>
                </a:lnTo>
                <a:lnTo>
                  <a:pt x="33881" y="29463"/>
                </a:lnTo>
                <a:close/>
              </a:path>
              <a:path w="47625" h="47625">
                <a:moveTo>
                  <a:pt x="47231" y="0"/>
                </a:moveTo>
                <a:lnTo>
                  <a:pt x="23621" y="17780"/>
                </a:lnTo>
                <a:lnTo>
                  <a:pt x="34024" y="17780"/>
                </a:lnTo>
                <a:lnTo>
                  <a:pt x="4723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06296" y="305866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192" y="0"/>
                </a:moveTo>
                <a:lnTo>
                  <a:pt x="5206" y="0"/>
                </a:lnTo>
                <a:lnTo>
                  <a:pt x="0" y="6604"/>
                </a:lnTo>
                <a:lnTo>
                  <a:pt x="0" y="16382"/>
                </a:lnTo>
                <a:lnTo>
                  <a:pt x="1142" y="19557"/>
                </a:lnTo>
                <a:lnTo>
                  <a:pt x="3682" y="22098"/>
                </a:lnTo>
                <a:lnTo>
                  <a:pt x="10638" y="25848"/>
                </a:lnTo>
                <a:lnTo>
                  <a:pt x="17891" y="25050"/>
                </a:lnTo>
                <a:lnTo>
                  <a:pt x="23596" y="20490"/>
                </a:lnTo>
                <a:lnTo>
                  <a:pt x="25908" y="12954"/>
                </a:lnTo>
                <a:lnTo>
                  <a:pt x="25908" y="5842"/>
                </a:lnTo>
                <a:lnTo>
                  <a:pt x="2019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6796" y="3698747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4" h="20320">
                <a:moveTo>
                  <a:pt x="14173" y="0"/>
                </a:moveTo>
                <a:lnTo>
                  <a:pt x="3657" y="0"/>
                </a:lnTo>
                <a:lnTo>
                  <a:pt x="0" y="4190"/>
                </a:lnTo>
                <a:lnTo>
                  <a:pt x="0" y="10667"/>
                </a:lnTo>
                <a:lnTo>
                  <a:pt x="850" y="12826"/>
                </a:lnTo>
                <a:lnTo>
                  <a:pt x="8318" y="19811"/>
                </a:lnTo>
                <a:lnTo>
                  <a:pt x="18262" y="16001"/>
                </a:lnTo>
                <a:lnTo>
                  <a:pt x="18262" y="8508"/>
                </a:lnTo>
                <a:lnTo>
                  <a:pt x="18262" y="3809"/>
                </a:lnTo>
                <a:lnTo>
                  <a:pt x="1417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6531" y="49164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135" y="0"/>
                </a:moveTo>
                <a:lnTo>
                  <a:pt x="3670" y="0"/>
                </a:lnTo>
                <a:lnTo>
                  <a:pt x="0" y="4533"/>
                </a:lnTo>
                <a:lnTo>
                  <a:pt x="0" y="11531"/>
                </a:lnTo>
                <a:lnTo>
                  <a:pt x="812" y="13804"/>
                </a:lnTo>
                <a:lnTo>
                  <a:pt x="2590" y="15697"/>
                </a:lnTo>
                <a:lnTo>
                  <a:pt x="8521" y="21323"/>
                </a:lnTo>
                <a:lnTo>
                  <a:pt x="18275" y="17183"/>
                </a:lnTo>
                <a:lnTo>
                  <a:pt x="18275" y="8890"/>
                </a:lnTo>
                <a:lnTo>
                  <a:pt x="18275" y="3848"/>
                </a:lnTo>
                <a:lnTo>
                  <a:pt x="141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47356" y="3293364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313" y="0"/>
                </a:moveTo>
                <a:lnTo>
                  <a:pt x="5740" y="0"/>
                </a:lnTo>
                <a:lnTo>
                  <a:pt x="0" y="7112"/>
                </a:lnTo>
                <a:lnTo>
                  <a:pt x="0" y="17906"/>
                </a:lnTo>
                <a:lnTo>
                  <a:pt x="1295" y="21462"/>
                </a:lnTo>
                <a:lnTo>
                  <a:pt x="4165" y="24384"/>
                </a:lnTo>
                <a:lnTo>
                  <a:pt x="11926" y="28442"/>
                </a:lnTo>
                <a:lnTo>
                  <a:pt x="20012" y="27511"/>
                </a:lnTo>
                <a:lnTo>
                  <a:pt x="26368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3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78636" y="40965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225" y="0"/>
                </a:moveTo>
                <a:lnTo>
                  <a:pt x="6350" y="0"/>
                </a:lnTo>
                <a:lnTo>
                  <a:pt x="0" y="6362"/>
                </a:lnTo>
                <a:lnTo>
                  <a:pt x="0" y="22567"/>
                </a:lnTo>
                <a:lnTo>
                  <a:pt x="6350" y="28930"/>
                </a:lnTo>
                <a:lnTo>
                  <a:pt x="22225" y="28930"/>
                </a:lnTo>
                <a:lnTo>
                  <a:pt x="28955" y="22567"/>
                </a:lnTo>
                <a:lnTo>
                  <a:pt x="28955" y="14465"/>
                </a:lnTo>
                <a:lnTo>
                  <a:pt x="28955" y="6362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6732" y="2069592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555" y="0"/>
                </a:moveTo>
                <a:lnTo>
                  <a:pt x="5842" y="0"/>
                </a:lnTo>
                <a:lnTo>
                  <a:pt x="0" y="7112"/>
                </a:lnTo>
                <a:lnTo>
                  <a:pt x="0" y="17906"/>
                </a:lnTo>
                <a:lnTo>
                  <a:pt x="1333" y="21462"/>
                </a:lnTo>
                <a:lnTo>
                  <a:pt x="4330" y="24383"/>
                </a:lnTo>
                <a:lnTo>
                  <a:pt x="11964" y="28442"/>
                </a:lnTo>
                <a:lnTo>
                  <a:pt x="20004" y="27511"/>
                </a:lnTo>
                <a:lnTo>
                  <a:pt x="26360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55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37272" y="375208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700" y="22098"/>
                </a:lnTo>
                <a:lnTo>
                  <a:pt x="0" y="44196"/>
                </a:lnTo>
                <a:lnTo>
                  <a:pt x="22097" y="27812"/>
                </a:lnTo>
                <a:lnTo>
                  <a:pt x="31999" y="27812"/>
                </a:lnTo>
                <a:lnTo>
                  <a:pt x="27749" y="22098"/>
                </a:lnTo>
                <a:lnTo>
                  <a:pt x="31716" y="16764"/>
                </a:lnTo>
                <a:lnTo>
                  <a:pt x="22097" y="16764"/>
                </a:lnTo>
                <a:lnTo>
                  <a:pt x="0" y="0"/>
                </a:lnTo>
                <a:close/>
              </a:path>
              <a:path w="44450" h="44450">
                <a:moveTo>
                  <a:pt x="31999" y="27812"/>
                </a:moveTo>
                <a:lnTo>
                  <a:pt x="22097" y="27812"/>
                </a:lnTo>
                <a:lnTo>
                  <a:pt x="44183" y="44196"/>
                </a:lnTo>
                <a:lnTo>
                  <a:pt x="31999" y="27812"/>
                </a:lnTo>
                <a:close/>
              </a:path>
              <a:path w="44450" h="44450">
                <a:moveTo>
                  <a:pt x="44183" y="0"/>
                </a:moveTo>
                <a:lnTo>
                  <a:pt x="22097" y="16764"/>
                </a:lnTo>
                <a:lnTo>
                  <a:pt x="31716" y="16764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2324" y="1935479"/>
            <a:ext cx="85318" cy="85343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144536" y="231495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035" y="0"/>
                </a:moveTo>
                <a:lnTo>
                  <a:pt x="22644" y="22606"/>
                </a:lnTo>
                <a:lnTo>
                  <a:pt x="0" y="25781"/>
                </a:lnTo>
                <a:lnTo>
                  <a:pt x="22644" y="29210"/>
                </a:lnTo>
                <a:lnTo>
                  <a:pt x="26035" y="51816"/>
                </a:lnTo>
                <a:lnTo>
                  <a:pt x="29159" y="29210"/>
                </a:lnTo>
                <a:lnTo>
                  <a:pt x="51803" y="25781"/>
                </a:lnTo>
                <a:lnTo>
                  <a:pt x="29159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98232" y="294284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02" y="0"/>
                </a:moveTo>
                <a:lnTo>
                  <a:pt x="16738" y="12573"/>
                </a:lnTo>
                <a:lnTo>
                  <a:pt x="0" y="0"/>
                </a:lnTo>
                <a:lnTo>
                  <a:pt x="12560" y="16763"/>
                </a:lnTo>
                <a:lnTo>
                  <a:pt x="0" y="33528"/>
                </a:lnTo>
                <a:lnTo>
                  <a:pt x="16738" y="20955"/>
                </a:lnTo>
                <a:lnTo>
                  <a:pt x="33502" y="33528"/>
                </a:lnTo>
                <a:lnTo>
                  <a:pt x="20942" y="16763"/>
                </a:lnTo>
                <a:lnTo>
                  <a:pt x="3350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4191" y="227076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7"/>
                </a:lnTo>
                <a:lnTo>
                  <a:pt x="0" y="44195"/>
                </a:lnTo>
                <a:lnTo>
                  <a:pt x="21945" y="27558"/>
                </a:lnTo>
                <a:lnTo>
                  <a:pt x="31734" y="27558"/>
                </a:lnTo>
                <a:lnTo>
                  <a:pt x="27647" y="22097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8"/>
                </a:moveTo>
                <a:lnTo>
                  <a:pt x="21945" y="27558"/>
                </a:lnTo>
                <a:lnTo>
                  <a:pt x="44183" y="44195"/>
                </a:lnTo>
                <a:lnTo>
                  <a:pt x="31734" y="27558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022348" y="308914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494"/>
                </a:lnTo>
                <a:lnTo>
                  <a:pt x="0" y="47243"/>
                </a:lnTo>
                <a:lnTo>
                  <a:pt x="23621" y="29463"/>
                </a:lnTo>
                <a:lnTo>
                  <a:pt x="34027" y="29463"/>
                </a:lnTo>
                <a:lnTo>
                  <a:pt x="29590" y="23494"/>
                </a:lnTo>
                <a:lnTo>
                  <a:pt x="33884" y="17779"/>
                </a:lnTo>
                <a:lnTo>
                  <a:pt x="23621" y="17779"/>
                </a:lnTo>
                <a:lnTo>
                  <a:pt x="0" y="0"/>
                </a:lnTo>
                <a:close/>
              </a:path>
              <a:path w="47625" h="47625">
                <a:moveTo>
                  <a:pt x="34027" y="29463"/>
                </a:moveTo>
                <a:lnTo>
                  <a:pt x="23621" y="29463"/>
                </a:lnTo>
                <a:lnTo>
                  <a:pt x="47243" y="47243"/>
                </a:lnTo>
                <a:lnTo>
                  <a:pt x="34027" y="29463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79"/>
                </a:lnTo>
                <a:lnTo>
                  <a:pt x="33884" y="17779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87424" y="1880883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0638" y="0"/>
                </a:moveTo>
                <a:lnTo>
                  <a:pt x="3682" y="3923"/>
                </a:lnTo>
                <a:lnTo>
                  <a:pt x="1142" y="6590"/>
                </a:lnTo>
                <a:lnTo>
                  <a:pt x="0" y="9892"/>
                </a:lnTo>
                <a:lnTo>
                  <a:pt x="0" y="20306"/>
                </a:lnTo>
                <a:lnTo>
                  <a:pt x="5206" y="27164"/>
                </a:lnTo>
                <a:lnTo>
                  <a:pt x="20192" y="27164"/>
                </a:lnTo>
                <a:lnTo>
                  <a:pt x="25907" y="21068"/>
                </a:lnTo>
                <a:lnTo>
                  <a:pt x="25907" y="13448"/>
                </a:lnTo>
                <a:lnTo>
                  <a:pt x="23596" y="5584"/>
                </a:lnTo>
                <a:lnTo>
                  <a:pt x="17891" y="827"/>
                </a:lnTo>
                <a:lnTo>
                  <a:pt x="106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270760" y="35311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225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605"/>
                </a:lnTo>
                <a:lnTo>
                  <a:pt x="6350" y="28955"/>
                </a:lnTo>
                <a:lnTo>
                  <a:pt x="22225" y="28955"/>
                </a:lnTo>
                <a:lnTo>
                  <a:pt x="28956" y="22605"/>
                </a:lnTo>
                <a:lnTo>
                  <a:pt x="28956" y="14477"/>
                </a:lnTo>
                <a:lnTo>
                  <a:pt x="28956" y="6349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18400" y="2664094"/>
            <a:ext cx="29209" cy="27305"/>
          </a:xfrm>
          <a:custGeom>
            <a:avLst/>
            <a:gdLst/>
            <a:ahLst/>
            <a:cxnLst/>
            <a:rect l="l" t="t" r="r" b="b"/>
            <a:pathLst>
              <a:path w="29209" h="27305">
                <a:moveTo>
                  <a:pt x="11999" y="0"/>
                </a:moveTo>
                <a:lnTo>
                  <a:pt x="4216" y="3794"/>
                </a:lnTo>
                <a:lnTo>
                  <a:pt x="1308" y="6588"/>
                </a:lnTo>
                <a:lnTo>
                  <a:pt x="0" y="10017"/>
                </a:lnTo>
                <a:lnTo>
                  <a:pt x="0" y="20558"/>
                </a:lnTo>
                <a:lnTo>
                  <a:pt x="5727" y="27289"/>
                </a:lnTo>
                <a:lnTo>
                  <a:pt x="22529" y="27289"/>
                </a:lnTo>
                <a:lnTo>
                  <a:pt x="28930" y="20939"/>
                </a:lnTo>
                <a:lnTo>
                  <a:pt x="28930" y="13573"/>
                </a:lnTo>
                <a:lnTo>
                  <a:pt x="26376" y="5651"/>
                </a:lnTo>
                <a:lnTo>
                  <a:pt x="20059" y="873"/>
                </a:lnTo>
                <a:lnTo>
                  <a:pt x="1199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93564" y="3785615"/>
            <a:ext cx="85344" cy="8382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58740" y="2796539"/>
            <a:ext cx="85344" cy="85343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6300215" y="364083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6" y="22605"/>
                </a:lnTo>
                <a:lnTo>
                  <a:pt x="0" y="26034"/>
                </a:lnTo>
                <a:lnTo>
                  <a:pt x="22606" y="29209"/>
                </a:lnTo>
                <a:lnTo>
                  <a:pt x="26035" y="51815"/>
                </a:lnTo>
                <a:lnTo>
                  <a:pt x="29210" y="29209"/>
                </a:lnTo>
                <a:lnTo>
                  <a:pt x="51816" y="26034"/>
                </a:lnTo>
                <a:lnTo>
                  <a:pt x="29210" y="22605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24327" y="3785615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939" y="0"/>
                </a:moveTo>
                <a:lnTo>
                  <a:pt x="17399" y="18034"/>
                </a:lnTo>
                <a:lnTo>
                  <a:pt x="0" y="20574"/>
                </a:lnTo>
                <a:lnTo>
                  <a:pt x="17399" y="23114"/>
                </a:lnTo>
                <a:lnTo>
                  <a:pt x="19939" y="41148"/>
                </a:lnTo>
                <a:lnTo>
                  <a:pt x="22479" y="23114"/>
                </a:lnTo>
                <a:lnTo>
                  <a:pt x="39624" y="20574"/>
                </a:lnTo>
                <a:lnTo>
                  <a:pt x="22479" y="18034"/>
                </a:lnTo>
                <a:lnTo>
                  <a:pt x="1993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27776" y="3299459"/>
            <a:ext cx="83820" cy="85343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3950208" y="3886212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2" y="16738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38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816096" y="280263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8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562600" y="3002279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1811" y="15875"/>
                </a:lnTo>
                <a:lnTo>
                  <a:pt x="0" y="32003"/>
                </a:lnTo>
                <a:lnTo>
                  <a:pt x="15875" y="19938"/>
                </a:lnTo>
                <a:lnTo>
                  <a:pt x="22978" y="19938"/>
                </a:lnTo>
                <a:lnTo>
                  <a:pt x="19938" y="15875"/>
                </a:lnTo>
                <a:lnTo>
                  <a:pt x="22834" y="12064"/>
                </a:lnTo>
                <a:lnTo>
                  <a:pt x="15875" y="12064"/>
                </a:lnTo>
                <a:lnTo>
                  <a:pt x="0" y="0"/>
                </a:lnTo>
                <a:close/>
              </a:path>
              <a:path w="32385" h="32385">
                <a:moveTo>
                  <a:pt x="22978" y="19938"/>
                </a:moveTo>
                <a:lnTo>
                  <a:pt x="15875" y="19938"/>
                </a:lnTo>
                <a:lnTo>
                  <a:pt x="32003" y="32003"/>
                </a:lnTo>
                <a:lnTo>
                  <a:pt x="22978" y="19938"/>
                </a:lnTo>
                <a:close/>
              </a:path>
              <a:path w="32385" h="32385">
                <a:moveTo>
                  <a:pt x="32003" y="0"/>
                </a:moveTo>
                <a:lnTo>
                  <a:pt x="15875" y="12064"/>
                </a:lnTo>
                <a:lnTo>
                  <a:pt x="22834" y="12064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645152" y="27965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4"/>
                </a:lnTo>
                <a:lnTo>
                  <a:pt x="27432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1"/>
                </a:lnTo>
                <a:lnTo>
                  <a:pt x="27432" y="20701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2" y="34162"/>
                </a:lnTo>
                <a:lnTo>
                  <a:pt x="54863" y="54864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2" y="20701"/>
                </a:lnTo>
                <a:lnTo>
                  <a:pt x="39242" y="20701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995928" y="257708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2"/>
                </a:lnTo>
                <a:lnTo>
                  <a:pt x="0" y="47243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4" y="47243"/>
                </a:lnTo>
                <a:lnTo>
                  <a:pt x="33956" y="29591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421123" y="3988320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3" y="0"/>
                </a:lnTo>
                <a:lnTo>
                  <a:pt x="0" y="5461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8" y="1206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061203" y="2560320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430" y="0"/>
                </a:moveTo>
                <a:lnTo>
                  <a:pt x="4445" y="0"/>
                </a:lnTo>
                <a:lnTo>
                  <a:pt x="0" y="3429"/>
                </a:lnTo>
                <a:lnTo>
                  <a:pt x="0" y="12954"/>
                </a:lnTo>
                <a:lnTo>
                  <a:pt x="4191" y="16763"/>
                </a:lnTo>
                <a:lnTo>
                  <a:pt x="9144" y="16763"/>
                </a:lnTo>
                <a:lnTo>
                  <a:pt x="17145" y="16763"/>
                </a:lnTo>
                <a:lnTo>
                  <a:pt x="21336" y="7619"/>
                </a:lnTo>
                <a:lnTo>
                  <a:pt x="15748" y="2540"/>
                </a:lnTo>
                <a:lnTo>
                  <a:pt x="13843" y="762"/>
                </a:lnTo>
                <a:lnTo>
                  <a:pt x="114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278879" y="283006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4">
                <a:moveTo>
                  <a:pt x="11557" y="0"/>
                </a:moveTo>
                <a:lnTo>
                  <a:pt x="4572" y="0"/>
                </a:lnTo>
                <a:lnTo>
                  <a:pt x="0" y="3682"/>
                </a:lnTo>
                <a:lnTo>
                  <a:pt x="0" y="14096"/>
                </a:lnTo>
                <a:lnTo>
                  <a:pt x="3810" y="18287"/>
                </a:lnTo>
                <a:lnTo>
                  <a:pt x="8890" y="18287"/>
                </a:lnTo>
                <a:lnTo>
                  <a:pt x="17145" y="18287"/>
                </a:lnTo>
                <a:lnTo>
                  <a:pt x="21336" y="8508"/>
                </a:lnTo>
                <a:lnTo>
                  <a:pt x="15748" y="2539"/>
                </a:lnTo>
                <a:lnTo>
                  <a:pt x="13843" y="762"/>
                </a:lnTo>
                <a:lnTo>
                  <a:pt x="1155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655820" y="3230879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17906" y="0"/>
                </a:moveTo>
                <a:lnTo>
                  <a:pt x="7112" y="0"/>
                </a:lnTo>
                <a:lnTo>
                  <a:pt x="0" y="5461"/>
                </a:lnTo>
                <a:lnTo>
                  <a:pt x="0" y="21208"/>
                </a:lnTo>
                <a:lnTo>
                  <a:pt x="6350" y="27431"/>
                </a:lnTo>
                <a:lnTo>
                  <a:pt x="14350" y="27431"/>
                </a:lnTo>
                <a:lnTo>
                  <a:pt x="22508" y="24993"/>
                </a:lnTo>
                <a:lnTo>
                  <a:pt x="27511" y="18970"/>
                </a:lnTo>
                <a:lnTo>
                  <a:pt x="28442" y="11304"/>
                </a:lnTo>
                <a:lnTo>
                  <a:pt x="24383" y="3937"/>
                </a:lnTo>
                <a:lnTo>
                  <a:pt x="21462" y="1269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458967" y="366217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606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224"/>
                </a:lnTo>
                <a:lnTo>
                  <a:pt x="6350" y="28955"/>
                </a:lnTo>
                <a:lnTo>
                  <a:pt x="14478" y="28955"/>
                </a:lnTo>
                <a:lnTo>
                  <a:pt x="22606" y="28955"/>
                </a:lnTo>
                <a:lnTo>
                  <a:pt x="28956" y="22224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238500" y="262432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4" y="4318"/>
                </a:lnTo>
                <a:lnTo>
                  <a:pt x="21462" y="1397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14544" y="3319271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763" y="22859"/>
                </a:lnTo>
                <a:lnTo>
                  <a:pt x="0" y="45719"/>
                </a:lnTo>
                <a:lnTo>
                  <a:pt x="22097" y="28701"/>
                </a:lnTo>
                <a:lnTo>
                  <a:pt x="31999" y="28701"/>
                </a:lnTo>
                <a:lnTo>
                  <a:pt x="27812" y="22859"/>
                </a:lnTo>
                <a:lnTo>
                  <a:pt x="31817" y="17271"/>
                </a:lnTo>
                <a:lnTo>
                  <a:pt x="22097" y="17271"/>
                </a:lnTo>
                <a:lnTo>
                  <a:pt x="0" y="0"/>
                </a:lnTo>
                <a:close/>
              </a:path>
              <a:path w="44450" h="45720">
                <a:moveTo>
                  <a:pt x="31999" y="28701"/>
                </a:moveTo>
                <a:lnTo>
                  <a:pt x="22097" y="28701"/>
                </a:lnTo>
                <a:lnTo>
                  <a:pt x="44195" y="45719"/>
                </a:lnTo>
                <a:lnTo>
                  <a:pt x="31999" y="28701"/>
                </a:lnTo>
                <a:close/>
              </a:path>
              <a:path w="44450" h="45720">
                <a:moveTo>
                  <a:pt x="44195" y="0"/>
                </a:moveTo>
                <a:lnTo>
                  <a:pt x="22097" y="17271"/>
                </a:lnTo>
                <a:lnTo>
                  <a:pt x="31817" y="1727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5" name="object 4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7935" y="3355847"/>
            <a:ext cx="85343" cy="85343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3677411" y="352805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05"/>
                </a:lnTo>
                <a:lnTo>
                  <a:pt x="0" y="26034"/>
                </a:lnTo>
                <a:lnTo>
                  <a:pt x="22605" y="29209"/>
                </a:lnTo>
                <a:lnTo>
                  <a:pt x="25780" y="51815"/>
                </a:lnTo>
                <a:lnTo>
                  <a:pt x="29210" y="29209"/>
                </a:lnTo>
                <a:lnTo>
                  <a:pt x="51815" y="26034"/>
                </a:lnTo>
                <a:lnTo>
                  <a:pt x="29210" y="22605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388107" y="328422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685" y="0"/>
                </a:moveTo>
                <a:lnTo>
                  <a:pt x="17144" y="18033"/>
                </a:lnTo>
                <a:lnTo>
                  <a:pt x="0" y="20573"/>
                </a:lnTo>
                <a:lnTo>
                  <a:pt x="17144" y="23113"/>
                </a:lnTo>
                <a:lnTo>
                  <a:pt x="19685" y="41147"/>
                </a:lnTo>
                <a:lnTo>
                  <a:pt x="22225" y="23113"/>
                </a:lnTo>
                <a:lnTo>
                  <a:pt x="39624" y="20573"/>
                </a:lnTo>
                <a:lnTo>
                  <a:pt x="22225" y="18033"/>
                </a:lnTo>
                <a:lnTo>
                  <a:pt x="1968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305300" y="33802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4"/>
                </a:lnTo>
                <a:lnTo>
                  <a:pt x="33527" y="35052"/>
                </a:lnTo>
                <a:lnTo>
                  <a:pt x="20954" y="17526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634740" y="3157727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79" h="44450">
                <a:moveTo>
                  <a:pt x="30690" y="27686"/>
                </a:moveTo>
                <a:lnTo>
                  <a:pt x="21336" y="27686"/>
                </a:lnTo>
                <a:lnTo>
                  <a:pt x="42672" y="44196"/>
                </a:lnTo>
                <a:lnTo>
                  <a:pt x="30690" y="27686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839211" y="32217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1"/>
                </a:lnTo>
                <a:lnTo>
                  <a:pt x="0" y="47243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1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3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243339" y="386943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6"/>
                </a:lnTo>
                <a:lnTo>
                  <a:pt x="0" y="11265"/>
                </a:lnTo>
                <a:lnTo>
                  <a:pt x="827" y="18930"/>
                </a:lnTo>
                <a:lnTo>
                  <a:pt x="5584" y="24969"/>
                </a:lnTo>
                <a:lnTo>
                  <a:pt x="13448" y="27419"/>
                </a:lnTo>
                <a:lnTo>
                  <a:pt x="21068" y="27419"/>
                </a:lnTo>
                <a:lnTo>
                  <a:pt x="27164" y="21323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151632" y="300380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6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026550" y="320192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0558" y="0"/>
                </a:moveTo>
                <a:lnTo>
                  <a:pt x="10017" y="0"/>
                </a:lnTo>
                <a:lnTo>
                  <a:pt x="6588" y="1269"/>
                </a:lnTo>
                <a:lnTo>
                  <a:pt x="3794" y="4190"/>
                </a:lnTo>
                <a:lnTo>
                  <a:pt x="0" y="12025"/>
                </a:lnTo>
                <a:lnTo>
                  <a:pt x="873" y="20097"/>
                </a:lnTo>
                <a:lnTo>
                  <a:pt x="5651" y="26408"/>
                </a:lnTo>
                <a:lnTo>
                  <a:pt x="13573" y="28956"/>
                </a:lnTo>
                <a:lnTo>
                  <a:pt x="20939" y="28956"/>
                </a:lnTo>
                <a:lnTo>
                  <a:pt x="27289" y="22606"/>
                </a:lnTo>
                <a:lnTo>
                  <a:pt x="27289" y="5714"/>
                </a:lnTo>
                <a:lnTo>
                  <a:pt x="2055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512308" y="22661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4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6034" y="51816"/>
                </a:lnTo>
                <a:lnTo>
                  <a:pt x="29209" y="29210"/>
                </a:lnTo>
                <a:lnTo>
                  <a:pt x="51815" y="26035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836420" y="240944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3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8" y="23113"/>
                </a:lnTo>
                <a:lnTo>
                  <a:pt x="41148" y="20574"/>
                </a:lnTo>
                <a:lnTo>
                  <a:pt x="23368" y="18033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6" name="object 5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39867" y="1924811"/>
            <a:ext cx="85344" cy="83819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2755392" y="254660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27" y="0"/>
                </a:moveTo>
                <a:lnTo>
                  <a:pt x="16763" y="12572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7" y="33527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029711" y="1426463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80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80" h="44450">
                <a:moveTo>
                  <a:pt x="30690" y="27686"/>
                </a:moveTo>
                <a:lnTo>
                  <a:pt x="21336" y="27686"/>
                </a:lnTo>
                <a:lnTo>
                  <a:pt x="42671" y="44196"/>
                </a:lnTo>
                <a:lnTo>
                  <a:pt x="30690" y="27686"/>
                </a:lnTo>
                <a:close/>
              </a:path>
              <a:path w="43180" h="44450">
                <a:moveTo>
                  <a:pt x="42671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671059" y="1866900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0" y="0"/>
                </a:moveTo>
                <a:lnTo>
                  <a:pt x="11302" y="15112"/>
                </a:lnTo>
                <a:lnTo>
                  <a:pt x="0" y="30480"/>
                </a:lnTo>
                <a:lnTo>
                  <a:pt x="15112" y="18923"/>
                </a:lnTo>
                <a:lnTo>
                  <a:pt x="21788" y="18923"/>
                </a:lnTo>
                <a:lnTo>
                  <a:pt x="18923" y="15112"/>
                </a:lnTo>
                <a:lnTo>
                  <a:pt x="21642" y="11557"/>
                </a:lnTo>
                <a:lnTo>
                  <a:pt x="15112" y="11557"/>
                </a:lnTo>
                <a:lnTo>
                  <a:pt x="0" y="0"/>
                </a:lnTo>
                <a:close/>
              </a:path>
              <a:path w="30479" h="30480">
                <a:moveTo>
                  <a:pt x="21788" y="18923"/>
                </a:moveTo>
                <a:lnTo>
                  <a:pt x="15112" y="18923"/>
                </a:lnTo>
                <a:lnTo>
                  <a:pt x="30479" y="30480"/>
                </a:lnTo>
                <a:lnTo>
                  <a:pt x="21788" y="18923"/>
                </a:lnTo>
                <a:close/>
              </a:path>
              <a:path w="30479" h="30480">
                <a:moveTo>
                  <a:pt x="30479" y="0"/>
                </a:moveTo>
                <a:lnTo>
                  <a:pt x="15112" y="11557"/>
                </a:lnTo>
                <a:lnTo>
                  <a:pt x="21642" y="11557"/>
                </a:lnTo>
                <a:lnTo>
                  <a:pt x="3047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857244" y="14218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518915" y="241706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4" y="0"/>
                </a:lnTo>
                <a:lnTo>
                  <a:pt x="0" y="5461"/>
                </a:lnTo>
                <a:lnTo>
                  <a:pt x="0" y="21336"/>
                </a:lnTo>
                <a:lnTo>
                  <a:pt x="5842" y="27431"/>
                </a:lnTo>
                <a:lnTo>
                  <a:pt x="12954" y="27431"/>
                </a:lnTo>
                <a:lnTo>
                  <a:pt x="20490" y="24975"/>
                </a:lnTo>
                <a:lnTo>
                  <a:pt x="25050" y="18923"/>
                </a:lnTo>
                <a:lnTo>
                  <a:pt x="25848" y="11251"/>
                </a:lnTo>
                <a:lnTo>
                  <a:pt x="22098" y="3937"/>
                </a:lnTo>
                <a:lnTo>
                  <a:pt x="19558" y="1269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867911" y="185470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714"/>
                </a:lnTo>
                <a:lnTo>
                  <a:pt x="0" y="22351"/>
                </a:lnTo>
                <a:lnTo>
                  <a:pt x="6350" y="28955"/>
                </a:lnTo>
                <a:lnTo>
                  <a:pt x="14350" y="28955"/>
                </a:lnTo>
                <a:lnTo>
                  <a:pt x="22508" y="26390"/>
                </a:lnTo>
                <a:lnTo>
                  <a:pt x="27511" y="20050"/>
                </a:lnTo>
                <a:lnTo>
                  <a:pt x="28442" y="11971"/>
                </a:lnTo>
                <a:lnTo>
                  <a:pt x="24384" y="4190"/>
                </a:lnTo>
                <a:lnTo>
                  <a:pt x="21462" y="1269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672584" y="22875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5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450592" y="124968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17906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3" y="4318"/>
                </a:lnTo>
                <a:lnTo>
                  <a:pt x="21462" y="1397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326635" y="1944623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0" y="0"/>
                </a:moveTo>
                <a:lnTo>
                  <a:pt x="17272" y="22098"/>
                </a:lnTo>
                <a:lnTo>
                  <a:pt x="0" y="44195"/>
                </a:lnTo>
                <a:lnTo>
                  <a:pt x="22860" y="27812"/>
                </a:lnTo>
                <a:lnTo>
                  <a:pt x="33103" y="27812"/>
                </a:lnTo>
                <a:lnTo>
                  <a:pt x="28701" y="22098"/>
                </a:lnTo>
                <a:lnTo>
                  <a:pt x="32809" y="16763"/>
                </a:lnTo>
                <a:lnTo>
                  <a:pt x="22860" y="16763"/>
                </a:lnTo>
                <a:lnTo>
                  <a:pt x="0" y="0"/>
                </a:lnTo>
                <a:close/>
              </a:path>
              <a:path w="45720" h="44450">
                <a:moveTo>
                  <a:pt x="33103" y="27812"/>
                </a:moveTo>
                <a:lnTo>
                  <a:pt x="22860" y="27812"/>
                </a:lnTo>
                <a:lnTo>
                  <a:pt x="45719" y="44195"/>
                </a:lnTo>
                <a:lnTo>
                  <a:pt x="33103" y="27812"/>
                </a:lnTo>
                <a:close/>
              </a:path>
              <a:path w="45720" h="44450">
                <a:moveTo>
                  <a:pt x="45719" y="0"/>
                </a:moveTo>
                <a:lnTo>
                  <a:pt x="22860" y="16763"/>
                </a:lnTo>
                <a:lnTo>
                  <a:pt x="32809" y="1676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6" name="object 6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4683" y="1600200"/>
            <a:ext cx="85343" cy="85344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2891027" y="215341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5781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5781" y="51815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600200" y="190957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6" y="0"/>
                </a:moveTo>
                <a:lnTo>
                  <a:pt x="17780" y="18033"/>
                </a:lnTo>
                <a:lnTo>
                  <a:pt x="0" y="20573"/>
                </a:lnTo>
                <a:lnTo>
                  <a:pt x="17780" y="23113"/>
                </a:lnTo>
                <a:lnTo>
                  <a:pt x="20446" y="41147"/>
                </a:lnTo>
                <a:lnTo>
                  <a:pt x="22987" y="23113"/>
                </a:lnTo>
                <a:lnTo>
                  <a:pt x="41148" y="20573"/>
                </a:lnTo>
                <a:lnTo>
                  <a:pt x="22987" y="18033"/>
                </a:lnTo>
                <a:lnTo>
                  <a:pt x="2044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517391" y="2005583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3"/>
                </a:lnTo>
                <a:lnTo>
                  <a:pt x="33528" y="35052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846832" y="178307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052827" y="1845564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5" y="23622"/>
                </a:lnTo>
                <a:lnTo>
                  <a:pt x="0" y="47243"/>
                </a:lnTo>
                <a:lnTo>
                  <a:pt x="22733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733" y="17652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0"/>
                </a:moveTo>
                <a:lnTo>
                  <a:pt x="22733" y="29590"/>
                </a:lnTo>
                <a:lnTo>
                  <a:pt x="45720" y="47243"/>
                </a:lnTo>
                <a:lnTo>
                  <a:pt x="32907" y="29590"/>
                </a:lnTo>
                <a:close/>
              </a:path>
              <a:path w="45719" h="47625">
                <a:moveTo>
                  <a:pt x="45720" y="0"/>
                </a:moveTo>
                <a:lnTo>
                  <a:pt x="22733" y="17652"/>
                </a:lnTo>
                <a:lnTo>
                  <a:pt x="32907" y="17652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429523" y="223875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5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7"/>
                </a:lnTo>
                <a:lnTo>
                  <a:pt x="0" y="11251"/>
                </a:lnTo>
                <a:lnTo>
                  <a:pt x="827" y="18923"/>
                </a:lnTo>
                <a:lnTo>
                  <a:pt x="5584" y="24975"/>
                </a:lnTo>
                <a:lnTo>
                  <a:pt x="13448" y="27431"/>
                </a:lnTo>
                <a:lnTo>
                  <a:pt x="21068" y="27431"/>
                </a:lnTo>
                <a:lnTo>
                  <a:pt x="27164" y="21336"/>
                </a:lnTo>
                <a:lnTo>
                  <a:pt x="27164" y="5461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238871" y="1827276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1472" y="0"/>
                </a:moveTo>
                <a:lnTo>
                  <a:pt x="10550" y="0"/>
                </a:lnTo>
                <a:lnTo>
                  <a:pt x="6867" y="1270"/>
                </a:lnTo>
                <a:lnTo>
                  <a:pt x="3946" y="4063"/>
                </a:lnTo>
                <a:lnTo>
                  <a:pt x="0" y="11412"/>
                </a:lnTo>
                <a:lnTo>
                  <a:pt x="946" y="19034"/>
                </a:lnTo>
                <a:lnTo>
                  <a:pt x="5965" y="25013"/>
                </a:lnTo>
                <a:lnTo>
                  <a:pt x="14233" y="27432"/>
                </a:lnTo>
                <a:lnTo>
                  <a:pt x="21980" y="27432"/>
                </a:lnTo>
                <a:lnTo>
                  <a:pt x="28584" y="21336"/>
                </a:lnTo>
                <a:lnTo>
                  <a:pt x="28584" y="5461"/>
                </a:lnTo>
                <a:lnTo>
                  <a:pt x="214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4" name="object 7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83096" y="3290315"/>
            <a:ext cx="85344" cy="85343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472171" y="3555491"/>
            <a:ext cx="83820" cy="83820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6659880" y="46954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5780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926068" y="4133100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437"/>
                </a:lnTo>
                <a:lnTo>
                  <a:pt x="0" y="19938"/>
                </a:lnTo>
                <a:lnTo>
                  <a:pt x="18033" y="22440"/>
                </a:lnTo>
                <a:lnTo>
                  <a:pt x="20574" y="39598"/>
                </a:lnTo>
                <a:lnTo>
                  <a:pt x="23113" y="22440"/>
                </a:lnTo>
                <a:lnTo>
                  <a:pt x="41148" y="19938"/>
                </a:lnTo>
                <a:lnTo>
                  <a:pt x="23113" y="17437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8" name="object 7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55992" y="4285500"/>
            <a:ext cx="85343" cy="85318"/>
          </a:xfrm>
          <a:prstGeom prst="rect">
            <a:avLst/>
          </a:prstGeom>
        </p:spPr>
      </p:pic>
      <p:sp>
        <p:nvSpPr>
          <p:cNvPr id="79" name="object 79"/>
          <p:cNvSpPr/>
          <p:nvPr/>
        </p:nvSpPr>
        <p:spPr>
          <a:xfrm>
            <a:off x="5900928" y="186537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33527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3" y="16763"/>
                </a:lnTo>
                <a:lnTo>
                  <a:pt x="0" y="33528"/>
                </a:lnTo>
                <a:lnTo>
                  <a:pt x="16763" y="20954"/>
                </a:lnTo>
                <a:lnTo>
                  <a:pt x="33527" y="33528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701028" y="2849879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510" y="21336"/>
                </a:lnTo>
                <a:lnTo>
                  <a:pt x="0" y="42671"/>
                </a:lnTo>
                <a:lnTo>
                  <a:pt x="22225" y="26543"/>
                </a:lnTo>
                <a:lnTo>
                  <a:pt x="31715" y="26543"/>
                </a:lnTo>
                <a:lnTo>
                  <a:pt x="27686" y="21336"/>
                </a:lnTo>
                <a:lnTo>
                  <a:pt x="31715" y="16128"/>
                </a:lnTo>
                <a:lnTo>
                  <a:pt x="22225" y="16128"/>
                </a:lnTo>
                <a:lnTo>
                  <a:pt x="0" y="0"/>
                </a:lnTo>
                <a:close/>
              </a:path>
              <a:path w="44450" h="43180">
                <a:moveTo>
                  <a:pt x="31715" y="26543"/>
                </a:moveTo>
                <a:lnTo>
                  <a:pt x="22225" y="26543"/>
                </a:lnTo>
                <a:lnTo>
                  <a:pt x="44196" y="42671"/>
                </a:lnTo>
                <a:lnTo>
                  <a:pt x="31715" y="26543"/>
                </a:lnTo>
                <a:close/>
              </a:path>
              <a:path w="44450" h="43180">
                <a:moveTo>
                  <a:pt x="44196" y="0"/>
                </a:moveTo>
                <a:lnTo>
                  <a:pt x="22225" y="16128"/>
                </a:lnTo>
                <a:lnTo>
                  <a:pt x="31715" y="1612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319771" y="395784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32003" y="0"/>
                </a:moveTo>
                <a:lnTo>
                  <a:pt x="16128" y="11810"/>
                </a:lnTo>
                <a:lnTo>
                  <a:pt x="0" y="0"/>
                </a:ln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32003" y="31978"/>
                </a:lnTo>
                <a:lnTo>
                  <a:pt x="19938" y="15836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488680" y="39288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4" y="0"/>
                </a:moveTo>
                <a:lnTo>
                  <a:pt x="27431" y="20637"/>
                </a:lnTo>
                <a:lnTo>
                  <a:pt x="0" y="0"/>
                </a:lnTo>
                <a:lnTo>
                  <a:pt x="20700" y="27419"/>
                </a:lnTo>
                <a:lnTo>
                  <a:pt x="0" y="54838"/>
                </a:lnTo>
                <a:lnTo>
                  <a:pt x="27431" y="34201"/>
                </a:lnTo>
                <a:lnTo>
                  <a:pt x="54864" y="54838"/>
                </a:lnTo>
                <a:lnTo>
                  <a:pt x="34163" y="27419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715756" y="3582923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987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987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211823" y="2276855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700" y="0"/>
                </a:moveTo>
                <a:lnTo>
                  <a:pt x="5714" y="0"/>
                </a:lnTo>
                <a:lnTo>
                  <a:pt x="0" y="5842"/>
                </a:lnTo>
                <a:lnTo>
                  <a:pt x="0" y="12954"/>
                </a:lnTo>
                <a:lnTo>
                  <a:pt x="2311" y="20490"/>
                </a:lnTo>
                <a:lnTo>
                  <a:pt x="8016" y="25050"/>
                </a:lnTo>
                <a:lnTo>
                  <a:pt x="15269" y="25848"/>
                </a:lnTo>
                <a:lnTo>
                  <a:pt x="22225" y="22098"/>
                </a:lnTo>
                <a:lnTo>
                  <a:pt x="24764" y="19557"/>
                </a:lnTo>
                <a:lnTo>
                  <a:pt x="25908" y="16382"/>
                </a:lnTo>
                <a:lnTo>
                  <a:pt x="25908" y="660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763000" y="43449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604" y="0"/>
                </a:moveTo>
                <a:lnTo>
                  <a:pt x="4064" y="0"/>
                </a:lnTo>
                <a:lnTo>
                  <a:pt x="0" y="4140"/>
                </a:lnTo>
                <a:lnTo>
                  <a:pt x="0" y="9182"/>
                </a:lnTo>
                <a:lnTo>
                  <a:pt x="0" y="17170"/>
                </a:lnTo>
                <a:lnTo>
                  <a:pt x="9905" y="21310"/>
                </a:lnTo>
                <a:lnTo>
                  <a:pt x="17399" y="13766"/>
                </a:lnTo>
                <a:lnTo>
                  <a:pt x="18288" y="11430"/>
                </a:lnTo>
                <a:lnTo>
                  <a:pt x="18288" y="4445"/>
                </a:lnTo>
                <a:lnTo>
                  <a:pt x="146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505700" y="4675644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5" h="20320">
                <a:moveTo>
                  <a:pt x="13461" y="0"/>
                </a:moveTo>
                <a:lnTo>
                  <a:pt x="3809" y="0"/>
                </a:lnTo>
                <a:lnTo>
                  <a:pt x="0" y="3568"/>
                </a:lnTo>
                <a:lnTo>
                  <a:pt x="0" y="8254"/>
                </a:lnTo>
                <a:lnTo>
                  <a:pt x="0" y="15951"/>
                </a:lnTo>
                <a:lnTo>
                  <a:pt x="9017" y="19799"/>
                </a:lnTo>
                <a:lnTo>
                  <a:pt x="14350" y="14579"/>
                </a:lnTo>
                <a:lnTo>
                  <a:pt x="16001" y="12826"/>
                </a:lnTo>
                <a:lnTo>
                  <a:pt x="16764" y="10706"/>
                </a:lnTo>
                <a:lnTo>
                  <a:pt x="16764" y="4203"/>
                </a:lnTo>
                <a:lnTo>
                  <a:pt x="1346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094219" y="3051048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24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14350"/>
                </a:lnTo>
                <a:lnTo>
                  <a:pt x="2565" y="22508"/>
                </a:lnTo>
                <a:lnTo>
                  <a:pt x="8905" y="27511"/>
                </a:lnTo>
                <a:lnTo>
                  <a:pt x="16984" y="28442"/>
                </a:lnTo>
                <a:lnTo>
                  <a:pt x="24764" y="24383"/>
                </a:lnTo>
                <a:lnTo>
                  <a:pt x="27685" y="21462"/>
                </a:lnTo>
                <a:lnTo>
                  <a:pt x="28955" y="17906"/>
                </a:lnTo>
                <a:lnTo>
                  <a:pt x="28955" y="7112"/>
                </a:lnTo>
                <a:lnTo>
                  <a:pt x="2324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123176" y="426416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730" y="0"/>
                </a:lnTo>
                <a:lnTo>
                  <a:pt x="0" y="6032"/>
                </a:lnTo>
                <a:lnTo>
                  <a:pt x="0" y="13703"/>
                </a:lnTo>
                <a:lnTo>
                  <a:pt x="0" y="21374"/>
                </a:lnTo>
                <a:lnTo>
                  <a:pt x="6730" y="27406"/>
                </a:lnTo>
                <a:lnTo>
                  <a:pt x="22605" y="27406"/>
                </a:lnTo>
                <a:lnTo>
                  <a:pt x="28955" y="21374"/>
                </a:lnTo>
                <a:lnTo>
                  <a:pt x="28955" y="603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989064" y="351129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7" y="27812"/>
                </a:lnTo>
                <a:lnTo>
                  <a:pt x="31767" y="27812"/>
                </a:lnTo>
                <a:lnTo>
                  <a:pt x="27431" y="22097"/>
                </a:lnTo>
                <a:lnTo>
                  <a:pt x="31478" y="16763"/>
                </a:lnTo>
                <a:lnTo>
                  <a:pt x="22097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7" y="27812"/>
                </a:lnTo>
                <a:lnTo>
                  <a:pt x="44195" y="44195"/>
                </a:lnTo>
                <a:lnTo>
                  <a:pt x="31767" y="27812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763"/>
                </a:lnTo>
                <a:lnTo>
                  <a:pt x="31478" y="16763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0" name="object 9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12864" y="1693164"/>
            <a:ext cx="85343" cy="85344"/>
          </a:xfrm>
          <a:prstGeom prst="rect">
            <a:avLst/>
          </a:prstGeom>
        </p:spPr>
      </p:pic>
      <p:sp>
        <p:nvSpPr>
          <p:cNvPr id="91" name="object 91"/>
          <p:cNvSpPr/>
          <p:nvPr/>
        </p:nvSpPr>
        <p:spPr>
          <a:xfrm>
            <a:off x="6772656" y="2074164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5781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6" y="25781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626352" y="2409444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7" y="35051"/>
                </a:lnTo>
                <a:lnTo>
                  <a:pt x="20954" y="17525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150607" y="20299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6" y="2209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900928" y="2848355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19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732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732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602980" y="42153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5" y="0"/>
                </a:moveTo>
                <a:lnTo>
                  <a:pt x="6730" y="0"/>
                </a:lnTo>
                <a:lnTo>
                  <a:pt x="0" y="6362"/>
                </a:lnTo>
                <a:lnTo>
                  <a:pt x="0" y="14465"/>
                </a:lnTo>
                <a:lnTo>
                  <a:pt x="0" y="22567"/>
                </a:lnTo>
                <a:lnTo>
                  <a:pt x="6730" y="28930"/>
                </a:lnTo>
                <a:lnTo>
                  <a:pt x="22605" y="28930"/>
                </a:lnTo>
                <a:lnTo>
                  <a:pt x="28955" y="22567"/>
                </a:lnTo>
                <a:lnTo>
                  <a:pt x="28955" y="636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123176" y="2422007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16019" y="0"/>
                </a:moveTo>
                <a:lnTo>
                  <a:pt x="8397" y="946"/>
                </a:lnTo>
                <a:lnTo>
                  <a:pt x="2418" y="5965"/>
                </a:lnTo>
                <a:lnTo>
                  <a:pt x="0" y="14233"/>
                </a:lnTo>
                <a:lnTo>
                  <a:pt x="0" y="21980"/>
                </a:lnTo>
                <a:lnTo>
                  <a:pt x="6096" y="28584"/>
                </a:lnTo>
                <a:lnTo>
                  <a:pt x="21971" y="28584"/>
                </a:lnTo>
                <a:lnTo>
                  <a:pt x="27431" y="21472"/>
                </a:lnTo>
                <a:lnTo>
                  <a:pt x="27431" y="10550"/>
                </a:lnTo>
                <a:lnTo>
                  <a:pt x="26162" y="6867"/>
                </a:lnTo>
                <a:lnTo>
                  <a:pt x="23368" y="3946"/>
                </a:lnTo>
                <a:lnTo>
                  <a:pt x="160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7" name="object 9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67728" y="248411"/>
            <a:ext cx="85344" cy="83820"/>
          </a:xfrm>
          <a:prstGeom prst="rect">
            <a:avLst/>
          </a:prstGeom>
        </p:spPr>
      </p:pic>
      <p:sp>
        <p:nvSpPr>
          <p:cNvPr id="98" name="object 98"/>
          <p:cNvSpPr/>
          <p:nvPr/>
        </p:nvSpPr>
        <p:spPr>
          <a:xfrm>
            <a:off x="7499604" y="405755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930" y="0"/>
                </a:moveTo>
                <a:lnTo>
                  <a:pt x="8858" y="946"/>
                </a:lnTo>
                <a:lnTo>
                  <a:pt x="2547" y="5965"/>
                </a:lnTo>
                <a:lnTo>
                  <a:pt x="0" y="14233"/>
                </a:lnTo>
                <a:lnTo>
                  <a:pt x="0" y="21980"/>
                </a:lnTo>
                <a:lnTo>
                  <a:pt x="6350" y="28584"/>
                </a:lnTo>
                <a:lnTo>
                  <a:pt x="23241" y="28584"/>
                </a:lnTo>
                <a:lnTo>
                  <a:pt x="28955" y="21472"/>
                </a:lnTo>
                <a:lnTo>
                  <a:pt x="28955" y="10550"/>
                </a:lnTo>
                <a:lnTo>
                  <a:pt x="27686" y="6867"/>
                </a:lnTo>
                <a:lnTo>
                  <a:pt x="24765" y="3946"/>
                </a:lnTo>
                <a:lnTo>
                  <a:pt x="169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851392" y="633983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79">
                <a:moveTo>
                  <a:pt x="44196" y="0"/>
                </a:moveTo>
                <a:lnTo>
                  <a:pt x="22225" y="16128"/>
                </a:lnTo>
                <a:lnTo>
                  <a:pt x="0" y="0"/>
                </a:lnTo>
                <a:lnTo>
                  <a:pt x="16509" y="21336"/>
                </a:lnTo>
                <a:lnTo>
                  <a:pt x="0" y="42671"/>
                </a:lnTo>
                <a:lnTo>
                  <a:pt x="22225" y="26542"/>
                </a:lnTo>
                <a:lnTo>
                  <a:pt x="44196" y="42671"/>
                </a:lnTo>
                <a:lnTo>
                  <a:pt x="27685" y="21336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0" name="object 10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08376" y="4888991"/>
            <a:ext cx="85343" cy="85343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6636" y="4565916"/>
            <a:ext cx="83820" cy="85318"/>
          </a:xfrm>
          <a:prstGeom prst="rect">
            <a:avLst/>
          </a:prstGeom>
        </p:spPr>
      </p:pic>
      <p:sp>
        <p:nvSpPr>
          <p:cNvPr id="102" name="object 102"/>
          <p:cNvSpPr/>
          <p:nvPr/>
        </p:nvSpPr>
        <p:spPr>
          <a:xfrm>
            <a:off x="2798064" y="466039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781" y="0"/>
                </a:moveTo>
                <a:lnTo>
                  <a:pt x="22606" y="22644"/>
                </a:lnTo>
                <a:lnTo>
                  <a:pt x="0" y="25768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5768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701028" y="483260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08"/>
                </a:lnTo>
                <a:lnTo>
                  <a:pt x="0" y="20561"/>
                </a:lnTo>
                <a:lnTo>
                  <a:pt x="17779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61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4" name="object 10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70703" y="4553711"/>
            <a:ext cx="83820" cy="83819"/>
          </a:xfrm>
          <a:prstGeom prst="rect">
            <a:avLst/>
          </a:prstGeom>
        </p:spPr>
      </p:pic>
      <p:sp>
        <p:nvSpPr>
          <p:cNvPr id="105" name="object 105"/>
          <p:cNvSpPr/>
          <p:nvPr/>
        </p:nvSpPr>
        <p:spPr>
          <a:xfrm>
            <a:off x="4267200" y="484480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3" y="16764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64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439923" y="47015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8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5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06336" y="41361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103" y="16141"/>
                </a:lnTo>
                <a:lnTo>
                  <a:pt x="0" y="31978"/>
                </a:lnTo>
                <a:lnTo>
                  <a:pt x="16141" y="19875"/>
                </a:lnTo>
                <a:lnTo>
                  <a:pt x="22952" y="19875"/>
                </a:lnTo>
                <a:lnTo>
                  <a:pt x="20167" y="16141"/>
                </a:lnTo>
                <a:lnTo>
                  <a:pt x="23122" y="12103"/>
                </a:lnTo>
                <a:lnTo>
                  <a:pt x="16141" y="12103"/>
                </a:lnTo>
                <a:lnTo>
                  <a:pt x="0" y="0"/>
                </a:lnTo>
                <a:close/>
              </a:path>
              <a:path w="32385" h="32385">
                <a:moveTo>
                  <a:pt x="22952" y="19875"/>
                </a:moveTo>
                <a:lnTo>
                  <a:pt x="16141" y="19875"/>
                </a:lnTo>
                <a:lnTo>
                  <a:pt x="31978" y="31978"/>
                </a:lnTo>
                <a:lnTo>
                  <a:pt x="22952" y="19875"/>
                </a:lnTo>
                <a:close/>
              </a:path>
              <a:path w="32385" h="32385">
                <a:moveTo>
                  <a:pt x="31978" y="0"/>
                </a:moveTo>
                <a:lnTo>
                  <a:pt x="16141" y="12103"/>
                </a:lnTo>
                <a:lnTo>
                  <a:pt x="23122" y="12103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193304" y="45811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0"/>
                </a:moveTo>
                <a:lnTo>
                  <a:pt x="20637" y="27419"/>
                </a:lnTo>
                <a:lnTo>
                  <a:pt x="0" y="54863"/>
                </a:lnTo>
                <a:lnTo>
                  <a:pt x="27419" y="34226"/>
                </a:lnTo>
                <a:lnTo>
                  <a:pt x="39319" y="34226"/>
                </a:lnTo>
                <a:lnTo>
                  <a:pt x="34201" y="27419"/>
                </a:lnTo>
                <a:lnTo>
                  <a:pt x="39305" y="20637"/>
                </a:lnTo>
                <a:lnTo>
                  <a:pt x="27419" y="20637"/>
                </a:lnTo>
                <a:lnTo>
                  <a:pt x="0" y="0"/>
                </a:lnTo>
                <a:close/>
              </a:path>
              <a:path w="55244" h="55245">
                <a:moveTo>
                  <a:pt x="39319" y="34226"/>
                </a:moveTo>
                <a:lnTo>
                  <a:pt x="27419" y="34226"/>
                </a:lnTo>
                <a:lnTo>
                  <a:pt x="54838" y="54863"/>
                </a:lnTo>
                <a:lnTo>
                  <a:pt x="39319" y="34226"/>
                </a:lnTo>
                <a:close/>
              </a:path>
              <a:path w="55244" h="55245">
                <a:moveTo>
                  <a:pt x="54838" y="0"/>
                </a:moveTo>
                <a:lnTo>
                  <a:pt x="27419" y="20637"/>
                </a:lnTo>
                <a:lnTo>
                  <a:pt x="39305" y="20637"/>
                </a:lnTo>
                <a:lnTo>
                  <a:pt x="548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696211" y="40706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09"/>
                </a:lnTo>
                <a:lnTo>
                  <a:pt x="0" y="47231"/>
                </a:lnTo>
                <a:lnTo>
                  <a:pt x="23494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494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494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510843" y="4594872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20006" y="0"/>
                </a:moveTo>
                <a:lnTo>
                  <a:pt x="12894" y="0"/>
                </a:lnTo>
                <a:lnTo>
                  <a:pt x="5357" y="2449"/>
                </a:lnTo>
                <a:lnTo>
                  <a:pt x="797" y="8493"/>
                </a:lnTo>
                <a:lnTo>
                  <a:pt x="0" y="16169"/>
                </a:lnTo>
                <a:lnTo>
                  <a:pt x="3750" y="23520"/>
                </a:lnTo>
                <a:lnTo>
                  <a:pt x="6290" y="26200"/>
                </a:lnTo>
                <a:lnTo>
                  <a:pt x="9465" y="27406"/>
                </a:lnTo>
                <a:lnTo>
                  <a:pt x="19244" y="27406"/>
                </a:lnTo>
                <a:lnTo>
                  <a:pt x="25848" y="21932"/>
                </a:lnTo>
                <a:lnTo>
                  <a:pt x="25848" y="6096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743455" y="48021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4">
                <a:moveTo>
                  <a:pt x="16001" y="0"/>
                </a:moveTo>
                <a:lnTo>
                  <a:pt x="11302" y="0"/>
                </a:lnTo>
                <a:lnTo>
                  <a:pt x="3810" y="0"/>
                </a:lnTo>
                <a:lnTo>
                  <a:pt x="0" y="9944"/>
                </a:lnTo>
                <a:lnTo>
                  <a:pt x="6985" y="17411"/>
                </a:lnTo>
                <a:lnTo>
                  <a:pt x="9143" y="18262"/>
                </a:lnTo>
                <a:lnTo>
                  <a:pt x="15620" y="18262"/>
                </a:lnTo>
                <a:lnTo>
                  <a:pt x="19812" y="14605"/>
                </a:lnTo>
                <a:lnTo>
                  <a:pt x="19812" y="4089"/>
                </a:lnTo>
                <a:lnTo>
                  <a:pt x="1600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46888" y="4457712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6230" y="0"/>
                </a:moveTo>
                <a:lnTo>
                  <a:pt x="11544" y="0"/>
                </a:lnTo>
                <a:lnTo>
                  <a:pt x="3848" y="0"/>
                </a:lnTo>
                <a:lnTo>
                  <a:pt x="0" y="9753"/>
                </a:lnTo>
                <a:lnTo>
                  <a:pt x="5219" y="15684"/>
                </a:lnTo>
                <a:lnTo>
                  <a:pt x="6972" y="17462"/>
                </a:lnTo>
                <a:lnTo>
                  <a:pt x="9093" y="18275"/>
                </a:lnTo>
                <a:lnTo>
                  <a:pt x="15595" y="18275"/>
                </a:lnTo>
                <a:lnTo>
                  <a:pt x="19799" y="14605"/>
                </a:lnTo>
                <a:lnTo>
                  <a:pt x="19799" y="4140"/>
                </a:lnTo>
                <a:lnTo>
                  <a:pt x="162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516171" y="4808220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1159" y="0"/>
                </a:moveTo>
                <a:lnTo>
                  <a:pt x="13412" y="0"/>
                </a:lnTo>
                <a:lnTo>
                  <a:pt x="5655" y="2574"/>
                </a:lnTo>
                <a:lnTo>
                  <a:pt x="887" y="8931"/>
                </a:lnTo>
                <a:lnTo>
                  <a:pt x="0" y="17016"/>
                </a:lnTo>
                <a:lnTo>
                  <a:pt x="3887" y="24777"/>
                </a:lnTo>
                <a:lnTo>
                  <a:pt x="6554" y="27647"/>
                </a:lnTo>
                <a:lnTo>
                  <a:pt x="9983" y="28943"/>
                </a:lnTo>
                <a:lnTo>
                  <a:pt x="20270" y="28943"/>
                </a:lnTo>
                <a:lnTo>
                  <a:pt x="27128" y="23202"/>
                </a:lnTo>
                <a:lnTo>
                  <a:pt x="27128" y="6629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670048" y="4998732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9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9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836467" y="4352544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10">
                <a:moveTo>
                  <a:pt x="21159" y="0"/>
                </a:moveTo>
                <a:lnTo>
                  <a:pt x="13412" y="0"/>
                </a:lnTo>
                <a:lnTo>
                  <a:pt x="5655" y="2583"/>
                </a:lnTo>
                <a:lnTo>
                  <a:pt x="887" y="8939"/>
                </a:lnTo>
                <a:lnTo>
                  <a:pt x="0" y="16978"/>
                </a:lnTo>
                <a:lnTo>
                  <a:pt x="3887" y="24612"/>
                </a:lnTo>
                <a:lnTo>
                  <a:pt x="6554" y="27609"/>
                </a:lnTo>
                <a:lnTo>
                  <a:pt x="9983" y="28943"/>
                </a:lnTo>
                <a:lnTo>
                  <a:pt x="20397" y="28943"/>
                </a:lnTo>
                <a:lnTo>
                  <a:pt x="27128" y="23101"/>
                </a:lnTo>
                <a:lnTo>
                  <a:pt x="27128" y="6388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34708" y="4838700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421" y="22847"/>
                </a:lnTo>
                <a:lnTo>
                  <a:pt x="0" y="45707"/>
                </a:lnTo>
                <a:lnTo>
                  <a:pt x="22097" y="28435"/>
                </a:lnTo>
                <a:lnTo>
                  <a:pt x="31555" y="28435"/>
                </a:lnTo>
                <a:lnTo>
                  <a:pt x="27470" y="22847"/>
                </a:lnTo>
                <a:lnTo>
                  <a:pt x="31752" y="16992"/>
                </a:lnTo>
                <a:lnTo>
                  <a:pt x="22097" y="16992"/>
                </a:lnTo>
                <a:lnTo>
                  <a:pt x="0" y="0"/>
                </a:lnTo>
                <a:close/>
              </a:path>
              <a:path w="44450" h="45720">
                <a:moveTo>
                  <a:pt x="31555" y="28435"/>
                </a:moveTo>
                <a:lnTo>
                  <a:pt x="22097" y="28435"/>
                </a:lnTo>
                <a:lnTo>
                  <a:pt x="44183" y="45707"/>
                </a:lnTo>
                <a:lnTo>
                  <a:pt x="31555" y="28435"/>
                </a:lnTo>
                <a:close/>
              </a:path>
              <a:path w="44450" h="45720">
                <a:moveTo>
                  <a:pt x="44183" y="0"/>
                </a:moveTo>
                <a:lnTo>
                  <a:pt x="22097" y="16992"/>
                </a:lnTo>
                <a:lnTo>
                  <a:pt x="31752" y="16992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7" name="object 11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299716" y="3712464"/>
            <a:ext cx="85343" cy="85344"/>
          </a:xfrm>
          <a:prstGeom prst="rect">
            <a:avLst/>
          </a:prstGeom>
        </p:spPr>
      </p:pic>
      <p:sp>
        <p:nvSpPr>
          <p:cNvPr id="118" name="object 118"/>
          <p:cNvSpPr/>
          <p:nvPr/>
        </p:nvSpPr>
        <p:spPr>
          <a:xfrm>
            <a:off x="1975104" y="37520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6034" y="0"/>
                </a:moveTo>
                <a:lnTo>
                  <a:pt x="22606" y="22606"/>
                </a:lnTo>
                <a:lnTo>
                  <a:pt x="0" y="25781"/>
                </a:lnTo>
                <a:lnTo>
                  <a:pt x="22606" y="29209"/>
                </a:lnTo>
                <a:lnTo>
                  <a:pt x="26034" y="51815"/>
                </a:lnTo>
                <a:lnTo>
                  <a:pt x="29209" y="29209"/>
                </a:lnTo>
                <a:lnTo>
                  <a:pt x="51815" y="25781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227832" y="425805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61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7" y="20561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481327" y="4341888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131"/>
                </a:lnTo>
                <a:lnTo>
                  <a:pt x="0" y="0"/>
                </a:lnTo>
                <a:lnTo>
                  <a:pt x="12572" y="17526"/>
                </a:lnTo>
                <a:lnTo>
                  <a:pt x="0" y="35026"/>
                </a:lnTo>
                <a:lnTo>
                  <a:pt x="16763" y="21894"/>
                </a:lnTo>
                <a:lnTo>
                  <a:pt x="33528" y="35026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978151" y="45872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9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6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871971" y="49682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09"/>
                </a:lnTo>
                <a:lnTo>
                  <a:pt x="0" y="47231"/>
                </a:lnTo>
                <a:lnTo>
                  <a:pt x="23749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749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964935" y="4698504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13715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21932"/>
                </a:lnTo>
                <a:lnTo>
                  <a:pt x="6858" y="27406"/>
                </a:lnTo>
                <a:lnTo>
                  <a:pt x="17272" y="27406"/>
                </a:lnTo>
                <a:lnTo>
                  <a:pt x="20574" y="26200"/>
                </a:lnTo>
                <a:lnTo>
                  <a:pt x="23240" y="23520"/>
                </a:lnTo>
                <a:lnTo>
                  <a:pt x="27164" y="16169"/>
                </a:lnTo>
                <a:lnTo>
                  <a:pt x="26336" y="8493"/>
                </a:lnTo>
                <a:lnTo>
                  <a:pt x="21580" y="2449"/>
                </a:lnTo>
                <a:lnTo>
                  <a:pt x="1371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447544" y="408128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8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6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6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104644" y="420320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4350" y="0"/>
                </a:moveTo>
                <a:lnTo>
                  <a:pt x="6604" y="0"/>
                </a:lnTo>
                <a:lnTo>
                  <a:pt x="0" y="6057"/>
                </a:lnTo>
                <a:lnTo>
                  <a:pt x="0" y="21983"/>
                </a:lnTo>
                <a:lnTo>
                  <a:pt x="7112" y="27406"/>
                </a:lnTo>
                <a:lnTo>
                  <a:pt x="18033" y="27406"/>
                </a:lnTo>
                <a:lnTo>
                  <a:pt x="21717" y="26174"/>
                </a:lnTo>
                <a:lnTo>
                  <a:pt x="24637" y="23406"/>
                </a:lnTo>
                <a:lnTo>
                  <a:pt x="28584" y="16035"/>
                </a:lnTo>
                <a:lnTo>
                  <a:pt x="27638" y="8402"/>
                </a:lnTo>
                <a:lnTo>
                  <a:pt x="22619" y="2419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6" name="object 1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579620" y="4802123"/>
            <a:ext cx="85343" cy="85343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409688" y="4889004"/>
            <a:ext cx="85343" cy="85318"/>
          </a:xfrm>
          <a:prstGeom prst="rect">
            <a:avLst/>
          </a:prstGeom>
        </p:spPr>
      </p:pic>
      <p:sp>
        <p:nvSpPr>
          <p:cNvPr id="128" name="object 128"/>
          <p:cNvSpPr/>
          <p:nvPr/>
        </p:nvSpPr>
        <p:spPr>
          <a:xfrm>
            <a:off x="3208020" y="465888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1" y="0"/>
                </a:moveTo>
                <a:lnTo>
                  <a:pt x="22606" y="22644"/>
                </a:lnTo>
                <a:lnTo>
                  <a:pt x="0" y="26034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912607" y="455066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80" y="18008"/>
                </a:lnTo>
                <a:lnTo>
                  <a:pt x="0" y="20586"/>
                </a:lnTo>
                <a:lnTo>
                  <a:pt x="17780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86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0" name="object 1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646932" y="4317491"/>
            <a:ext cx="85343" cy="83820"/>
          </a:xfrm>
          <a:prstGeom prst="rect">
            <a:avLst/>
          </a:prstGeom>
        </p:spPr>
      </p:pic>
      <p:sp>
        <p:nvSpPr>
          <p:cNvPr id="131" name="object 131"/>
          <p:cNvSpPr/>
          <p:nvPr/>
        </p:nvSpPr>
        <p:spPr>
          <a:xfrm>
            <a:off x="5574791" y="490424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2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2" y="33502"/>
                </a:lnTo>
                <a:lnTo>
                  <a:pt x="21844" y="16738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8793480" y="4895088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3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3965447" y="401880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23148" y="19875"/>
                </a:lnTo>
                <a:lnTo>
                  <a:pt x="20192" y="15836"/>
                </a:lnTo>
                <a:lnTo>
                  <a:pt x="22977" y="12103"/>
                </a:lnTo>
                <a:lnTo>
                  <a:pt x="16128" y="12103"/>
                </a:lnTo>
                <a:lnTo>
                  <a:pt x="0" y="0"/>
                </a:lnTo>
                <a:close/>
              </a:path>
              <a:path w="32385" h="32385">
                <a:moveTo>
                  <a:pt x="23148" y="19875"/>
                </a:moveTo>
                <a:lnTo>
                  <a:pt x="16128" y="19875"/>
                </a:lnTo>
                <a:lnTo>
                  <a:pt x="32003" y="31978"/>
                </a:lnTo>
                <a:lnTo>
                  <a:pt x="23148" y="19875"/>
                </a:lnTo>
                <a:close/>
              </a:path>
              <a:path w="32385" h="32385">
                <a:moveTo>
                  <a:pt x="32003" y="0"/>
                </a:moveTo>
                <a:lnTo>
                  <a:pt x="16128" y="12103"/>
                </a:lnTo>
                <a:lnTo>
                  <a:pt x="22977" y="12103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953756" y="48889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700" y="27444"/>
                </a:lnTo>
                <a:lnTo>
                  <a:pt x="0" y="54864"/>
                </a:lnTo>
                <a:lnTo>
                  <a:pt x="27432" y="34226"/>
                </a:lnTo>
                <a:lnTo>
                  <a:pt x="39283" y="34226"/>
                </a:lnTo>
                <a:lnTo>
                  <a:pt x="34163" y="27444"/>
                </a:lnTo>
                <a:lnTo>
                  <a:pt x="39297" y="20637"/>
                </a:lnTo>
                <a:lnTo>
                  <a:pt x="27432" y="20637"/>
                </a:lnTo>
                <a:lnTo>
                  <a:pt x="0" y="0"/>
                </a:lnTo>
                <a:close/>
              </a:path>
              <a:path w="55245" h="55245">
                <a:moveTo>
                  <a:pt x="39283" y="34226"/>
                </a:moveTo>
                <a:lnTo>
                  <a:pt x="27432" y="34226"/>
                </a:lnTo>
                <a:lnTo>
                  <a:pt x="54864" y="54864"/>
                </a:lnTo>
                <a:lnTo>
                  <a:pt x="39283" y="34226"/>
                </a:lnTo>
                <a:close/>
              </a:path>
              <a:path w="55245" h="55245">
                <a:moveTo>
                  <a:pt x="54864" y="0"/>
                </a:moveTo>
                <a:lnTo>
                  <a:pt x="27432" y="20637"/>
                </a:lnTo>
                <a:lnTo>
                  <a:pt x="39297" y="20637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308847" y="4669548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5" y="23622"/>
                </a:lnTo>
                <a:lnTo>
                  <a:pt x="0" y="47231"/>
                </a:lnTo>
                <a:lnTo>
                  <a:pt x="22732" y="29591"/>
                </a:lnTo>
                <a:lnTo>
                  <a:pt x="32909" y="29591"/>
                </a:lnTo>
                <a:lnTo>
                  <a:pt x="28575" y="23622"/>
                </a:lnTo>
                <a:lnTo>
                  <a:pt x="32916" y="17640"/>
                </a:lnTo>
                <a:lnTo>
                  <a:pt x="22732" y="17640"/>
                </a:lnTo>
                <a:lnTo>
                  <a:pt x="0" y="0"/>
                </a:lnTo>
                <a:close/>
              </a:path>
              <a:path w="45720" h="47625">
                <a:moveTo>
                  <a:pt x="32909" y="29591"/>
                </a:moveTo>
                <a:lnTo>
                  <a:pt x="22732" y="29591"/>
                </a:lnTo>
                <a:lnTo>
                  <a:pt x="45720" y="47231"/>
                </a:lnTo>
                <a:lnTo>
                  <a:pt x="32909" y="29591"/>
                </a:lnTo>
                <a:close/>
              </a:path>
              <a:path w="45720" h="47625">
                <a:moveTo>
                  <a:pt x="45720" y="0"/>
                </a:moveTo>
                <a:lnTo>
                  <a:pt x="22732" y="17640"/>
                </a:lnTo>
                <a:lnTo>
                  <a:pt x="32916" y="17640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111763" y="5006352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06"/>
                </a:lnTo>
                <a:lnTo>
                  <a:pt x="3923" y="3886"/>
                </a:lnTo>
                <a:lnTo>
                  <a:pt x="0" y="11237"/>
                </a:lnTo>
                <a:lnTo>
                  <a:pt x="827" y="18913"/>
                </a:lnTo>
                <a:lnTo>
                  <a:pt x="5584" y="24954"/>
                </a:lnTo>
                <a:lnTo>
                  <a:pt x="13448" y="27404"/>
                </a:lnTo>
                <a:lnTo>
                  <a:pt x="21068" y="27404"/>
                </a:lnTo>
                <a:lnTo>
                  <a:pt x="27164" y="21311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053071" y="4587252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4">
                <a:moveTo>
                  <a:pt x="16891" y="0"/>
                </a:moveTo>
                <a:lnTo>
                  <a:pt x="9905" y="0"/>
                </a:lnTo>
                <a:lnTo>
                  <a:pt x="7493" y="850"/>
                </a:lnTo>
                <a:lnTo>
                  <a:pt x="0" y="8318"/>
                </a:lnTo>
                <a:lnTo>
                  <a:pt x="4191" y="18262"/>
                </a:lnTo>
                <a:lnTo>
                  <a:pt x="12192" y="18262"/>
                </a:lnTo>
                <a:lnTo>
                  <a:pt x="17145" y="18262"/>
                </a:lnTo>
                <a:lnTo>
                  <a:pt x="21335" y="14173"/>
                </a:lnTo>
                <a:lnTo>
                  <a:pt x="21335" y="3657"/>
                </a:lnTo>
                <a:lnTo>
                  <a:pt x="1689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6568440" y="5003291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0" y="0"/>
                </a:moveTo>
                <a:lnTo>
                  <a:pt x="9143" y="0"/>
                </a:lnTo>
                <a:lnTo>
                  <a:pt x="6984" y="812"/>
                </a:lnTo>
                <a:lnTo>
                  <a:pt x="5206" y="2590"/>
                </a:lnTo>
                <a:lnTo>
                  <a:pt x="0" y="8521"/>
                </a:lnTo>
                <a:lnTo>
                  <a:pt x="3809" y="18271"/>
                </a:lnTo>
                <a:lnTo>
                  <a:pt x="11556" y="18271"/>
                </a:lnTo>
                <a:lnTo>
                  <a:pt x="16255" y="18271"/>
                </a:lnTo>
                <a:lnTo>
                  <a:pt x="19811" y="14137"/>
                </a:lnTo>
                <a:lnTo>
                  <a:pt x="19811" y="3670"/>
                </a:lnTo>
                <a:lnTo>
                  <a:pt x="156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875789" y="424740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295"/>
                </a:lnTo>
                <a:lnTo>
                  <a:pt x="4058" y="4165"/>
                </a:lnTo>
                <a:lnTo>
                  <a:pt x="0" y="11926"/>
                </a:lnTo>
                <a:lnTo>
                  <a:pt x="930" y="20012"/>
                </a:lnTo>
                <a:lnTo>
                  <a:pt x="5933" y="26368"/>
                </a:lnTo>
                <a:lnTo>
                  <a:pt x="14091" y="28943"/>
                </a:lnTo>
                <a:lnTo>
                  <a:pt x="22092" y="28943"/>
                </a:lnTo>
                <a:lnTo>
                  <a:pt x="28442" y="22313"/>
                </a:lnTo>
                <a:lnTo>
                  <a:pt x="28442" y="5740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846576" y="4636008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10">
                <a:moveTo>
                  <a:pt x="21336" y="0"/>
                </a:moveTo>
                <a:lnTo>
                  <a:pt x="6096" y="0"/>
                </a:lnTo>
                <a:lnTo>
                  <a:pt x="0" y="6362"/>
                </a:lnTo>
                <a:lnTo>
                  <a:pt x="0" y="22288"/>
                </a:lnTo>
                <a:lnTo>
                  <a:pt x="6096" y="28943"/>
                </a:lnTo>
                <a:lnTo>
                  <a:pt x="13715" y="28943"/>
                </a:lnTo>
                <a:lnTo>
                  <a:pt x="21336" y="28943"/>
                </a:lnTo>
                <a:lnTo>
                  <a:pt x="27432" y="22288"/>
                </a:lnTo>
                <a:lnTo>
                  <a:pt x="27432" y="6362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6293110" y="3642359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396"/>
                </a:lnTo>
                <a:lnTo>
                  <a:pt x="4058" y="4317"/>
                </a:lnTo>
                <a:lnTo>
                  <a:pt x="0" y="11971"/>
                </a:lnTo>
                <a:lnTo>
                  <a:pt x="930" y="20018"/>
                </a:lnTo>
                <a:lnTo>
                  <a:pt x="5933" y="26374"/>
                </a:lnTo>
                <a:lnTo>
                  <a:pt x="14091" y="28955"/>
                </a:lnTo>
                <a:lnTo>
                  <a:pt x="22092" y="28955"/>
                </a:lnTo>
                <a:lnTo>
                  <a:pt x="28442" y="22605"/>
                </a:lnTo>
                <a:lnTo>
                  <a:pt x="28442" y="5841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4399788" y="433731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7"/>
                </a:lnTo>
                <a:lnTo>
                  <a:pt x="0" y="44183"/>
                </a:lnTo>
                <a:lnTo>
                  <a:pt x="22098" y="27749"/>
                </a:lnTo>
                <a:lnTo>
                  <a:pt x="31721" y="27749"/>
                </a:lnTo>
                <a:lnTo>
                  <a:pt x="27432" y="22097"/>
                </a:lnTo>
                <a:lnTo>
                  <a:pt x="31526" y="16700"/>
                </a:lnTo>
                <a:lnTo>
                  <a:pt x="22098" y="16700"/>
                </a:lnTo>
                <a:lnTo>
                  <a:pt x="0" y="0"/>
                </a:lnTo>
                <a:close/>
              </a:path>
              <a:path w="44450" h="44450">
                <a:moveTo>
                  <a:pt x="31721" y="27749"/>
                </a:moveTo>
                <a:lnTo>
                  <a:pt x="22098" y="27749"/>
                </a:lnTo>
                <a:lnTo>
                  <a:pt x="44196" y="44183"/>
                </a:lnTo>
                <a:lnTo>
                  <a:pt x="31721" y="27749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00"/>
                </a:lnTo>
                <a:lnTo>
                  <a:pt x="31526" y="1670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3" name="object 14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176771" y="4372368"/>
            <a:ext cx="83819" cy="85318"/>
          </a:xfrm>
          <a:prstGeom prst="rect">
            <a:avLst/>
          </a:prstGeom>
        </p:spPr>
      </p:pic>
      <p:sp>
        <p:nvSpPr>
          <p:cNvPr id="144" name="object 144"/>
          <p:cNvSpPr/>
          <p:nvPr/>
        </p:nvSpPr>
        <p:spPr>
          <a:xfrm>
            <a:off x="5868923" y="4236732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6035" y="51803"/>
                </a:lnTo>
                <a:lnTo>
                  <a:pt x="29210" y="29159"/>
                </a:lnTo>
                <a:lnTo>
                  <a:pt x="51815" y="26034"/>
                </a:lnTo>
                <a:lnTo>
                  <a:pt x="29210" y="22644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7912607" y="413308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86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8" y="20586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5219700" y="4398276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1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1" y="33502"/>
                </a:lnTo>
                <a:lnTo>
                  <a:pt x="21844" y="16738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833871" y="3878579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2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6672071" y="42382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1"/>
                </a:lnTo>
                <a:lnTo>
                  <a:pt x="0" y="47231"/>
                </a:lnTo>
                <a:lnTo>
                  <a:pt x="23749" y="29590"/>
                </a:lnTo>
                <a:lnTo>
                  <a:pt x="33959" y="29590"/>
                </a:lnTo>
                <a:lnTo>
                  <a:pt x="29463" y="23621"/>
                </a:lnTo>
                <a:lnTo>
                  <a:pt x="33966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59" y="29590"/>
                </a:moveTo>
                <a:lnTo>
                  <a:pt x="23749" y="29590"/>
                </a:lnTo>
                <a:lnTo>
                  <a:pt x="47244" y="47231"/>
                </a:lnTo>
                <a:lnTo>
                  <a:pt x="33959" y="29590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40"/>
                </a:lnTo>
                <a:lnTo>
                  <a:pt x="33966" y="17640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289547" y="463754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2" y="0"/>
                </a:moveTo>
                <a:lnTo>
                  <a:pt x="6603" y="0"/>
                </a:lnTo>
                <a:lnTo>
                  <a:pt x="0" y="5460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7" y="1206"/>
                </a:lnTo>
                <a:lnTo>
                  <a:pt x="1638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6784847" y="3851147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350" y="0"/>
                </a:lnTo>
                <a:lnTo>
                  <a:pt x="0" y="5968"/>
                </a:lnTo>
                <a:lnTo>
                  <a:pt x="0" y="21081"/>
                </a:lnTo>
                <a:lnTo>
                  <a:pt x="6350" y="27419"/>
                </a:lnTo>
                <a:lnTo>
                  <a:pt x="14477" y="27419"/>
                </a:lnTo>
                <a:lnTo>
                  <a:pt x="22605" y="27419"/>
                </a:lnTo>
                <a:lnTo>
                  <a:pt x="28955" y="21081"/>
                </a:lnTo>
                <a:lnTo>
                  <a:pt x="28955" y="5968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504688" y="4219968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8034" y="0"/>
                </a:moveTo>
                <a:lnTo>
                  <a:pt x="7112" y="0"/>
                </a:lnTo>
                <a:lnTo>
                  <a:pt x="0" y="5422"/>
                </a:lnTo>
                <a:lnTo>
                  <a:pt x="0" y="21348"/>
                </a:lnTo>
                <a:lnTo>
                  <a:pt x="6603" y="27406"/>
                </a:lnTo>
                <a:lnTo>
                  <a:pt x="14350" y="27406"/>
                </a:lnTo>
                <a:lnTo>
                  <a:pt x="22619" y="24987"/>
                </a:lnTo>
                <a:lnTo>
                  <a:pt x="27638" y="19003"/>
                </a:lnTo>
                <a:lnTo>
                  <a:pt x="28584" y="11370"/>
                </a:lnTo>
                <a:lnTo>
                  <a:pt x="24637" y="4000"/>
                </a:lnTo>
                <a:lnTo>
                  <a:pt x="21716" y="1231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918716" y="14493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6" y="28955"/>
                </a:lnTo>
                <a:lnTo>
                  <a:pt x="28956" y="22225"/>
                </a:lnTo>
                <a:lnTo>
                  <a:pt x="28956" y="635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7321295" y="163372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113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350"/>
                </a:lnTo>
                <a:lnTo>
                  <a:pt x="2581" y="22508"/>
                </a:lnTo>
                <a:lnTo>
                  <a:pt x="8937" y="27511"/>
                </a:lnTo>
                <a:lnTo>
                  <a:pt x="16984" y="28442"/>
                </a:lnTo>
                <a:lnTo>
                  <a:pt x="24637" y="24384"/>
                </a:lnTo>
                <a:lnTo>
                  <a:pt x="27558" y="21462"/>
                </a:lnTo>
                <a:lnTo>
                  <a:pt x="28955" y="17907"/>
                </a:lnTo>
                <a:lnTo>
                  <a:pt x="28955" y="7112"/>
                </a:lnTo>
                <a:lnTo>
                  <a:pt x="23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4" name="object 15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33459" y="1217675"/>
            <a:ext cx="85344" cy="85344"/>
          </a:xfrm>
          <a:prstGeom prst="rect">
            <a:avLst/>
          </a:prstGeom>
        </p:spPr>
      </p:pic>
      <p:sp>
        <p:nvSpPr>
          <p:cNvPr id="155" name="object 155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7" name="object 15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130540" y="550163"/>
            <a:ext cx="83819" cy="85344"/>
          </a:xfrm>
          <a:prstGeom prst="rect">
            <a:avLst/>
          </a:prstGeom>
        </p:spPr>
      </p:pic>
      <p:sp>
        <p:nvSpPr>
          <p:cNvPr id="158" name="object 158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0" name="object 17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71" name="object 171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9" name="object 17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180" name="object 180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3" name="object 18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sp>
        <p:nvSpPr>
          <p:cNvPr id="185" name="object 185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1" name="object 19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192" name="object 192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1" name="object 20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203" name="object 203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4" name="object 21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215" name="object 215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4" name="object 22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225" name="object 225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8556847" y="4381342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4">
                <a:moveTo>
                  <a:pt x="16343" y="0"/>
                </a:moveTo>
                <a:lnTo>
                  <a:pt x="5873" y="5834"/>
                </a:lnTo>
                <a:lnTo>
                  <a:pt x="0" y="16378"/>
                </a:lnTo>
                <a:lnTo>
                  <a:pt x="1174" y="27465"/>
                </a:lnTo>
                <a:lnTo>
                  <a:pt x="8159" y="36223"/>
                </a:lnTo>
                <a:lnTo>
                  <a:pt x="19716" y="39781"/>
                </a:lnTo>
                <a:lnTo>
                  <a:pt x="27219" y="38306"/>
                </a:lnTo>
                <a:lnTo>
                  <a:pt x="33448" y="34191"/>
                </a:lnTo>
                <a:lnTo>
                  <a:pt x="37701" y="27903"/>
                </a:lnTo>
                <a:lnTo>
                  <a:pt x="39274" y="19906"/>
                </a:lnTo>
                <a:lnTo>
                  <a:pt x="36091" y="8509"/>
                </a:lnTo>
                <a:lnTo>
                  <a:pt x="27431" y="1383"/>
                </a:lnTo>
                <a:lnTo>
                  <a:pt x="163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8275103" y="4539701"/>
            <a:ext cx="41910" cy="40640"/>
          </a:xfrm>
          <a:custGeom>
            <a:avLst/>
            <a:gdLst/>
            <a:ahLst/>
            <a:cxnLst/>
            <a:rect l="l" t="t" r="r" b="b"/>
            <a:pathLst>
              <a:path w="41909" h="40639">
                <a:moveTo>
                  <a:pt x="16932" y="0"/>
                </a:moveTo>
                <a:lnTo>
                  <a:pt x="5804" y="5933"/>
                </a:lnTo>
                <a:lnTo>
                  <a:pt x="0" y="16581"/>
                </a:lnTo>
                <a:lnTo>
                  <a:pt x="1470" y="27923"/>
                </a:lnTo>
                <a:lnTo>
                  <a:pt x="8822" y="36940"/>
                </a:lnTo>
                <a:lnTo>
                  <a:pt x="20663" y="40616"/>
                </a:lnTo>
                <a:lnTo>
                  <a:pt x="28773" y="39365"/>
                </a:lnTo>
                <a:lnTo>
                  <a:pt x="35347" y="34941"/>
                </a:lnTo>
                <a:lnTo>
                  <a:pt x="39754" y="28195"/>
                </a:lnTo>
                <a:lnTo>
                  <a:pt x="41364" y="19979"/>
                </a:lnTo>
                <a:lnTo>
                  <a:pt x="37665" y="8260"/>
                </a:lnTo>
                <a:lnTo>
                  <a:pt x="28537" y="1188"/>
                </a:lnTo>
                <a:lnTo>
                  <a:pt x="169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9099804" y="479450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0"/>
                </a:moveTo>
                <a:lnTo>
                  <a:pt x="0" y="9093"/>
                </a:lnTo>
                <a:lnTo>
                  <a:pt x="8127" y="9093"/>
                </a:lnTo>
                <a:lnTo>
                  <a:pt x="10668" y="7581"/>
                </a:lnTo>
                <a:lnTo>
                  <a:pt x="10668" y="5308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9133331" y="4636008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8127" y="0"/>
                </a:moveTo>
                <a:lnTo>
                  <a:pt x="0" y="1612"/>
                </a:lnTo>
                <a:lnTo>
                  <a:pt x="1650" y="7289"/>
                </a:lnTo>
                <a:lnTo>
                  <a:pt x="2413" y="12141"/>
                </a:lnTo>
                <a:lnTo>
                  <a:pt x="10668" y="10528"/>
                </a:lnTo>
                <a:lnTo>
                  <a:pt x="9778" y="4851"/>
                </a:lnTo>
                <a:lnTo>
                  <a:pt x="812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8401811" y="498048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2" y="0"/>
                </a:moveTo>
                <a:lnTo>
                  <a:pt x="4191" y="825"/>
                </a:lnTo>
                <a:lnTo>
                  <a:pt x="1651" y="825"/>
                </a:lnTo>
                <a:lnTo>
                  <a:pt x="0" y="3302"/>
                </a:lnTo>
                <a:lnTo>
                  <a:pt x="889" y="5791"/>
                </a:lnTo>
                <a:lnTo>
                  <a:pt x="1651" y="7442"/>
                </a:lnTo>
                <a:lnTo>
                  <a:pt x="3302" y="9093"/>
                </a:lnTo>
                <a:lnTo>
                  <a:pt x="5842" y="8267"/>
                </a:lnTo>
                <a:lnTo>
                  <a:pt x="8255" y="8267"/>
                </a:lnTo>
                <a:lnTo>
                  <a:pt x="9144" y="5791"/>
                </a:lnTo>
                <a:lnTo>
                  <a:pt x="9144" y="3302"/>
                </a:lnTo>
                <a:lnTo>
                  <a:pt x="8255" y="1651"/>
                </a:lnTo>
                <a:lnTo>
                  <a:pt x="5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8676131" y="458271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7366" y="0"/>
                </a:moveTo>
                <a:lnTo>
                  <a:pt x="4952" y="749"/>
                </a:lnTo>
                <a:lnTo>
                  <a:pt x="0" y="1511"/>
                </a:lnTo>
                <a:lnTo>
                  <a:pt x="1650" y="9093"/>
                </a:lnTo>
                <a:lnTo>
                  <a:pt x="6603" y="8331"/>
                </a:lnTo>
                <a:lnTo>
                  <a:pt x="9017" y="7581"/>
                </a:lnTo>
                <a:lnTo>
                  <a:pt x="10668" y="5308"/>
                </a:lnTo>
                <a:lnTo>
                  <a:pt x="9906" y="3784"/>
                </a:lnTo>
                <a:lnTo>
                  <a:pt x="9906" y="1511"/>
                </a:lnTo>
                <a:lnTo>
                  <a:pt x="7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8656319" y="492409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0"/>
                </a:moveTo>
                <a:lnTo>
                  <a:pt x="0" y="10617"/>
                </a:lnTo>
                <a:lnTo>
                  <a:pt x="9016" y="10617"/>
                </a:lnTo>
                <a:lnTo>
                  <a:pt x="10668" y="8166"/>
                </a:lnTo>
                <a:lnTo>
                  <a:pt x="10668" y="6527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8349995" y="4300778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937" y="0"/>
                </a:moveTo>
                <a:lnTo>
                  <a:pt x="5587" y="5511"/>
                </a:lnTo>
                <a:lnTo>
                  <a:pt x="0" y="11036"/>
                </a:lnTo>
                <a:lnTo>
                  <a:pt x="3936" y="21285"/>
                </a:lnTo>
                <a:lnTo>
                  <a:pt x="17399" y="21285"/>
                </a:lnTo>
                <a:lnTo>
                  <a:pt x="21335" y="17348"/>
                </a:lnTo>
                <a:lnTo>
                  <a:pt x="21335" y="11823"/>
                </a:lnTo>
                <a:lnTo>
                  <a:pt x="21335" y="3936"/>
                </a:lnTo>
                <a:lnTo>
                  <a:pt x="119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8933815" y="4791043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4">
                <a:moveTo>
                  <a:pt x="9064" y="0"/>
                </a:moveTo>
                <a:lnTo>
                  <a:pt x="3026" y="1976"/>
                </a:lnTo>
                <a:lnTo>
                  <a:pt x="0" y="7905"/>
                </a:lnTo>
                <a:lnTo>
                  <a:pt x="2365" y="15663"/>
                </a:lnTo>
                <a:lnTo>
                  <a:pt x="9112" y="18249"/>
                </a:lnTo>
                <a:lnTo>
                  <a:pt x="16001" y="15663"/>
                </a:lnTo>
                <a:lnTo>
                  <a:pt x="18795" y="7905"/>
                </a:lnTo>
                <a:lnTo>
                  <a:pt x="15269" y="1976"/>
                </a:lnTo>
                <a:lnTo>
                  <a:pt x="90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8769867" y="5079544"/>
            <a:ext cx="19050" cy="22860"/>
          </a:xfrm>
          <a:custGeom>
            <a:avLst/>
            <a:gdLst/>
            <a:ahLst/>
            <a:cxnLst/>
            <a:rect l="l" t="t" r="r" b="b"/>
            <a:pathLst>
              <a:path w="19050" h="22860">
                <a:moveTo>
                  <a:pt x="8880" y="0"/>
                </a:moveTo>
                <a:lnTo>
                  <a:pt x="3038" y="5913"/>
                </a:lnTo>
                <a:lnTo>
                  <a:pt x="0" y="11403"/>
                </a:lnTo>
                <a:lnTo>
                  <a:pt x="640" y="16894"/>
                </a:lnTo>
                <a:lnTo>
                  <a:pt x="4163" y="21118"/>
                </a:lnTo>
                <a:lnTo>
                  <a:pt x="9769" y="22807"/>
                </a:lnTo>
                <a:lnTo>
                  <a:pt x="14849" y="22807"/>
                </a:lnTo>
                <a:lnTo>
                  <a:pt x="19040" y="18583"/>
                </a:lnTo>
                <a:lnTo>
                  <a:pt x="19040" y="12670"/>
                </a:lnTo>
                <a:lnTo>
                  <a:pt x="19040" y="4224"/>
                </a:lnTo>
                <a:lnTo>
                  <a:pt x="88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9102852" y="493171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429" y="0"/>
                </a:moveTo>
                <a:lnTo>
                  <a:pt x="0" y="11455"/>
                </a:lnTo>
                <a:lnTo>
                  <a:pt x="4064" y="21285"/>
                </a:lnTo>
                <a:lnTo>
                  <a:pt x="17145" y="21285"/>
                </a:lnTo>
                <a:lnTo>
                  <a:pt x="21336" y="17195"/>
                </a:lnTo>
                <a:lnTo>
                  <a:pt x="21336" y="12280"/>
                </a:lnTo>
                <a:lnTo>
                  <a:pt x="21336" y="4089"/>
                </a:lnTo>
                <a:lnTo>
                  <a:pt x="11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8534400" y="4690871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810" y="0"/>
                </a:moveTo>
                <a:lnTo>
                  <a:pt x="6350" y="5727"/>
                </a:lnTo>
                <a:lnTo>
                  <a:pt x="0" y="11455"/>
                </a:lnTo>
                <a:lnTo>
                  <a:pt x="3936" y="21285"/>
                </a:lnTo>
                <a:lnTo>
                  <a:pt x="17399" y="21285"/>
                </a:lnTo>
                <a:lnTo>
                  <a:pt x="21335" y="17195"/>
                </a:lnTo>
                <a:lnTo>
                  <a:pt x="21335" y="12280"/>
                </a:lnTo>
                <a:lnTo>
                  <a:pt x="21335" y="4089"/>
                </a:lnTo>
                <a:lnTo>
                  <a:pt x="118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8705088" y="4363211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048" y="0"/>
                </a:moveTo>
                <a:lnTo>
                  <a:pt x="5460" y="5524"/>
                </a:lnTo>
                <a:lnTo>
                  <a:pt x="0" y="11036"/>
                </a:lnTo>
                <a:lnTo>
                  <a:pt x="3936" y="21285"/>
                </a:lnTo>
                <a:lnTo>
                  <a:pt x="11937" y="20497"/>
                </a:lnTo>
                <a:lnTo>
                  <a:pt x="16636" y="21285"/>
                </a:lnTo>
                <a:lnTo>
                  <a:pt x="21335" y="16560"/>
                </a:lnTo>
                <a:lnTo>
                  <a:pt x="21335" y="11823"/>
                </a:lnTo>
                <a:lnTo>
                  <a:pt x="21335" y="3936"/>
                </a:lnTo>
                <a:lnTo>
                  <a:pt x="11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0" name="object 24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468868" y="4893564"/>
            <a:ext cx="79248" cy="79248"/>
          </a:xfrm>
          <a:prstGeom prst="rect">
            <a:avLst/>
          </a:prstGeom>
        </p:spPr>
      </p:pic>
      <p:pic>
        <p:nvPicPr>
          <p:cNvPr id="241" name="object 24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901683" y="4459223"/>
            <a:ext cx="79248" cy="77673"/>
          </a:xfrm>
          <a:prstGeom prst="rect">
            <a:avLst/>
          </a:prstGeom>
        </p:spPr>
      </p:pic>
      <p:sp>
        <p:nvSpPr>
          <p:cNvPr id="242" name="object 242"/>
          <p:cNvSpPr/>
          <p:nvPr/>
        </p:nvSpPr>
        <p:spPr>
          <a:xfrm>
            <a:off x="8313419" y="4343001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4" h="39370">
                <a:moveTo>
                  <a:pt x="23360" y="0"/>
                </a:moveTo>
                <a:lnTo>
                  <a:pt x="12287" y="1170"/>
                </a:lnTo>
                <a:lnTo>
                  <a:pt x="3548" y="8136"/>
                </a:lnTo>
                <a:lnTo>
                  <a:pt x="0" y="19677"/>
                </a:lnTo>
                <a:lnTo>
                  <a:pt x="1470" y="27192"/>
                </a:lnTo>
                <a:lnTo>
                  <a:pt x="5572" y="33410"/>
                </a:lnTo>
                <a:lnTo>
                  <a:pt x="11840" y="37645"/>
                </a:lnTo>
                <a:lnTo>
                  <a:pt x="19811" y="39210"/>
                </a:lnTo>
                <a:lnTo>
                  <a:pt x="31230" y="36056"/>
                </a:lnTo>
                <a:lnTo>
                  <a:pt x="38385" y="27410"/>
                </a:lnTo>
                <a:lnTo>
                  <a:pt x="39778" y="16323"/>
                </a:lnTo>
                <a:lnTo>
                  <a:pt x="33908" y="5847"/>
                </a:lnTo>
                <a:lnTo>
                  <a:pt x="233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8155685" y="4062590"/>
            <a:ext cx="40005" cy="40640"/>
          </a:xfrm>
          <a:custGeom>
            <a:avLst/>
            <a:gdLst/>
            <a:ahLst/>
            <a:cxnLst/>
            <a:rect l="l" t="t" r="r" b="b"/>
            <a:pathLst>
              <a:path w="40004" h="40639">
                <a:moveTo>
                  <a:pt x="23306" y="0"/>
                </a:moveTo>
                <a:lnTo>
                  <a:pt x="12303" y="1423"/>
                </a:lnTo>
                <a:lnTo>
                  <a:pt x="3561" y="8545"/>
                </a:lnTo>
                <a:lnTo>
                  <a:pt x="0" y="20015"/>
                </a:lnTo>
                <a:lnTo>
                  <a:pt x="1242" y="27865"/>
                </a:lnTo>
                <a:lnTo>
                  <a:pt x="5556" y="34216"/>
                </a:lnTo>
                <a:lnTo>
                  <a:pt x="12108" y="38467"/>
                </a:lnTo>
                <a:lnTo>
                  <a:pt x="20066" y="40017"/>
                </a:lnTo>
                <a:lnTo>
                  <a:pt x="31386" y="36442"/>
                </a:lnTo>
                <a:lnTo>
                  <a:pt x="38242" y="27617"/>
                </a:lnTo>
                <a:lnTo>
                  <a:pt x="39407" y="16394"/>
                </a:lnTo>
                <a:lnTo>
                  <a:pt x="33655" y="5625"/>
                </a:lnTo>
                <a:lnTo>
                  <a:pt x="233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7930895" y="488746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0"/>
                </a:moveTo>
                <a:lnTo>
                  <a:pt x="0" y="8166"/>
                </a:lnTo>
                <a:lnTo>
                  <a:pt x="1777" y="10617"/>
                </a:lnTo>
                <a:lnTo>
                  <a:pt x="4445" y="10617"/>
                </a:lnTo>
                <a:lnTo>
                  <a:pt x="10668" y="1061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8086343" y="4919471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0540" y="0"/>
                </a:moveTo>
                <a:lnTo>
                  <a:pt x="4952" y="1638"/>
                </a:lnTo>
                <a:lnTo>
                  <a:pt x="0" y="2451"/>
                </a:lnTo>
                <a:lnTo>
                  <a:pt x="1650" y="10617"/>
                </a:lnTo>
                <a:lnTo>
                  <a:pt x="7365" y="9804"/>
                </a:lnTo>
                <a:lnTo>
                  <a:pt x="12191" y="8166"/>
                </a:lnTo>
                <a:lnTo>
                  <a:pt x="105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7744968" y="418952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1" y="0"/>
                </a:moveTo>
                <a:lnTo>
                  <a:pt x="3301" y="825"/>
                </a:lnTo>
                <a:lnTo>
                  <a:pt x="1650" y="1650"/>
                </a:lnTo>
                <a:lnTo>
                  <a:pt x="0" y="3301"/>
                </a:lnTo>
                <a:lnTo>
                  <a:pt x="888" y="5791"/>
                </a:lnTo>
                <a:lnTo>
                  <a:pt x="888" y="8267"/>
                </a:lnTo>
                <a:lnTo>
                  <a:pt x="3301" y="9093"/>
                </a:lnTo>
                <a:lnTo>
                  <a:pt x="5841" y="9093"/>
                </a:lnTo>
                <a:lnTo>
                  <a:pt x="7492" y="8267"/>
                </a:lnTo>
                <a:lnTo>
                  <a:pt x="9143" y="5791"/>
                </a:lnTo>
                <a:lnTo>
                  <a:pt x="8254" y="4127"/>
                </a:lnTo>
                <a:lnTo>
                  <a:pt x="8254" y="1650"/>
                </a:lnTo>
                <a:lnTo>
                  <a:pt x="58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8142731" y="446227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8890" y="0"/>
                </a:moveTo>
                <a:lnTo>
                  <a:pt x="0" y="1638"/>
                </a:lnTo>
                <a:lnTo>
                  <a:pt x="889" y="6578"/>
                </a:lnTo>
                <a:lnTo>
                  <a:pt x="1777" y="9029"/>
                </a:lnTo>
                <a:lnTo>
                  <a:pt x="4445" y="10667"/>
                </a:lnTo>
                <a:lnTo>
                  <a:pt x="6223" y="9855"/>
                </a:lnTo>
                <a:lnTo>
                  <a:pt x="8890" y="9855"/>
                </a:lnTo>
                <a:lnTo>
                  <a:pt x="10668" y="7404"/>
                </a:lnTo>
                <a:lnTo>
                  <a:pt x="9778" y="4952"/>
                </a:lnTo>
                <a:lnTo>
                  <a:pt x="88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7799831" y="444251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0"/>
                </a:moveTo>
                <a:lnTo>
                  <a:pt x="0" y="8978"/>
                </a:lnTo>
                <a:lnTo>
                  <a:pt x="2413" y="10617"/>
                </a:lnTo>
                <a:lnTo>
                  <a:pt x="4064" y="10617"/>
                </a:lnTo>
                <a:lnTo>
                  <a:pt x="10668" y="1061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8412480" y="4139489"/>
            <a:ext cx="22860" cy="19685"/>
          </a:xfrm>
          <a:custGeom>
            <a:avLst/>
            <a:gdLst/>
            <a:ahLst/>
            <a:cxnLst/>
            <a:rect l="l" t="t" r="r" b="b"/>
            <a:pathLst>
              <a:path w="22859" h="19685">
                <a:moveTo>
                  <a:pt x="11733" y="0"/>
                </a:moveTo>
                <a:lnTo>
                  <a:pt x="6207" y="712"/>
                </a:lnTo>
                <a:lnTo>
                  <a:pt x="1799" y="4274"/>
                </a:lnTo>
                <a:lnTo>
                  <a:pt x="0" y="10210"/>
                </a:lnTo>
                <a:lnTo>
                  <a:pt x="0" y="15277"/>
                </a:lnTo>
                <a:lnTo>
                  <a:pt x="4191" y="19506"/>
                </a:lnTo>
                <a:lnTo>
                  <a:pt x="10160" y="19506"/>
                </a:lnTo>
                <a:lnTo>
                  <a:pt x="18542" y="19506"/>
                </a:lnTo>
                <a:lnTo>
                  <a:pt x="22860" y="9372"/>
                </a:lnTo>
                <a:lnTo>
                  <a:pt x="16891" y="2615"/>
                </a:lnTo>
                <a:lnTo>
                  <a:pt x="117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7925212" y="4721466"/>
            <a:ext cx="18415" cy="19050"/>
          </a:xfrm>
          <a:custGeom>
            <a:avLst/>
            <a:gdLst/>
            <a:ahLst/>
            <a:cxnLst/>
            <a:rect l="l" t="t" r="r" b="b"/>
            <a:pathLst>
              <a:path w="18415" h="19050">
                <a:moveTo>
                  <a:pt x="10382" y="0"/>
                </a:moveTo>
                <a:lnTo>
                  <a:pt x="2595" y="2365"/>
                </a:lnTo>
                <a:lnTo>
                  <a:pt x="0" y="9105"/>
                </a:lnTo>
                <a:lnTo>
                  <a:pt x="2595" y="15998"/>
                </a:lnTo>
                <a:lnTo>
                  <a:pt x="10382" y="18821"/>
                </a:lnTo>
                <a:lnTo>
                  <a:pt x="16311" y="15309"/>
                </a:lnTo>
                <a:lnTo>
                  <a:pt x="18287" y="9105"/>
                </a:lnTo>
                <a:lnTo>
                  <a:pt x="16311" y="3055"/>
                </a:lnTo>
                <a:lnTo>
                  <a:pt x="103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7632192" y="4553762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10159" y="0"/>
                </a:moveTo>
                <a:lnTo>
                  <a:pt x="0" y="4724"/>
                </a:lnTo>
                <a:lnTo>
                  <a:pt x="0" y="17348"/>
                </a:lnTo>
                <a:lnTo>
                  <a:pt x="4190" y="21285"/>
                </a:lnTo>
                <a:lnTo>
                  <a:pt x="10159" y="21285"/>
                </a:lnTo>
                <a:lnTo>
                  <a:pt x="18541" y="21285"/>
                </a:lnTo>
                <a:lnTo>
                  <a:pt x="22859" y="11823"/>
                </a:lnTo>
                <a:lnTo>
                  <a:pt x="16890" y="6299"/>
                </a:lnTo>
                <a:lnTo>
                  <a:pt x="1015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7781543" y="489051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9778" y="0"/>
                </a:moveTo>
                <a:lnTo>
                  <a:pt x="0" y="4089"/>
                </a:lnTo>
                <a:lnTo>
                  <a:pt x="0" y="17195"/>
                </a:lnTo>
                <a:lnTo>
                  <a:pt x="4063" y="21285"/>
                </a:lnTo>
                <a:lnTo>
                  <a:pt x="9016" y="21285"/>
                </a:lnTo>
                <a:lnTo>
                  <a:pt x="17145" y="21285"/>
                </a:lnTo>
                <a:lnTo>
                  <a:pt x="21335" y="11455"/>
                </a:lnTo>
                <a:lnTo>
                  <a:pt x="15494" y="5727"/>
                </a:lnTo>
                <a:lnTo>
                  <a:pt x="9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8023859" y="4324196"/>
            <a:ext cx="21590" cy="19685"/>
          </a:xfrm>
          <a:custGeom>
            <a:avLst/>
            <a:gdLst/>
            <a:ahLst/>
            <a:cxnLst/>
            <a:rect l="l" t="t" r="r" b="b"/>
            <a:pathLst>
              <a:path w="21590" h="19685">
                <a:moveTo>
                  <a:pt x="10769" y="0"/>
                </a:moveTo>
                <a:lnTo>
                  <a:pt x="5667" y="463"/>
                </a:lnTo>
                <a:lnTo>
                  <a:pt x="1637" y="3934"/>
                </a:lnTo>
                <a:lnTo>
                  <a:pt x="0" y="9856"/>
                </a:lnTo>
                <a:lnTo>
                  <a:pt x="0" y="14923"/>
                </a:lnTo>
                <a:lnTo>
                  <a:pt x="4191" y="19152"/>
                </a:lnTo>
                <a:lnTo>
                  <a:pt x="9017" y="19152"/>
                </a:lnTo>
                <a:lnTo>
                  <a:pt x="17272" y="19152"/>
                </a:lnTo>
                <a:lnTo>
                  <a:pt x="21336" y="9018"/>
                </a:lnTo>
                <a:lnTo>
                  <a:pt x="15621" y="3100"/>
                </a:lnTo>
                <a:lnTo>
                  <a:pt x="107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8349995" y="4491228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0286" y="0"/>
                </a:moveTo>
                <a:lnTo>
                  <a:pt x="0" y="4229"/>
                </a:lnTo>
                <a:lnTo>
                  <a:pt x="888" y="12725"/>
                </a:lnTo>
                <a:lnTo>
                  <a:pt x="0" y="17792"/>
                </a:lnTo>
                <a:lnTo>
                  <a:pt x="4825" y="22860"/>
                </a:lnTo>
                <a:lnTo>
                  <a:pt x="9525" y="22860"/>
                </a:lnTo>
                <a:lnTo>
                  <a:pt x="17399" y="22860"/>
                </a:lnTo>
                <a:lnTo>
                  <a:pt x="21335" y="11874"/>
                </a:lnTo>
                <a:lnTo>
                  <a:pt x="15875" y="5918"/>
                </a:lnTo>
                <a:lnTo>
                  <a:pt x="102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5" name="object 25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761731" y="4255008"/>
            <a:ext cx="79248" cy="79197"/>
          </a:xfrm>
          <a:prstGeom prst="rect">
            <a:avLst/>
          </a:prstGeom>
        </p:spPr>
      </p:pic>
      <p:pic>
        <p:nvPicPr>
          <p:cNvPr id="256" name="object 25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199119" y="4689398"/>
            <a:ext cx="77724" cy="77622"/>
          </a:xfrm>
          <a:prstGeom prst="rect">
            <a:avLst/>
          </a:prstGeom>
        </p:spPr>
      </p:pic>
      <p:sp>
        <p:nvSpPr>
          <p:cNvPr id="257" name="object 257"/>
          <p:cNvSpPr/>
          <p:nvPr/>
        </p:nvSpPr>
        <p:spPr>
          <a:xfrm>
            <a:off x="8431879" y="4178808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4">
                <a:moveTo>
                  <a:pt x="19716" y="0"/>
                </a:moveTo>
                <a:lnTo>
                  <a:pt x="8159" y="3557"/>
                </a:lnTo>
                <a:lnTo>
                  <a:pt x="1174" y="12315"/>
                </a:lnTo>
                <a:lnTo>
                  <a:pt x="0" y="23402"/>
                </a:lnTo>
                <a:lnTo>
                  <a:pt x="5873" y="33947"/>
                </a:lnTo>
                <a:lnTo>
                  <a:pt x="16343" y="39781"/>
                </a:lnTo>
                <a:lnTo>
                  <a:pt x="27431" y="38398"/>
                </a:lnTo>
                <a:lnTo>
                  <a:pt x="36091" y="31271"/>
                </a:lnTo>
                <a:lnTo>
                  <a:pt x="39274" y="19875"/>
                </a:lnTo>
                <a:lnTo>
                  <a:pt x="37701" y="11878"/>
                </a:lnTo>
                <a:lnTo>
                  <a:pt x="33448" y="5589"/>
                </a:lnTo>
                <a:lnTo>
                  <a:pt x="27219" y="1474"/>
                </a:lnTo>
                <a:lnTo>
                  <a:pt x="197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8150135" y="4019613"/>
            <a:ext cx="41910" cy="40640"/>
          </a:xfrm>
          <a:custGeom>
            <a:avLst/>
            <a:gdLst/>
            <a:ahLst/>
            <a:cxnLst/>
            <a:rect l="l" t="t" r="r" b="b"/>
            <a:pathLst>
              <a:path w="41909" h="40639">
                <a:moveTo>
                  <a:pt x="20663" y="0"/>
                </a:moveTo>
                <a:lnTo>
                  <a:pt x="8822" y="3676"/>
                </a:lnTo>
                <a:lnTo>
                  <a:pt x="1470" y="12693"/>
                </a:lnTo>
                <a:lnTo>
                  <a:pt x="0" y="24035"/>
                </a:lnTo>
                <a:lnTo>
                  <a:pt x="5804" y="34683"/>
                </a:lnTo>
                <a:lnTo>
                  <a:pt x="16932" y="40616"/>
                </a:lnTo>
                <a:lnTo>
                  <a:pt x="28537" y="39428"/>
                </a:lnTo>
                <a:lnTo>
                  <a:pt x="37665" y="32356"/>
                </a:lnTo>
                <a:lnTo>
                  <a:pt x="41364" y="20637"/>
                </a:lnTo>
                <a:lnTo>
                  <a:pt x="39754" y="12421"/>
                </a:lnTo>
                <a:lnTo>
                  <a:pt x="35347" y="5675"/>
                </a:lnTo>
                <a:lnTo>
                  <a:pt x="28773" y="1251"/>
                </a:lnTo>
                <a:lnTo>
                  <a:pt x="206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8974835" y="379628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8128" y="0"/>
                </a:moveTo>
                <a:lnTo>
                  <a:pt x="0" y="0"/>
                </a:lnTo>
                <a:lnTo>
                  <a:pt x="10668" y="10667"/>
                </a:lnTo>
                <a:lnTo>
                  <a:pt x="10668" y="4444"/>
                </a:lnTo>
                <a:lnTo>
                  <a:pt x="10668" y="1777"/>
                </a:lnTo>
                <a:lnTo>
                  <a:pt x="81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9008364" y="3951782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2412" y="0"/>
                </a:moveTo>
                <a:lnTo>
                  <a:pt x="1650" y="4851"/>
                </a:lnTo>
                <a:lnTo>
                  <a:pt x="0" y="10515"/>
                </a:lnTo>
                <a:lnTo>
                  <a:pt x="8127" y="12141"/>
                </a:lnTo>
                <a:lnTo>
                  <a:pt x="9778" y="7289"/>
                </a:lnTo>
                <a:lnTo>
                  <a:pt x="10667" y="1612"/>
                </a:lnTo>
                <a:lnTo>
                  <a:pt x="2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8278368" y="3610355"/>
            <a:ext cx="7620" cy="9525"/>
          </a:xfrm>
          <a:custGeom>
            <a:avLst/>
            <a:gdLst/>
            <a:ahLst/>
            <a:cxnLst/>
            <a:rect l="l" t="t" r="r" b="b"/>
            <a:pathLst>
              <a:path w="7620" h="9525">
                <a:moveTo>
                  <a:pt x="2793" y="0"/>
                </a:moveTo>
                <a:lnTo>
                  <a:pt x="1397" y="1651"/>
                </a:lnTo>
                <a:lnTo>
                  <a:pt x="761" y="3302"/>
                </a:lnTo>
                <a:lnTo>
                  <a:pt x="0" y="5842"/>
                </a:lnTo>
                <a:lnTo>
                  <a:pt x="1397" y="8255"/>
                </a:lnTo>
                <a:lnTo>
                  <a:pt x="3428" y="8255"/>
                </a:lnTo>
                <a:lnTo>
                  <a:pt x="4825" y="9144"/>
                </a:lnTo>
                <a:lnTo>
                  <a:pt x="6984" y="7493"/>
                </a:lnTo>
                <a:lnTo>
                  <a:pt x="7620" y="5842"/>
                </a:lnTo>
                <a:lnTo>
                  <a:pt x="7620" y="3302"/>
                </a:lnTo>
                <a:lnTo>
                  <a:pt x="6984" y="889"/>
                </a:lnTo>
                <a:lnTo>
                  <a:pt x="4825" y="889"/>
                </a:lnTo>
                <a:lnTo>
                  <a:pt x="27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8551164" y="400812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650" y="0"/>
                </a:moveTo>
                <a:lnTo>
                  <a:pt x="0" y="8839"/>
                </a:lnTo>
                <a:lnTo>
                  <a:pt x="4952" y="9728"/>
                </a:lnTo>
                <a:lnTo>
                  <a:pt x="7365" y="10617"/>
                </a:lnTo>
                <a:lnTo>
                  <a:pt x="9905" y="8839"/>
                </a:lnTo>
                <a:lnTo>
                  <a:pt x="9905" y="6184"/>
                </a:lnTo>
                <a:lnTo>
                  <a:pt x="10667" y="4419"/>
                </a:lnTo>
                <a:lnTo>
                  <a:pt x="9016" y="1765"/>
                </a:lnTo>
                <a:lnTo>
                  <a:pt x="6603" y="888"/>
                </a:lnTo>
                <a:lnTo>
                  <a:pt x="16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8531352" y="366522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9017" y="0"/>
                </a:moveTo>
                <a:lnTo>
                  <a:pt x="0" y="0"/>
                </a:lnTo>
                <a:lnTo>
                  <a:pt x="10668" y="10667"/>
                </a:lnTo>
                <a:lnTo>
                  <a:pt x="10668" y="4063"/>
                </a:lnTo>
                <a:lnTo>
                  <a:pt x="10668" y="2412"/>
                </a:lnTo>
                <a:lnTo>
                  <a:pt x="90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8225028" y="4277867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7399" y="0"/>
                </a:moveTo>
                <a:lnTo>
                  <a:pt x="3937" y="0"/>
                </a:lnTo>
                <a:lnTo>
                  <a:pt x="0" y="10985"/>
                </a:lnTo>
                <a:lnTo>
                  <a:pt x="5588" y="16890"/>
                </a:lnTo>
                <a:lnTo>
                  <a:pt x="11938" y="22809"/>
                </a:lnTo>
                <a:lnTo>
                  <a:pt x="21336" y="18580"/>
                </a:lnTo>
                <a:lnTo>
                  <a:pt x="21336" y="10134"/>
                </a:lnTo>
                <a:lnTo>
                  <a:pt x="21336" y="4229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8808846" y="3790600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4">
                <a:moveTo>
                  <a:pt x="9112" y="0"/>
                </a:moveTo>
                <a:lnTo>
                  <a:pt x="2365" y="2595"/>
                </a:lnTo>
                <a:lnTo>
                  <a:pt x="0" y="10382"/>
                </a:lnTo>
                <a:lnTo>
                  <a:pt x="3026" y="16311"/>
                </a:lnTo>
                <a:lnTo>
                  <a:pt x="9064" y="18287"/>
                </a:lnTo>
                <a:lnTo>
                  <a:pt x="15269" y="16311"/>
                </a:lnTo>
                <a:lnTo>
                  <a:pt x="18796" y="10382"/>
                </a:lnTo>
                <a:lnTo>
                  <a:pt x="16001" y="2595"/>
                </a:lnTo>
                <a:lnTo>
                  <a:pt x="91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8644900" y="3497579"/>
            <a:ext cx="19050" cy="22860"/>
          </a:xfrm>
          <a:custGeom>
            <a:avLst/>
            <a:gdLst/>
            <a:ahLst/>
            <a:cxnLst/>
            <a:rect l="l" t="t" r="r" b="b"/>
            <a:pathLst>
              <a:path w="19050" h="22860">
                <a:moveTo>
                  <a:pt x="14849" y="0"/>
                </a:moveTo>
                <a:lnTo>
                  <a:pt x="9769" y="0"/>
                </a:lnTo>
                <a:lnTo>
                  <a:pt x="4163" y="1692"/>
                </a:lnTo>
                <a:lnTo>
                  <a:pt x="640" y="5921"/>
                </a:lnTo>
                <a:lnTo>
                  <a:pt x="0" y="11412"/>
                </a:lnTo>
                <a:lnTo>
                  <a:pt x="3038" y="16891"/>
                </a:lnTo>
                <a:lnTo>
                  <a:pt x="8880" y="22860"/>
                </a:lnTo>
                <a:lnTo>
                  <a:pt x="19040" y="18542"/>
                </a:lnTo>
                <a:lnTo>
                  <a:pt x="19040" y="10160"/>
                </a:lnTo>
                <a:lnTo>
                  <a:pt x="19040" y="4191"/>
                </a:lnTo>
                <a:lnTo>
                  <a:pt x="148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8977883" y="3646932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7145" y="0"/>
                </a:moveTo>
                <a:lnTo>
                  <a:pt x="4064" y="0"/>
                </a:lnTo>
                <a:lnTo>
                  <a:pt x="0" y="9779"/>
                </a:lnTo>
                <a:lnTo>
                  <a:pt x="5715" y="15494"/>
                </a:lnTo>
                <a:lnTo>
                  <a:pt x="11430" y="21336"/>
                </a:lnTo>
                <a:lnTo>
                  <a:pt x="21336" y="17145"/>
                </a:lnTo>
                <a:lnTo>
                  <a:pt x="21336" y="9017"/>
                </a:lnTo>
                <a:lnTo>
                  <a:pt x="21336" y="4064"/>
                </a:lnTo>
                <a:lnTo>
                  <a:pt x="171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8409431" y="3889298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20">
                <a:moveTo>
                  <a:pt x="17399" y="0"/>
                </a:moveTo>
                <a:lnTo>
                  <a:pt x="3937" y="0"/>
                </a:lnTo>
                <a:lnTo>
                  <a:pt x="0" y="9118"/>
                </a:lnTo>
                <a:lnTo>
                  <a:pt x="6350" y="14439"/>
                </a:lnTo>
                <a:lnTo>
                  <a:pt x="11811" y="19761"/>
                </a:lnTo>
                <a:lnTo>
                  <a:pt x="21336" y="15963"/>
                </a:lnTo>
                <a:lnTo>
                  <a:pt x="21336" y="8356"/>
                </a:lnTo>
                <a:lnTo>
                  <a:pt x="21336" y="3797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8580119" y="4215434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17779" y="0"/>
                </a:moveTo>
                <a:lnTo>
                  <a:pt x="12700" y="787"/>
                </a:lnTo>
                <a:lnTo>
                  <a:pt x="4190" y="0"/>
                </a:lnTo>
                <a:lnTo>
                  <a:pt x="0" y="10248"/>
                </a:lnTo>
                <a:lnTo>
                  <a:pt x="11937" y="21285"/>
                </a:lnTo>
                <a:lnTo>
                  <a:pt x="22859" y="17348"/>
                </a:lnTo>
                <a:lnTo>
                  <a:pt x="22859" y="9461"/>
                </a:lnTo>
                <a:lnTo>
                  <a:pt x="22859" y="4724"/>
                </a:lnTo>
                <a:lnTo>
                  <a:pt x="177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0" name="object 27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343900" y="3627120"/>
            <a:ext cx="79248" cy="79248"/>
          </a:xfrm>
          <a:prstGeom prst="rect">
            <a:avLst/>
          </a:prstGeom>
        </p:spPr>
      </p:pic>
      <p:pic>
        <p:nvPicPr>
          <p:cNvPr id="271" name="object 27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8776716" y="4063034"/>
            <a:ext cx="79248" cy="79197"/>
          </a:xfrm>
          <a:prstGeom prst="rect">
            <a:avLst/>
          </a:prstGeom>
        </p:spPr>
      </p:pic>
      <p:sp>
        <p:nvSpPr>
          <p:cNvPr id="272" name="object 272"/>
          <p:cNvSpPr/>
          <p:nvPr/>
        </p:nvSpPr>
        <p:spPr>
          <a:xfrm>
            <a:off x="8000444" y="3708146"/>
            <a:ext cx="474345" cy="390525"/>
          </a:xfrm>
          <a:custGeom>
            <a:avLst/>
            <a:gdLst/>
            <a:ahLst/>
            <a:cxnLst/>
            <a:rect l="l" t="t" r="r" b="b"/>
            <a:pathLst>
              <a:path w="474345" h="390525">
                <a:moveTo>
                  <a:pt x="474011" y="0"/>
                </a:moveTo>
                <a:lnTo>
                  <a:pt x="429535" y="37269"/>
                </a:lnTo>
                <a:lnTo>
                  <a:pt x="383715" y="75207"/>
                </a:lnTo>
                <a:lnTo>
                  <a:pt x="337665" y="112862"/>
                </a:lnTo>
                <a:lnTo>
                  <a:pt x="292496" y="149284"/>
                </a:lnTo>
                <a:lnTo>
                  <a:pt x="249320" y="183523"/>
                </a:lnTo>
                <a:lnTo>
                  <a:pt x="209249" y="214628"/>
                </a:lnTo>
                <a:lnTo>
                  <a:pt x="173396" y="241647"/>
                </a:lnTo>
                <a:lnTo>
                  <a:pt x="118792" y="279628"/>
                </a:lnTo>
                <a:lnTo>
                  <a:pt x="81708" y="298488"/>
                </a:lnTo>
                <a:lnTo>
                  <a:pt x="78025" y="298742"/>
                </a:lnTo>
                <a:lnTo>
                  <a:pt x="74596" y="300329"/>
                </a:lnTo>
                <a:lnTo>
                  <a:pt x="71802" y="302310"/>
                </a:lnTo>
                <a:lnTo>
                  <a:pt x="69008" y="305168"/>
                </a:lnTo>
                <a:lnTo>
                  <a:pt x="66976" y="309295"/>
                </a:lnTo>
                <a:lnTo>
                  <a:pt x="66341" y="313169"/>
                </a:lnTo>
                <a:lnTo>
                  <a:pt x="61811" y="321238"/>
                </a:lnTo>
                <a:lnTo>
                  <a:pt x="55054" y="327631"/>
                </a:lnTo>
                <a:lnTo>
                  <a:pt x="46892" y="332714"/>
                </a:lnTo>
                <a:lnTo>
                  <a:pt x="38147" y="336854"/>
                </a:lnTo>
                <a:lnTo>
                  <a:pt x="29410" y="340596"/>
                </a:lnTo>
                <a:lnTo>
                  <a:pt x="20828" y="344606"/>
                </a:lnTo>
                <a:lnTo>
                  <a:pt x="12840" y="349461"/>
                </a:lnTo>
                <a:lnTo>
                  <a:pt x="5889" y="355739"/>
                </a:lnTo>
                <a:lnTo>
                  <a:pt x="1367" y="364046"/>
                </a:lnTo>
                <a:lnTo>
                  <a:pt x="0" y="373489"/>
                </a:lnTo>
                <a:lnTo>
                  <a:pt x="2085" y="382259"/>
                </a:lnTo>
                <a:lnTo>
                  <a:pt x="7921" y="388543"/>
                </a:lnTo>
                <a:lnTo>
                  <a:pt x="14204" y="390326"/>
                </a:lnTo>
                <a:lnTo>
                  <a:pt x="20462" y="390347"/>
                </a:lnTo>
                <a:lnTo>
                  <a:pt x="26388" y="388672"/>
                </a:lnTo>
                <a:lnTo>
                  <a:pt x="31670" y="385368"/>
                </a:lnTo>
                <a:lnTo>
                  <a:pt x="38020" y="379463"/>
                </a:lnTo>
                <a:lnTo>
                  <a:pt x="43354" y="373278"/>
                </a:lnTo>
                <a:lnTo>
                  <a:pt x="47545" y="365937"/>
                </a:lnTo>
                <a:lnTo>
                  <a:pt x="58187" y="351507"/>
                </a:lnTo>
                <a:lnTo>
                  <a:pt x="69913" y="338102"/>
                </a:lnTo>
                <a:lnTo>
                  <a:pt x="82710" y="325722"/>
                </a:lnTo>
                <a:lnTo>
                  <a:pt x="138589" y="280181"/>
                </a:lnTo>
                <a:lnTo>
                  <a:pt x="271383" y="170373"/>
                </a:lnTo>
                <a:lnTo>
                  <a:pt x="370592" y="87672"/>
                </a:lnTo>
                <a:lnTo>
                  <a:pt x="449686" y="20999"/>
                </a:lnTo>
                <a:lnTo>
                  <a:pt x="47401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8930227" y="3411799"/>
            <a:ext cx="39370" cy="38735"/>
          </a:xfrm>
          <a:custGeom>
            <a:avLst/>
            <a:gdLst/>
            <a:ahLst/>
            <a:cxnLst/>
            <a:rect l="l" t="t" r="r" b="b"/>
            <a:pathLst>
              <a:path w="39370" h="38735">
                <a:moveTo>
                  <a:pt x="16343" y="0"/>
                </a:moveTo>
                <a:lnTo>
                  <a:pt x="5873" y="5643"/>
                </a:lnTo>
                <a:lnTo>
                  <a:pt x="0" y="15873"/>
                </a:lnTo>
                <a:lnTo>
                  <a:pt x="1174" y="26614"/>
                </a:lnTo>
                <a:lnTo>
                  <a:pt x="8159" y="35093"/>
                </a:lnTo>
                <a:lnTo>
                  <a:pt x="19716" y="38536"/>
                </a:lnTo>
                <a:lnTo>
                  <a:pt x="27219" y="37111"/>
                </a:lnTo>
                <a:lnTo>
                  <a:pt x="33448" y="33139"/>
                </a:lnTo>
                <a:lnTo>
                  <a:pt x="37701" y="27070"/>
                </a:lnTo>
                <a:lnTo>
                  <a:pt x="39274" y="19359"/>
                </a:lnTo>
                <a:lnTo>
                  <a:pt x="36091" y="8286"/>
                </a:lnTo>
                <a:lnTo>
                  <a:pt x="27431" y="1357"/>
                </a:lnTo>
                <a:lnTo>
                  <a:pt x="163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8650007" y="3568872"/>
            <a:ext cx="41910" cy="40640"/>
          </a:xfrm>
          <a:custGeom>
            <a:avLst/>
            <a:gdLst/>
            <a:ahLst/>
            <a:cxnLst/>
            <a:rect l="l" t="t" r="r" b="b"/>
            <a:pathLst>
              <a:path w="41909" h="40639">
                <a:moveTo>
                  <a:pt x="16932" y="0"/>
                </a:moveTo>
                <a:lnTo>
                  <a:pt x="5804" y="5923"/>
                </a:lnTo>
                <a:lnTo>
                  <a:pt x="0" y="16591"/>
                </a:lnTo>
                <a:lnTo>
                  <a:pt x="1470" y="27926"/>
                </a:lnTo>
                <a:lnTo>
                  <a:pt x="8822" y="36927"/>
                </a:lnTo>
                <a:lnTo>
                  <a:pt x="20663" y="40594"/>
                </a:lnTo>
                <a:lnTo>
                  <a:pt x="28773" y="39379"/>
                </a:lnTo>
                <a:lnTo>
                  <a:pt x="35347" y="34974"/>
                </a:lnTo>
                <a:lnTo>
                  <a:pt x="39754" y="28235"/>
                </a:lnTo>
                <a:lnTo>
                  <a:pt x="41364" y="20020"/>
                </a:lnTo>
                <a:lnTo>
                  <a:pt x="37665" y="8298"/>
                </a:lnTo>
                <a:lnTo>
                  <a:pt x="28537" y="1208"/>
                </a:lnTo>
                <a:lnTo>
                  <a:pt x="169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8776716" y="400969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1" y="0"/>
                </a:moveTo>
                <a:lnTo>
                  <a:pt x="4190" y="825"/>
                </a:lnTo>
                <a:lnTo>
                  <a:pt x="1650" y="825"/>
                </a:lnTo>
                <a:lnTo>
                  <a:pt x="0" y="3302"/>
                </a:lnTo>
                <a:lnTo>
                  <a:pt x="888" y="5791"/>
                </a:lnTo>
                <a:lnTo>
                  <a:pt x="1650" y="7442"/>
                </a:lnTo>
                <a:lnTo>
                  <a:pt x="3301" y="9093"/>
                </a:lnTo>
                <a:lnTo>
                  <a:pt x="5841" y="8267"/>
                </a:lnTo>
                <a:lnTo>
                  <a:pt x="8254" y="8267"/>
                </a:lnTo>
                <a:lnTo>
                  <a:pt x="9143" y="5791"/>
                </a:lnTo>
                <a:lnTo>
                  <a:pt x="9143" y="3302"/>
                </a:lnTo>
                <a:lnTo>
                  <a:pt x="8254" y="1651"/>
                </a:lnTo>
                <a:lnTo>
                  <a:pt x="58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9049511" y="36118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7366" y="0"/>
                </a:moveTo>
                <a:lnTo>
                  <a:pt x="4953" y="762"/>
                </a:lnTo>
                <a:lnTo>
                  <a:pt x="0" y="1524"/>
                </a:lnTo>
                <a:lnTo>
                  <a:pt x="1651" y="9144"/>
                </a:lnTo>
                <a:lnTo>
                  <a:pt x="6604" y="8382"/>
                </a:lnTo>
                <a:lnTo>
                  <a:pt x="9017" y="7620"/>
                </a:lnTo>
                <a:lnTo>
                  <a:pt x="10668" y="5334"/>
                </a:lnTo>
                <a:lnTo>
                  <a:pt x="9906" y="3810"/>
                </a:lnTo>
                <a:lnTo>
                  <a:pt x="9906" y="1524"/>
                </a:lnTo>
                <a:lnTo>
                  <a:pt x="7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9029700" y="395483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0"/>
                </a:moveTo>
                <a:lnTo>
                  <a:pt x="0" y="10617"/>
                </a:lnTo>
                <a:lnTo>
                  <a:pt x="9017" y="10617"/>
                </a:lnTo>
                <a:lnTo>
                  <a:pt x="10668" y="8166"/>
                </a:lnTo>
                <a:lnTo>
                  <a:pt x="10668" y="6527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8723376" y="3329940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12700" y="0"/>
                </a:moveTo>
                <a:lnTo>
                  <a:pt x="5969" y="5587"/>
                </a:lnTo>
                <a:lnTo>
                  <a:pt x="0" y="11049"/>
                </a:lnTo>
                <a:lnTo>
                  <a:pt x="4318" y="21336"/>
                </a:lnTo>
                <a:lnTo>
                  <a:pt x="18669" y="21336"/>
                </a:lnTo>
                <a:lnTo>
                  <a:pt x="22859" y="17399"/>
                </a:lnTo>
                <a:lnTo>
                  <a:pt x="22859" y="11937"/>
                </a:lnTo>
                <a:lnTo>
                  <a:pt x="22859" y="3937"/>
                </a:lnTo>
                <a:lnTo>
                  <a:pt x="12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9140952" y="4119072"/>
            <a:ext cx="3175" cy="9525"/>
          </a:xfrm>
          <a:custGeom>
            <a:avLst/>
            <a:gdLst/>
            <a:ahLst/>
            <a:cxnLst/>
            <a:rect l="l" t="t" r="r" b="b"/>
            <a:pathLst>
              <a:path w="3175" h="9525">
                <a:moveTo>
                  <a:pt x="3048" y="0"/>
                </a:moveTo>
                <a:lnTo>
                  <a:pt x="0" y="3029"/>
                </a:lnTo>
                <a:lnTo>
                  <a:pt x="3048" y="9005"/>
                </a:lnTo>
                <a:lnTo>
                  <a:pt x="3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8909304" y="372008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811" y="0"/>
                </a:moveTo>
                <a:lnTo>
                  <a:pt x="6350" y="5714"/>
                </a:lnTo>
                <a:lnTo>
                  <a:pt x="0" y="11429"/>
                </a:lnTo>
                <a:lnTo>
                  <a:pt x="3937" y="21335"/>
                </a:lnTo>
                <a:lnTo>
                  <a:pt x="17399" y="21335"/>
                </a:lnTo>
                <a:lnTo>
                  <a:pt x="21336" y="17144"/>
                </a:lnTo>
                <a:lnTo>
                  <a:pt x="21336" y="12318"/>
                </a:lnTo>
                <a:lnTo>
                  <a:pt x="21336" y="4063"/>
                </a:lnTo>
                <a:lnTo>
                  <a:pt x="11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9079992" y="3392423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1049" y="0"/>
                </a:moveTo>
                <a:lnTo>
                  <a:pt x="0" y="11811"/>
                </a:lnTo>
                <a:lnTo>
                  <a:pt x="3936" y="22859"/>
                </a:lnTo>
                <a:lnTo>
                  <a:pt x="11937" y="21970"/>
                </a:lnTo>
                <a:lnTo>
                  <a:pt x="16636" y="22859"/>
                </a:lnTo>
                <a:lnTo>
                  <a:pt x="21335" y="17780"/>
                </a:lnTo>
                <a:lnTo>
                  <a:pt x="21335" y="12700"/>
                </a:lnTo>
                <a:lnTo>
                  <a:pt x="21335" y="4190"/>
                </a:lnTo>
                <a:lnTo>
                  <a:pt x="110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2" name="object 28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842247" y="3922776"/>
            <a:ext cx="79248" cy="79248"/>
          </a:xfrm>
          <a:prstGeom prst="rect">
            <a:avLst/>
          </a:prstGeom>
        </p:spPr>
      </p:pic>
      <p:sp>
        <p:nvSpPr>
          <p:cNvPr id="283" name="object 283"/>
          <p:cNvSpPr/>
          <p:nvPr/>
        </p:nvSpPr>
        <p:spPr>
          <a:xfrm>
            <a:off x="8688323" y="3372199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4" h="39370">
                <a:moveTo>
                  <a:pt x="23360" y="0"/>
                </a:moveTo>
                <a:lnTo>
                  <a:pt x="12287" y="1174"/>
                </a:lnTo>
                <a:lnTo>
                  <a:pt x="3548" y="8159"/>
                </a:lnTo>
                <a:lnTo>
                  <a:pt x="0" y="19716"/>
                </a:lnTo>
                <a:lnTo>
                  <a:pt x="1470" y="27219"/>
                </a:lnTo>
                <a:lnTo>
                  <a:pt x="5572" y="33448"/>
                </a:lnTo>
                <a:lnTo>
                  <a:pt x="11840" y="37701"/>
                </a:lnTo>
                <a:lnTo>
                  <a:pt x="19811" y="39274"/>
                </a:lnTo>
                <a:lnTo>
                  <a:pt x="31230" y="36091"/>
                </a:lnTo>
                <a:lnTo>
                  <a:pt x="38385" y="27431"/>
                </a:lnTo>
                <a:lnTo>
                  <a:pt x="39778" y="16343"/>
                </a:lnTo>
                <a:lnTo>
                  <a:pt x="33908" y="5873"/>
                </a:lnTo>
                <a:lnTo>
                  <a:pt x="233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8529066" y="3091771"/>
            <a:ext cx="41275" cy="40640"/>
          </a:xfrm>
          <a:custGeom>
            <a:avLst/>
            <a:gdLst/>
            <a:ahLst/>
            <a:cxnLst/>
            <a:rect l="l" t="t" r="r" b="b"/>
            <a:pathLst>
              <a:path w="41275" h="40639">
                <a:moveTo>
                  <a:pt x="24110" y="0"/>
                </a:moveTo>
                <a:lnTo>
                  <a:pt x="12731" y="1440"/>
                </a:lnTo>
                <a:lnTo>
                  <a:pt x="3686" y="8596"/>
                </a:lnTo>
                <a:lnTo>
                  <a:pt x="0" y="20109"/>
                </a:lnTo>
                <a:lnTo>
                  <a:pt x="1287" y="27939"/>
                </a:lnTo>
                <a:lnTo>
                  <a:pt x="5730" y="34270"/>
                </a:lnTo>
                <a:lnTo>
                  <a:pt x="12483" y="38504"/>
                </a:lnTo>
                <a:lnTo>
                  <a:pt x="20700" y="40048"/>
                </a:lnTo>
                <a:lnTo>
                  <a:pt x="32422" y="36474"/>
                </a:lnTo>
                <a:lnTo>
                  <a:pt x="39512" y="27650"/>
                </a:lnTo>
                <a:lnTo>
                  <a:pt x="40721" y="16420"/>
                </a:lnTo>
                <a:lnTo>
                  <a:pt x="34798" y="5631"/>
                </a:lnTo>
                <a:lnTo>
                  <a:pt x="241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8305800" y="3916679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0" y="0"/>
                </a:moveTo>
                <a:lnTo>
                  <a:pt x="0" y="8166"/>
                </a:lnTo>
                <a:lnTo>
                  <a:pt x="1524" y="10617"/>
                </a:lnTo>
                <a:lnTo>
                  <a:pt x="3809" y="10617"/>
                </a:lnTo>
                <a:lnTo>
                  <a:pt x="9144" y="1061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8461247" y="3950208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0541" y="0"/>
                </a:moveTo>
                <a:lnTo>
                  <a:pt x="4952" y="1638"/>
                </a:lnTo>
                <a:lnTo>
                  <a:pt x="0" y="2451"/>
                </a:lnTo>
                <a:lnTo>
                  <a:pt x="1650" y="10617"/>
                </a:lnTo>
                <a:lnTo>
                  <a:pt x="7366" y="9804"/>
                </a:lnTo>
                <a:lnTo>
                  <a:pt x="12192" y="8166"/>
                </a:lnTo>
                <a:lnTo>
                  <a:pt x="105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8119871" y="321868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2" y="0"/>
                </a:moveTo>
                <a:lnTo>
                  <a:pt x="3301" y="888"/>
                </a:lnTo>
                <a:lnTo>
                  <a:pt x="1650" y="1650"/>
                </a:lnTo>
                <a:lnTo>
                  <a:pt x="0" y="3301"/>
                </a:lnTo>
                <a:lnTo>
                  <a:pt x="888" y="5842"/>
                </a:lnTo>
                <a:lnTo>
                  <a:pt x="888" y="8255"/>
                </a:lnTo>
                <a:lnTo>
                  <a:pt x="3301" y="9143"/>
                </a:lnTo>
                <a:lnTo>
                  <a:pt x="5842" y="9143"/>
                </a:lnTo>
                <a:lnTo>
                  <a:pt x="7493" y="8255"/>
                </a:lnTo>
                <a:lnTo>
                  <a:pt x="9144" y="5842"/>
                </a:lnTo>
                <a:lnTo>
                  <a:pt x="8254" y="4191"/>
                </a:lnTo>
                <a:lnTo>
                  <a:pt x="8254" y="1650"/>
                </a:lnTo>
                <a:lnTo>
                  <a:pt x="5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8517635" y="349148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7620" y="0"/>
                </a:moveTo>
                <a:lnTo>
                  <a:pt x="0" y="1651"/>
                </a:lnTo>
                <a:lnTo>
                  <a:pt x="762" y="6604"/>
                </a:lnTo>
                <a:lnTo>
                  <a:pt x="1524" y="9017"/>
                </a:lnTo>
                <a:lnTo>
                  <a:pt x="3810" y="10668"/>
                </a:lnTo>
                <a:lnTo>
                  <a:pt x="5334" y="9906"/>
                </a:lnTo>
                <a:lnTo>
                  <a:pt x="7620" y="9906"/>
                </a:lnTo>
                <a:lnTo>
                  <a:pt x="9144" y="7366"/>
                </a:lnTo>
                <a:lnTo>
                  <a:pt x="8382" y="4953"/>
                </a:lnTo>
                <a:lnTo>
                  <a:pt x="762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8173211" y="347167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0"/>
                </a:moveTo>
                <a:lnTo>
                  <a:pt x="0" y="9016"/>
                </a:lnTo>
                <a:lnTo>
                  <a:pt x="2413" y="10667"/>
                </a:lnTo>
                <a:lnTo>
                  <a:pt x="4064" y="10667"/>
                </a:lnTo>
                <a:lnTo>
                  <a:pt x="10668" y="1066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8787383" y="3165348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0287" y="0"/>
                </a:moveTo>
                <a:lnTo>
                  <a:pt x="0" y="4318"/>
                </a:lnTo>
                <a:lnTo>
                  <a:pt x="0" y="18668"/>
                </a:lnTo>
                <a:lnTo>
                  <a:pt x="3937" y="22859"/>
                </a:lnTo>
                <a:lnTo>
                  <a:pt x="9398" y="22859"/>
                </a:lnTo>
                <a:lnTo>
                  <a:pt x="17399" y="22859"/>
                </a:lnTo>
                <a:lnTo>
                  <a:pt x="21336" y="12700"/>
                </a:lnTo>
                <a:lnTo>
                  <a:pt x="15748" y="5968"/>
                </a:lnTo>
                <a:lnTo>
                  <a:pt x="10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8300116" y="3750690"/>
            <a:ext cx="18415" cy="19050"/>
          </a:xfrm>
          <a:custGeom>
            <a:avLst/>
            <a:gdLst/>
            <a:ahLst/>
            <a:cxnLst/>
            <a:rect l="l" t="t" r="r" b="b"/>
            <a:pathLst>
              <a:path w="18415" h="19050">
                <a:moveTo>
                  <a:pt x="10382" y="0"/>
                </a:moveTo>
                <a:lnTo>
                  <a:pt x="2595" y="2365"/>
                </a:lnTo>
                <a:lnTo>
                  <a:pt x="0" y="9112"/>
                </a:lnTo>
                <a:lnTo>
                  <a:pt x="2595" y="16002"/>
                </a:lnTo>
                <a:lnTo>
                  <a:pt x="10382" y="18796"/>
                </a:lnTo>
                <a:lnTo>
                  <a:pt x="16311" y="15269"/>
                </a:lnTo>
                <a:lnTo>
                  <a:pt x="18288" y="9064"/>
                </a:lnTo>
                <a:lnTo>
                  <a:pt x="16311" y="3026"/>
                </a:lnTo>
                <a:lnTo>
                  <a:pt x="103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8007095" y="3586479"/>
            <a:ext cx="22860" cy="17780"/>
          </a:xfrm>
          <a:custGeom>
            <a:avLst/>
            <a:gdLst/>
            <a:ahLst/>
            <a:cxnLst/>
            <a:rect l="l" t="t" r="r" b="b"/>
            <a:pathLst>
              <a:path w="22859" h="17779">
                <a:moveTo>
                  <a:pt x="11412" y="0"/>
                </a:moveTo>
                <a:lnTo>
                  <a:pt x="5921" y="635"/>
                </a:lnTo>
                <a:lnTo>
                  <a:pt x="1692" y="3937"/>
                </a:lnTo>
                <a:lnTo>
                  <a:pt x="0" y="9144"/>
                </a:lnTo>
                <a:lnTo>
                  <a:pt x="0" y="13843"/>
                </a:lnTo>
                <a:lnTo>
                  <a:pt x="4190" y="17780"/>
                </a:lnTo>
                <a:lnTo>
                  <a:pt x="10159" y="17780"/>
                </a:lnTo>
                <a:lnTo>
                  <a:pt x="18542" y="17780"/>
                </a:lnTo>
                <a:lnTo>
                  <a:pt x="22859" y="8382"/>
                </a:lnTo>
                <a:lnTo>
                  <a:pt x="16890" y="2794"/>
                </a:lnTo>
                <a:lnTo>
                  <a:pt x="11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8156447" y="3919728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9778" y="0"/>
                </a:moveTo>
                <a:lnTo>
                  <a:pt x="0" y="4089"/>
                </a:lnTo>
                <a:lnTo>
                  <a:pt x="0" y="17195"/>
                </a:lnTo>
                <a:lnTo>
                  <a:pt x="4063" y="21285"/>
                </a:lnTo>
                <a:lnTo>
                  <a:pt x="9017" y="21285"/>
                </a:lnTo>
                <a:lnTo>
                  <a:pt x="17145" y="21285"/>
                </a:lnTo>
                <a:lnTo>
                  <a:pt x="21335" y="11455"/>
                </a:lnTo>
                <a:lnTo>
                  <a:pt x="15494" y="5727"/>
                </a:lnTo>
                <a:lnTo>
                  <a:pt x="9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8397240" y="335127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9905" y="0"/>
                </a:moveTo>
                <a:lnTo>
                  <a:pt x="0" y="3937"/>
                </a:lnTo>
                <a:lnTo>
                  <a:pt x="0" y="17399"/>
                </a:lnTo>
                <a:lnTo>
                  <a:pt x="4190" y="21336"/>
                </a:lnTo>
                <a:lnTo>
                  <a:pt x="9016" y="21336"/>
                </a:lnTo>
                <a:lnTo>
                  <a:pt x="17271" y="21336"/>
                </a:lnTo>
                <a:lnTo>
                  <a:pt x="21335" y="11811"/>
                </a:lnTo>
                <a:lnTo>
                  <a:pt x="15620" y="6350"/>
                </a:lnTo>
                <a:lnTo>
                  <a:pt x="990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8724900" y="352196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0286" y="0"/>
                </a:moveTo>
                <a:lnTo>
                  <a:pt x="0" y="3937"/>
                </a:lnTo>
                <a:lnTo>
                  <a:pt x="889" y="11938"/>
                </a:lnTo>
                <a:lnTo>
                  <a:pt x="0" y="16637"/>
                </a:lnTo>
                <a:lnTo>
                  <a:pt x="4825" y="21336"/>
                </a:lnTo>
                <a:lnTo>
                  <a:pt x="9525" y="21336"/>
                </a:lnTo>
                <a:lnTo>
                  <a:pt x="17399" y="21336"/>
                </a:lnTo>
                <a:lnTo>
                  <a:pt x="21335" y="11049"/>
                </a:lnTo>
                <a:lnTo>
                  <a:pt x="15875" y="5461"/>
                </a:lnTo>
                <a:lnTo>
                  <a:pt x="102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6" name="object 29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136635" y="3284220"/>
            <a:ext cx="79248" cy="79248"/>
          </a:xfrm>
          <a:prstGeom prst="rect">
            <a:avLst/>
          </a:prstGeom>
        </p:spPr>
      </p:pic>
      <p:pic>
        <p:nvPicPr>
          <p:cNvPr id="297" name="object 29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572500" y="3718559"/>
            <a:ext cx="77724" cy="79248"/>
          </a:xfrm>
          <a:prstGeom prst="rect">
            <a:avLst/>
          </a:prstGeom>
        </p:spPr>
      </p:pic>
      <p:sp>
        <p:nvSpPr>
          <p:cNvPr id="298" name="object 298"/>
          <p:cNvSpPr/>
          <p:nvPr/>
        </p:nvSpPr>
        <p:spPr>
          <a:xfrm>
            <a:off x="8805259" y="3208020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5">
                <a:moveTo>
                  <a:pt x="19716" y="0"/>
                </a:moveTo>
                <a:lnTo>
                  <a:pt x="8159" y="3548"/>
                </a:lnTo>
                <a:lnTo>
                  <a:pt x="1174" y="12287"/>
                </a:lnTo>
                <a:lnTo>
                  <a:pt x="0" y="23360"/>
                </a:lnTo>
                <a:lnTo>
                  <a:pt x="5873" y="33909"/>
                </a:lnTo>
                <a:lnTo>
                  <a:pt x="16343" y="39778"/>
                </a:lnTo>
                <a:lnTo>
                  <a:pt x="27431" y="38385"/>
                </a:lnTo>
                <a:lnTo>
                  <a:pt x="36091" y="31230"/>
                </a:lnTo>
                <a:lnTo>
                  <a:pt x="39274" y="19812"/>
                </a:lnTo>
                <a:lnTo>
                  <a:pt x="37701" y="11840"/>
                </a:lnTo>
                <a:lnTo>
                  <a:pt x="33448" y="5572"/>
                </a:lnTo>
                <a:lnTo>
                  <a:pt x="27219" y="1470"/>
                </a:lnTo>
                <a:lnTo>
                  <a:pt x="197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8525039" y="3050285"/>
            <a:ext cx="41910" cy="40005"/>
          </a:xfrm>
          <a:custGeom>
            <a:avLst/>
            <a:gdLst/>
            <a:ahLst/>
            <a:cxnLst/>
            <a:rect l="l" t="t" r="r" b="b"/>
            <a:pathLst>
              <a:path w="41909" h="40005">
                <a:moveTo>
                  <a:pt x="20663" y="0"/>
                </a:moveTo>
                <a:lnTo>
                  <a:pt x="8822" y="3561"/>
                </a:lnTo>
                <a:lnTo>
                  <a:pt x="1470" y="12303"/>
                </a:lnTo>
                <a:lnTo>
                  <a:pt x="0" y="23306"/>
                </a:lnTo>
                <a:lnTo>
                  <a:pt x="5804" y="33655"/>
                </a:lnTo>
                <a:lnTo>
                  <a:pt x="16932" y="39407"/>
                </a:lnTo>
                <a:lnTo>
                  <a:pt x="28537" y="38242"/>
                </a:lnTo>
                <a:lnTo>
                  <a:pt x="37665" y="31386"/>
                </a:lnTo>
                <a:lnTo>
                  <a:pt x="41364" y="20065"/>
                </a:lnTo>
                <a:lnTo>
                  <a:pt x="39754" y="12108"/>
                </a:lnTo>
                <a:lnTo>
                  <a:pt x="35347" y="5556"/>
                </a:lnTo>
                <a:lnTo>
                  <a:pt x="28773" y="1242"/>
                </a:lnTo>
                <a:lnTo>
                  <a:pt x="206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8651747" y="26395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3301" y="0"/>
                </a:moveTo>
                <a:lnTo>
                  <a:pt x="1650" y="1650"/>
                </a:lnTo>
                <a:lnTo>
                  <a:pt x="888" y="3301"/>
                </a:lnTo>
                <a:lnTo>
                  <a:pt x="0" y="5842"/>
                </a:lnTo>
                <a:lnTo>
                  <a:pt x="1650" y="8255"/>
                </a:lnTo>
                <a:lnTo>
                  <a:pt x="4191" y="8255"/>
                </a:lnTo>
                <a:lnTo>
                  <a:pt x="5842" y="9143"/>
                </a:lnTo>
                <a:lnTo>
                  <a:pt x="8254" y="7493"/>
                </a:lnTo>
                <a:lnTo>
                  <a:pt x="9144" y="5842"/>
                </a:lnTo>
                <a:lnTo>
                  <a:pt x="9144" y="3301"/>
                </a:lnTo>
                <a:lnTo>
                  <a:pt x="8254" y="888"/>
                </a:lnTo>
                <a:lnTo>
                  <a:pt x="5842" y="888"/>
                </a:lnTo>
                <a:lnTo>
                  <a:pt x="330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8924543" y="30373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650" y="0"/>
                </a:moveTo>
                <a:lnTo>
                  <a:pt x="0" y="8890"/>
                </a:lnTo>
                <a:lnTo>
                  <a:pt x="4952" y="9779"/>
                </a:lnTo>
                <a:lnTo>
                  <a:pt x="7365" y="10668"/>
                </a:lnTo>
                <a:lnTo>
                  <a:pt x="9905" y="8890"/>
                </a:lnTo>
                <a:lnTo>
                  <a:pt x="9905" y="6223"/>
                </a:lnTo>
                <a:lnTo>
                  <a:pt x="10667" y="4444"/>
                </a:lnTo>
                <a:lnTo>
                  <a:pt x="9016" y="1778"/>
                </a:lnTo>
                <a:lnTo>
                  <a:pt x="6603" y="888"/>
                </a:lnTo>
                <a:lnTo>
                  <a:pt x="16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8904731" y="26944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9017" y="0"/>
                </a:moveTo>
                <a:lnTo>
                  <a:pt x="0" y="0"/>
                </a:lnTo>
                <a:lnTo>
                  <a:pt x="10668" y="10668"/>
                </a:lnTo>
                <a:lnTo>
                  <a:pt x="10668" y="4063"/>
                </a:lnTo>
                <a:lnTo>
                  <a:pt x="10668" y="2412"/>
                </a:lnTo>
                <a:lnTo>
                  <a:pt x="90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8601745" y="3307079"/>
            <a:ext cx="19685" cy="22860"/>
          </a:xfrm>
          <a:custGeom>
            <a:avLst/>
            <a:gdLst/>
            <a:ahLst/>
            <a:cxnLst/>
            <a:rect l="l" t="t" r="r" b="b"/>
            <a:pathLst>
              <a:path w="19684" h="22860">
                <a:moveTo>
                  <a:pt x="15331" y="0"/>
                </a:moveTo>
                <a:lnTo>
                  <a:pt x="10251" y="0"/>
                </a:lnTo>
                <a:lnTo>
                  <a:pt x="4310" y="1799"/>
                </a:lnTo>
                <a:lnTo>
                  <a:pt x="726" y="6207"/>
                </a:lnTo>
                <a:lnTo>
                  <a:pt x="0" y="11733"/>
                </a:lnTo>
                <a:lnTo>
                  <a:pt x="2631" y="16891"/>
                </a:lnTo>
                <a:lnTo>
                  <a:pt x="9362" y="22860"/>
                </a:lnTo>
                <a:lnTo>
                  <a:pt x="19522" y="18542"/>
                </a:lnTo>
                <a:lnTo>
                  <a:pt x="19522" y="10160"/>
                </a:lnTo>
                <a:lnTo>
                  <a:pt x="19522" y="4191"/>
                </a:lnTo>
                <a:lnTo>
                  <a:pt x="153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9015983" y="252831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7399" y="0"/>
                </a:moveTo>
                <a:lnTo>
                  <a:pt x="4825" y="0"/>
                </a:lnTo>
                <a:lnTo>
                  <a:pt x="0" y="9397"/>
                </a:lnTo>
                <a:lnTo>
                  <a:pt x="11938" y="21335"/>
                </a:lnTo>
                <a:lnTo>
                  <a:pt x="21336" y="17398"/>
                </a:lnTo>
                <a:lnTo>
                  <a:pt x="21336" y="9397"/>
                </a:lnTo>
                <a:lnTo>
                  <a:pt x="21336" y="3936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8784335" y="291846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7399" y="0"/>
                </a:moveTo>
                <a:lnTo>
                  <a:pt x="3937" y="0"/>
                </a:lnTo>
                <a:lnTo>
                  <a:pt x="0" y="9906"/>
                </a:lnTo>
                <a:lnTo>
                  <a:pt x="6350" y="15620"/>
                </a:lnTo>
                <a:lnTo>
                  <a:pt x="11811" y="21335"/>
                </a:lnTo>
                <a:lnTo>
                  <a:pt x="21336" y="17271"/>
                </a:lnTo>
                <a:lnTo>
                  <a:pt x="21336" y="9016"/>
                </a:lnTo>
                <a:lnTo>
                  <a:pt x="21336" y="4190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8955023" y="324459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6636" y="0"/>
                </a:moveTo>
                <a:lnTo>
                  <a:pt x="11810" y="889"/>
                </a:lnTo>
                <a:lnTo>
                  <a:pt x="3936" y="0"/>
                </a:lnTo>
                <a:lnTo>
                  <a:pt x="0" y="10287"/>
                </a:lnTo>
                <a:lnTo>
                  <a:pt x="5460" y="15875"/>
                </a:lnTo>
                <a:lnTo>
                  <a:pt x="11049" y="21336"/>
                </a:lnTo>
                <a:lnTo>
                  <a:pt x="21335" y="17399"/>
                </a:lnTo>
                <a:lnTo>
                  <a:pt x="21335" y="9525"/>
                </a:lnTo>
                <a:lnTo>
                  <a:pt x="21335" y="4826"/>
                </a:lnTo>
                <a:lnTo>
                  <a:pt x="166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7" name="object 30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717280" y="2656332"/>
            <a:ext cx="79248" cy="79248"/>
          </a:xfrm>
          <a:prstGeom prst="rect">
            <a:avLst/>
          </a:prstGeom>
        </p:spPr>
      </p:pic>
      <p:sp>
        <p:nvSpPr>
          <p:cNvPr id="308" name="object 308"/>
          <p:cNvSpPr/>
          <p:nvPr/>
        </p:nvSpPr>
        <p:spPr>
          <a:xfrm>
            <a:off x="1797907" y="691741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69" h="40004">
                <a:moveTo>
                  <a:pt x="16343" y="0"/>
                </a:moveTo>
                <a:lnTo>
                  <a:pt x="5873" y="5869"/>
                </a:lnTo>
                <a:lnTo>
                  <a:pt x="0" y="16418"/>
                </a:lnTo>
                <a:lnTo>
                  <a:pt x="1174" y="27491"/>
                </a:lnTo>
                <a:lnTo>
                  <a:pt x="8159" y="36230"/>
                </a:lnTo>
                <a:lnTo>
                  <a:pt x="19716" y="39778"/>
                </a:lnTo>
                <a:lnTo>
                  <a:pt x="27219" y="38308"/>
                </a:lnTo>
                <a:lnTo>
                  <a:pt x="33448" y="34206"/>
                </a:lnTo>
                <a:lnTo>
                  <a:pt x="37701" y="27938"/>
                </a:lnTo>
                <a:lnTo>
                  <a:pt x="39274" y="19966"/>
                </a:lnTo>
                <a:lnTo>
                  <a:pt x="36091" y="8548"/>
                </a:lnTo>
                <a:lnTo>
                  <a:pt x="27432" y="1393"/>
                </a:lnTo>
                <a:lnTo>
                  <a:pt x="163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2342388" y="11049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0"/>
                </a:moveTo>
                <a:lnTo>
                  <a:pt x="0" y="9144"/>
                </a:lnTo>
                <a:lnTo>
                  <a:pt x="8128" y="9144"/>
                </a:lnTo>
                <a:lnTo>
                  <a:pt x="10668" y="7620"/>
                </a:lnTo>
                <a:lnTo>
                  <a:pt x="10668" y="5334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2375916" y="946403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4" h="12700">
                <a:moveTo>
                  <a:pt x="8127" y="0"/>
                </a:moveTo>
                <a:lnTo>
                  <a:pt x="0" y="1650"/>
                </a:lnTo>
                <a:lnTo>
                  <a:pt x="1650" y="7238"/>
                </a:lnTo>
                <a:lnTo>
                  <a:pt x="2412" y="12192"/>
                </a:lnTo>
                <a:lnTo>
                  <a:pt x="10667" y="10541"/>
                </a:lnTo>
                <a:lnTo>
                  <a:pt x="9778" y="4825"/>
                </a:lnTo>
                <a:lnTo>
                  <a:pt x="812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1644395" y="129082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2" y="0"/>
                </a:moveTo>
                <a:lnTo>
                  <a:pt x="4191" y="888"/>
                </a:lnTo>
                <a:lnTo>
                  <a:pt x="1651" y="888"/>
                </a:lnTo>
                <a:lnTo>
                  <a:pt x="0" y="3301"/>
                </a:lnTo>
                <a:lnTo>
                  <a:pt x="889" y="5842"/>
                </a:lnTo>
                <a:lnTo>
                  <a:pt x="1651" y="7493"/>
                </a:lnTo>
                <a:lnTo>
                  <a:pt x="3302" y="9144"/>
                </a:lnTo>
                <a:lnTo>
                  <a:pt x="5842" y="8255"/>
                </a:lnTo>
                <a:lnTo>
                  <a:pt x="8255" y="8255"/>
                </a:lnTo>
                <a:lnTo>
                  <a:pt x="9143" y="5842"/>
                </a:lnTo>
                <a:lnTo>
                  <a:pt x="9143" y="3301"/>
                </a:lnTo>
                <a:lnTo>
                  <a:pt x="8255" y="1650"/>
                </a:lnTo>
                <a:lnTo>
                  <a:pt x="5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1917192" y="89306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7365" y="0"/>
                </a:moveTo>
                <a:lnTo>
                  <a:pt x="4952" y="762"/>
                </a:lnTo>
                <a:lnTo>
                  <a:pt x="0" y="1524"/>
                </a:lnTo>
                <a:lnTo>
                  <a:pt x="1650" y="9144"/>
                </a:lnTo>
                <a:lnTo>
                  <a:pt x="6603" y="8382"/>
                </a:lnTo>
                <a:lnTo>
                  <a:pt x="9016" y="7620"/>
                </a:lnTo>
                <a:lnTo>
                  <a:pt x="10668" y="5334"/>
                </a:lnTo>
                <a:lnTo>
                  <a:pt x="9906" y="3810"/>
                </a:lnTo>
                <a:lnTo>
                  <a:pt x="9906" y="1524"/>
                </a:lnTo>
                <a:lnTo>
                  <a:pt x="73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1897379" y="123443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0"/>
                </a:moveTo>
                <a:lnTo>
                  <a:pt x="0" y="10668"/>
                </a:lnTo>
                <a:lnTo>
                  <a:pt x="9017" y="10668"/>
                </a:lnTo>
                <a:lnTo>
                  <a:pt x="10668" y="8255"/>
                </a:lnTo>
                <a:lnTo>
                  <a:pt x="10668" y="6604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2176398" y="1101439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5">
                <a:moveTo>
                  <a:pt x="9064" y="0"/>
                </a:moveTo>
                <a:lnTo>
                  <a:pt x="3026" y="1976"/>
                </a:lnTo>
                <a:lnTo>
                  <a:pt x="0" y="7905"/>
                </a:lnTo>
                <a:lnTo>
                  <a:pt x="2365" y="15692"/>
                </a:lnTo>
                <a:lnTo>
                  <a:pt x="9112" y="18287"/>
                </a:lnTo>
                <a:lnTo>
                  <a:pt x="16001" y="15692"/>
                </a:lnTo>
                <a:lnTo>
                  <a:pt x="18795" y="7905"/>
                </a:lnTo>
                <a:lnTo>
                  <a:pt x="15269" y="1976"/>
                </a:lnTo>
                <a:lnTo>
                  <a:pt x="90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2012188" y="1389888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80" h="22859">
                <a:moveTo>
                  <a:pt x="8381" y="0"/>
                </a:moveTo>
                <a:lnTo>
                  <a:pt x="2793" y="5969"/>
                </a:lnTo>
                <a:lnTo>
                  <a:pt x="0" y="11447"/>
                </a:lnTo>
                <a:lnTo>
                  <a:pt x="635" y="16938"/>
                </a:lnTo>
                <a:lnTo>
                  <a:pt x="3937" y="21167"/>
                </a:lnTo>
                <a:lnTo>
                  <a:pt x="9143" y="22860"/>
                </a:lnTo>
                <a:lnTo>
                  <a:pt x="13843" y="22860"/>
                </a:lnTo>
                <a:lnTo>
                  <a:pt x="17780" y="18669"/>
                </a:lnTo>
                <a:lnTo>
                  <a:pt x="17780" y="12700"/>
                </a:lnTo>
                <a:lnTo>
                  <a:pt x="17780" y="4317"/>
                </a:lnTo>
                <a:lnTo>
                  <a:pt x="83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2345435" y="124206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1430" y="0"/>
                </a:moveTo>
                <a:lnTo>
                  <a:pt x="5714" y="5841"/>
                </a:lnTo>
                <a:lnTo>
                  <a:pt x="0" y="11556"/>
                </a:lnTo>
                <a:lnTo>
                  <a:pt x="4063" y="21336"/>
                </a:lnTo>
                <a:lnTo>
                  <a:pt x="17144" y="21336"/>
                </a:lnTo>
                <a:lnTo>
                  <a:pt x="21336" y="17272"/>
                </a:lnTo>
                <a:lnTo>
                  <a:pt x="21336" y="12318"/>
                </a:lnTo>
                <a:lnTo>
                  <a:pt x="21336" y="4190"/>
                </a:lnTo>
                <a:lnTo>
                  <a:pt x="1143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1776983" y="1001267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1811" y="0"/>
                </a:moveTo>
                <a:lnTo>
                  <a:pt x="6350" y="5715"/>
                </a:lnTo>
                <a:lnTo>
                  <a:pt x="0" y="11430"/>
                </a:lnTo>
                <a:lnTo>
                  <a:pt x="3937" y="21336"/>
                </a:lnTo>
                <a:lnTo>
                  <a:pt x="17399" y="21336"/>
                </a:lnTo>
                <a:lnTo>
                  <a:pt x="21336" y="17145"/>
                </a:lnTo>
                <a:lnTo>
                  <a:pt x="21336" y="12319"/>
                </a:lnTo>
                <a:lnTo>
                  <a:pt x="21336" y="4064"/>
                </a:lnTo>
                <a:lnTo>
                  <a:pt x="11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1947672" y="673608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1048" y="0"/>
                </a:moveTo>
                <a:lnTo>
                  <a:pt x="5460" y="5461"/>
                </a:lnTo>
                <a:lnTo>
                  <a:pt x="0" y="11049"/>
                </a:lnTo>
                <a:lnTo>
                  <a:pt x="3936" y="21336"/>
                </a:lnTo>
                <a:lnTo>
                  <a:pt x="11937" y="20446"/>
                </a:lnTo>
                <a:lnTo>
                  <a:pt x="16636" y="21336"/>
                </a:lnTo>
                <a:lnTo>
                  <a:pt x="21335" y="16509"/>
                </a:lnTo>
                <a:lnTo>
                  <a:pt x="21335" y="11811"/>
                </a:lnTo>
                <a:lnTo>
                  <a:pt x="21335" y="3937"/>
                </a:lnTo>
                <a:lnTo>
                  <a:pt x="11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9" name="object 31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709927" y="1203960"/>
            <a:ext cx="79248" cy="79248"/>
          </a:xfrm>
          <a:prstGeom prst="rect">
            <a:avLst/>
          </a:prstGeom>
        </p:spPr>
      </p:pic>
      <p:pic>
        <p:nvPicPr>
          <p:cNvPr id="320" name="object 32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144267" y="769619"/>
            <a:ext cx="79248" cy="77724"/>
          </a:xfrm>
          <a:prstGeom prst="rect">
            <a:avLst/>
          </a:prstGeom>
        </p:spPr>
      </p:pic>
      <p:sp>
        <p:nvSpPr>
          <p:cNvPr id="321" name="object 321"/>
          <p:cNvSpPr/>
          <p:nvPr/>
        </p:nvSpPr>
        <p:spPr>
          <a:xfrm>
            <a:off x="1655064" y="446531"/>
            <a:ext cx="57150" cy="82550"/>
          </a:xfrm>
          <a:custGeom>
            <a:avLst/>
            <a:gdLst/>
            <a:ahLst/>
            <a:cxnLst/>
            <a:rect l="l" t="t" r="r" b="b"/>
            <a:pathLst>
              <a:path w="57150" h="82550">
                <a:moveTo>
                  <a:pt x="21336" y="12700"/>
                </a:moveTo>
                <a:lnTo>
                  <a:pt x="15748" y="5969"/>
                </a:lnTo>
                <a:lnTo>
                  <a:pt x="10287" y="0"/>
                </a:lnTo>
                <a:lnTo>
                  <a:pt x="0" y="4318"/>
                </a:lnTo>
                <a:lnTo>
                  <a:pt x="0" y="18669"/>
                </a:lnTo>
                <a:lnTo>
                  <a:pt x="3937" y="22860"/>
                </a:lnTo>
                <a:lnTo>
                  <a:pt x="9398" y="22860"/>
                </a:lnTo>
                <a:lnTo>
                  <a:pt x="17399" y="22860"/>
                </a:lnTo>
                <a:lnTo>
                  <a:pt x="21336" y="12700"/>
                </a:lnTo>
                <a:close/>
              </a:path>
              <a:path w="57150" h="82550">
                <a:moveTo>
                  <a:pt x="57150" y="62484"/>
                </a:moveTo>
                <a:lnTo>
                  <a:pt x="55575" y="54521"/>
                </a:lnTo>
                <a:lnTo>
                  <a:pt x="51320" y="48247"/>
                </a:lnTo>
                <a:lnTo>
                  <a:pt x="45085" y="44145"/>
                </a:lnTo>
                <a:lnTo>
                  <a:pt x="37592" y="42672"/>
                </a:lnTo>
                <a:lnTo>
                  <a:pt x="26035" y="46228"/>
                </a:lnTo>
                <a:lnTo>
                  <a:pt x="19050" y="54965"/>
                </a:lnTo>
                <a:lnTo>
                  <a:pt x="17868" y="66040"/>
                </a:lnTo>
                <a:lnTo>
                  <a:pt x="23749" y="76581"/>
                </a:lnTo>
                <a:lnTo>
                  <a:pt x="34213" y="82461"/>
                </a:lnTo>
                <a:lnTo>
                  <a:pt x="45300" y="81064"/>
                </a:lnTo>
                <a:lnTo>
                  <a:pt x="53962" y="73914"/>
                </a:lnTo>
                <a:lnTo>
                  <a:pt x="57150" y="62484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2217420" y="1066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8128" y="0"/>
                </a:moveTo>
                <a:lnTo>
                  <a:pt x="0" y="0"/>
                </a:lnTo>
                <a:lnTo>
                  <a:pt x="10668" y="10668"/>
                </a:lnTo>
                <a:lnTo>
                  <a:pt x="10668" y="4445"/>
                </a:lnTo>
                <a:lnTo>
                  <a:pt x="10668" y="1778"/>
                </a:lnTo>
                <a:lnTo>
                  <a:pt x="81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2250948" y="262127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4" h="12700">
                <a:moveTo>
                  <a:pt x="2412" y="0"/>
                </a:moveTo>
                <a:lnTo>
                  <a:pt x="1650" y="4952"/>
                </a:lnTo>
                <a:lnTo>
                  <a:pt x="0" y="10541"/>
                </a:lnTo>
                <a:lnTo>
                  <a:pt x="8127" y="12192"/>
                </a:lnTo>
                <a:lnTo>
                  <a:pt x="9778" y="7366"/>
                </a:lnTo>
                <a:lnTo>
                  <a:pt x="10668" y="1650"/>
                </a:lnTo>
                <a:lnTo>
                  <a:pt x="2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1792223" y="31851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650" y="0"/>
                </a:moveTo>
                <a:lnTo>
                  <a:pt x="0" y="8889"/>
                </a:lnTo>
                <a:lnTo>
                  <a:pt x="4952" y="9779"/>
                </a:lnTo>
                <a:lnTo>
                  <a:pt x="7365" y="10668"/>
                </a:lnTo>
                <a:lnTo>
                  <a:pt x="9906" y="8889"/>
                </a:lnTo>
                <a:lnTo>
                  <a:pt x="9906" y="6223"/>
                </a:lnTo>
                <a:lnTo>
                  <a:pt x="10668" y="4445"/>
                </a:lnTo>
                <a:lnTo>
                  <a:pt x="9017" y="1778"/>
                </a:lnTo>
                <a:lnTo>
                  <a:pt x="6603" y="888"/>
                </a:lnTo>
                <a:lnTo>
                  <a:pt x="16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2051430" y="100996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4">
                <a:moveTo>
                  <a:pt x="9112" y="0"/>
                </a:moveTo>
                <a:lnTo>
                  <a:pt x="2365" y="2595"/>
                </a:lnTo>
                <a:lnTo>
                  <a:pt x="0" y="10382"/>
                </a:lnTo>
                <a:lnTo>
                  <a:pt x="3026" y="16311"/>
                </a:lnTo>
                <a:lnTo>
                  <a:pt x="9064" y="18287"/>
                </a:lnTo>
                <a:lnTo>
                  <a:pt x="15269" y="16311"/>
                </a:lnTo>
                <a:lnTo>
                  <a:pt x="18795" y="10382"/>
                </a:lnTo>
                <a:lnTo>
                  <a:pt x="16001" y="2595"/>
                </a:lnTo>
                <a:lnTo>
                  <a:pt x="91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1652016" y="19812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89">
                <a:moveTo>
                  <a:pt x="17398" y="0"/>
                </a:moveTo>
                <a:lnTo>
                  <a:pt x="3936" y="0"/>
                </a:lnTo>
                <a:lnTo>
                  <a:pt x="0" y="9905"/>
                </a:lnTo>
                <a:lnTo>
                  <a:pt x="6350" y="15620"/>
                </a:lnTo>
                <a:lnTo>
                  <a:pt x="11810" y="21335"/>
                </a:lnTo>
                <a:lnTo>
                  <a:pt x="21335" y="17271"/>
                </a:lnTo>
                <a:lnTo>
                  <a:pt x="21335" y="9016"/>
                </a:lnTo>
                <a:lnTo>
                  <a:pt x="21335" y="4190"/>
                </a:lnTo>
                <a:lnTo>
                  <a:pt x="17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1822704" y="52578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6637" y="0"/>
                </a:moveTo>
                <a:lnTo>
                  <a:pt x="11937" y="889"/>
                </a:lnTo>
                <a:lnTo>
                  <a:pt x="3937" y="0"/>
                </a:lnTo>
                <a:lnTo>
                  <a:pt x="0" y="10287"/>
                </a:lnTo>
                <a:lnTo>
                  <a:pt x="5460" y="15875"/>
                </a:lnTo>
                <a:lnTo>
                  <a:pt x="11048" y="21336"/>
                </a:lnTo>
                <a:lnTo>
                  <a:pt x="21335" y="17399"/>
                </a:lnTo>
                <a:lnTo>
                  <a:pt x="21335" y="9525"/>
                </a:lnTo>
                <a:lnTo>
                  <a:pt x="21335" y="4825"/>
                </a:lnTo>
                <a:lnTo>
                  <a:pt x="166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1620157" y="0"/>
            <a:ext cx="8255" cy="17145"/>
          </a:xfrm>
          <a:custGeom>
            <a:avLst/>
            <a:gdLst/>
            <a:ahLst/>
            <a:cxnLst/>
            <a:rect l="l" t="t" r="r" b="b"/>
            <a:pathLst>
              <a:path w="8255" h="17145">
                <a:moveTo>
                  <a:pt x="8089" y="0"/>
                </a:moveTo>
                <a:lnTo>
                  <a:pt x="0" y="0"/>
                </a:lnTo>
                <a:lnTo>
                  <a:pt x="895" y="1309"/>
                </a:lnTo>
                <a:lnTo>
                  <a:pt x="4045" y="16763"/>
                </a:lnTo>
                <a:lnTo>
                  <a:pt x="7188" y="1309"/>
                </a:lnTo>
                <a:lnTo>
                  <a:pt x="808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9" name="object 32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019300" y="373379"/>
            <a:ext cx="79248" cy="79248"/>
          </a:xfrm>
          <a:prstGeom prst="rect">
            <a:avLst/>
          </a:prstGeom>
        </p:spPr>
      </p:pic>
      <p:sp>
        <p:nvSpPr>
          <p:cNvPr id="330" name="object 330"/>
          <p:cNvSpPr/>
          <p:nvPr/>
        </p:nvSpPr>
        <p:spPr>
          <a:xfrm>
            <a:off x="361238" y="13594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791" y="0"/>
                </a:moveTo>
                <a:lnTo>
                  <a:pt x="4127" y="888"/>
                </a:lnTo>
                <a:lnTo>
                  <a:pt x="1651" y="888"/>
                </a:lnTo>
                <a:lnTo>
                  <a:pt x="0" y="3301"/>
                </a:lnTo>
                <a:lnTo>
                  <a:pt x="825" y="5841"/>
                </a:lnTo>
                <a:lnTo>
                  <a:pt x="1651" y="7492"/>
                </a:lnTo>
                <a:lnTo>
                  <a:pt x="3302" y="9143"/>
                </a:lnTo>
                <a:lnTo>
                  <a:pt x="5791" y="8254"/>
                </a:lnTo>
                <a:lnTo>
                  <a:pt x="8267" y="8254"/>
                </a:lnTo>
                <a:lnTo>
                  <a:pt x="9093" y="5841"/>
                </a:lnTo>
                <a:lnTo>
                  <a:pt x="9093" y="3301"/>
                </a:lnTo>
                <a:lnTo>
                  <a:pt x="8267" y="1650"/>
                </a:lnTo>
                <a:lnTo>
                  <a:pt x="57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725474" y="1458467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59">
                <a:moveTo>
                  <a:pt x="11823" y="0"/>
                </a:moveTo>
                <a:lnTo>
                  <a:pt x="6311" y="5969"/>
                </a:lnTo>
                <a:lnTo>
                  <a:pt x="0" y="12700"/>
                </a:lnTo>
                <a:lnTo>
                  <a:pt x="4724" y="22860"/>
                </a:lnTo>
                <a:lnTo>
                  <a:pt x="17348" y="22860"/>
                </a:lnTo>
                <a:lnTo>
                  <a:pt x="21285" y="18669"/>
                </a:lnTo>
                <a:lnTo>
                  <a:pt x="21285" y="12700"/>
                </a:lnTo>
                <a:lnTo>
                  <a:pt x="21285" y="4318"/>
                </a:lnTo>
                <a:lnTo>
                  <a:pt x="11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1060703" y="1310639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1455" y="0"/>
                </a:moveTo>
                <a:lnTo>
                  <a:pt x="5727" y="5842"/>
                </a:lnTo>
                <a:lnTo>
                  <a:pt x="0" y="11557"/>
                </a:lnTo>
                <a:lnTo>
                  <a:pt x="4089" y="21336"/>
                </a:lnTo>
                <a:lnTo>
                  <a:pt x="17195" y="21336"/>
                </a:lnTo>
                <a:lnTo>
                  <a:pt x="21285" y="17272"/>
                </a:lnTo>
                <a:lnTo>
                  <a:pt x="21285" y="12319"/>
                </a:lnTo>
                <a:lnTo>
                  <a:pt x="21285" y="4190"/>
                </a:lnTo>
                <a:lnTo>
                  <a:pt x="114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3" name="object 33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26719" y="1272539"/>
            <a:ext cx="79197" cy="79248"/>
          </a:xfrm>
          <a:prstGeom prst="rect">
            <a:avLst/>
          </a:prstGeom>
        </p:spPr>
      </p:pic>
      <p:grpSp>
        <p:nvGrpSpPr>
          <p:cNvPr id="334" name="object 334"/>
          <p:cNvGrpSpPr/>
          <p:nvPr/>
        </p:nvGrpSpPr>
        <p:grpSpPr>
          <a:xfrm>
            <a:off x="59486" y="0"/>
            <a:ext cx="1554480" cy="1343025"/>
            <a:chOff x="59486" y="0"/>
            <a:chExt cx="1554480" cy="1343025"/>
          </a:xfrm>
        </p:grpSpPr>
        <p:sp>
          <p:nvSpPr>
            <p:cNvPr id="335" name="object 335"/>
            <p:cNvSpPr/>
            <p:nvPr/>
          </p:nvSpPr>
          <p:spPr>
            <a:xfrm>
              <a:off x="59486" y="68275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17191" y="0"/>
                  </a:moveTo>
                  <a:lnTo>
                    <a:pt x="9005" y="0"/>
                  </a:lnTo>
                  <a:lnTo>
                    <a:pt x="4093" y="0"/>
                  </a:lnTo>
                  <a:lnTo>
                    <a:pt x="0" y="3937"/>
                  </a:lnTo>
                  <a:lnTo>
                    <a:pt x="0" y="17399"/>
                  </a:lnTo>
                  <a:lnTo>
                    <a:pt x="9824" y="21336"/>
                  </a:lnTo>
                  <a:lnTo>
                    <a:pt x="15554" y="14986"/>
                  </a:lnTo>
                  <a:lnTo>
                    <a:pt x="21285" y="9525"/>
                  </a:lnTo>
                  <a:lnTo>
                    <a:pt x="17191" y="0"/>
                  </a:lnTo>
                  <a:close/>
                </a:path>
              </a:pathLst>
            </a:custGeom>
            <a:solidFill>
              <a:srgbClr val="E7A66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6" name="object 33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3494" y="0"/>
              <a:ext cx="1490421" cy="1342644"/>
            </a:xfrm>
            <a:prstGeom prst="rect">
              <a:avLst/>
            </a:prstGeom>
          </p:spPr>
        </p:pic>
      </p:grpSp>
      <p:sp>
        <p:nvSpPr>
          <p:cNvPr id="337" name="object 337"/>
          <p:cNvSpPr txBox="1">
            <a:spLocks noGrp="1"/>
          </p:cNvSpPr>
          <p:nvPr>
            <p:ph type="title"/>
          </p:nvPr>
        </p:nvSpPr>
        <p:spPr>
          <a:xfrm>
            <a:off x="7579868" y="90932"/>
            <a:ext cx="849630" cy="12452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955"/>
              <a:t>08</a:t>
            </a:r>
            <a:endParaRPr sz="8000"/>
          </a:p>
        </p:txBody>
      </p:sp>
      <p:sp>
        <p:nvSpPr>
          <p:cNvPr id="338" name="object 338"/>
          <p:cNvSpPr/>
          <p:nvPr/>
        </p:nvSpPr>
        <p:spPr>
          <a:xfrm>
            <a:off x="7041642" y="1360169"/>
            <a:ext cx="1926589" cy="0"/>
          </a:xfrm>
          <a:custGeom>
            <a:avLst/>
            <a:gdLst/>
            <a:ahLst/>
            <a:cxnLst/>
            <a:rect l="l" t="t" r="r" b="b"/>
            <a:pathLst>
              <a:path w="1926590" h="0">
                <a:moveTo>
                  <a:pt x="0" y="0"/>
                </a:moveTo>
                <a:lnTo>
                  <a:pt x="1926462" y="0"/>
                </a:lnTo>
              </a:path>
            </a:pathLst>
          </a:custGeom>
          <a:ln w="19050">
            <a:solidFill>
              <a:srgbClr val="6F8E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 txBox="1"/>
          <p:nvPr/>
        </p:nvSpPr>
        <p:spPr>
          <a:xfrm>
            <a:off x="7536560" y="1460119"/>
            <a:ext cx="93662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380">
                <a:solidFill>
                  <a:srgbClr val="6F8EC0"/>
                </a:solidFill>
                <a:latin typeface="Trebuchet MS"/>
                <a:cs typeface="Trebuchet MS"/>
              </a:rPr>
              <a:t>Res</a:t>
            </a:r>
            <a:r>
              <a:rPr dirty="0" sz="3000" spc="-405">
                <a:solidFill>
                  <a:srgbClr val="6F8EC0"/>
                </a:solidFill>
                <a:latin typeface="Trebuchet MS"/>
                <a:cs typeface="Trebuchet MS"/>
              </a:rPr>
              <a:t>u</a:t>
            </a:r>
            <a:r>
              <a:rPr dirty="0" sz="3000" spc="-275">
                <a:solidFill>
                  <a:srgbClr val="6F8EC0"/>
                </a:solidFill>
                <a:latin typeface="Trebuchet MS"/>
                <a:cs typeface="Trebuchet MS"/>
              </a:rPr>
              <a:t>lts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40" name="object 340"/>
          <p:cNvSpPr txBox="1"/>
          <p:nvPr/>
        </p:nvSpPr>
        <p:spPr>
          <a:xfrm>
            <a:off x="549960" y="1473454"/>
            <a:ext cx="26911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" b="1">
                <a:solidFill>
                  <a:srgbClr val="D3DCFF"/>
                </a:solidFill>
                <a:latin typeface="Roboto"/>
                <a:cs typeface="Roboto"/>
              </a:rPr>
              <a:t>Inteíactive</a:t>
            </a:r>
            <a:r>
              <a:rPr dirty="0" sz="1600" spc="20" b="1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600" spc="-5" b="1">
                <a:solidFill>
                  <a:srgbClr val="D3DCFF"/>
                </a:solidFill>
                <a:latin typeface="Roboto"/>
                <a:cs typeface="Roboto"/>
              </a:rPr>
              <a:t>Analytics</a:t>
            </a:r>
            <a:r>
              <a:rPr dirty="0" sz="1600" spc="40" b="1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600" spc="-10" b="1">
                <a:solidFill>
                  <a:srgbClr val="D3DCFF"/>
                </a:solidFill>
                <a:latin typeface="Roboto"/>
                <a:cs typeface="Roboto"/>
              </a:rPr>
              <a:t>Results: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341" name="object 341"/>
          <p:cNvSpPr txBox="1"/>
          <p:nvPr/>
        </p:nvSpPr>
        <p:spPr>
          <a:xfrm>
            <a:off x="637438" y="3786508"/>
            <a:ext cx="7870190" cy="848360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Using</a:t>
            </a:r>
            <a:r>
              <a:rPr dirty="0" sz="1200" spc="12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inteíactive</a:t>
            </a:r>
            <a:r>
              <a:rPr dirty="0" sz="1200" spc="12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analytics</a:t>
            </a:r>
            <a:r>
              <a:rPr dirty="0" sz="1200" spc="13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was</a:t>
            </a:r>
            <a:r>
              <a:rPr dirty="0" sz="1200" spc="13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possible</a:t>
            </a:r>
            <a:r>
              <a:rPr dirty="0" sz="1200" spc="13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to</a:t>
            </a:r>
            <a:r>
              <a:rPr dirty="0" sz="1200" spc="12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identify</a:t>
            </a:r>
            <a:r>
              <a:rPr dirty="0" sz="1200" spc="13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that</a:t>
            </a:r>
            <a:r>
              <a:rPr dirty="0" sz="1200" spc="13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launch</a:t>
            </a:r>
            <a:r>
              <a:rPr dirty="0" sz="1200" spc="12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sites</a:t>
            </a:r>
            <a:r>
              <a:rPr dirty="0" sz="1200" spc="13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use</a:t>
            </a:r>
            <a:r>
              <a:rPr dirty="0" sz="1200" spc="12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sites</a:t>
            </a:r>
            <a:r>
              <a:rPr dirty="0" sz="1200" spc="13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use</a:t>
            </a:r>
            <a:r>
              <a:rPr dirty="0" sz="1200" spc="13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to</a:t>
            </a:r>
            <a:r>
              <a:rPr dirty="0" sz="1200" spc="12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be</a:t>
            </a:r>
            <a:r>
              <a:rPr dirty="0" sz="1200" spc="13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in</a:t>
            </a:r>
            <a:r>
              <a:rPr dirty="0" sz="1200" spc="12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to</a:t>
            </a:r>
            <a:r>
              <a:rPr dirty="0" sz="1200" spc="12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be</a:t>
            </a:r>
            <a:r>
              <a:rPr dirty="0" sz="1200" spc="12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in</a:t>
            </a:r>
            <a:r>
              <a:rPr dirty="0" sz="1200" spc="12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safety</a:t>
            </a:r>
            <a:r>
              <a:rPr dirty="0" sz="1200" spc="13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places,</a:t>
            </a:r>
            <a:endParaRPr sz="1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200" spc="15">
                <a:solidFill>
                  <a:srgbClr val="E1E8F1"/>
                </a:solidFill>
                <a:latin typeface="Roboto"/>
                <a:cs typeface="Roboto"/>
              </a:rPr>
              <a:t>neaí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sea,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40">
                <a:solidFill>
                  <a:srgbClr val="E1E8F1"/>
                </a:solidFill>
                <a:latin typeface="Roboto"/>
                <a:cs typeface="Roboto"/>
              </a:rPr>
              <a:t>foí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example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and</a:t>
            </a:r>
            <a:r>
              <a:rPr dirty="0" sz="1200" spc="1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have</a:t>
            </a:r>
            <a:r>
              <a:rPr dirty="0" sz="1200" spc="1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a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good</a:t>
            </a:r>
            <a:r>
              <a:rPr dirty="0" sz="1200" spc="2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logistic </a:t>
            </a: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infíastíuctuíe</a:t>
            </a:r>
            <a:r>
              <a:rPr dirty="0" sz="1200" spc="1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aíound.</a:t>
            </a:r>
            <a:endParaRPr sz="1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Most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launches</a:t>
            </a:r>
            <a:r>
              <a:rPr dirty="0" sz="1200" spc="1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happens</a:t>
            </a:r>
            <a:r>
              <a:rPr dirty="0" sz="1200" spc="3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at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 east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cost 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launch</a:t>
            </a: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sites.</a:t>
            </a:r>
            <a:endParaRPr sz="1200">
              <a:latin typeface="Roboto"/>
              <a:cs typeface="Roboto"/>
            </a:endParaRPr>
          </a:p>
        </p:txBody>
      </p:sp>
      <p:pic>
        <p:nvPicPr>
          <p:cNvPr id="342" name="object 34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45008" y="3906011"/>
            <a:ext cx="150571" cy="150875"/>
          </a:xfrm>
          <a:prstGeom prst="rect">
            <a:avLst/>
          </a:prstGeom>
        </p:spPr>
      </p:pic>
      <p:pic>
        <p:nvPicPr>
          <p:cNvPr id="343" name="object 343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46531" y="4469891"/>
            <a:ext cx="150571" cy="150876"/>
          </a:xfrm>
          <a:prstGeom prst="rect">
            <a:avLst/>
          </a:prstGeom>
        </p:spPr>
      </p:pic>
      <p:grpSp>
        <p:nvGrpSpPr>
          <p:cNvPr id="344" name="object 344"/>
          <p:cNvGrpSpPr/>
          <p:nvPr/>
        </p:nvGrpSpPr>
        <p:grpSpPr>
          <a:xfrm>
            <a:off x="620268" y="1908048"/>
            <a:ext cx="7519034" cy="1931670"/>
            <a:chOff x="620268" y="1908048"/>
            <a:chExt cx="7519034" cy="1931670"/>
          </a:xfrm>
        </p:grpSpPr>
        <p:pic>
          <p:nvPicPr>
            <p:cNvPr id="345" name="object 34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20268" y="1908048"/>
              <a:ext cx="3920489" cy="1931670"/>
            </a:xfrm>
            <a:prstGeom prst="rect">
              <a:avLst/>
            </a:prstGeom>
          </p:spPr>
        </p:pic>
        <p:pic>
          <p:nvPicPr>
            <p:cNvPr id="346" name="object 34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32376" y="1927860"/>
              <a:ext cx="3606546" cy="18722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31A2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080" y="3531108"/>
            <a:ext cx="85343" cy="853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3016" y="3796284"/>
            <a:ext cx="85318" cy="8534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57312" y="493777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26784" y="0"/>
                </a:moveTo>
                <a:lnTo>
                  <a:pt x="23355" y="22644"/>
                </a:lnTo>
                <a:lnTo>
                  <a:pt x="0" y="26035"/>
                </a:lnTo>
                <a:lnTo>
                  <a:pt x="23355" y="29159"/>
                </a:lnTo>
                <a:lnTo>
                  <a:pt x="26784" y="51803"/>
                </a:lnTo>
                <a:lnTo>
                  <a:pt x="29959" y="29159"/>
                </a:lnTo>
                <a:lnTo>
                  <a:pt x="53327" y="26035"/>
                </a:lnTo>
                <a:lnTo>
                  <a:pt x="29959" y="22644"/>
                </a:lnTo>
                <a:lnTo>
                  <a:pt x="267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33955" y="3448811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399"/>
                </a:lnTo>
                <a:lnTo>
                  <a:pt x="0" y="19938"/>
                </a:lnTo>
                <a:lnTo>
                  <a:pt x="18033" y="22479"/>
                </a:lnTo>
                <a:lnTo>
                  <a:pt x="20574" y="39624"/>
                </a:lnTo>
                <a:lnTo>
                  <a:pt x="23113" y="22479"/>
                </a:lnTo>
                <a:lnTo>
                  <a:pt x="41148" y="19938"/>
                </a:lnTo>
                <a:lnTo>
                  <a:pt x="23113" y="1739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5924" y="4463808"/>
            <a:ext cx="85343" cy="8531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502663" y="2587751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2" y="0"/>
                </a:moveTo>
                <a:lnTo>
                  <a:pt x="17526" y="12573"/>
                </a:lnTo>
                <a:lnTo>
                  <a:pt x="0" y="0"/>
                </a:lnTo>
                <a:lnTo>
                  <a:pt x="13208" y="16764"/>
                </a:lnTo>
                <a:lnTo>
                  <a:pt x="0" y="33528"/>
                </a:lnTo>
                <a:lnTo>
                  <a:pt x="17526" y="20955"/>
                </a:lnTo>
                <a:lnTo>
                  <a:pt x="35052" y="33528"/>
                </a:lnTo>
                <a:lnTo>
                  <a:pt x="21844" y="16764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9100" y="245363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8"/>
                </a:lnTo>
                <a:lnTo>
                  <a:pt x="0" y="44196"/>
                </a:lnTo>
                <a:lnTo>
                  <a:pt x="21945" y="27559"/>
                </a:lnTo>
                <a:lnTo>
                  <a:pt x="31734" y="27559"/>
                </a:lnTo>
                <a:lnTo>
                  <a:pt x="27647" y="22098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9"/>
                </a:moveTo>
                <a:lnTo>
                  <a:pt x="21945" y="27559"/>
                </a:lnTo>
                <a:lnTo>
                  <a:pt x="44183" y="44196"/>
                </a:lnTo>
                <a:lnTo>
                  <a:pt x="31734" y="27559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8756" y="420015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12103" y="15836"/>
                </a:lnTo>
                <a:lnTo>
                  <a:pt x="0" y="31978"/>
                </a:lnTo>
                <a:lnTo>
                  <a:pt x="15836" y="19875"/>
                </a:lnTo>
                <a:lnTo>
                  <a:pt x="22903" y="19875"/>
                </a:lnTo>
                <a:lnTo>
                  <a:pt x="19875" y="15836"/>
                </a:lnTo>
                <a:lnTo>
                  <a:pt x="22952" y="11810"/>
                </a:lnTo>
                <a:lnTo>
                  <a:pt x="15836" y="11810"/>
                </a:lnTo>
                <a:lnTo>
                  <a:pt x="0" y="0"/>
                </a:lnTo>
                <a:close/>
              </a:path>
              <a:path w="32384" h="32385">
                <a:moveTo>
                  <a:pt x="22903" y="19875"/>
                </a:moveTo>
                <a:lnTo>
                  <a:pt x="15836" y="19875"/>
                </a:lnTo>
                <a:lnTo>
                  <a:pt x="31978" y="31978"/>
                </a:lnTo>
                <a:lnTo>
                  <a:pt x="22903" y="19875"/>
                </a:lnTo>
                <a:close/>
              </a:path>
              <a:path w="32384" h="32385">
                <a:moveTo>
                  <a:pt x="31978" y="0"/>
                </a:moveTo>
                <a:lnTo>
                  <a:pt x="15836" y="11810"/>
                </a:lnTo>
                <a:lnTo>
                  <a:pt x="22952" y="11810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3004" y="32826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637" y="27431"/>
                </a:lnTo>
                <a:lnTo>
                  <a:pt x="0" y="54863"/>
                </a:lnTo>
                <a:lnTo>
                  <a:pt x="27444" y="34162"/>
                </a:lnTo>
                <a:lnTo>
                  <a:pt x="39290" y="34162"/>
                </a:lnTo>
                <a:lnTo>
                  <a:pt x="34226" y="27431"/>
                </a:lnTo>
                <a:lnTo>
                  <a:pt x="39290" y="20700"/>
                </a:lnTo>
                <a:lnTo>
                  <a:pt x="27444" y="20700"/>
                </a:lnTo>
                <a:lnTo>
                  <a:pt x="0" y="0"/>
                </a:lnTo>
                <a:close/>
              </a:path>
              <a:path w="55245" h="55245">
                <a:moveTo>
                  <a:pt x="39290" y="34162"/>
                </a:moveTo>
                <a:lnTo>
                  <a:pt x="27444" y="34162"/>
                </a:lnTo>
                <a:lnTo>
                  <a:pt x="54864" y="54863"/>
                </a:lnTo>
                <a:lnTo>
                  <a:pt x="39290" y="34162"/>
                </a:lnTo>
                <a:close/>
              </a:path>
              <a:path w="55245" h="55245">
                <a:moveTo>
                  <a:pt x="54864" y="0"/>
                </a:moveTo>
                <a:lnTo>
                  <a:pt x="27444" y="20700"/>
                </a:lnTo>
                <a:lnTo>
                  <a:pt x="39290" y="20700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5084" y="29352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40" y="23749"/>
                </a:lnTo>
                <a:lnTo>
                  <a:pt x="0" y="47243"/>
                </a:lnTo>
                <a:lnTo>
                  <a:pt x="23621" y="29463"/>
                </a:lnTo>
                <a:lnTo>
                  <a:pt x="33881" y="29463"/>
                </a:lnTo>
                <a:lnTo>
                  <a:pt x="29590" y="23749"/>
                </a:lnTo>
                <a:lnTo>
                  <a:pt x="34024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1" y="29463"/>
                </a:moveTo>
                <a:lnTo>
                  <a:pt x="23621" y="29463"/>
                </a:lnTo>
                <a:lnTo>
                  <a:pt x="47231" y="47243"/>
                </a:lnTo>
                <a:lnTo>
                  <a:pt x="33881" y="29463"/>
                </a:lnTo>
                <a:close/>
              </a:path>
              <a:path w="47625" h="47625">
                <a:moveTo>
                  <a:pt x="47231" y="0"/>
                </a:moveTo>
                <a:lnTo>
                  <a:pt x="23621" y="17780"/>
                </a:lnTo>
                <a:lnTo>
                  <a:pt x="34024" y="17780"/>
                </a:lnTo>
                <a:lnTo>
                  <a:pt x="4723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06296" y="305866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192" y="0"/>
                </a:moveTo>
                <a:lnTo>
                  <a:pt x="5206" y="0"/>
                </a:lnTo>
                <a:lnTo>
                  <a:pt x="0" y="6604"/>
                </a:lnTo>
                <a:lnTo>
                  <a:pt x="0" y="16382"/>
                </a:lnTo>
                <a:lnTo>
                  <a:pt x="1142" y="19557"/>
                </a:lnTo>
                <a:lnTo>
                  <a:pt x="3682" y="22098"/>
                </a:lnTo>
                <a:lnTo>
                  <a:pt x="10638" y="25848"/>
                </a:lnTo>
                <a:lnTo>
                  <a:pt x="17891" y="25050"/>
                </a:lnTo>
                <a:lnTo>
                  <a:pt x="23596" y="20490"/>
                </a:lnTo>
                <a:lnTo>
                  <a:pt x="25908" y="12954"/>
                </a:lnTo>
                <a:lnTo>
                  <a:pt x="25908" y="5842"/>
                </a:lnTo>
                <a:lnTo>
                  <a:pt x="2019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6796" y="3698747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4" h="20320">
                <a:moveTo>
                  <a:pt x="14173" y="0"/>
                </a:moveTo>
                <a:lnTo>
                  <a:pt x="3657" y="0"/>
                </a:lnTo>
                <a:lnTo>
                  <a:pt x="0" y="4190"/>
                </a:lnTo>
                <a:lnTo>
                  <a:pt x="0" y="10667"/>
                </a:lnTo>
                <a:lnTo>
                  <a:pt x="850" y="12826"/>
                </a:lnTo>
                <a:lnTo>
                  <a:pt x="8318" y="19811"/>
                </a:lnTo>
                <a:lnTo>
                  <a:pt x="18262" y="16001"/>
                </a:lnTo>
                <a:lnTo>
                  <a:pt x="18262" y="8508"/>
                </a:lnTo>
                <a:lnTo>
                  <a:pt x="18262" y="3809"/>
                </a:lnTo>
                <a:lnTo>
                  <a:pt x="1417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6531" y="49164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135" y="0"/>
                </a:moveTo>
                <a:lnTo>
                  <a:pt x="3670" y="0"/>
                </a:lnTo>
                <a:lnTo>
                  <a:pt x="0" y="4533"/>
                </a:lnTo>
                <a:lnTo>
                  <a:pt x="0" y="11531"/>
                </a:lnTo>
                <a:lnTo>
                  <a:pt x="812" y="13804"/>
                </a:lnTo>
                <a:lnTo>
                  <a:pt x="2590" y="15697"/>
                </a:lnTo>
                <a:lnTo>
                  <a:pt x="8521" y="21323"/>
                </a:lnTo>
                <a:lnTo>
                  <a:pt x="18275" y="17183"/>
                </a:lnTo>
                <a:lnTo>
                  <a:pt x="18275" y="8890"/>
                </a:lnTo>
                <a:lnTo>
                  <a:pt x="18275" y="3848"/>
                </a:lnTo>
                <a:lnTo>
                  <a:pt x="141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47356" y="3293364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313" y="0"/>
                </a:moveTo>
                <a:lnTo>
                  <a:pt x="5740" y="0"/>
                </a:lnTo>
                <a:lnTo>
                  <a:pt x="0" y="7112"/>
                </a:lnTo>
                <a:lnTo>
                  <a:pt x="0" y="17906"/>
                </a:lnTo>
                <a:lnTo>
                  <a:pt x="1295" y="21462"/>
                </a:lnTo>
                <a:lnTo>
                  <a:pt x="4165" y="24384"/>
                </a:lnTo>
                <a:lnTo>
                  <a:pt x="11926" y="28442"/>
                </a:lnTo>
                <a:lnTo>
                  <a:pt x="20012" y="27511"/>
                </a:lnTo>
                <a:lnTo>
                  <a:pt x="26368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3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78636" y="40965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225" y="0"/>
                </a:moveTo>
                <a:lnTo>
                  <a:pt x="6350" y="0"/>
                </a:lnTo>
                <a:lnTo>
                  <a:pt x="0" y="6362"/>
                </a:lnTo>
                <a:lnTo>
                  <a:pt x="0" y="22567"/>
                </a:lnTo>
                <a:lnTo>
                  <a:pt x="6350" y="28930"/>
                </a:lnTo>
                <a:lnTo>
                  <a:pt x="22225" y="28930"/>
                </a:lnTo>
                <a:lnTo>
                  <a:pt x="28955" y="22567"/>
                </a:lnTo>
                <a:lnTo>
                  <a:pt x="28955" y="14465"/>
                </a:lnTo>
                <a:lnTo>
                  <a:pt x="28955" y="6362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6732" y="2069592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555" y="0"/>
                </a:moveTo>
                <a:lnTo>
                  <a:pt x="5842" y="0"/>
                </a:lnTo>
                <a:lnTo>
                  <a:pt x="0" y="7112"/>
                </a:lnTo>
                <a:lnTo>
                  <a:pt x="0" y="17906"/>
                </a:lnTo>
                <a:lnTo>
                  <a:pt x="1333" y="21462"/>
                </a:lnTo>
                <a:lnTo>
                  <a:pt x="4330" y="24383"/>
                </a:lnTo>
                <a:lnTo>
                  <a:pt x="11964" y="28442"/>
                </a:lnTo>
                <a:lnTo>
                  <a:pt x="20004" y="27511"/>
                </a:lnTo>
                <a:lnTo>
                  <a:pt x="26360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55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37272" y="375208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700" y="22098"/>
                </a:lnTo>
                <a:lnTo>
                  <a:pt x="0" y="44196"/>
                </a:lnTo>
                <a:lnTo>
                  <a:pt x="22097" y="27812"/>
                </a:lnTo>
                <a:lnTo>
                  <a:pt x="31999" y="27812"/>
                </a:lnTo>
                <a:lnTo>
                  <a:pt x="27749" y="22098"/>
                </a:lnTo>
                <a:lnTo>
                  <a:pt x="31716" y="16764"/>
                </a:lnTo>
                <a:lnTo>
                  <a:pt x="22097" y="16764"/>
                </a:lnTo>
                <a:lnTo>
                  <a:pt x="0" y="0"/>
                </a:lnTo>
                <a:close/>
              </a:path>
              <a:path w="44450" h="44450">
                <a:moveTo>
                  <a:pt x="31999" y="27812"/>
                </a:moveTo>
                <a:lnTo>
                  <a:pt x="22097" y="27812"/>
                </a:lnTo>
                <a:lnTo>
                  <a:pt x="44183" y="44196"/>
                </a:lnTo>
                <a:lnTo>
                  <a:pt x="31999" y="27812"/>
                </a:lnTo>
                <a:close/>
              </a:path>
              <a:path w="44450" h="44450">
                <a:moveTo>
                  <a:pt x="44183" y="0"/>
                </a:moveTo>
                <a:lnTo>
                  <a:pt x="22097" y="16764"/>
                </a:lnTo>
                <a:lnTo>
                  <a:pt x="31716" y="16764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2324" y="1935479"/>
            <a:ext cx="85318" cy="85343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144536" y="231495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035" y="0"/>
                </a:moveTo>
                <a:lnTo>
                  <a:pt x="22644" y="22606"/>
                </a:lnTo>
                <a:lnTo>
                  <a:pt x="0" y="25781"/>
                </a:lnTo>
                <a:lnTo>
                  <a:pt x="22644" y="29210"/>
                </a:lnTo>
                <a:lnTo>
                  <a:pt x="26035" y="51816"/>
                </a:lnTo>
                <a:lnTo>
                  <a:pt x="29159" y="29210"/>
                </a:lnTo>
                <a:lnTo>
                  <a:pt x="51803" y="25781"/>
                </a:lnTo>
                <a:lnTo>
                  <a:pt x="29159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98232" y="294284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02" y="0"/>
                </a:moveTo>
                <a:lnTo>
                  <a:pt x="16738" y="12573"/>
                </a:lnTo>
                <a:lnTo>
                  <a:pt x="0" y="0"/>
                </a:lnTo>
                <a:lnTo>
                  <a:pt x="12560" y="16763"/>
                </a:lnTo>
                <a:lnTo>
                  <a:pt x="0" y="33528"/>
                </a:lnTo>
                <a:lnTo>
                  <a:pt x="16738" y="20955"/>
                </a:lnTo>
                <a:lnTo>
                  <a:pt x="33502" y="33528"/>
                </a:lnTo>
                <a:lnTo>
                  <a:pt x="20942" y="16763"/>
                </a:lnTo>
                <a:lnTo>
                  <a:pt x="3350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4191" y="227076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7"/>
                </a:lnTo>
                <a:lnTo>
                  <a:pt x="0" y="44195"/>
                </a:lnTo>
                <a:lnTo>
                  <a:pt x="21945" y="27558"/>
                </a:lnTo>
                <a:lnTo>
                  <a:pt x="31734" y="27558"/>
                </a:lnTo>
                <a:lnTo>
                  <a:pt x="27647" y="22097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8"/>
                </a:moveTo>
                <a:lnTo>
                  <a:pt x="21945" y="27558"/>
                </a:lnTo>
                <a:lnTo>
                  <a:pt x="44183" y="44195"/>
                </a:lnTo>
                <a:lnTo>
                  <a:pt x="31734" y="27558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022348" y="308914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494"/>
                </a:lnTo>
                <a:lnTo>
                  <a:pt x="0" y="47243"/>
                </a:lnTo>
                <a:lnTo>
                  <a:pt x="23621" y="29463"/>
                </a:lnTo>
                <a:lnTo>
                  <a:pt x="34027" y="29463"/>
                </a:lnTo>
                <a:lnTo>
                  <a:pt x="29590" y="23494"/>
                </a:lnTo>
                <a:lnTo>
                  <a:pt x="33884" y="17779"/>
                </a:lnTo>
                <a:lnTo>
                  <a:pt x="23621" y="17779"/>
                </a:lnTo>
                <a:lnTo>
                  <a:pt x="0" y="0"/>
                </a:lnTo>
                <a:close/>
              </a:path>
              <a:path w="47625" h="47625">
                <a:moveTo>
                  <a:pt x="34027" y="29463"/>
                </a:moveTo>
                <a:lnTo>
                  <a:pt x="23621" y="29463"/>
                </a:lnTo>
                <a:lnTo>
                  <a:pt x="47243" y="47243"/>
                </a:lnTo>
                <a:lnTo>
                  <a:pt x="34027" y="29463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79"/>
                </a:lnTo>
                <a:lnTo>
                  <a:pt x="33884" y="17779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87424" y="1880883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0638" y="0"/>
                </a:moveTo>
                <a:lnTo>
                  <a:pt x="3682" y="3923"/>
                </a:lnTo>
                <a:lnTo>
                  <a:pt x="1142" y="6590"/>
                </a:lnTo>
                <a:lnTo>
                  <a:pt x="0" y="9892"/>
                </a:lnTo>
                <a:lnTo>
                  <a:pt x="0" y="20306"/>
                </a:lnTo>
                <a:lnTo>
                  <a:pt x="5206" y="27164"/>
                </a:lnTo>
                <a:lnTo>
                  <a:pt x="20192" y="27164"/>
                </a:lnTo>
                <a:lnTo>
                  <a:pt x="25907" y="21068"/>
                </a:lnTo>
                <a:lnTo>
                  <a:pt x="25907" y="13448"/>
                </a:lnTo>
                <a:lnTo>
                  <a:pt x="23596" y="5584"/>
                </a:lnTo>
                <a:lnTo>
                  <a:pt x="17891" y="827"/>
                </a:lnTo>
                <a:lnTo>
                  <a:pt x="106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270760" y="35311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225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605"/>
                </a:lnTo>
                <a:lnTo>
                  <a:pt x="6350" y="28955"/>
                </a:lnTo>
                <a:lnTo>
                  <a:pt x="22225" y="28955"/>
                </a:lnTo>
                <a:lnTo>
                  <a:pt x="28956" y="22605"/>
                </a:lnTo>
                <a:lnTo>
                  <a:pt x="28956" y="14477"/>
                </a:lnTo>
                <a:lnTo>
                  <a:pt x="28956" y="6349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18400" y="2664094"/>
            <a:ext cx="29209" cy="27305"/>
          </a:xfrm>
          <a:custGeom>
            <a:avLst/>
            <a:gdLst/>
            <a:ahLst/>
            <a:cxnLst/>
            <a:rect l="l" t="t" r="r" b="b"/>
            <a:pathLst>
              <a:path w="29209" h="27305">
                <a:moveTo>
                  <a:pt x="11999" y="0"/>
                </a:moveTo>
                <a:lnTo>
                  <a:pt x="4216" y="3794"/>
                </a:lnTo>
                <a:lnTo>
                  <a:pt x="1308" y="6588"/>
                </a:lnTo>
                <a:lnTo>
                  <a:pt x="0" y="10017"/>
                </a:lnTo>
                <a:lnTo>
                  <a:pt x="0" y="20558"/>
                </a:lnTo>
                <a:lnTo>
                  <a:pt x="5727" y="27289"/>
                </a:lnTo>
                <a:lnTo>
                  <a:pt x="22529" y="27289"/>
                </a:lnTo>
                <a:lnTo>
                  <a:pt x="28930" y="20939"/>
                </a:lnTo>
                <a:lnTo>
                  <a:pt x="28930" y="13573"/>
                </a:lnTo>
                <a:lnTo>
                  <a:pt x="26376" y="5651"/>
                </a:lnTo>
                <a:lnTo>
                  <a:pt x="20059" y="873"/>
                </a:lnTo>
                <a:lnTo>
                  <a:pt x="1199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93564" y="3785615"/>
            <a:ext cx="85344" cy="8382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58740" y="2796539"/>
            <a:ext cx="85344" cy="85343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6300215" y="364083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6" y="22605"/>
                </a:lnTo>
                <a:lnTo>
                  <a:pt x="0" y="26034"/>
                </a:lnTo>
                <a:lnTo>
                  <a:pt x="22606" y="29209"/>
                </a:lnTo>
                <a:lnTo>
                  <a:pt x="26035" y="51815"/>
                </a:lnTo>
                <a:lnTo>
                  <a:pt x="29210" y="29209"/>
                </a:lnTo>
                <a:lnTo>
                  <a:pt x="51816" y="26034"/>
                </a:lnTo>
                <a:lnTo>
                  <a:pt x="29210" y="22605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24327" y="3785615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939" y="0"/>
                </a:moveTo>
                <a:lnTo>
                  <a:pt x="17399" y="18034"/>
                </a:lnTo>
                <a:lnTo>
                  <a:pt x="0" y="20574"/>
                </a:lnTo>
                <a:lnTo>
                  <a:pt x="17399" y="23114"/>
                </a:lnTo>
                <a:lnTo>
                  <a:pt x="19939" y="41148"/>
                </a:lnTo>
                <a:lnTo>
                  <a:pt x="22479" y="23114"/>
                </a:lnTo>
                <a:lnTo>
                  <a:pt x="39624" y="20574"/>
                </a:lnTo>
                <a:lnTo>
                  <a:pt x="22479" y="18034"/>
                </a:lnTo>
                <a:lnTo>
                  <a:pt x="1993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27776" y="3299459"/>
            <a:ext cx="83820" cy="85343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3950208" y="3886212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2" y="16738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38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816096" y="280263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8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562600" y="3002279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1811" y="15875"/>
                </a:lnTo>
                <a:lnTo>
                  <a:pt x="0" y="32003"/>
                </a:lnTo>
                <a:lnTo>
                  <a:pt x="15875" y="19938"/>
                </a:lnTo>
                <a:lnTo>
                  <a:pt x="22978" y="19938"/>
                </a:lnTo>
                <a:lnTo>
                  <a:pt x="19938" y="15875"/>
                </a:lnTo>
                <a:lnTo>
                  <a:pt x="22834" y="12064"/>
                </a:lnTo>
                <a:lnTo>
                  <a:pt x="15875" y="12064"/>
                </a:lnTo>
                <a:lnTo>
                  <a:pt x="0" y="0"/>
                </a:lnTo>
                <a:close/>
              </a:path>
              <a:path w="32385" h="32385">
                <a:moveTo>
                  <a:pt x="22978" y="19938"/>
                </a:moveTo>
                <a:lnTo>
                  <a:pt x="15875" y="19938"/>
                </a:lnTo>
                <a:lnTo>
                  <a:pt x="32003" y="32003"/>
                </a:lnTo>
                <a:lnTo>
                  <a:pt x="22978" y="19938"/>
                </a:lnTo>
                <a:close/>
              </a:path>
              <a:path w="32385" h="32385">
                <a:moveTo>
                  <a:pt x="32003" y="0"/>
                </a:moveTo>
                <a:lnTo>
                  <a:pt x="15875" y="12064"/>
                </a:lnTo>
                <a:lnTo>
                  <a:pt x="22834" y="12064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645152" y="27965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4"/>
                </a:lnTo>
                <a:lnTo>
                  <a:pt x="27432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1"/>
                </a:lnTo>
                <a:lnTo>
                  <a:pt x="27432" y="20701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2" y="34162"/>
                </a:lnTo>
                <a:lnTo>
                  <a:pt x="54863" y="54864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2" y="20701"/>
                </a:lnTo>
                <a:lnTo>
                  <a:pt x="39242" y="20701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995928" y="257708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2"/>
                </a:lnTo>
                <a:lnTo>
                  <a:pt x="0" y="47243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4" y="47243"/>
                </a:lnTo>
                <a:lnTo>
                  <a:pt x="33956" y="29591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421123" y="3988320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3" y="0"/>
                </a:lnTo>
                <a:lnTo>
                  <a:pt x="0" y="5461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8" y="1206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061203" y="2560320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430" y="0"/>
                </a:moveTo>
                <a:lnTo>
                  <a:pt x="4445" y="0"/>
                </a:lnTo>
                <a:lnTo>
                  <a:pt x="0" y="3429"/>
                </a:lnTo>
                <a:lnTo>
                  <a:pt x="0" y="12954"/>
                </a:lnTo>
                <a:lnTo>
                  <a:pt x="4191" y="16763"/>
                </a:lnTo>
                <a:lnTo>
                  <a:pt x="9144" y="16763"/>
                </a:lnTo>
                <a:lnTo>
                  <a:pt x="17145" y="16763"/>
                </a:lnTo>
                <a:lnTo>
                  <a:pt x="21336" y="7619"/>
                </a:lnTo>
                <a:lnTo>
                  <a:pt x="15748" y="2540"/>
                </a:lnTo>
                <a:lnTo>
                  <a:pt x="13843" y="762"/>
                </a:lnTo>
                <a:lnTo>
                  <a:pt x="114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278879" y="283006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4">
                <a:moveTo>
                  <a:pt x="11557" y="0"/>
                </a:moveTo>
                <a:lnTo>
                  <a:pt x="4572" y="0"/>
                </a:lnTo>
                <a:lnTo>
                  <a:pt x="0" y="3682"/>
                </a:lnTo>
                <a:lnTo>
                  <a:pt x="0" y="14096"/>
                </a:lnTo>
                <a:lnTo>
                  <a:pt x="3810" y="18287"/>
                </a:lnTo>
                <a:lnTo>
                  <a:pt x="8890" y="18287"/>
                </a:lnTo>
                <a:lnTo>
                  <a:pt x="17145" y="18287"/>
                </a:lnTo>
                <a:lnTo>
                  <a:pt x="21336" y="8508"/>
                </a:lnTo>
                <a:lnTo>
                  <a:pt x="15748" y="2539"/>
                </a:lnTo>
                <a:lnTo>
                  <a:pt x="13843" y="762"/>
                </a:lnTo>
                <a:lnTo>
                  <a:pt x="1155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655820" y="3230879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17906" y="0"/>
                </a:moveTo>
                <a:lnTo>
                  <a:pt x="7112" y="0"/>
                </a:lnTo>
                <a:lnTo>
                  <a:pt x="0" y="5461"/>
                </a:lnTo>
                <a:lnTo>
                  <a:pt x="0" y="21208"/>
                </a:lnTo>
                <a:lnTo>
                  <a:pt x="6350" y="27431"/>
                </a:lnTo>
                <a:lnTo>
                  <a:pt x="14350" y="27431"/>
                </a:lnTo>
                <a:lnTo>
                  <a:pt x="22508" y="24993"/>
                </a:lnTo>
                <a:lnTo>
                  <a:pt x="27511" y="18970"/>
                </a:lnTo>
                <a:lnTo>
                  <a:pt x="28442" y="11304"/>
                </a:lnTo>
                <a:lnTo>
                  <a:pt x="24383" y="3937"/>
                </a:lnTo>
                <a:lnTo>
                  <a:pt x="21462" y="1269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458967" y="366217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606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224"/>
                </a:lnTo>
                <a:lnTo>
                  <a:pt x="6350" y="28955"/>
                </a:lnTo>
                <a:lnTo>
                  <a:pt x="14478" y="28955"/>
                </a:lnTo>
                <a:lnTo>
                  <a:pt x="22606" y="28955"/>
                </a:lnTo>
                <a:lnTo>
                  <a:pt x="28956" y="22224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238500" y="262432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4" y="4318"/>
                </a:lnTo>
                <a:lnTo>
                  <a:pt x="21462" y="1397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14544" y="3319271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763" y="22859"/>
                </a:lnTo>
                <a:lnTo>
                  <a:pt x="0" y="45719"/>
                </a:lnTo>
                <a:lnTo>
                  <a:pt x="22097" y="28701"/>
                </a:lnTo>
                <a:lnTo>
                  <a:pt x="31999" y="28701"/>
                </a:lnTo>
                <a:lnTo>
                  <a:pt x="27812" y="22859"/>
                </a:lnTo>
                <a:lnTo>
                  <a:pt x="31817" y="17271"/>
                </a:lnTo>
                <a:lnTo>
                  <a:pt x="22097" y="17271"/>
                </a:lnTo>
                <a:lnTo>
                  <a:pt x="0" y="0"/>
                </a:lnTo>
                <a:close/>
              </a:path>
              <a:path w="44450" h="45720">
                <a:moveTo>
                  <a:pt x="31999" y="28701"/>
                </a:moveTo>
                <a:lnTo>
                  <a:pt x="22097" y="28701"/>
                </a:lnTo>
                <a:lnTo>
                  <a:pt x="44195" y="45719"/>
                </a:lnTo>
                <a:lnTo>
                  <a:pt x="31999" y="28701"/>
                </a:lnTo>
                <a:close/>
              </a:path>
              <a:path w="44450" h="45720">
                <a:moveTo>
                  <a:pt x="44195" y="0"/>
                </a:moveTo>
                <a:lnTo>
                  <a:pt x="22097" y="17271"/>
                </a:lnTo>
                <a:lnTo>
                  <a:pt x="31817" y="1727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5" name="object 4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7935" y="3355847"/>
            <a:ext cx="85343" cy="85343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3677411" y="352805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05"/>
                </a:lnTo>
                <a:lnTo>
                  <a:pt x="0" y="26034"/>
                </a:lnTo>
                <a:lnTo>
                  <a:pt x="22605" y="29209"/>
                </a:lnTo>
                <a:lnTo>
                  <a:pt x="25780" y="51815"/>
                </a:lnTo>
                <a:lnTo>
                  <a:pt x="29210" y="29209"/>
                </a:lnTo>
                <a:lnTo>
                  <a:pt x="51815" y="26034"/>
                </a:lnTo>
                <a:lnTo>
                  <a:pt x="29210" y="22605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388107" y="328422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685" y="0"/>
                </a:moveTo>
                <a:lnTo>
                  <a:pt x="17144" y="18033"/>
                </a:lnTo>
                <a:lnTo>
                  <a:pt x="0" y="20573"/>
                </a:lnTo>
                <a:lnTo>
                  <a:pt x="17144" y="23113"/>
                </a:lnTo>
                <a:lnTo>
                  <a:pt x="19685" y="41147"/>
                </a:lnTo>
                <a:lnTo>
                  <a:pt x="22225" y="23113"/>
                </a:lnTo>
                <a:lnTo>
                  <a:pt x="39624" y="20573"/>
                </a:lnTo>
                <a:lnTo>
                  <a:pt x="22225" y="18033"/>
                </a:lnTo>
                <a:lnTo>
                  <a:pt x="1968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305300" y="33802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4"/>
                </a:lnTo>
                <a:lnTo>
                  <a:pt x="33527" y="35052"/>
                </a:lnTo>
                <a:lnTo>
                  <a:pt x="20954" y="17526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634740" y="3157727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79" h="44450">
                <a:moveTo>
                  <a:pt x="30690" y="27686"/>
                </a:moveTo>
                <a:lnTo>
                  <a:pt x="21336" y="27686"/>
                </a:lnTo>
                <a:lnTo>
                  <a:pt x="42672" y="44196"/>
                </a:lnTo>
                <a:lnTo>
                  <a:pt x="30690" y="27686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839211" y="32217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1"/>
                </a:lnTo>
                <a:lnTo>
                  <a:pt x="0" y="47243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1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3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243339" y="386943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6"/>
                </a:lnTo>
                <a:lnTo>
                  <a:pt x="0" y="11265"/>
                </a:lnTo>
                <a:lnTo>
                  <a:pt x="827" y="18930"/>
                </a:lnTo>
                <a:lnTo>
                  <a:pt x="5584" y="24969"/>
                </a:lnTo>
                <a:lnTo>
                  <a:pt x="13448" y="27419"/>
                </a:lnTo>
                <a:lnTo>
                  <a:pt x="21068" y="27419"/>
                </a:lnTo>
                <a:lnTo>
                  <a:pt x="27164" y="21323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151632" y="300380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6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026550" y="320192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0558" y="0"/>
                </a:moveTo>
                <a:lnTo>
                  <a:pt x="10017" y="0"/>
                </a:lnTo>
                <a:lnTo>
                  <a:pt x="6588" y="1269"/>
                </a:lnTo>
                <a:lnTo>
                  <a:pt x="3794" y="4190"/>
                </a:lnTo>
                <a:lnTo>
                  <a:pt x="0" y="12025"/>
                </a:lnTo>
                <a:lnTo>
                  <a:pt x="873" y="20097"/>
                </a:lnTo>
                <a:lnTo>
                  <a:pt x="5651" y="26408"/>
                </a:lnTo>
                <a:lnTo>
                  <a:pt x="13573" y="28956"/>
                </a:lnTo>
                <a:lnTo>
                  <a:pt x="20939" y="28956"/>
                </a:lnTo>
                <a:lnTo>
                  <a:pt x="27289" y="22606"/>
                </a:lnTo>
                <a:lnTo>
                  <a:pt x="27289" y="5714"/>
                </a:lnTo>
                <a:lnTo>
                  <a:pt x="2055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512308" y="22661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4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6034" y="51816"/>
                </a:lnTo>
                <a:lnTo>
                  <a:pt x="29209" y="29210"/>
                </a:lnTo>
                <a:lnTo>
                  <a:pt x="51815" y="26035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836420" y="240944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3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8" y="23113"/>
                </a:lnTo>
                <a:lnTo>
                  <a:pt x="41148" y="20574"/>
                </a:lnTo>
                <a:lnTo>
                  <a:pt x="23368" y="18033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6" name="object 5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39867" y="1924811"/>
            <a:ext cx="85344" cy="83819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2755392" y="254660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27" y="0"/>
                </a:moveTo>
                <a:lnTo>
                  <a:pt x="16763" y="12572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7" y="33527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029711" y="1426463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80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80" h="44450">
                <a:moveTo>
                  <a:pt x="30690" y="27686"/>
                </a:moveTo>
                <a:lnTo>
                  <a:pt x="21336" y="27686"/>
                </a:lnTo>
                <a:lnTo>
                  <a:pt x="42671" y="44196"/>
                </a:lnTo>
                <a:lnTo>
                  <a:pt x="30690" y="27686"/>
                </a:lnTo>
                <a:close/>
              </a:path>
              <a:path w="43180" h="44450">
                <a:moveTo>
                  <a:pt x="42671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671059" y="1866900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0" y="0"/>
                </a:moveTo>
                <a:lnTo>
                  <a:pt x="11302" y="15112"/>
                </a:lnTo>
                <a:lnTo>
                  <a:pt x="0" y="30480"/>
                </a:lnTo>
                <a:lnTo>
                  <a:pt x="15112" y="18923"/>
                </a:lnTo>
                <a:lnTo>
                  <a:pt x="21788" y="18923"/>
                </a:lnTo>
                <a:lnTo>
                  <a:pt x="18923" y="15112"/>
                </a:lnTo>
                <a:lnTo>
                  <a:pt x="21642" y="11557"/>
                </a:lnTo>
                <a:lnTo>
                  <a:pt x="15112" y="11557"/>
                </a:lnTo>
                <a:lnTo>
                  <a:pt x="0" y="0"/>
                </a:lnTo>
                <a:close/>
              </a:path>
              <a:path w="30479" h="30480">
                <a:moveTo>
                  <a:pt x="21788" y="18923"/>
                </a:moveTo>
                <a:lnTo>
                  <a:pt x="15112" y="18923"/>
                </a:lnTo>
                <a:lnTo>
                  <a:pt x="30479" y="30480"/>
                </a:lnTo>
                <a:lnTo>
                  <a:pt x="21788" y="18923"/>
                </a:lnTo>
                <a:close/>
              </a:path>
              <a:path w="30479" h="30480">
                <a:moveTo>
                  <a:pt x="30479" y="0"/>
                </a:moveTo>
                <a:lnTo>
                  <a:pt x="15112" y="11557"/>
                </a:lnTo>
                <a:lnTo>
                  <a:pt x="21642" y="11557"/>
                </a:lnTo>
                <a:lnTo>
                  <a:pt x="3047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857244" y="14218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518915" y="241706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4" y="0"/>
                </a:lnTo>
                <a:lnTo>
                  <a:pt x="0" y="5461"/>
                </a:lnTo>
                <a:lnTo>
                  <a:pt x="0" y="21336"/>
                </a:lnTo>
                <a:lnTo>
                  <a:pt x="5842" y="27431"/>
                </a:lnTo>
                <a:lnTo>
                  <a:pt x="12954" y="27431"/>
                </a:lnTo>
                <a:lnTo>
                  <a:pt x="20490" y="24975"/>
                </a:lnTo>
                <a:lnTo>
                  <a:pt x="25050" y="18923"/>
                </a:lnTo>
                <a:lnTo>
                  <a:pt x="25848" y="11251"/>
                </a:lnTo>
                <a:lnTo>
                  <a:pt x="22098" y="3937"/>
                </a:lnTo>
                <a:lnTo>
                  <a:pt x="19558" y="1269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867911" y="185470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714"/>
                </a:lnTo>
                <a:lnTo>
                  <a:pt x="0" y="22351"/>
                </a:lnTo>
                <a:lnTo>
                  <a:pt x="6350" y="28955"/>
                </a:lnTo>
                <a:lnTo>
                  <a:pt x="14350" y="28955"/>
                </a:lnTo>
                <a:lnTo>
                  <a:pt x="22508" y="26390"/>
                </a:lnTo>
                <a:lnTo>
                  <a:pt x="27511" y="20050"/>
                </a:lnTo>
                <a:lnTo>
                  <a:pt x="28442" y="11971"/>
                </a:lnTo>
                <a:lnTo>
                  <a:pt x="24384" y="4190"/>
                </a:lnTo>
                <a:lnTo>
                  <a:pt x="21462" y="1269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672584" y="22875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5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450592" y="124968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17906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3" y="4318"/>
                </a:lnTo>
                <a:lnTo>
                  <a:pt x="21462" y="1397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326635" y="1944623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0" y="0"/>
                </a:moveTo>
                <a:lnTo>
                  <a:pt x="17272" y="22098"/>
                </a:lnTo>
                <a:lnTo>
                  <a:pt x="0" y="44195"/>
                </a:lnTo>
                <a:lnTo>
                  <a:pt x="22860" y="27812"/>
                </a:lnTo>
                <a:lnTo>
                  <a:pt x="33103" y="27812"/>
                </a:lnTo>
                <a:lnTo>
                  <a:pt x="28701" y="22098"/>
                </a:lnTo>
                <a:lnTo>
                  <a:pt x="32809" y="16763"/>
                </a:lnTo>
                <a:lnTo>
                  <a:pt x="22860" y="16763"/>
                </a:lnTo>
                <a:lnTo>
                  <a:pt x="0" y="0"/>
                </a:lnTo>
                <a:close/>
              </a:path>
              <a:path w="45720" h="44450">
                <a:moveTo>
                  <a:pt x="33103" y="27812"/>
                </a:moveTo>
                <a:lnTo>
                  <a:pt x="22860" y="27812"/>
                </a:lnTo>
                <a:lnTo>
                  <a:pt x="45719" y="44195"/>
                </a:lnTo>
                <a:lnTo>
                  <a:pt x="33103" y="27812"/>
                </a:lnTo>
                <a:close/>
              </a:path>
              <a:path w="45720" h="44450">
                <a:moveTo>
                  <a:pt x="45719" y="0"/>
                </a:moveTo>
                <a:lnTo>
                  <a:pt x="22860" y="16763"/>
                </a:lnTo>
                <a:lnTo>
                  <a:pt x="32809" y="1676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6" name="object 6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4683" y="1600200"/>
            <a:ext cx="85343" cy="85344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2891027" y="215341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5781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5781" y="51815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600200" y="190957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6" y="0"/>
                </a:moveTo>
                <a:lnTo>
                  <a:pt x="17780" y="18033"/>
                </a:lnTo>
                <a:lnTo>
                  <a:pt x="0" y="20573"/>
                </a:lnTo>
                <a:lnTo>
                  <a:pt x="17780" y="23113"/>
                </a:lnTo>
                <a:lnTo>
                  <a:pt x="20446" y="41147"/>
                </a:lnTo>
                <a:lnTo>
                  <a:pt x="22987" y="23113"/>
                </a:lnTo>
                <a:lnTo>
                  <a:pt x="41148" y="20573"/>
                </a:lnTo>
                <a:lnTo>
                  <a:pt x="22987" y="18033"/>
                </a:lnTo>
                <a:lnTo>
                  <a:pt x="2044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517391" y="2005583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3"/>
                </a:lnTo>
                <a:lnTo>
                  <a:pt x="33528" y="35052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846832" y="178307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052827" y="1845564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5" y="23622"/>
                </a:lnTo>
                <a:lnTo>
                  <a:pt x="0" y="47243"/>
                </a:lnTo>
                <a:lnTo>
                  <a:pt x="22733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733" y="17652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0"/>
                </a:moveTo>
                <a:lnTo>
                  <a:pt x="22733" y="29590"/>
                </a:lnTo>
                <a:lnTo>
                  <a:pt x="45720" y="47243"/>
                </a:lnTo>
                <a:lnTo>
                  <a:pt x="32907" y="29590"/>
                </a:lnTo>
                <a:close/>
              </a:path>
              <a:path w="45719" h="47625">
                <a:moveTo>
                  <a:pt x="45720" y="0"/>
                </a:moveTo>
                <a:lnTo>
                  <a:pt x="22733" y="17652"/>
                </a:lnTo>
                <a:lnTo>
                  <a:pt x="32907" y="17652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429523" y="223875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5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7"/>
                </a:lnTo>
                <a:lnTo>
                  <a:pt x="0" y="11251"/>
                </a:lnTo>
                <a:lnTo>
                  <a:pt x="827" y="18923"/>
                </a:lnTo>
                <a:lnTo>
                  <a:pt x="5584" y="24975"/>
                </a:lnTo>
                <a:lnTo>
                  <a:pt x="13448" y="27431"/>
                </a:lnTo>
                <a:lnTo>
                  <a:pt x="21068" y="27431"/>
                </a:lnTo>
                <a:lnTo>
                  <a:pt x="27164" y="21336"/>
                </a:lnTo>
                <a:lnTo>
                  <a:pt x="27164" y="5461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238871" y="1827276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1472" y="0"/>
                </a:moveTo>
                <a:lnTo>
                  <a:pt x="10550" y="0"/>
                </a:lnTo>
                <a:lnTo>
                  <a:pt x="6867" y="1270"/>
                </a:lnTo>
                <a:lnTo>
                  <a:pt x="3946" y="4063"/>
                </a:lnTo>
                <a:lnTo>
                  <a:pt x="0" y="11412"/>
                </a:lnTo>
                <a:lnTo>
                  <a:pt x="946" y="19034"/>
                </a:lnTo>
                <a:lnTo>
                  <a:pt x="5965" y="25013"/>
                </a:lnTo>
                <a:lnTo>
                  <a:pt x="14233" y="27432"/>
                </a:lnTo>
                <a:lnTo>
                  <a:pt x="21980" y="27432"/>
                </a:lnTo>
                <a:lnTo>
                  <a:pt x="28584" y="21336"/>
                </a:lnTo>
                <a:lnTo>
                  <a:pt x="28584" y="5461"/>
                </a:lnTo>
                <a:lnTo>
                  <a:pt x="214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4" name="object 7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83096" y="3290315"/>
            <a:ext cx="85344" cy="85343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472171" y="3555491"/>
            <a:ext cx="83820" cy="83820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6659880" y="46954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5780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926068" y="4133100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437"/>
                </a:lnTo>
                <a:lnTo>
                  <a:pt x="0" y="19938"/>
                </a:lnTo>
                <a:lnTo>
                  <a:pt x="18033" y="22440"/>
                </a:lnTo>
                <a:lnTo>
                  <a:pt x="20574" y="39598"/>
                </a:lnTo>
                <a:lnTo>
                  <a:pt x="23113" y="22440"/>
                </a:lnTo>
                <a:lnTo>
                  <a:pt x="41148" y="19938"/>
                </a:lnTo>
                <a:lnTo>
                  <a:pt x="23113" y="17437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8" name="object 7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55992" y="4285500"/>
            <a:ext cx="85343" cy="85318"/>
          </a:xfrm>
          <a:prstGeom prst="rect">
            <a:avLst/>
          </a:prstGeom>
        </p:spPr>
      </p:pic>
      <p:sp>
        <p:nvSpPr>
          <p:cNvPr id="79" name="object 79"/>
          <p:cNvSpPr/>
          <p:nvPr/>
        </p:nvSpPr>
        <p:spPr>
          <a:xfrm>
            <a:off x="5900928" y="186537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33527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3" y="16763"/>
                </a:lnTo>
                <a:lnTo>
                  <a:pt x="0" y="33528"/>
                </a:lnTo>
                <a:lnTo>
                  <a:pt x="16763" y="20954"/>
                </a:lnTo>
                <a:lnTo>
                  <a:pt x="33527" y="33528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701028" y="2849879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510" y="21336"/>
                </a:lnTo>
                <a:lnTo>
                  <a:pt x="0" y="42671"/>
                </a:lnTo>
                <a:lnTo>
                  <a:pt x="22225" y="26543"/>
                </a:lnTo>
                <a:lnTo>
                  <a:pt x="31715" y="26543"/>
                </a:lnTo>
                <a:lnTo>
                  <a:pt x="27686" y="21336"/>
                </a:lnTo>
                <a:lnTo>
                  <a:pt x="31715" y="16128"/>
                </a:lnTo>
                <a:lnTo>
                  <a:pt x="22225" y="16128"/>
                </a:lnTo>
                <a:lnTo>
                  <a:pt x="0" y="0"/>
                </a:lnTo>
                <a:close/>
              </a:path>
              <a:path w="44450" h="43180">
                <a:moveTo>
                  <a:pt x="31715" y="26543"/>
                </a:moveTo>
                <a:lnTo>
                  <a:pt x="22225" y="26543"/>
                </a:lnTo>
                <a:lnTo>
                  <a:pt x="44196" y="42671"/>
                </a:lnTo>
                <a:lnTo>
                  <a:pt x="31715" y="26543"/>
                </a:lnTo>
                <a:close/>
              </a:path>
              <a:path w="44450" h="43180">
                <a:moveTo>
                  <a:pt x="44196" y="0"/>
                </a:moveTo>
                <a:lnTo>
                  <a:pt x="22225" y="16128"/>
                </a:lnTo>
                <a:lnTo>
                  <a:pt x="31715" y="1612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319771" y="395784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32003" y="0"/>
                </a:moveTo>
                <a:lnTo>
                  <a:pt x="16128" y="11810"/>
                </a:lnTo>
                <a:lnTo>
                  <a:pt x="0" y="0"/>
                </a:ln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32003" y="31978"/>
                </a:lnTo>
                <a:lnTo>
                  <a:pt x="19938" y="15836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488680" y="39288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4" y="0"/>
                </a:moveTo>
                <a:lnTo>
                  <a:pt x="27431" y="20637"/>
                </a:lnTo>
                <a:lnTo>
                  <a:pt x="0" y="0"/>
                </a:lnTo>
                <a:lnTo>
                  <a:pt x="20700" y="27419"/>
                </a:lnTo>
                <a:lnTo>
                  <a:pt x="0" y="54838"/>
                </a:lnTo>
                <a:lnTo>
                  <a:pt x="27431" y="34201"/>
                </a:lnTo>
                <a:lnTo>
                  <a:pt x="54864" y="54838"/>
                </a:lnTo>
                <a:lnTo>
                  <a:pt x="34163" y="27419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715756" y="3582923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987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987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211823" y="2276855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700" y="0"/>
                </a:moveTo>
                <a:lnTo>
                  <a:pt x="5714" y="0"/>
                </a:lnTo>
                <a:lnTo>
                  <a:pt x="0" y="5842"/>
                </a:lnTo>
                <a:lnTo>
                  <a:pt x="0" y="12954"/>
                </a:lnTo>
                <a:lnTo>
                  <a:pt x="2311" y="20490"/>
                </a:lnTo>
                <a:lnTo>
                  <a:pt x="8016" y="25050"/>
                </a:lnTo>
                <a:lnTo>
                  <a:pt x="15269" y="25848"/>
                </a:lnTo>
                <a:lnTo>
                  <a:pt x="22225" y="22098"/>
                </a:lnTo>
                <a:lnTo>
                  <a:pt x="24764" y="19557"/>
                </a:lnTo>
                <a:lnTo>
                  <a:pt x="25908" y="16382"/>
                </a:lnTo>
                <a:lnTo>
                  <a:pt x="25908" y="660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763000" y="43449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604" y="0"/>
                </a:moveTo>
                <a:lnTo>
                  <a:pt x="4064" y="0"/>
                </a:lnTo>
                <a:lnTo>
                  <a:pt x="0" y="4140"/>
                </a:lnTo>
                <a:lnTo>
                  <a:pt x="0" y="9182"/>
                </a:lnTo>
                <a:lnTo>
                  <a:pt x="0" y="17170"/>
                </a:lnTo>
                <a:lnTo>
                  <a:pt x="9905" y="21310"/>
                </a:lnTo>
                <a:lnTo>
                  <a:pt x="17399" y="13766"/>
                </a:lnTo>
                <a:lnTo>
                  <a:pt x="18288" y="11430"/>
                </a:lnTo>
                <a:lnTo>
                  <a:pt x="18288" y="4445"/>
                </a:lnTo>
                <a:lnTo>
                  <a:pt x="146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505700" y="4675644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5" h="20320">
                <a:moveTo>
                  <a:pt x="13461" y="0"/>
                </a:moveTo>
                <a:lnTo>
                  <a:pt x="3809" y="0"/>
                </a:lnTo>
                <a:lnTo>
                  <a:pt x="0" y="3568"/>
                </a:lnTo>
                <a:lnTo>
                  <a:pt x="0" y="8254"/>
                </a:lnTo>
                <a:lnTo>
                  <a:pt x="0" y="15951"/>
                </a:lnTo>
                <a:lnTo>
                  <a:pt x="9017" y="19799"/>
                </a:lnTo>
                <a:lnTo>
                  <a:pt x="14350" y="14579"/>
                </a:lnTo>
                <a:lnTo>
                  <a:pt x="16001" y="12826"/>
                </a:lnTo>
                <a:lnTo>
                  <a:pt x="16764" y="10706"/>
                </a:lnTo>
                <a:lnTo>
                  <a:pt x="16764" y="4203"/>
                </a:lnTo>
                <a:lnTo>
                  <a:pt x="1346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094219" y="3051048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24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14350"/>
                </a:lnTo>
                <a:lnTo>
                  <a:pt x="2565" y="22508"/>
                </a:lnTo>
                <a:lnTo>
                  <a:pt x="8905" y="27511"/>
                </a:lnTo>
                <a:lnTo>
                  <a:pt x="16984" y="28442"/>
                </a:lnTo>
                <a:lnTo>
                  <a:pt x="24764" y="24383"/>
                </a:lnTo>
                <a:lnTo>
                  <a:pt x="27685" y="21462"/>
                </a:lnTo>
                <a:lnTo>
                  <a:pt x="28955" y="17906"/>
                </a:lnTo>
                <a:lnTo>
                  <a:pt x="28955" y="7112"/>
                </a:lnTo>
                <a:lnTo>
                  <a:pt x="2324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123176" y="426416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730" y="0"/>
                </a:lnTo>
                <a:lnTo>
                  <a:pt x="0" y="6032"/>
                </a:lnTo>
                <a:lnTo>
                  <a:pt x="0" y="13703"/>
                </a:lnTo>
                <a:lnTo>
                  <a:pt x="0" y="21374"/>
                </a:lnTo>
                <a:lnTo>
                  <a:pt x="6730" y="27406"/>
                </a:lnTo>
                <a:lnTo>
                  <a:pt x="22605" y="27406"/>
                </a:lnTo>
                <a:lnTo>
                  <a:pt x="28955" y="21374"/>
                </a:lnTo>
                <a:lnTo>
                  <a:pt x="28955" y="603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989064" y="351129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7" y="27812"/>
                </a:lnTo>
                <a:lnTo>
                  <a:pt x="31767" y="27812"/>
                </a:lnTo>
                <a:lnTo>
                  <a:pt x="27431" y="22097"/>
                </a:lnTo>
                <a:lnTo>
                  <a:pt x="31478" y="16763"/>
                </a:lnTo>
                <a:lnTo>
                  <a:pt x="22097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7" y="27812"/>
                </a:lnTo>
                <a:lnTo>
                  <a:pt x="44195" y="44195"/>
                </a:lnTo>
                <a:lnTo>
                  <a:pt x="31767" y="27812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763"/>
                </a:lnTo>
                <a:lnTo>
                  <a:pt x="31478" y="16763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0" name="object 9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12864" y="1693164"/>
            <a:ext cx="85343" cy="85344"/>
          </a:xfrm>
          <a:prstGeom prst="rect">
            <a:avLst/>
          </a:prstGeom>
        </p:spPr>
      </p:pic>
      <p:sp>
        <p:nvSpPr>
          <p:cNvPr id="91" name="object 91"/>
          <p:cNvSpPr/>
          <p:nvPr/>
        </p:nvSpPr>
        <p:spPr>
          <a:xfrm>
            <a:off x="6772656" y="2074164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5781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6" y="25781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626352" y="2409444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7" y="35051"/>
                </a:lnTo>
                <a:lnTo>
                  <a:pt x="20954" y="17525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150607" y="20299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6" y="2209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900928" y="2848355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19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732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732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602980" y="42153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5" y="0"/>
                </a:moveTo>
                <a:lnTo>
                  <a:pt x="6730" y="0"/>
                </a:lnTo>
                <a:lnTo>
                  <a:pt x="0" y="6362"/>
                </a:lnTo>
                <a:lnTo>
                  <a:pt x="0" y="14465"/>
                </a:lnTo>
                <a:lnTo>
                  <a:pt x="0" y="22567"/>
                </a:lnTo>
                <a:lnTo>
                  <a:pt x="6730" y="28930"/>
                </a:lnTo>
                <a:lnTo>
                  <a:pt x="22605" y="28930"/>
                </a:lnTo>
                <a:lnTo>
                  <a:pt x="28955" y="22567"/>
                </a:lnTo>
                <a:lnTo>
                  <a:pt x="28955" y="636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123176" y="2422007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16019" y="0"/>
                </a:moveTo>
                <a:lnTo>
                  <a:pt x="8397" y="946"/>
                </a:lnTo>
                <a:lnTo>
                  <a:pt x="2418" y="5965"/>
                </a:lnTo>
                <a:lnTo>
                  <a:pt x="0" y="14233"/>
                </a:lnTo>
                <a:lnTo>
                  <a:pt x="0" y="21980"/>
                </a:lnTo>
                <a:lnTo>
                  <a:pt x="6096" y="28584"/>
                </a:lnTo>
                <a:lnTo>
                  <a:pt x="21971" y="28584"/>
                </a:lnTo>
                <a:lnTo>
                  <a:pt x="27431" y="21472"/>
                </a:lnTo>
                <a:lnTo>
                  <a:pt x="27431" y="10550"/>
                </a:lnTo>
                <a:lnTo>
                  <a:pt x="26162" y="6867"/>
                </a:lnTo>
                <a:lnTo>
                  <a:pt x="23368" y="3946"/>
                </a:lnTo>
                <a:lnTo>
                  <a:pt x="160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7" name="object 9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67728" y="248411"/>
            <a:ext cx="85344" cy="83820"/>
          </a:xfrm>
          <a:prstGeom prst="rect">
            <a:avLst/>
          </a:prstGeom>
        </p:spPr>
      </p:pic>
      <p:sp>
        <p:nvSpPr>
          <p:cNvPr id="98" name="object 98"/>
          <p:cNvSpPr/>
          <p:nvPr/>
        </p:nvSpPr>
        <p:spPr>
          <a:xfrm>
            <a:off x="7499604" y="405755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930" y="0"/>
                </a:moveTo>
                <a:lnTo>
                  <a:pt x="8858" y="946"/>
                </a:lnTo>
                <a:lnTo>
                  <a:pt x="2547" y="5965"/>
                </a:lnTo>
                <a:lnTo>
                  <a:pt x="0" y="14233"/>
                </a:lnTo>
                <a:lnTo>
                  <a:pt x="0" y="21980"/>
                </a:lnTo>
                <a:lnTo>
                  <a:pt x="6350" y="28584"/>
                </a:lnTo>
                <a:lnTo>
                  <a:pt x="23241" y="28584"/>
                </a:lnTo>
                <a:lnTo>
                  <a:pt x="28955" y="21472"/>
                </a:lnTo>
                <a:lnTo>
                  <a:pt x="28955" y="10550"/>
                </a:lnTo>
                <a:lnTo>
                  <a:pt x="27686" y="6867"/>
                </a:lnTo>
                <a:lnTo>
                  <a:pt x="24765" y="3946"/>
                </a:lnTo>
                <a:lnTo>
                  <a:pt x="169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851392" y="633983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79">
                <a:moveTo>
                  <a:pt x="44196" y="0"/>
                </a:moveTo>
                <a:lnTo>
                  <a:pt x="22225" y="16128"/>
                </a:lnTo>
                <a:lnTo>
                  <a:pt x="0" y="0"/>
                </a:lnTo>
                <a:lnTo>
                  <a:pt x="16509" y="21336"/>
                </a:lnTo>
                <a:lnTo>
                  <a:pt x="0" y="42671"/>
                </a:lnTo>
                <a:lnTo>
                  <a:pt x="22225" y="26542"/>
                </a:lnTo>
                <a:lnTo>
                  <a:pt x="44196" y="42671"/>
                </a:lnTo>
                <a:lnTo>
                  <a:pt x="27685" y="21336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0" name="object 10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08376" y="4888991"/>
            <a:ext cx="85343" cy="85343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6636" y="4565916"/>
            <a:ext cx="83820" cy="85318"/>
          </a:xfrm>
          <a:prstGeom prst="rect">
            <a:avLst/>
          </a:prstGeom>
        </p:spPr>
      </p:pic>
      <p:sp>
        <p:nvSpPr>
          <p:cNvPr id="102" name="object 102"/>
          <p:cNvSpPr/>
          <p:nvPr/>
        </p:nvSpPr>
        <p:spPr>
          <a:xfrm>
            <a:off x="2798064" y="466039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781" y="0"/>
                </a:moveTo>
                <a:lnTo>
                  <a:pt x="22606" y="22644"/>
                </a:lnTo>
                <a:lnTo>
                  <a:pt x="0" y="25768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5768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701028" y="483260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08"/>
                </a:lnTo>
                <a:lnTo>
                  <a:pt x="0" y="20561"/>
                </a:lnTo>
                <a:lnTo>
                  <a:pt x="17779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61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4" name="object 10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70703" y="4553711"/>
            <a:ext cx="83820" cy="83819"/>
          </a:xfrm>
          <a:prstGeom prst="rect">
            <a:avLst/>
          </a:prstGeom>
        </p:spPr>
      </p:pic>
      <p:sp>
        <p:nvSpPr>
          <p:cNvPr id="105" name="object 105"/>
          <p:cNvSpPr/>
          <p:nvPr/>
        </p:nvSpPr>
        <p:spPr>
          <a:xfrm>
            <a:off x="4267200" y="484480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3" y="16764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64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439923" y="47015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8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5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06336" y="41361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103" y="16141"/>
                </a:lnTo>
                <a:lnTo>
                  <a:pt x="0" y="31978"/>
                </a:lnTo>
                <a:lnTo>
                  <a:pt x="16141" y="19875"/>
                </a:lnTo>
                <a:lnTo>
                  <a:pt x="22952" y="19875"/>
                </a:lnTo>
                <a:lnTo>
                  <a:pt x="20167" y="16141"/>
                </a:lnTo>
                <a:lnTo>
                  <a:pt x="23122" y="12103"/>
                </a:lnTo>
                <a:lnTo>
                  <a:pt x="16141" y="12103"/>
                </a:lnTo>
                <a:lnTo>
                  <a:pt x="0" y="0"/>
                </a:lnTo>
                <a:close/>
              </a:path>
              <a:path w="32385" h="32385">
                <a:moveTo>
                  <a:pt x="22952" y="19875"/>
                </a:moveTo>
                <a:lnTo>
                  <a:pt x="16141" y="19875"/>
                </a:lnTo>
                <a:lnTo>
                  <a:pt x="31978" y="31978"/>
                </a:lnTo>
                <a:lnTo>
                  <a:pt x="22952" y="19875"/>
                </a:lnTo>
                <a:close/>
              </a:path>
              <a:path w="32385" h="32385">
                <a:moveTo>
                  <a:pt x="31978" y="0"/>
                </a:moveTo>
                <a:lnTo>
                  <a:pt x="16141" y="12103"/>
                </a:lnTo>
                <a:lnTo>
                  <a:pt x="23122" y="12103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193304" y="45811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0"/>
                </a:moveTo>
                <a:lnTo>
                  <a:pt x="20637" y="27419"/>
                </a:lnTo>
                <a:lnTo>
                  <a:pt x="0" y="54863"/>
                </a:lnTo>
                <a:lnTo>
                  <a:pt x="27419" y="34226"/>
                </a:lnTo>
                <a:lnTo>
                  <a:pt x="39319" y="34226"/>
                </a:lnTo>
                <a:lnTo>
                  <a:pt x="34201" y="27419"/>
                </a:lnTo>
                <a:lnTo>
                  <a:pt x="39305" y="20637"/>
                </a:lnTo>
                <a:lnTo>
                  <a:pt x="27419" y="20637"/>
                </a:lnTo>
                <a:lnTo>
                  <a:pt x="0" y="0"/>
                </a:lnTo>
                <a:close/>
              </a:path>
              <a:path w="55244" h="55245">
                <a:moveTo>
                  <a:pt x="39319" y="34226"/>
                </a:moveTo>
                <a:lnTo>
                  <a:pt x="27419" y="34226"/>
                </a:lnTo>
                <a:lnTo>
                  <a:pt x="54838" y="54863"/>
                </a:lnTo>
                <a:lnTo>
                  <a:pt x="39319" y="34226"/>
                </a:lnTo>
                <a:close/>
              </a:path>
              <a:path w="55244" h="55245">
                <a:moveTo>
                  <a:pt x="54838" y="0"/>
                </a:moveTo>
                <a:lnTo>
                  <a:pt x="27419" y="20637"/>
                </a:lnTo>
                <a:lnTo>
                  <a:pt x="39305" y="20637"/>
                </a:lnTo>
                <a:lnTo>
                  <a:pt x="548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696211" y="40706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09"/>
                </a:lnTo>
                <a:lnTo>
                  <a:pt x="0" y="47231"/>
                </a:lnTo>
                <a:lnTo>
                  <a:pt x="23494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494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494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510843" y="4594872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20006" y="0"/>
                </a:moveTo>
                <a:lnTo>
                  <a:pt x="12894" y="0"/>
                </a:lnTo>
                <a:lnTo>
                  <a:pt x="5357" y="2449"/>
                </a:lnTo>
                <a:lnTo>
                  <a:pt x="797" y="8493"/>
                </a:lnTo>
                <a:lnTo>
                  <a:pt x="0" y="16169"/>
                </a:lnTo>
                <a:lnTo>
                  <a:pt x="3750" y="23520"/>
                </a:lnTo>
                <a:lnTo>
                  <a:pt x="6290" y="26200"/>
                </a:lnTo>
                <a:lnTo>
                  <a:pt x="9465" y="27406"/>
                </a:lnTo>
                <a:lnTo>
                  <a:pt x="19244" y="27406"/>
                </a:lnTo>
                <a:lnTo>
                  <a:pt x="25848" y="21932"/>
                </a:lnTo>
                <a:lnTo>
                  <a:pt x="25848" y="6096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743455" y="48021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4">
                <a:moveTo>
                  <a:pt x="16001" y="0"/>
                </a:moveTo>
                <a:lnTo>
                  <a:pt x="11302" y="0"/>
                </a:lnTo>
                <a:lnTo>
                  <a:pt x="3810" y="0"/>
                </a:lnTo>
                <a:lnTo>
                  <a:pt x="0" y="9944"/>
                </a:lnTo>
                <a:lnTo>
                  <a:pt x="6985" y="17411"/>
                </a:lnTo>
                <a:lnTo>
                  <a:pt x="9143" y="18262"/>
                </a:lnTo>
                <a:lnTo>
                  <a:pt x="15620" y="18262"/>
                </a:lnTo>
                <a:lnTo>
                  <a:pt x="19812" y="14605"/>
                </a:lnTo>
                <a:lnTo>
                  <a:pt x="19812" y="4089"/>
                </a:lnTo>
                <a:lnTo>
                  <a:pt x="1600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46888" y="4457712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6230" y="0"/>
                </a:moveTo>
                <a:lnTo>
                  <a:pt x="11544" y="0"/>
                </a:lnTo>
                <a:lnTo>
                  <a:pt x="3848" y="0"/>
                </a:lnTo>
                <a:lnTo>
                  <a:pt x="0" y="9753"/>
                </a:lnTo>
                <a:lnTo>
                  <a:pt x="5219" y="15684"/>
                </a:lnTo>
                <a:lnTo>
                  <a:pt x="6972" y="17462"/>
                </a:lnTo>
                <a:lnTo>
                  <a:pt x="9093" y="18275"/>
                </a:lnTo>
                <a:lnTo>
                  <a:pt x="15595" y="18275"/>
                </a:lnTo>
                <a:lnTo>
                  <a:pt x="19799" y="14605"/>
                </a:lnTo>
                <a:lnTo>
                  <a:pt x="19799" y="4140"/>
                </a:lnTo>
                <a:lnTo>
                  <a:pt x="162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516171" y="4808220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1159" y="0"/>
                </a:moveTo>
                <a:lnTo>
                  <a:pt x="13412" y="0"/>
                </a:lnTo>
                <a:lnTo>
                  <a:pt x="5655" y="2574"/>
                </a:lnTo>
                <a:lnTo>
                  <a:pt x="887" y="8931"/>
                </a:lnTo>
                <a:lnTo>
                  <a:pt x="0" y="17016"/>
                </a:lnTo>
                <a:lnTo>
                  <a:pt x="3887" y="24777"/>
                </a:lnTo>
                <a:lnTo>
                  <a:pt x="6554" y="27647"/>
                </a:lnTo>
                <a:lnTo>
                  <a:pt x="9983" y="28943"/>
                </a:lnTo>
                <a:lnTo>
                  <a:pt x="20270" y="28943"/>
                </a:lnTo>
                <a:lnTo>
                  <a:pt x="27128" y="23202"/>
                </a:lnTo>
                <a:lnTo>
                  <a:pt x="27128" y="6629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670048" y="4998732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9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9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836467" y="4352544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10">
                <a:moveTo>
                  <a:pt x="21159" y="0"/>
                </a:moveTo>
                <a:lnTo>
                  <a:pt x="13412" y="0"/>
                </a:lnTo>
                <a:lnTo>
                  <a:pt x="5655" y="2583"/>
                </a:lnTo>
                <a:lnTo>
                  <a:pt x="887" y="8939"/>
                </a:lnTo>
                <a:lnTo>
                  <a:pt x="0" y="16978"/>
                </a:lnTo>
                <a:lnTo>
                  <a:pt x="3887" y="24612"/>
                </a:lnTo>
                <a:lnTo>
                  <a:pt x="6554" y="27609"/>
                </a:lnTo>
                <a:lnTo>
                  <a:pt x="9983" y="28943"/>
                </a:lnTo>
                <a:lnTo>
                  <a:pt x="20397" y="28943"/>
                </a:lnTo>
                <a:lnTo>
                  <a:pt x="27128" y="23101"/>
                </a:lnTo>
                <a:lnTo>
                  <a:pt x="27128" y="6388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34708" y="4838700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421" y="22847"/>
                </a:lnTo>
                <a:lnTo>
                  <a:pt x="0" y="45707"/>
                </a:lnTo>
                <a:lnTo>
                  <a:pt x="22097" y="28435"/>
                </a:lnTo>
                <a:lnTo>
                  <a:pt x="31555" y="28435"/>
                </a:lnTo>
                <a:lnTo>
                  <a:pt x="27470" y="22847"/>
                </a:lnTo>
                <a:lnTo>
                  <a:pt x="31752" y="16992"/>
                </a:lnTo>
                <a:lnTo>
                  <a:pt x="22097" y="16992"/>
                </a:lnTo>
                <a:lnTo>
                  <a:pt x="0" y="0"/>
                </a:lnTo>
                <a:close/>
              </a:path>
              <a:path w="44450" h="45720">
                <a:moveTo>
                  <a:pt x="31555" y="28435"/>
                </a:moveTo>
                <a:lnTo>
                  <a:pt x="22097" y="28435"/>
                </a:lnTo>
                <a:lnTo>
                  <a:pt x="44183" y="45707"/>
                </a:lnTo>
                <a:lnTo>
                  <a:pt x="31555" y="28435"/>
                </a:lnTo>
                <a:close/>
              </a:path>
              <a:path w="44450" h="45720">
                <a:moveTo>
                  <a:pt x="44183" y="0"/>
                </a:moveTo>
                <a:lnTo>
                  <a:pt x="22097" y="16992"/>
                </a:lnTo>
                <a:lnTo>
                  <a:pt x="31752" y="16992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7" name="object 11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299716" y="3712464"/>
            <a:ext cx="85343" cy="85344"/>
          </a:xfrm>
          <a:prstGeom prst="rect">
            <a:avLst/>
          </a:prstGeom>
        </p:spPr>
      </p:pic>
      <p:sp>
        <p:nvSpPr>
          <p:cNvPr id="118" name="object 118"/>
          <p:cNvSpPr/>
          <p:nvPr/>
        </p:nvSpPr>
        <p:spPr>
          <a:xfrm>
            <a:off x="1975104" y="37520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6034" y="0"/>
                </a:moveTo>
                <a:lnTo>
                  <a:pt x="22606" y="22606"/>
                </a:lnTo>
                <a:lnTo>
                  <a:pt x="0" y="25781"/>
                </a:lnTo>
                <a:lnTo>
                  <a:pt x="22606" y="29209"/>
                </a:lnTo>
                <a:lnTo>
                  <a:pt x="26034" y="51815"/>
                </a:lnTo>
                <a:lnTo>
                  <a:pt x="29209" y="29209"/>
                </a:lnTo>
                <a:lnTo>
                  <a:pt x="51815" y="25781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227832" y="425805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61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7" y="20561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481327" y="4341888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131"/>
                </a:lnTo>
                <a:lnTo>
                  <a:pt x="0" y="0"/>
                </a:lnTo>
                <a:lnTo>
                  <a:pt x="12572" y="17526"/>
                </a:lnTo>
                <a:lnTo>
                  <a:pt x="0" y="35026"/>
                </a:lnTo>
                <a:lnTo>
                  <a:pt x="16763" y="21894"/>
                </a:lnTo>
                <a:lnTo>
                  <a:pt x="33528" y="35026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978151" y="45872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9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6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871971" y="49682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09"/>
                </a:lnTo>
                <a:lnTo>
                  <a:pt x="0" y="47231"/>
                </a:lnTo>
                <a:lnTo>
                  <a:pt x="23749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749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964935" y="4698504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13715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21932"/>
                </a:lnTo>
                <a:lnTo>
                  <a:pt x="6858" y="27406"/>
                </a:lnTo>
                <a:lnTo>
                  <a:pt x="17272" y="27406"/>
                </a:lnTo>
                <a:lnTo>
                  <a:pt x="20574" y="26200"/>
                </a:lnTo>
                <a:lnTo>
                  <a:pt x="23240" y="23520"/>
                </a:lnTo>
                <a:lnTo>
                  <a:pt x="27164" y="16169"/>
                </a:lnTo>
                <a:lnTo>
                  <a:pt x="26336" y="8493"/>
                </a:lnTo>
                <a:lnTo>
                  <a:pt x="21580" y="2449"/>
                </a:lnTo>
                <a:lnTo>
                  <a:pt x="1371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447544" y="408128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8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6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6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104644" y="420320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4350" y="0"/>
                </a:moveTo>
                <a:lnTo>
                  <a:pt x="6604" y="0"/>
                </a:lnTo>
                <a:lnTo>
                  <a:pt x="0" y="6057"/>
                </a:lnTo>
                <a:lnTo>
                  <a:pt x="0" y="21983"/>
                </a:lnTo>
                <a:lnTo>
                  <a:pt x="7112" y="27406"/>
                </a:lnTo>
                <a:lnTo>
                  <a:pt x="18033" y="27406"/>
                </a:lnTo>
                <a:lnTo>
                  <a:pt x="21717" y="26174"/>
                </a:lnTo>
                <a:lnTo>
                  <a:pt x="24637" y="23406"/>
                </a:lnTo>
                <a:lnTo>
                  <a:pt x="28584" y="16035"/>
                </a:lnTo>
                <a:lnTo>
                  <a:pt x="27638" y="8402"/>
                </a:lnTo>
                <a:lnTo>
                  <a:pt x="22619" y="2419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6" name="object 1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579620" y="4802123"/>
            <a:ext cx="85343" cy="85343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409688" y="4889004"/>
            <a:ext cx="85343" cy="85318"/>
          </a:xfrm>
          <a:prstGeom prst="rect">
            <a:avLst/>
          </a:prstGeom>
        </p:spPr>
      </p:pic>
      <p:sp>
        <p:nvSpPr>
          <p:cNvPr id="128" name="object 128"/>
          <p:cNvSpPr/>
          <p:nvPr/>
        </p:nvSpPr>
        <p:spPr>
          <a:xfrm>
            <a:off x="3208020" y="465888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1" y="0"/>
                </a:moveTo>
                <a:lnTo>
                  <a:pt x="22606" y="22644"/>
                </a:lnTo>
                <a:lnTo>
                  <a:pt x="0" y="26034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912607" y="455066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80" y="18008"/>
                </a:lnTo>
                <a:lnTo>
                  <a:pt x="0" y="20586"/>
                </a:lnTo>
                <a:lnTo>
                  <a:pt x="17780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86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0" name="object 1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646932" y="4317491"/>
            <a:ext cx="85343" cy="83820"/>
          </a:xfrm>
          <a:prstGeom prst="rect">
            <a:avLst/>
          </a:prstGeom>
        </p:spPr>
      </p:pic>
      <p:sp>
        <p:nvSpPr>
          <p:cNvPr id="131" name="object 131"/>
          <p:cNvSpPr/>
          <p:nvPr/>
        </p:nvSpPr>
        <p:spPr>
          <a:xfrm>
            <a:off x="5574791" y="490424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2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2" y="33502"/>
                </a:lnTo>
                <a:lnTo>
                  <a:pt x="21844" y="16738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8793480" y="4895088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3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3965447" y="401880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23148" y="19875"/>
                </a:lnTo>
                <a:lnTo>
                  <a:pt x="20192" y="15836"/>
                </a:lnTo>
                <a:lnTo>
                  <a:pt x="22977" y="12103"/>
                </a:lnTo>
                <a:lnTo>
                  <a:pt x="16128" y="12103"/>
                </a:lnTo>
                <a:lnTo>
                  <a:pt x="0" y="0"/>
                </a:lnTo>
                <a:close/>
              </a:path>
              <a:path w="32385" h="32385">
                <a:moveTo>
                  <a:pt x="23148" y="19875"/>
                </a:moveTo>
                <a:lnTo>
                  <a:pt x="16128" y="19875"/>
                </a:lnTo>
                <a:lnTo>
                  <a:pt x="32003" y="31978"/>
                </a:lnTo>
                <a:lnTo>
                  <a:pt x="23148" y="19875"/>
                </a:lnTo>
                <a:close/>
              </a:path>
              <a:path w="32385" h="32385">
                <a:moveTo>
                  <a:pt x="32003" y="0"/>
                </a:moveTo>
                <a:lnTo>
                  <a:pt x="16128" y="12103"/>
                </a:lnTo>
                <a:lnTo>
                  <a:pt x="22977" y="12103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953756" y="48889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700" y="27444"/>
                </a:lnTo>
                <a:lnTo>
                  <a:pt x="0" y="54864"/>
                </a:lnTo>
                <a:lnTo>
                  <a:pt x="27432" y="34226"/>
                </a:lnTo>
                <a:lnTo>
                  <a:pt x="39283" y="34226"/>
                </a:lnTo>
                <a:lnTo>
                  <a:pt x="34163" y="27444"/>
                </a:lnTo>
                <a:lnTo>
                  <a:pt x="39297" y="20637"/>
                </a:lnTo>
                <a:lnTo>
                  <a:pt x="27432" y="20637"/>
                </a:lnTo>
                <a:lnTo>
                  <a:pt x="0" y="0"/>
                </a:lnTo>
                <a:close/>
              </a:path>
              <a:path w="55245" h="55245">
                <a:moveTo>
                  <a:pt x="39283" y="34226"/>
                </a:moveTo>
                <a:lnTo>
                  <a:pt x="27432" y="34226"/>
                </a:lnTo>
                <a:lnTo>
                  <a:pt x="54864" y="54864"/>
                </a:lnTo>
                <a:lnTo>
                  <a:pt x="39283" y="34226"/>
                </a:lnTo>
                <a:close/>
              </a:path>
              <a:path w="55245" h="55245">
                <a:moveTo>
                  <a:pt x="54864" y="0"/>
                </a:moveTo>
                <a:lnTo>
                  <a:pt x="27432" y="20637"/>
                </a:lnTo>
                <a:lnTo>
                  <a:pt x="39297" y="20637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308847" y="4669548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5" y="23622"/>
                </a:lnTo>
                <a:lnTo>
                  <a:pt x="0" y="47231"/>
                </a:lnTo>
                <a:lnTo>
                  <a:pt x="22732" y="29591"/>
                </a:lnTo>
                <a:lnTo>
                  <a:pt x="32909" y="29591"/>
                </a:lnTo>
                <a:lnTo>
                  <a:pt x="28575" y="23622"/>
                </a:lnTo>
                <a:lnTo>
                  <a:pt x="32916" y="17640"/>
                </a:lnTo>
                <a:lnTo>
                  <a:pt x="22732" y="17640"/>
                </a:lnTo>
                <a:lnTo>
                  <a:pt x="0" y="0"/>
                </a:lnTo>
                <a:close/>
              </a:path>
              <a:path w="45720" h="47625">
                <a:moveTo>
                  <a:pt x="32909" y="29591"/>
                </a:moveTo>
                <a:lnTo>
                  <a:pt x="22732" y="29591"/>
                </a:lnTo>
                <a:lnTo>
                  <a:pt x="45720" y="47231"/>
                </a:lnTo>
                <a:lnTo>
                  <a:pt x="32909" y="29591"/>
                </a:lnTo>
                <a:close/>
              </a:path>
              <a:path w="45720" h="47625">
                <a:moveTo>
                  <a:pt x="45720" y="0"/>
                </a:moveTo>
                <a:lnTo>
                  <a:pt x="22732" y="17640"/>
                </a:lnTo>
                <a:lnTo>
                  <a:pt x="32916" y="17640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111763" y="5006352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06"/>
                </a:lnTo>
                <a:lnTo>
                  <a:pt x="3923" y="3886"/>
                </a:lnTo>
                <a:lnTo>
                  <a:pt x="0" y="11237"/>
                </a:lnTo>
                <a:lnTo>
                  <a:pt x="827" y="18913"/>
                </a:lnTo>
                <a:lnTo>
                  <a:pt x="5584" y="24954"/>
                </a:lnTo>
                <a:lnTo>
                  <a:pt x="13448" y="27404"/>
                </a:lnTo>
                <a:lnTo>
                  <a:pt x="21068" y="27404"/>
                </a:lnTo>
                <a:lnTo>
                  <a:pt x="27164" y="21311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053071" y="4587252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4">
                <a:moveTo>
                  <a:pt x="16891" y="0"/>
                </a:moveTo>
                <a:lnTo>
                  <a:pt x="9905" y="0"/>
                </a:lnTo>
                <a:lnTo>
                  <a:pt x="7493" y="850"/>
                </a:lnTo>
                <a:lnTo>
                  <a:pt x="0" y="8318"/>
                </a:lnTo>
                <a:lnTo>
                  <a:pt x="4191" y="18262"/>
                </a:lnTo>
                <a:lnTo>
                  <a:pt x="12192" y="18262"/>
                </a:lnTo>
                <a:lnTo>
                  <a:pt x="17145" y="18262"/>
                </a:lnTo>
                <a:lnTo>
                  <a:pt x="21335" y="14173"/>
                </a:lnTo>
                <a:lnTo>
                  <a:pt x="21335" y="3657"/>
                </a:lnTo>
                <a:lnTo>
                  <a:pt x="1689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6568440" y="5003291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0" y="0"/>
                </a:moveTo>
                <a:lnTo>
                  <a:pt x="9143" y="0"/>
                </a:lnTo>
                <a:lnTo>
                  <a:pt x="6984" y="812"/>
                </a:lnTo>
                <a:lnTo>
                  <a:pt x="5206" y="2590"/>
                </a:lnTo>
                <a:lnTo>
                  <a:pt x="0" y="8521"/>
                </a:lnTo>
                <a:lnTo>
                  <a:pt x="3809" y="18271"/>
                </a:lnTo>
                <a:lnTo>
                  <a:pt x="11556" y="18271"/>
                </a:lnTo>
                <a:lnTo>
                  <a:pt x="16255" y="18271"/>
                </a:lnTo>
                <a:lnTo>
                  <a:pt x="19811" y="14137"/>
                </a:lnTo>
                <a:lnTo>
                  <a:pt x="19811" y="3670"/>
                </a:lnTo>
                <a:lnTo>
                  <a:pt x="156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875789" y="424740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295"/>
                </a:lnTo>
                <a:lnTo>
                  <a:pt x="4058" y="4165"/>
                </a:lnTo>
                <a:lnTo>
                  <a:pt x="0" y="11926"/>
                </a:lnTo>
                <a:lnTo>
                  <a:pt x="930" y="20012"/>
                </a:lnTo>
                <a:lnTo>
                  <a:pt x="5933" y="26368"/>
                </a:lnTo>
                <a:lnTo>
                  <a:pt x="14091" y="28943"/>
                </a:lnTo>
                <a:lnTo>
                  <a:pt x="22092" y="28943"/>
                </a:lnTo>
                <a:lnTo>
                  <a:pt x="28442" y="22313"/>
                </a:lnTo>
                <a:lnTo>
                  <a:pt x="28442" y="5740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846576" y="4636008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10">
                <a:moveTo>
                  <a:pt x="21336" y="0"/>
                </a:moveTo>
                <a:lnTo>
                  <a:pt x="6096" y="0"/>
                </a:lnTo>
                <a:lnTo>
                  <a:pt x="0" y="6362"/>
                </a:lnTo>
                <a:lnTo>
                  <a:pt x="0" y="22288"/>
                </a:lnTo>
                <a:lnTo>
                  <a:pt x="6096" y="28943"/>
                </a:lnTo>
                <a:lnTo>
                  <a:pt x="13715" y="28943"/>
                </a:lnTo>
                <a:lnTo>
                  <a:pt x="21336" y="28943"/>
                </a:lnTo>
                <a:lnTo>
                  <a:pt x="27432" y="22288"/>
                </a:lnTo>
                <a:lnTo>
                  <a:pt x="27432" y="6362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6293110" y="3642359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396"/>
                </a:lnTo>
                <a:lnTo>
                  <a:pt x="4058" y="4317"/>
                </a:lnTo>
                <a:lnTo>
                  <a:pt x="0" y="11971"/>
                </a:lnTo>
                <a:lnTo>
                  <a:pt x="930" y="20018"/>
                </a:lnTo>
                <a:lnTo>
                  <a:pt x="5933" y="26374"/>
                </a:lnTo>
                <a:lnTo>
                  <a:pt x="14091" y="28955"/>
                </a:lnTo>
                <a:lnTo>
                  <a:pt x="22092" y="28955"/>
                </a:lnTo>
                <a:lnTo>
                  <a:pt x="28442" y="22605"/>
                </a:lnTo>
                <a:lnTo>
                  <a:pt x="28442" y="5841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4399788" y="433731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7"/>
                </a:lnTo>
                <a:lnTo>
                  <a:pt x="0" y="44183"/>
                </a:lnTo>
                <a:lnTo>
                  <a:pt x="22098" y="27749"/>
                </a:lnTo>
                <a:lnTo>
                  <a:pt x="31721" y="27749"/>
                </a:lnTo>
                <a:lnTo>
                  <a:pt x="27432" y="22097"/>
                </a:lnTo>
                <a:lnTo>
                  <a:pt x="31526" y="16700"/>
                </a:lnTo>
                <a:lnTo>
                  <a:pt x="22098" y="16700"/>
                </a:lnTo>
                <a:lnTo>
                  <a:pt x="0" y="0"/>
                </a:lnTo>
                <a:close/>
              </a:path>
              <a:path w="44450" h="44450">
                <a:moveTo>
                  <a:pt x="31721" y="27749"/>
                </a:moveTo>
                <a:lnTo>
                  <a:pt x="22098" y="27749"/>
                </a:lnTo>
                <a:lnTo>
                  <a:pt x="44196" y="44183"/>
                </a:lnTo>
                <a:lnTo>
                  <a:pt x="31721" y="27749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00"/>
                </a:lnTo>
                <a:lnTo>
                  <a:pt x="31526" y="1670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3" name="object 14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176771" y="4372368"/>
            <a:ext cx="83819" cy="85318"/>
          </a:xfrm>
          <a:prstGeom prst="rect">
            <a:avLst/>
          </a:prstGeom>
        </p:spPr>
      </p:pic>
      <p:sp>
        <p:nvSpPr>
          <p:cNvPr id="144" name="object 144"/>
          <p:cNvSpPr/>
          <p:nvPr/>
        </p:nvSpPr>
        <p:spPr>
          <a:xfrm>
            <a:off x="5868923" y="4236732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6035" y="51803"/>
                </a:lnTo>
                <a:lnTo>
                  <a:pt x="29210" y="29159"/>
                </a:lnTo>
                <a:lnTo>
                  <a:pt x="51815" y="26034"/>
                </a:lnTo>
                <a:lnTo>
                  <a:pt x="29210" y="22644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7912607" y="413308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86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8" y="20586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5219700" y="4398276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1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1" y="33502"/>
                </a:lnTo>
                <a:lnTo>
                  <a:pt x="21844" y="16738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833871" y="3878579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2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6672071" y="42382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1"/>
                </a:lnTo>
                <a:lnTo>
                  <a:pt x="0" y="47231"/>
                </a:lnTo>
                <a:lnTo>
                  <a:pt x="23749" y="29590"/>
                </a:lnTo>
                <a:lnTo>
                  <a:pt x="33959" y="29590"/>
                </a:lnTo>
                <a:lnTo>
                  <a:pt x="29463" y="23621"/>
                </a:lnTo>
                <a:lnTo>
                  <a:pt x="33966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59" y="29590"/>
                </a:moveTo>
                <a:lnTo>
                  <a:pt x="23749" y="29590"/>
                </a:lnTo>
                <a:lnTo>
                  <a:pt x="47244" y="47231"/>
                </a:lnTo>
                <a:lnTo>
                  <a:pt x="33959" y="29590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40"/>
                </a:lnTo>
                <a:lnTo>
                  <a:pt x="33966" y="17640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289547" y="463754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2" y="0"/>
                </a:moveTo>
                <a:lnTo>
                  <a:pt x="6603" y="0"/>
                </a:lnTo>
                <a:lnTo>
                  <a:pt x="0" y="5460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7" y="1206"/>
                </a:lnTo>
                <a:lnTo>
                  <a:pt x="1638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6784847" y="3851147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350" y="0"/>
                </a:lnTo>
                <a:lnTo>
                  <a:pt x="0" y="5968"/>
                </a:lnTo>
                <a:lnTo>
                  <a:pt x="0" y="21081"/>
                </a:lnTo>
                <a:lnTo>
                  <a:pt x="6350" y="27419"/>
                </a:lnTo>
                <a:lnTo>
                  <a:pt x="14477" y="27419"/>
                </a:lnTo>
                <a:lnTo>
                  <a:pt x="22605" y="27419"/>
                </a:lnTo>
                <a:lnTo>
                  <a:pt x="28955" y="21081"/>
                </a:lnTo>
                <a:lnTo>
                  <a:pt x="28955" y="5968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504688" y="4219968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8034" y="0"/>
                </a:moveTo>
                <a:lnTo>
                  <a:pt x="7112" y="0"/>
                </a:lnTo>
                <a:lnTo>
                  <a:pt x="0" y="5422"/>
                </a:lnTo>
                <a:lnTo>
                  <a:pt x="0" y="21348"/>
                </a:lnTo>
                <a:lnTo>
                  <a:pt x="6603" y="27406"/>
                </a:lnTo>
                <a:lnTo>
                  <a:pt x="14350" y="27406"/>
                </a:lnTo>
                <a:lnTo>
                  <a:pt x="22619" y="24987"/>
                </a:lnTo>
                <a:lnTo>
                  <a:pt x="27638" y="19003"/>
                </a:lnTo>
                <a:lnTo>
                  <a:pt x="28584" y="11370"/>
                </a:lnTo>
                <a:lnTo>
                  <a:pt x="24637" y="4000"/>
                </a:lnTo>
                <a:lnTo>
                  <a:pt x="21716" y="1231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918716" y="14493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6" y="28955"/>
                </a:lnTo>
                <a:lnTo>
                  <a:pt x="28956" y="22225"/>
                </a:lnTo>
                <a:lnTo>
                  <a:pt x="28956" y="635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7321295" y="163372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113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350"/>
                </a:lnTo>
                <a:lnTo>
                  <a:pt x="2581" y="22508"/>
                </a:lnTo>
                <a:lnTo>
                  <a:pt x="8937" y="27511"/>
                </a:lnTo>
                <a:lnTo>
                  <a:pt x="16984" y="28442"/>
                </a:lnTo>
                <a:lnTo>
                  <a:pt x="24637" y="24384"/>
                </a:lnTo>
                <a:lnTo>
                  <a:pt x="27558" y="21462"/>
                </a:lnTo>
                <a:lnTo>
                  <a:pt x="28955" y="17907"/>
                </a:lnTo>
                <a:lnTo>
                  <a:pt x="28955" y="7112"/>
                </a:lnTo>
                <a:lnTo>
                  <a:pt x="23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4" name="object 15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33459" y="1217675"/>
            <a:ext cx="85344" cy="85344"/>
          </a:xfrm>
          <a:prstGeom prst="rect">
            <a:avLst/>
          </a:prstGeom>
        </p:spPr>
      </p:pic>
      <p:sp>
        <p:nvSpPr>
          <p:cNvPr id="155" name="object 155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7" name="object 15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130540" y="550163"/>
            <a:ext cx="83819" cy="85344"/>
          </a:xfrm>
          <a:prstGeom prst="rect">
            <a:avLst/>
          </a:prstGeom>
        </p:spPr>
      </p:pic>
      <p:sp>
        <p:nvSpPr>
          <p:cNvPr id="158" name="object 158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0" name="object 17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71" name="object 171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9" name="object 17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180" name="object 180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3" name="object 18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sp>
        <p:nvSpPr>
          <p:cNvPr id="185" name="object 185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1" name="object 19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192" name="object 192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1" name="object 20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203" name="object 203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4" name="object 21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215" name="object 215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4" name="object 22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225" name="object 225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8556847" y="4381342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4">
                <a:moveTo>
                  <a:pt x="16343" y="0"/>
                </a:moveTo>
                <a:lnTo>
                  <a:pt x="5873" y="5834"/>
                </a:lnTo>
                <a:lnTo>
                  <a:pt x="0" y="16378"/>
                </a:lnTo>
                <a:lnTo>
                  <a:pt x="1174" y="27465"/>
                </a:lnTo>
                <a:lnTo>
                  <a:pt x="8159" y="36223"/>
                </a:lnTo>
                <a:lnTo>
                  <a:pt x="19716" y="39781"/>
                </a:lnTo>
                <a:lnTo>
                  <a:pt x="27219" y="38306"/>
                </a:lnTo>
                <a:lnTo>
                  <a:pt x="33448" y="34191"/>
                </a:lnTo>
                <a:lnTo>
                  <a:pt x="37701" y="27903"/>
                </a:lnTo>
                <a:lnTo>
                  <a:pt x="39274" y="19906"/>
                </a:lnTo>
                <a:lnTo>
                  <a:pt x="36091" y="8509"/>
                </a:lnTo>
                <a:lnTo>
                  <a:pt x="27431" y="1383"/>
                </a:lnTo>
                <a:lnTo>
                  <a:pt x="163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8275103" y="4539701"/>
            <a:ext cx="41910" cy="40640"/>
          </a:xfrm>
          <a:custGeom>
            <a:avLst/>
            <a:gdLst/>
            <a:ahLst/>
            <a:cxnLst/>
            <a:rect l="l" t="t" r="r" b="b"/>
            <a:pathLst>
              <a:path w="41909" h="40639">
                <a:moveTo>
                  <a:pt x="16932" y="0"/>
                </a:moveTo>
                <a:lnTo>
                  <a:pt x="5804" y="5933"/>
                </a:lnTo>
                <a:lnTo>
                  <a:pt x="0" y="16581"/>
                </a:lnTo>
                <a:lnTo>
                  <a:pt x="1470" y="27923"/>
                </a:lnTo>
                <a:lnTo>
                  <a:pt x="8822" y="36940"/>
                </a:lnTo>
                <a:lnTo>
                  <a:pt x="20663" y="40616"/>
                </a:lnTo>
                <a:lnTo>
                  <a:pt x="28773" y="39365"/>
                </a:lnTo>
                <a:lnTo>
                  <a:pt x="35347" y="34941"/>
                </a:lnTo>
                <a:lnTo>
                  <a:pt x="39754" y="28195"/>
                </a:lnTo>
                <a:lnTo>
                  <a:pt x="41364" y="19979"/>
                </a:lnTo>
                <a:lnTo>
                  <a:pt x="37665" y="8260"/>
                </a:lnTo>
                <a:lnTo>
                  <a:pt x="28537" y="1188"/>
                </a:lnTo>
                <a:lnTo>
                  <a:pt x="169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9099804" y="479450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0"/>
                </a:moveTo>
                <a:lnTo>
                  <a:pt x="0" y="9093"/>
                </a:lnTo>
                <a:lnTo>
                  <a:pt x="8127" y="9093"/>
                </a:lnTo>
                <a:lnTo>
                  <a:pt x="10668" y="7581"/>
                </a:lnTo>
                <a:lnTo>
                  <a:pt x="10668" y="5308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9133331" y="4636008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8127" y="0"/>
                </a:moveTo>
                <a:lnTo>
                  <a:pt x="0" y="1612"/>
                </a:lnTo>
                <a:lnTo>
                  <a:pt x="1650" y="7289"/>
                </a:lnTo>
                <a:lnTo>
                  <a:pt x="2413" y="12141"/>
                </a:lnTo>
                <a:lnTo>
                  <a:pt x="10668" y="10528"/>
                </a:lnTo>
                <a:lnTo>
                  <a:pt x="9778" y="4851"/>
                </a:lnTo>
                <a:lnTo>
                  <a:pt x="812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8401811" y="498048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2" y="0"/>
                </a:moveTo>
                <a:lnTo>
                  <a:pt x="4191" y="825"/>
                </a:lnTo>
                <a:lnTo>
                  <a:pt x="1651" y="825"/>
                </a:lnTo>
                <a:lnTo>
                  <a:pt x="0" y="3302"/>
                </a:lnTo>
                <a:lnTo>
                  <a:pt x="889" y="5791"/>
                </a:lnTo>
                <a:lnTo>
                  <a:pt x="1651" y="7442"/>
                </a:lnTo>
                <a:lnTo>
                  <a:pt x="3302" y="9093"/>
                </a:lnTo>
                <a:lnTo>
                  <a:pt x="5842" y="8267"/>
                </a:lnTo>
                <a:lnTo>
                  <a:pt x="8255" y="8267"/>
                </a:lnTo>
                <a:lnTo>
                  <a:pt x="9144" y="5791"/>
                </a:lnTo>
                <a:lnTo>
                  <a:pt x="9144" y="3302"/>
                </a:lnTo>
                <a:lnTo>
                  <a:pt x="8255" y="1651"/>
                </a:lnTo>
                <a:lnTo>
                  <a:pt x="5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8676131" y="458271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7366" y="0"/>
                </a:moveTo>
                <a:lnTo>
                  <a:pt x="4952" y="749"/>
                </a:lnTo>
                <a:lnTo>
                  <a:pt x="0" y="1511"/>
                </a:lnTo>
                <a:lnTo>
                  <a:pt x="1650" y="9093"/>
                </a:lnTo>
                <a:lnTo>
                  <a:pt x="6603" y="8331"/>
                </a:lnTo>
                <a:lnTo>
                  <a:pt x="9017" y="7581"/>
                </a:lnTo>
                <a:lnTo>
                  <a:pt x="10668" y="5308"/>
                </a:lnTo>
                <a:lnTo>
                  <a:pt x="9906" y="3784"/>
                </a:lnTo>
                <a:lnTo>
                  <a:pt x="9906" y="1511"/>
                </a:lnTo>
                <a:lnTo>
                  <a:pt x="7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8656319" y="492409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0"/>
                </a:moveTo>
                <a:lnTo>
                  <a:pt x="0" y="10617"/>
                </a:lnTo>
                <a:lnTo>
                  <a:pt x="9016" y="10617"/>
                </a:lnTo>
                <a:lnTo>
                  <a:pt x="10668" y="8166"/>
                </a:lnTo>
                <a:lnTo>
                  <a:pt x="10668" y="6527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8349995" y="4300778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937" y="0"/>
                </a:moveTo>
                <a:lnTo>
                  <a:pt x="5587" y="5511"/>
                </a:lnTo>
                <a:lnTo>
                  <a:pt x="0" y="11036"/>
                </a:lnTo>
                <a:lnTo>
                  <a:pt x="3936" y="21285"/>
                </a:lnTo>
                <a:lnTo>
                  <a:pt x="17399" y="21285"/>
                </a:lnTo>
                <a:lnTo>
                  <a:pt x="21335" y="17348"/>
                </a:lnTo>
                <a:lnTo>
                  <a:pt x="21335" y="11823"/>
                </a:lnTo>
                <a:lnTo>
                  <a:pt x="21335" y="3936"/>
                </a:lnTo>
                <a:lnTo>
                  <a:pt x="119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8933815" y="4791043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4">
                <a:moveTo>
                  <a:pt x="9064" y="0"/>
                </a:moveTo>
                <a:lnTo>
                  <a:pt x="3026" y="1976"/>
                </a:lnTo>
                <a:lnTo>
                  <a:pt x="0" y="7905"/>
                </a:lnTo>
                <a:lnTo>
                  <a:pt x="2365" y="15663"/>
                </a:lnTo>
                <a:lnTo>
                  <a:pt x="9112" y="18249"/>
                </a:lnTo>
                <a:lnTo>
                  <a:pt x="16001" y="15663"/>
                </a:lnTo>
                <a:lnTo>
                  <a:pt x="18795" y="7905"/>
                </a:lnTo>
                <a:lnTo>
                  <a:pt x="15269" y="1976"/>
                </a:lnTo>
                <a:lnTo>
                  <a:pt x="90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8769867" y="5079544"/>
            <a:ext cx="19050" cy="22860"/>
          </a:xfrm>
          <a:custGeom>
            <a:avLst/>
            <a:gdLst/>
            <a:ahLst/>
            <a:cxnLst/>
            <a:rect l="l" t="t" r="r" b="b"/>
            <a:pathLst>
              <a:path w="19050" h="22860">
                <a:moveTo>
                  <a:pt x="8880" y="0"/>
                </a:moveTo>
                <a:lnTo>
                  <a:pt x="3038" y="5913"/>
                </a:lnTo>
                <a:lnTo>
                  <a:pt x="0" y="11403"/>
                </a:lnTo>
                <a:lnTo>
                  <a:pt x="640" y="16894"/>
                </a:lnTo>
                <a:lnTo>
                  <a:pt x="4163" y="21118"/>
                </a:lnTo>
                <a:lnTo>
                  <a:pt x="9769" y="22807"/>
                </a:lnTo>
                <a:lnTo>
                  <a:pt x="14849" y="22807"/>
                </a:lnTo>
                <a:lnTo>
                  <a:pt x="19040" y="18583"/>
                </a:lnTo>
                <a:lnTo>
                  <a:pt x="19040" y="12670"/>
                </a:lnTo>
                <a:lnTo>
                  <a:pt x="19040" y="4224"/>
                </a:lnTo>
                <a:lnTo>
                  <a:pt x="88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9102852" y="493171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429" y="0"/>
                </a:moveTo>
                <a:lnTo>
                  <a:pt x="0" y="11455"/>
                </a:lnTo>
                <a:lnTo>
                  <a:pt x="4064" y="21285"/>
                </a:lnTo>
                <a:lnTo>
                  <a:pt x="17145" y="21285"/>
                </a:lnTo>
                <a:lnTo>
                  <a:pt x="21336" y="17195"/>
                </a:lnTo>
                <a:lnTo>
                  <a:pt x="21336" y="12280"/>
                </a:lnTo>
                <a:lnTo>
                  <a:pt x="21336" y="4089"/>
                </a:lnTo>
                <a:lnTo>
                  <a:pt x="11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8534400" y="4690871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810" y="0"/>
                </a:moveTo>
                <a:lnTo>
                  <a:pt x="6350" y="5727"/>
                </a:lnTo>
                <a:lnTo>
                  <a:pt x="0" y="11455"/>
                </a:lnTo>
                <a:lnTo>
                  <a:pt x="3936" y="21285"/>
                </a:lnTo>
                <a:lnTo>
                  <a:pt x="17399" y="21285"/>
                </a:lnTo>
                <a:lnTo>
                  <a:pt x="21335" y="17195"/>
                </a:lnTo>
                <a:lnTo>
                  <a:pt x="21335" y="12280"/>
                </a:lnTo>
                <a:lnTo>
                  <a:pt x="21335" y="4089"/>
                </a:lnTo>
                <a:lnTo>
                  <a:pt x="118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8705088" y="4363211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048" y="0"/>
                </a:moveTo>
                <a:lnTo>
                  <a:pt x="5460" y="5524"/>
                </a:lnTo>
                <a:lnTo>
                  <a:pt x="0" y="11036"/>
                </a:lnTo>
                <a:lnTo>
                  <a:pt x="3936" y="21285"/>
                </a:lnTo>
                <a:lnTo>
                  <a:pt x="11937" y="20497"/>
                </a:lnTo>
                <a:lnTo>
                  <a:pt x="16636" y="21285"/>
                </a:lnTo>
                <a:lnTo>
                  <a:pt x="21335" y="16560"/>
                </a:lnTo>
                <a:lnTo>
                  <a:pt x="21335" y="11823"/>
                </a:lnTo>
                <a:lnTo>
                  <a:pt x="21335" y="3936"/>
                </a:lnTo>
                <a:lnTo>
                  <a:pt x="11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0" name="object 24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468868" y="4893564"/>
            <a:ext cx="79248" cy="79248"/>
          </a:xfrm>
          <a:prstGeom prst="rect">
            <a:avLst/>
          </a:prstGeom>
        </p:spPr>
      </p:pic>
      <p:pic>
        <p:nvPicPr>
          <p:cNvPr id="241" name="object 24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901683" y="4459223"/>
            <a:ext cx="79248" cy="77673"/>
          </a:xfrm>
          <a:prstGeom prst="rect">
            <a:avLst/>
          </a:prstGeom>
        </p:spPr>
      </p:pic>
      <p:sp>
        <p:nvSpPr>
          <p:cNvPr id="242" name="object 242"/>
          <p:cNvSpPr/>
          <p:nvPr/>
        </p:nvSpPr>
        <p:spPr>
          <a:xfrm>
            <a:off x="8313419" y="4343001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4" h="39370">
                <a:moveTo>
                  <a:pt x="23360" y="0"/>
                </a:moveTo>
                <a:lnTo>
                  <a:pt x="12287" y="1170"/>
                </a:lnTo>
                <a:lnTo>
                  <a:pt x="3548" y="8136"/>
                </a:lnTo>
                <a:lnTo>
                  <a:pt x="0" y="19677"/>
                </a:lnTo>
                <a:lnTo>
                  <a:pt x="1470" y="27192"/>
                </a:lnTo>
                <a:lnTo>
                  <a:pt x="5572" y="33410"/>
                </a:lnTo>
                <a:lnTo>
                  <a:pt x="11840" y="37645"/>
                </a:lnTo>
                <a:lnTo>
                  <a:pt x="19811" y="39210"/>
                </a:lnTo>
                <a:lnTo>
                  <a:pt x="31230" y="36056"/>
                </a:lnTo>
                <a:lnTo>
                  <a:pt x="38385" y="27410"/>
                </a:lnTo>
                <a:lnTo>
                  <a:pt x="39778" y="16323"/>
                </a:lnTo>
                <a:lnTo>
                  <a:pt x="33908" y="5847"/>
                </a:lnTo>
                <a:lnTo>
                  <a:pt x="233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8155685" y="4062590"/>
            <a:ext cx="40005" cy="40640"/>
          </a:xfrm>
          <a:custGeom>
            <a:avLst/>
            <a:gdLst/>
            <a:ahLst/>
            <a:cxnLst/>
            <a:rect l="l" t="t" r="r" b="b"/>
            <a:pathLst>
              <a:path w="40004" h="40639">
                <a:moveTo>
                  <a:pt x="23306" y="0"/>
                </a:moveTo>
                <a:lnTo>
                  <a:pt x="12303" y="1423"/>
                </a:lnTo>
                <a:lnTo>
                  <a:pt x="3561" y="8545"/>
                </a:lnTo>
                <a:lnTo>
                  <a:pt x="0" y="20015"/>
                </a:lnTo>
                <a:lnTo>
                  <a:pt x="1242" y="27865"/>
                </a:lnTo>
                <a:lnTo>
                  <a:pt x="5556" y="34216"/>
                </a:lnTo>
                <a:lnTo>
                  <a:pt x="12108" y="38467"/>
                </a:lnTo>
                <a:lnTo>
                  <a:pt x="20066" y="40017"/>
                </a:lnTo>
                <a:lnTo>
                  <a:pt x="31386" y="36442"/>
                </a:lnTo>
                <a:lnTo>
                  <a:pt x="38242" y="27617"/>
                </a:lnTo>
                <a:lnTo>
                  <a:pt x="39407" y="16394"/>
                </a:lnTo>
                <a:lnTo>
                  <a:pt x="33655" y="5625"/>
                </a:lnTo>
                <a:lnTo>
                  <a:pt x="233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7930895" y="488746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0"/>
                </a:moveTo>
                <a:lnTo>
                  <a:pt x="0" y="8166"/>
                </a:lnTo>
                <a:lnTo>
                  <a:pt x="1777" y="10617"/>
                </a:lnTo>
                <a:lnTo>
                  <a:pt x="4445" y="10617"/>
                </a:lnTo>
                <a:lnTo>
                  <a:pt x="10668" y="1061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8086343" y="4919471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0540" y="0"/>
                </a:moveTo>
                <a:lnTo>
                  <a:pt x="4952" y="1638"/>
                </a:lnTo>
                <a:lnTo>
                  <a:pt x="0" y="2451"/>
                </a:lnTo>
                <a:lnTo>
                  <a:pt x="1650" y="10617"/>
                </a:lnTo>
                <a:lnTo>
                  <a:pt x="7365" y="9804"/>
                </a:lnTo>
                <a:lnTo>
                  <a:pt x="12191" y="8166"/>
                </a:lnTo>
                <a:lnTo>
                  <a:pt x="105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7744968" y="418952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1" y="0"/>
                </a:moveTo>
                <a:lnTo>
                  <a:pt x="3301" y="825"/>
                </a:lnTo>
                <a:lnTo>
                  <a:pt x="1650" y="1650"/>
                </a:lnTo>
                <a:lnTo>
                  <a:pt x="0" y="3301"/>
                </a:lnTo>
                <a:lnTo>
                  <a:pt x="888" y="5791"/>
                </a:lnTo>
                <a:lnTo>
                  <a:pt x="888" y="8267"/>
                </a:lnTo>
                <a:lnTo>
                  <a:pt x="3301" y="9093"/>
                </a:lnTo>
                <a:lnTo>
                  <a:pt x="5841" y="9093"/>
                </a:lnTo>
                <a:lnTo>
                  <a:pt x="7492" y="8267"/>
                </a:lnTo>
                <a:lnTo>
                  <a:pt x="9143" y="5791"/>
                </a:lnTo>
                <a:lnTo>
                  <a:pt x="8254" y="4127"/>
                </a:lnTo>
                <a:lnTo>
                  <a:pt x="8254" y="1650"/>
                </a:lnTo>
                <a:lnTo>
                  <a:pt x="58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8142731" y="446227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8890" y="0"/>
                </a:moveTo>
                <a:lnTo>
                  <a:pt x="0" y="1638"/>
                </a:lnTo>
                <a:lnTo>
                  <a:pt x="889" y="6578"/>
                </a:lnTo>
                <a:lnTo>
                  <a:pt x="1777" y="9029"/>
                </a:lnTo>
                <a:lnTo>
                  <a:pt x="4445" y="10667"/>
                </a:lnTo>
                <a:lnTo>
                  <a:pt x="6223" y="9855"/>
                </a:lnTo>
                <a:lnTo>
                  <a:pt x="8890" y="9855"/>
                </a:lnTo>
                <a:lnTo>
                  <a:pt x="10668" y="7404"/>
                </a:lnTo>
                <a:lnTo>
                  <a:pt x="9778" y="4952"/>
                </a:lnTo>
                <a:lnTo>
                  <a:pt x="88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7799831" y="444251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0"/>
                </a:moveTo>
                <a:lnTo>
                  <a:pt x="0" y="8978"/>
                </a:lnTo>
                <a:lnTo>
                  <a:pt x="2413" y="10617"/>
                </a:lnTo>
                <a:lnTo>
                  <a:pt x="4064" y="10617"/>
                </a:lnTo>
                <a:lnTo>
                  <a:pt x="10668" y="1061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8412480" y="4139489"/>
            <a:ext cx="22860" cy="19685"/>
          </a:xfrm>
          <a:custGeom>
            <a:avLst/>
            <a:gdLst/>
            <a:ahLst/>
            <a:cxnLst/>
            <a:rect l="l" t="t" r="r" b="b"/>
            <a:pathLst>
              <a:path w="22859" h="19685">
                <a:moveTo>
                  <a:pt x="11733" y="0"/>
                </a:moveTo>
                <a:lnTo>
                  <a:pt x="6207" y="712"/>
                </a:lnTo>
                <a:lnTo>
                  <a:pt x="1799" y="4274"/>
                </a:lnTo>
                <a:lnTo>
                  <a:pt x="0" y="10210"/>
                </a:lnTo>
                <a:lnTo>
                  <a:pt x="0" y="15277"/>
                </a:lnTo>
                <a:lnTo>
                  <a:pt x="4191" y="19506"/>
                </a:lnTo>
                <a:lnTo>
                  <a:pt x="10160" y="19506"/>
                </a:lnTo>
                <a:lnTo>
                  <a:pt x="18542" y="19506"/>
                </a:lnTo>
                <a:lnTo>
                  <a:pt x="22860" y="9372"/>
                </a:lnTo>
                <a:lnTo>
                  <a:pt x="16891" y="2615"/>
                </a:lnTo>
                <a:lnTo>
                  <a:pt x="117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7925212" y="4721466"/>
            <a:ext cx="18415" cy="19050"/>
          </a:xfrm>
          <a:custGeom>
            <a:avLst/>
            <a:gdLst/>
            <a:ahLst/>
            <a:cxnLst/>
            <a:rect l="l" t="t" r="r" b="b"/>
            <a:pathLst>
              <a:path w="18415" h="19050">
                <a:moveTo>
                  <a:pt x="10382" y="0"/>
                </a:moveTo>
                <a:lnTo>
                  <a:pt x="2595" y="2365"/>
                </a:lnTo>
                <a:lnTo>
                  <a:pt x="0" y="9105"/>
                </a:lnTo>
                <a:lnTo>
                  <a:pt x="2595" y="15998"/>
                </a:lnTo>
                <a:lnTo>
                  <a:pt x="10382" y="18821"/>
                </a:lnTo>
                <a:lnTo>
                  <a:pt x="16311" y="15309"/>
                </a:lnTo>
                <a:lnTo>
                  <a:pt x="18287" y="9105"/>
                </a:lnTo>
                <a:lnTo>
                  <a:pt x="16311" y="3055"/>
                </a:lnTo>
                <a:lnTo>
                  <a:pt x="103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7632192" y="4553762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10159" y="0"/>
                </a:moveTo>
                <a:lnTo>
                  <a:pt x="0" y="4724"/>
                </a:lnTo>
                <a:lnTo>
                  <a:pt x="0" y="17348"/>
                </a:lnTo>
                <a:lnTo>
                  <a:pt x="4190" y="21285"/>
                </a:lnTo>
                <a:lnTo>
                  <a:pt x="10159" y="21285"/>
                </a:lnTo>
                <a:lnTo>
                  <a:pt x="18541" y="21285"/>
                </a:lnTo>
                <a:lnTo>
                  <a:pt x="22859" y="11823"/>
                </a:lnTo>
                <a:lnTo>
                  <a:pt x="16890" y="6299"/>
                </a:lnTo>
                <a:lnTo>
                  <a:pt x="1015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7781543" y="489051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9778" y="0"/>
                </a:moveTo>
                <a:lnTo>
                  <a:pt x="0" y="4089"/>
                </a:lnTo>
                <a:lnTo>
                  <a:pt x="0" y="17195"/>
                </a:lnTo>
                <a:lnTo>
                  <a:pt x="4063" y="21285"/>
                </a:lnTo>
                <a:lnTo>
                  <a:pt x="9016" y="21285"/>
                </a:lnTo>
                <a:lnTo>
                  <a:pt x="17145" y="21285"/>
                </a:lnTo>
                <a:lnTo>
                  <a:pt x="21335" y="11455"/>
                </a:lnTo>
                <a:lnTo>
                  <a:pt x="15494" y="5727"/>
                </a:lnTo>
                <a:lnTo>
                  <a:pt x="9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8023859" y="4324196"/>
            <a:ext cx="21590" cy="19685"/>
          </a:xfrm>
          <a:custGeom>
            <a:avLst/>
            <a:gdLst/>
            <a:ahLst/>
            <a:cxnLst/>
            <a:rect l="l" t="t" r="r" b="b"/>
            <a:pathLst>
              <a:path w="21590" h="19685">
                <a:moveTo>
                  <a:pt x="10769" y="0"/>
                </a:moveTo>
                <a:lnTo>
                  <a:pt x="5667" y="463"/>
                </a:lnTo>
                <a:lnTo>
                  <a:pt x="1637" y="3934"/>
                </a:lnTo>
                <a:lnTo>
                  <a:pt x="0" y="9856"/>
                </a:lnTo>
                <a:lnTo>
                  <a:pt x="0" y="14923"/>
                </a:lnTo>
                <a:lnTo>
                  <a:pt x="4191" y="19152"/>
                </a:lnTo>
                <a:lnTo>
                  <a:pt x="9017" y="19152"/>
                </a:lnTo>
                <a:lnTo>
                  <a:pt x="17272" y="19152"/>
                </a:lnTo>
                <a:lnTo>
                  <a:pt x="21336" y="9018"/>
                </a:lnTo>
                <a:lnTo>
                  <a:pt x="15621" y="3100"/>
                </a:lnTo>
                <a:lnTo>
                  <a:pt x="107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8349995" y="4491228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0286" y="0"/>
                </a:moveTo>
                <a:lnTo>
                  <a:pt x="0" y="4229"/>
                </a:lnTo>
                <a:lnTo>
                  <a:pt x="888" y="12725"/>
                </a:lnTo>
                <a:lnTo>
                  <a:pt x="0" y="17792"/>
                </a:lnTo>
                <a:lnTo>
                  <a:pt x="4825" y="22860"/>
                </a:lnTo>
                <a:lnTo>
                  <a:pt x="9525" y="22860"/>
                </a:lnTo>
                <a:lnTo>
                  <a:pt x="17399" y="22860"/>
                </a:lnTo>
                <a:lnTo>
                  <a:pt x="21335" y="11874"/>
                </a:lnTo>
                <a:lnTo>
                  <a:pt x="15875" y="5918"/>
                </a:lnTo>
                <a:lnTo>
                  <a:pt x="102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5" name="object 25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761731" y="4255008"/>
            <a:ext cx="79248" cy="79197"/>
          </a:xfrm>
          <a:prstGeom prst="rect">
            <a:avLst/>
          </a:prstGeom>
        </p:spPr>
      </p:pic>
      <p:pic>
        <p:nvPicPr>
          <p:cNvPr id="256" name="object 25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199119" y="4689398"/>
            <a:ext cx="77724" cy="77622"/>
          </a:xfrm>
          <a:prstGeom prst="rect">
            <a:avLst/>
          </a:prstGeom>
        </p:spPr>
      </p:pic>
      <p:sp>
        <p:nvSpPr>
          <p:cNvPr id="257" name="object 257"/>
          <p:cNvSpPr/>
          <p:nvPr/>
        </p:nvSpPr>
        <p:spPr>
          <a:xfrm>
            <a:off x="8431879" y="4178808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4">
                <a:moveTo>
                  <a:pt x="19716" y="0"/>
                </a:moveTo>
                <a:lnTo>
                  <a:pt x="8159" y="3557"/>
                </a:lnTo>
                <a:lnTo>
                  <a:pt x="1174" y="12315"/>
                </a:lnTo>
                <a:lnTo>
                  <a:pt x="0" y="23402"/>
                </a:lnTo>
                <a:lnTo>
                  <a:pt x="5873" y="33947"/>
                </a:lnTo>
                <a:lnTo>
                  <a:pt x="16343" y="39781"/>
                </a:lnTo>
                <a:lnTo>
                  <a:pt x="27431" y="38398"/>
                </a:lnTo>
                <a:lnTo>
                  <a:pt x="36091" y="31271"/>
                </a:lnTo>
                <a:lnTo>
                  <a:pt x="39274" y="19875"/>
                </a:lnTo>
                <a:lnTo>
                  <a:pt x="37701" y="11878"/>
                </a:lnTo>
                <a:lnTo>
                  <a:pt x="33448" y="5589"/>
                </a:lnTo>
                <a:lnTo>
                  <a:pt x="27219" y="1474"/>
                </a:lnTo>
                <a:lnTo>
                  <a:pt x="197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8150135" y="4019613"/>
            <a:ext cx="41910" cy="40640"/>
          </a:xfrm>
          <a:custGeom>
            <a:avLst/>
            <a:gdLst/>
            <a:ahLst/>
            <a:cxnLst/>
            <a:rect l="l" t="t" r="r" b="b"/>
            <a:pathLst>
              <a:path w="41909" h="40639">
                <a:moveTo>
                  <a:pt x="20663" y="0"/>
                </a:moveTo>
                <a:lnTo>
                  <a:pt x="8822" y="3676"/>
                </a:lnTo>
                <a:lnTo>
                  <a:pt x="1470" y="12693"/>
                </a:lnTo>
                <a:lnTo>
                  <a:pt x="0" y="24035"/>
                </a:lnTo>
                <a:lnTo>
                  <a:pt x="5804" y="34683"/>
                </a:lnTo>
                <a:lnTo>
                  <a:pt x="16932" y="40616"/>
                </a:lnTo>
                <a:lnTo>
                  <a:pt x="28537" y="39428"/>
                </a:lnTo>
                <a:lnTo>
                  <a:pt x="37665" y="32356"/>
                </a:lnTo>
                <a:lnTo>
                  <a:pt x="41364" y="20637"/>
                </a:lnTo>
                <a:lnTo>
                  <a:pt x="39754" y="12421"/>
                </a:lnTo>
                <a:lnTo>
                  <a:pt x="35347" y="5675"/>
                </a:lnTo>
                <a:lnTo>
                  <a:pt x="28773" y="1251"/>
                </a:lnTo>
                <a:lnTo>
                  <a:pt x="206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8974835" y="379628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8128" y="0"/>
                </a:moveTo>
                <a:lnTo>
                  <a:pt x="0" y="0"/>
                </a:lnTo>
                <a:lnTo>
                  <a:pt x="10668" y="10667"/>
                </a:lnTo>
                <a:lnTo>
                  <a:pt x="10668" y="4444"/>
                </a:lnTo>
                <a:lnTo>
                  <a:pt x="10668" y="1777"/>
                </a:lnTo>
                <a:lnTo>
                  <a:pt x="81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9008364" y="3951782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2412" y="0"/>
                </a:moveTo>
                <a:lnTo>
                  <a:pt x="1650" y="4851"/>
                </a:lnTo>
                <a:lnTo>
                  <a:pt x="0" y="10515"/>
                </a:lnTo>
                <a:lnTo>
                  <a:pt x="8127" y="12141"/>
                </a:lnTo>
                <a:lnTo>
                  <a:pt x="9778" y="7289"/>
                </a:lnTo>
                <a:lnTo>
                  <a:pt x="10667" y="1612"/>
                </a:lnTo>
                <a:lnTo>
                  <a:pt x="2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8278368" y="3610355"/>
            <a:ext cx="7620" cy="9525"/>
          </a:xfrm>
          <a:custGeom>
            <a:avLst/>
            <a:gdLst/>
            <a:ahLst/>
            <a:cxnLst/>
            <a:rect l="l" t="t" r="r" b="b"/>
            <a:pathLst>
              <a:path w="7620" h="9525">
                <a:moveTo>
                  <a:pt x="2793" y="0"/>
                </a:moveTo>
                <a:lnTo>
                  <a:pt x="1397" y="1651"/>
                </a:lnTo>
                <a:lnTo>
                  <a:pt x="761" y="3302"/>
                </a:lnTo>
                <a:lnTo>
                  <a:pt x="0" y="5842"/>
                </a:lnTo>
                <a:lnTo>
                  <a:pt x="1397" y="8255"/>
                </a:lnTo>
                <a:lnTo>
                  <a:pt x="3428" y="8255"/>
                </a:lnTo>
                <a:lnTo>
                  <a:pt x="4825" y="9144"/>
                </a:lnTo>
                <a:lnTo>
                  <a:pt x="6984" y="7493"/>
                </a:lnTo>
                <a:lnTo>
                  <a:pt x="7620" y="5842"/>
                </a:lnTo>
                <a:lnTo>
                  <a:pt x="7620" y="3302"/>
                </a:lnTo>
                <a:lnTo>
                  <a:pt x="6984" y="889"/>
                </a:lnTo>
                <a:lnTo>
                  <a:pt x="4825" y="889"/>
                </a:lnTo>
                <a:lnTo>
                  <a:pt x="27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8551164" y="400812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650" y="0"/>
                </a:moveTo>
                <a:lnTo>
                  <a:pt x="0" y="8839"/>
                </a:lnTo>
                <a:lnTo>
                  <a:pt x="4952" y="9728"/>
                </a:lnTo>
                <a:lnTo>
                  <a:pt x="7365" y="10617"/>
                </a:lnTo>
                <a:lnTo>
                  <a:pt x="9905" y="8839"/>
                </a:lnTo>
                <a:lnTo>
                  <a:pt x="9905" y="6184"/>
                </a:lnTo>
                <a:lnTo>
                  <a:pt x="10667" y="4419"/>
                </a:lnTo>
                <a:lnTo>
                  <a:pt x="9016" y="1765"/>
                </a:lnTo>
                <a:lnTo>
                  <a:pt x="6603" y="888"/>
                </a:lnTo>
                <a:lnTo>
                  <a:pt x="16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8531352" y="366522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9017" y="0"/>
                </a:moveTo>
                <a:lnTo>
                  <a:pt x="0" y="0"/>
                </a:lnTo>
                <a:lnTo>
                  <a:pt x="10668" y="10667"/>
                </a:lnTo>
                <a:lnTo>
                  <a:pt x="10668" y="4063"/>
                </a:lnTo>
                <a:lnTo>
                  <a:pt x="10668" y="2412"/>
                </a:lnTo>
                <a:lnTo>
                  <a:pt x="90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8225028" y="4277867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7399" y="0"/>
                </a:moveTo>
                <a:lnTo>
                  <a:pt x="3937" y="0"/>
                </a:lnTo>
                <a:lnTo>
                  <a:pt x="0" y="10985"/>
                </a:lnTo>
                <a:lnTo>
                  <a:pt x="5588" y="16890"/>
                </a:lnTo>
                <a:lnTo>
                  <a:pt x="11938" y="22809"/>
                </a:lnTo>
                <a:lnTo>
                  <a:pt x="21336" y="18580"/>
                </a:lnTo>
                <a:lnTo>
                  <a:pt x="21336" y="10134"/>
                </a:lnTo>
                <a:lnTo>
                  <a:pt x="21336" y="4229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8808846" y="3790600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4">
                <a:moveTo>
                  <a:pt x="9112" y="0"/>
                </a:moveTo>
                <a:lnTo>
                  <a:pt x="2365" y="2595"/>
                </a:lnTo>
                <a:lnTo>
                  <a:pt x="0" y="10382"/>
                </a:lnTo>
                <a:lnTo>
                  <a:pt x="3026" y="16311"/>
                </a:lnTo>
                <a:lnTo>
                  <a:pt x="9064" y="18287"/>
                </a:lnTo>
                <a:lnTo>
                  <a:pt x="15269" y="16311"/>
                </a:lnTo>
                <a:lnTo>
                  <a:pt x="18796" y="10382"/>
                </a:lnTo>
                <a:lnTo>
                  <a:pt x="16001" y="2595"/>
                </a:lnTo>
                <a:lnTo>
                  <a:pt x="91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8644900" y="3497579"/>
            <a:ext cx="19050" cy="22860"/>
          </a:xfrm>
          <a:custGeom>
            <a:avLst/>
            <a:gdLst/>
            <a:ahLst/>
            <a:cxnLst/>
            <a:rect l="l" t="t" r="r" b="b"/>
            <a:pathLst>
              <a:path w="19050" h="22860">
                <a:moveTo>
                  <a:pt x="14849" y="0"/>
                </a:moveTo>
                <a:lnTo>
                  <a:pt x="9769" y="0"/>
                </a:lnTo>
                <a:lnTo>
                  <a:pt x="4163" y="1692"/>
                </a:lnTo>
                <a:lnTo>
                  <a:pt x="640" y="5921"/>
                </a:lnTo>
                <a:lnTo>
                  <a:pt x="0" y="11412"/>
                </a:lnTo>
                <a:lnTo>
                  <a:pt x="3038" y="16891"/>
                </a:lnTo>
                <a:lnTo>
                  <a:pt x="8880" y="22860"/>
                </a:lnTo>
                <a:lnTo>
                  <a:pt x="19040" y="18542"/>
                </a:lnTo>
                <a:lnTo>
                  <a:pt x="19040" y="10160"/>
                </a:lnTo>
                <a:lnTo>
                  <a:pt x="19040" y="4191"/>
                </a:lnTo>
                <a:lnTo>
                  <a:pt x="148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8977883" y="3646932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7145" y="0"/>
                </a:moveTo>
                <a:lnTo>
                  <a:pt x="4064" y="0"/>
                </a:lnTo>
                <a:lnTo>
                  <a:pt x="0" y="9779"/>
                </a:lnTo>
                <a:lnTo>
                  <a:pt x="5715" y="15494"/>
                </a:lnTo>
                <a:lnTo>
                  <a:pt x="11430" y="21336"/>
                </a:lnTo>
                <a:lnTo>
                  <a:pt x="21336" y="17145"/>
                </a:lnTo>
                <a:lnTo>
                  <a:pt x="21336" y="9017"/>
                </a:lnTo>
                <a:lnTo>
                  <a:pt x="21336" y="4064"/>
                </a:lnTo>
                <a:lnTo>
                  <a:pt x="171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8409431" y="3889298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20">
                <a:moveTo>
                  <a:pt x="17399" y="0"/>
                </a:moveTo>
                <a:lnTo>
                  <a:pt x="3937" y="0"/>
                </a:lnTo>
                <a:lnTo>
                  <a:pt x="0" y="9118"/>
                </a:lnTo>
                <a:lnTo>
                  <a:pt x="6350" y="14439"/>
                </a:lnTo>
                <a:lnTo>
                  <a:pt x="11811" y="19761"/>
                </a:lnTo>
                <a:lnTo>
                  <a:pt x="21336" y="15963"/>
                </a:lnTo>
                <a:lnTo>
                  <a:pt x="21336" y="8356"/>
                </a:lnTo>
                <a:lnTo>
                  <a:pt x="21336" y="3797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8580119" y="4215434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17779" y="0"/>
                </a:moveTo>
                <a:lnTo>
                  <a:pt x="12700" y="787"/>
                </a:lnTo>
                <a:lnTo>
                  <a:pt x="4190" y="0"/>
                </a:lnTo>
                <a:lnTo>
                  <a:pt x="0" y="10248"/>
                </a:lnTo>
                <a:lnTo>
                  <a:pt x="11937" y="21285"/>
                </a:lnTo>
                <a:lnTo>
                  <a:pt x="22859" y="17348"/>
                </a:lnTo>
                <a:lnTo>
                  <a:pt x="22859" y="9461"/>
                </a:lnTo>
                <a:lnTo>
                  <a:pt x="22859" y="4724"/>
                </a:lnTo>
                <a:lnTo>
                  <a:pt x="177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0" name="object 27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343900" y="3627120"/>
            <a:ext cx="79248" cy="79248"/>
          </a:xfrm>
          <a:prstGeom prst="rect">
            <a:avLst/>
          </a:prstGeom>
        </p:spPr>
      </p:pic>
      <p:pic>
        <p:nvPicPr>
          <p:cNvPr id="271" name="object 27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8776716" y="4063034"/>
            <a:ext cx="79248" cy="79197"/>
          </a:xfrm>
          <a:prstGeom prst="rect">
            <a:avLst/>
          </a:prstGeom>
        </p:spPr>
      </p:pic>
      <p:sp>
        <p:nvSpPr>
          <p:cNvPr id="272" name="object 272"/>
          <p:cNvSpPr/>
          <p:nvPr/>
        </p:nvSpPr>
        <p:spPr>
          <a:xfrm>
            <a:off x="8000444" y="3708146"/>
            <a:ext cx="474345" cy="390525"/>
          </a:xfrm>
          <a:custGeom>
            <a:avLst/>
            <a:gdLst/>
            <a:ahLst/>
            <a:cxnLst/>
            <a:rect l="l" t="t" r="r" b="b"/>
            <a:pathLst>
              <a:path w="474345" h="390525">
                <a:moveTo>
                  <a:pt x="474011" y="0"/>
                </a:moveTo>
                <a:lnTo>
                  <a:pt x="429535" y="37269"/>
                </a:lnTo>
                <a:lnTo>
                  <a:pt x="383715" y="75207"/>
                </a:lnTo>
                <a:lnTo>
                  <a:pt x="337665" y="112862"/>
                </a:lnTo>
                <a:lnTo>
                  <a:pt x="292496" y="149284"/>
                </a:lnTo>
                <a:lnTo>
                  <a:pt x="249320" y="183523"/>
                </a:lnTo>
                <a:lnTo>
                  <a:pt x="209249" y="214628"/>
                </a:lnTo>
                <a:lnTo>
                  <a:pt x="173396" y="241647"/>
                </a:lnTo>
                <a:lnTo>
                  <a:pt x="118792" y="279628"/>
                </a:lnTo>
                <a:lnTo>
                  <a:pt x="81708" y="298488"/>
                </a:lnTo>
                <a:lnTo>
                  <a:pt x="78025" y="298742"/>
                </a:lnTo>
                <a:lnTo>
                  <a:pt x="74596" y="300329"/>
                </a:lnTo>
                <a:lnTo>
                  <a:pt x="71802" y="302310"/>
                </a:lnTo>
                <a:lnTo>
                  <a:pt x="69008" y="305168"/>
                </a:lnTo>
                <a:lnTo>
                  <a:pt x="66976" y="309295"/>
                </a:lnTo>
                <a:lnTo>
                  <a:pt x="66341" y="313169"/>
                </a:lnTo>
                <a:lnTo>
                  <a:pt x="61811" y="321238"/>
                </a:lnTo>
                <a:lnTo>
                  <a:pt x="55054" y="327631"/>
                </a:lnTo>
                <a:lnTo>
                  <a:pt x="46892" y="332714"/>
                </a:lnTo>
                <a:lnTo>
                  <a:pt x="38147" y="336854"/>
                </a:lnTo>
                <a:lnTo>
                  <a:pt x="29410" y="340596"/>
                </a:lnTo>
                <a:lnTo>
                  <a:pt x="20828" y="344606"/>
                </a:lnTo>
                <a:lnTo>
                  <a:pt x="12840" y="349461"/>
                </a:lnTo>
                <a:lnTo>
                  <a:pt x="5889" y="355739"/>
                </a:lnTo>
                <a:lnTo>
                  <a:pt x="1367" y="364046"/>
                </a:lnTo>
                <a:lnTo>
                  <a:pt x="0" y="373489"/>
                </a:lnTo>
                <a:lnTo>
                  <a:pt x="2085" y="382259"/>
                </a:lnTo>
                <a:lnTo>
                  <a:pt x="7921" y="388543"/>
                </a:lnTo>
                <a:lnTo>
                  <a:pt x="14204" y="390326"/>
                </a:lnTo>
                <a:lnTo>
                  <a:pt x="20462" y="390347"/>
                </a:lnTo>
                <a:lnTo>
                  <a:pt x="26388" y="388672"/>
                </a:lnTo>
                <a:lnTo>
                  <a:pt x="31670" y="385368"/>
                </a:lnTo>
                <a:lnTo>
                  <a:pt x="38020" y="379463"/>
                </a:lnTo>
                <a:lnTo>
                  <a:pt x="43354" y="373278"/>
                </a:lnTo>
                <a:lnTo>
                  <a:pt x="47545" y="365937"/>
                </a:lnTo>
                <a:lnTo>
                  <a:pt x="58187" y="351507"/>
                </a:lnTo>
                <a:lnTo>
                  <a:pt x="69913" y="338102"/>
                </a:lnTo>
                <a:lnTo>
                  <a:pt x="82710" y="325722"/>
                </a:lnTo>
                <a:lnTo>
                  <a:pt x="138589" y="280181"/>
                </a:lnTo>
                <a:lnTo>
                  <a:pt x="271383" y="170373"/>
                </a:lnTo>
                <a:lnTo>
                  <a:pt x="370592" y="87672"/>
                </a:lnTo>
                <a:lnTo>
                  <a:pt x="449686" y="20999"/>
                </a:lnTo>
                <a:lnTo>
                  <a:pt x="47401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8930227" y="3411799"/>
            <a:ext cx="39370" cy="38735"/>
          </a:xfrm>
          <a:custGeom>
            <a:avLst/>
            <a:gdLst/>
            <a:ahLst/>
            <a:cxnLst/>
            <a:rect l="l" t="t" r="r" b="b"/>
            <a:pathLst>
              <a:path w="39370" h="38735">
                <a:moveTo>
                  <a:pt x="16343" y="0"/>
                </a:moveTo>
                <a:lnTo>
                  <a:pt x="5873" y="5643"/>
                </a:lnTo>
                <a:lnTo>
                  <a:pt x="0" y="15873"/>
                </a:lnTo>
                <a:lnTo>
                  <a:pt x="1174" y="26614"/>
                </a:lnTo>
                <a:lnTo>
                  <a:pt x="8159" y="35093"/>
                </a:lnTo>
                <a:lnTo>
                  <a:pt x="19716" y="38536"/>
                </a:lnTo>
                <a:lnTo>
                  <a:pt x="27219" y="37111"/>
                </a:lnTo>
                <a:lnTo>
                  <a:pt x="33448" y="33139"/>
                </a:lnTo>
                <a:lnTo>
                  <a:pt x="37701" y="27070"/>
                </a:lnTo>
                <a:lnTo>
                  <a:pt x="39274" y="19359"/>
                </a:lnTo>
                <a:lnTo>
                  <a:pt x="36091" y="8286"/>
                </a:lnTo>
                <a:lnTo>
                  <a:pt x="27431" y="1357"/>
                </a:lnTo>
                <a:lnTo>
                  <a:pt x="163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8650007" y="3568872"/>
            <a:ext cx="41910" cy="40640"/>
          </a:xfrm>
          <a:custGeom>
            <a:avLst/>
            <a:gdLst/>
            <a:ahLst/>
            <a:cxnLst/>
            <a:rect l="l" t="t" r="r" b="b"/>
            <a:pathLst>
              <a:path w="41909" h="40639">
                <a:moveTo>
                  <a:pt x="16932" y="0"/>
                </a:moveTo>
                <a:lnTo>
                  <a:pt x="5804" y="5923"/>
                </a:lnTo>
                <a:lnTo>
                  <a:pt x="0" y="16591"/>
                </a:lnTo>
                <a:lnTo>
                  <a:pt x="1470" y="27926"/>
                </a:lnTo>
                <a:lnTo>
                  <a:pt x="8822" y="36927"/>
                </a:lnTo>
                <a:lnTo>
                  <a:pt x="20663" y="40594"/>
                </a:lnTo>
                <a:lnTo>
                  <a:pt x="28773" y="39379"/>
                </a:lnTo>
                <a:lnTo>
                  <a:pt x="35347" y="34974"/>
                </a:lnTo>
                <a:lnTo>
                  <a:pt x="39754" y="28235"/>
                </a:lnTo>
                <a:lnTo>
                  <a:pt x="41364" y="20020"/>
                </a:lnTo>
                <a:lnTo>
                  <a:pt x="37665" y="8298"/>
                </a:lnTo>
                <a:lnTo>
                  <a:pt x="28537" y="1208"/>
                </a:lnTo>
                <a:lnTo>
                  <a:pt x="169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8776716" y="400969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1" y="0"/>
                </a:moveTo>
                <a:lnTo>
                  <a:pt x="4190" y="825"/>
                </a:lnTo>
                <a:lnTo>
                  <a:pt x="1650" y="825"/>
                </a:lnTo>
                <a:lnTo>
                  <a:pt x="0" y="3302"/>
                </a:lnTo>
                <a:lnTo>
                  <a:pt x="888" y="5791"/>
                </a:lnTo>
                <a:lnTo>
                  <a:pt x="1650" y="7442"/>
                </a:lnTo>
                <a:lnTo>
                  <a:pt x="3301" y="9093"/>
                </a:lnTo>
                <a:lnTo>
                  <a:pt x="5841" y="8267"/>
                </a:lnTo>
                <a:lnTo>
                  <a:pt x="8254" y="8267"/>
                </a:lnTo>
                <a:lnTo>
                  <a:pt x="9143" y="5791"/>
                </a:lnTo>
                <a:lnTo>
                  <a:pt x="9143" y="3302"/>
                </a:lnTo>
                <a:lnTo>
                  <a:pt x="8254" y="1651"/>
                </a:lnTo>
                <a:lnTo>
                  <a:pt x="58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9049511" y="36118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7366" y="0"/>
                </a:moveTo>
                <a:lnTo>
                  <a:pt x="4953" y="762"/>
                </a:lnTo>
                <a:lnTo>
                  <a:pt x="0" y="1524"/>
                </a:lnTo>
                <a:lnTo>
                  <a:pt x="1651" y="9144"/>
                </a:lnTo>
                <a:lnTo>
                  <a:pt x="6604" y="8382"/>
                </a:lnTo>
                <a:lnTo>
                  <a:pt x="9017" y="7620"/>
                </a:lnTo>
                <a:lnTo>
                  <a:pt x="10668" y="5334"/>
                </a:lnTo>
                <a:lnTo>
                  <a:pt x="9906" y="3810"/>
                </a:lnTo>
                <a:lnTo>
                  <a:pt x="9906" y="1524"/>
                </a:lnTo>
                <a:lnTo>
                  <a:pt x="7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9029700" y="395483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0"/>
                </a:moveTo>
                <a:lnTo>
                  <a:pt x="0" y="10617"/>
                </a:lnTo>
                <a:lnTo>
                  <a:pt x="9017" y="10617"/>
                </a:lnTo>
                <a:lnTo>
                  <a:pt x="10668" y="8166"/>
                </a:lnTo>
                <a:lnTo>
                  <a:pt x="10668" y="6527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8723376" y="3329940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12700" y="0"/>
                </a:moveTo>
                <a:lnTo>
                  <a:pt x="5969" y="5587"/>
                </a:lnTo>
                <a:lnTo>
                  <a:pt x="0" y="11049"/>
                </a:lnTo>
                <a:lnTo>
                  <a:pt x="4318" y="21336"/>
                </a:lnTo>
                <a:lnTo>
                  <a:pt x="18669" y="21336"/>
                </a:lnTo>
                <a:lnTo>
                  <a:pt x="22859" y="17399"/>
                </a:lnTo>
                <a:lnTo>
                  <a:pt x="22859" y="11937"/>
                </a:lnTo>
                <a:lnTo>
                  <a:pt x="22859" y="3937"/>
                </a:lnTo>
                <a:lnTo>
                  <a:pt x="12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9140952" y="4119072"/>
            <a:ext cx="3175" cy="9525"/>
          </a:xfrm>
          <a:custGeom>
            <a:avLst/>
            <a:gdLst/>
            <a:ahLst/>
            <a:cxnLst/>
            <a:rect l="l" t="t" r="r" b="b"/>
            <a:pathLst>
              <a:path w="3175" h="9525">
                <a:moveTo>
                  <a:pt x="3048" y="0"/>
                </a:moveTo>
                <a:lnTo>
                  <a:pt x="0" y="3029"/>
                </a:lnTo>
                <a:lnTo>
                  <a:pt x="3048" y="9005"/>
                </a:lnTo>
                <a:lnTo>
                  <a:pt x="3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8909304" y="372008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811" y="0"/>
                </a:moveTo>
                <a:lnTo>
                  <a:pt x="6350" y="5714"/>
                </a:lnTo>
                <a:lnTo>
                  <a:pt x="0" y="11429"/>
                </a:lnTo>
                <a:lnTo>
                  <a:pt x="3937" y="21335"/>
                </a:lnTo>
                <a:lnTo>
                  <a:pt x="17399" y="21335"/>
                </a:lnTo>
                <a:lnTo>
                  <a:pt x="21336" y="17144"/>
                </a:lnTo>
                <a:lnTo>
                  <a:pt x="21336" y="12318"/>
                </a:lnTo>
                <a:lnTo>
                  <a:pt x="21336" y="4063"/>
                </a:lnTo>
                <a:lnTo>
                  <a:pt x="11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9079992" y="3392423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1049" y="0"/>
                </a:moveTo>
                <a:lnTo>
                  <a:pt x="0" y="11811"/>
                </a:lnTo>
                <a:lnTo>
                  <a:pt x="3936" y="22859"/>
                </a:lnTo>
                <a:lnTo>
                  <a:pt x="11937" y="21970"/>
                </a:lnTo>
                <a:lnTo>
                  <a:pt x="16636" y="22859"/>
                </a:lnTo>
                <a:lnTo>
                  <a:pt x="21335" y="17780"/>
                </a:lnTo>
                <a:lnTo>
                  <a:pt x="21335" y="12700"/>
                </a:lnTo>
                <a:lnTo>
                  <a:pt x="21335" y="4190"/>
                </a:lnTo>
                <a:lnTo>
                  <a:pt x="110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2" name="object 28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842247" y="3922776"/>
            <a:ext cx="79248" cy="79248"/>
          </a:xfrm>
          <a:prstGeom prst="rect">
            <a:avLst/>
          </a:prstGeom>
        </p:spPr>
      </p:pic>
      <p:sp>
        <p:nvSpPr>
          <p:cNvPr id="283" name="object 283"/>
          <p:cNvSpPr/>
          <p:nvPr/>
        </p:nvSpPr>
        <p:spPr>
          <a:xfrm>
            <a:off x="8688323" y="3372199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4" h="39370">
                <a:moveTo>
                  <a:pt x="23360" y="0"/>
                </a:moveTo>
                <a:lnTo>
                  <a:pt x="12287" y="1174"/>
                </a:lnTo>
                <a:lnTo>
                  <a:pt x="3548" y="8159"/>
                </a:lnTo>
                <a:lnTo>
                  <a:pt x="0" y="19716"/>
                </a:lnTo>
                <a:lnTo>
                  <a:pt x="1470" y="27219"/>
                </a:lnTo>
                <a:lnTo>
                  <a:pt x="5572" y="33448"/>
                </a:lnTo>
                <a:lnTo>
                  <a:pt x="11840" y="37701"/>
                </a:lnTo>
                <a:lnTo>
                  <a:pt x="19811" y="39274"/>
                </a:lnTo>
                <a:lnTo>
                  <a:pt x="31230" y="36091"/>
                </a:lnTo>
                <a:lnTo>
                  <a:pt x="38385" y="27431"/>
                </a:lnTo>
                <a:lnTo>
                  <a:pt x="39778" y="16343"/>
                </a:lnTo>
                <a:lnTo>
                  <a:pt x="33908" y="5873"/>
                </a:lnTo>
                <a:lnTo>
                  <a:pt x="233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8529066" y="3091771"/>
            <a:ext cx="41275" cy="40640"/>
          </a:xfrm>
          <a:custGeom>
            <a:avLst/>
            <a:gdLst/>
            <a:ahLst/>
            <a:cxnLst/>
            <a:rect l="l" t="t" r="r" b="b"/>
            <a:pathLst>
              <a:path w="41275" h="40639">
                <a:moveTo>
                  <a:pt x="24110" y="0"/>
                </a:moveTo>
                <a:lnTo>
                  <a:pt x="12731" y="1440"/>
                </a:lnTo>
                <a:lnTo>
                  <a:pt x="3686" y="8596"/>
                </a:lnTo>
                <a:lnTo>
                  <a:pt x="0" y="20109"/>
                </a:lnTo>
                <a:lnTo>
                  <a:pt x="1287" y="27939"/>
                </a:lnTo>
                <a:lnTo>
                  <a:pt x="5730" y="34270"/>
                </a:lnTo>
                <a:lnTo>
                  <a:pt x="12483" y="38504"/>
                </a:lnTo>
                <a:lnTo>
                  <a:pt x="20700" y="40048"/>
                </a:lnTo>
                <a:lnTo>
                  <a:pt x="32422" y="36474"/>
                </a:lnTo>
                <a:lnTo>
                  <a:pt x="39512" y="27650"/>
                </a:lnTo>
                <a:lnTo>
                  <a:pt x="40721" y="16420"/>
                </a:lnTo>
                <a:lnTo>
                  <a:pt x="34798" y="5631"/>
                </a:lnTo>
                <a:lnTo>
                  <a:pt x="241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8305800" y="3916679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0" y="0"/>
                </a:moveTo>
                <a:lnTo>
                  <a:pt x="0" y="8166"/>
                </a:lnTo>
                <a:lnTo>
                  <a:pt x="1524" y="10617"/>
                </a:lnTo>
                <a:lnTo>
                  <a:pt x="3809" y="10617"/>
                </a:lnTo>
                <a:lnTo>
                  <a:pt x="9144" y="1061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8461247" y="3950208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0541" y="0"/>
                </a:moveTo>
                <a:lnTo>
                  <a:pt x="4952" y="1638"/>
                </a:lnTo>
                <a:lnTo>
                  <a:pt x="0" y="2451"/>
                </a:lnTo>
                <a:lnTo>
                  <a:pt x="1650" y="10617"/>
                </a:lnTo>
                <a:lnTo>
                  <a:pt x="7366" y="9804"/>
                </a:lnTo>
                <a:lnTo>
                  <a:pt x="12192" y="8166"/>
                </a:lnTo>
                <a:lnTo>
                  <a:pt x="105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8119871" y="321868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2" y="0"/>
                </a:moveTo>
                <a:lnTo>
                  <a:pt x="3301" y="888"/>
                </a:lnTo>
                <a:lnTo>
                  <a:pt x="1650" y="1650"/>
                </a:lnTo>
                <a:lnTo>
                  <a:pt x="0" y="3301"/>
                </a:lnTo>
                <a:lnTo>
                  <a:pt x="888" y="5842"/>
                </a:lnTo>
                <a:lnTo>
                  <a:pt x="888" y="8255"/>
                </a:lnTo>
                <a:lnTo>
                  <a:pt x="3301" y="9143"/>
                </a:lnTo>
                <a:lnTo>
                  <a:pt x="5842" y="9143"/>
                </a:lnTo>
                <a:lnTo>
                  <a:pt x="7493" y="8255"/>
                </a:lnTo>
                <a:lnTo>
                  <a:pt x="9144" y="5842"/>
                </a:lnTo>
                <a:lnTo>
                  <a:pt x="8254" y="4191"/>
                </a:lnTo>
                <a:lnTo>
                  <a:pt x="8254" y="1650"/>
                </a:lnTo>
                <a:lnTo>
                  <a:pt x="5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8517635" y="349148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7620" y="0"/>
                </a:moveTo>
                <a:lnTo>
                  <a:pt x="0" y="1651"/>
                </a:lnTo>
                <a:lnTo>
                  <a:pt x="762" y="6604"/>
                </a:lnTo>
                <a:lnTo>
                  <a:pt x="1524" y="9017"/>
                </a:lnTo>
                <a:lnTo>
                  <a:pt x="3810" y="10668"/>
                </a:lnTo>
                <a:lnTo>
                  <a:pt x="5334" y="9906"/>
                </a:lnTo>
                <a:lnTo>
                  <a:pt x="7620" y="9906"/>
                </a:lnTo>
                <a:lnTo>
                  <a:pt x="9144" y="7366"/>
                </a:lnTo>
                <a:lnTo>
                  <a:pt x="8382" y="4953"/>
                </a:lnTo>
                <a:lnTo>
                  <a:pt x="762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8173211" y="347167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0" y="0"/>
                </a:moveTo>
                <a:lnTo>
                  <a:pt x="0" y="9016"/>
                </a:lnTo>
                <a:lnTo>
                  <a:pt x="2413" y="10667"/>
                </a:lnTo>
                <a:lnTo>
                  <a:pt x="4064" y="10667"/>
                </a:lnTo>
                <a:lnTo>
                  <a:pt x="10668" y="1066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8787383" y="3165348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0287" y="0"/>
                </a:moveTo>
                <a:lnTo>
                  <a:pt x="0" y="4318"/>
                </a:lnTo>
                <a:lnTo>
                  <a:pt x="0" y="18668"/>
                </a:lnTo>
                <a:lnTo>
                  <a:pt x="3937" y="22859"/>
                </a:lnTo>
                <a:lnTo>
                  <a:pt x="9398" y="22859"/>
                </a:lnTo>
                <a:lnTo>
                  <a:pt x="17399" y="22859"/>
                </a:lnTo>
                <a:lnTo>
                  <a:pt x="21336" y="12700"/>
                </a:lnTo>
                <a:lnTo>
                  <a:pt x="15748" y="5968"/>
                </a:lnTo>
                <a:lnTo>
                  <a:pt x="10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8300116" y="3750690"/>
            <a:ext cx="18415" cy="19050"/>
          </a:xfrm>
          <a:custGeom>
            <a:avLst/>
            <a:gdLst/>
            <a:ahLst/>
            <a:cxnLst/>
            <a:rect l="l" t="t" r="r" b="b"/>
            <a:pathLst>
              <a:path w="18415" h="19050">
                <a:moveTo>
                  <a:pt x="10382" y="0"/>
                </a:moveTo>
                <a:lnTo>
                  <a:pt x="2595" y="2365"/>
                </a:lnTo>
                <a:lnTo>
                  <a:pt x="0" y="9112"/>
                </a:lnTo>
                <a:lnTo>
                  <a:pt x="2595" y="16002"/>
                </a:lnTo>
                <a:lnTo>
                  <a:pt x="10382" y="18796"/>
                </a:lnTo>
                <a:lnTo>
                  <a:pt x="16311" y="15269"/>
                </a:lnTo>
                <a:lnTo>
                  <a:pt x="18288" y="9064"/>
                </a:lnTo>
                <a:lnTo>
                  <a:pt x="16311" y="3026"/>
                </a:lnTo>
                <a:lnTo>
                  <a:pt x="103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8007095" y="3586479"/>
            <a:ext cx="22860" cy="17780"/>
          </a:xfrm>
          <a:custGeom>
            <a:avLst/>
            <a:gdLst/>
            <a:ahLst/>
            <a:cxnLst/>
            <a:rect l="l" t="t" r="r" b="b"/>
            <a:pathLst>
              <a:path w="22859" h="17779">
                <a:moveTo>
                  <a:pt x="11412" y="0"/>
                </a:moveTo>
                <a:lnTo>
                  <a:pt x="5921" y="635"/>
                </a:lnTo>
                <a:lnTo>
                  <a:pt x="1692" y="3937"/>
                </a:lnTo>
                <a:lnTo>
                  <a:pt x="0" y="9144"/>
                </a:lnTo>
                <a:lnTo>
                  <a:pt x="0" y="13843"/>
                </a:lnTo>
                <a:lnTo>
                  <a:pt x="4190" y="17780"/>
                </a:lnTo>
                <a:lnTo>
                  <a:pt x="10159" y="17780"/>
                </a:lnTo>
                <a:lnTo>
                  <a:pt x="18542" y="17780"/>
                </a:lnTo>
                <a:lnTo>
                  <a:pt x="22859" y="8382"/>
                </a:lnTo>
                <a:lnTo>
                  <a:pt x="16890" y="2794"/>
                </a:lnTo>
                <a:lnTo>
                  <a:pt x="11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8156447" y="3919728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9778" y="0"/>
                </a:moveTo>
                <a:lnTo>
                  <a:pt x="0" y="4089"/>
                </a:lnTo>
                <a:lnTo>
                  <a:pt x="0" y="17195"/>
                </a:lnTo>
                <a:lnTo>
                  <a:pt x="4063" y="21285"/>
                </a:lnTo>
                <a:lnTo>
                  <a:pt x="9017" y="21285"/>
                </a:lnTo>
                <a:lnTo>
                  <a:pt x="17145" y="21285"/>
                </a:lnTo>
                <a:lnTo>
                  <a:pt x="21335" y="11455"/>
                </a:lnTo>
                <a:lnTo>
                  <a:pt x="15494" y="5727"/>
                </a:lnTo>
                <a:lnTo>
                  <a:pt x="9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8397240" y="335127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9905" y="0"/>
                </a:moveTo>
                <a:lnTo>
                  <a:pt x="0" y="3937"/>
                </a:lnTo>
                <a:lnTo>
                  <a:pt x="0" y="17399"/>
                </a:lnTo>
                <a:lnTo>
                  <a:pt x="4190" y="21336"/>
                </a:lnTo>
                <a:lnTo>
                  <a:pt x="9016" y="21336"/>
                </a:lnTo>
                <a:lnTo>
                  <a:pt x="17271" y="21336"/>
                </a:lnTo>
                <a:lnTo>
                  <a:pt x="21335" y="11811"/>
                </a:lnTo>
                <a:lnTo>
                  <a:pt x="15620" y="6350"/>
                </a:lnTo>
                <a:lnTo>
                  <a:pt x="990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8724900" y="352196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0286" y="0"/>
                </a:moveTo>
                <a:lnTo>
                  <a:pt x="0" y="3937"/>
                </a:lnTo>
                <a:lnTo>
                  <a:pt x="889" y="11938"/>
                </a:lnTo>
                <a:lnTo>
                  <a:pt x="0" y="16637"/>
                </a:lnTo>
                <a:lnTo>
                  <a:pt x="4825" y="21336"/>
                </a:lnTo>
                <a:lnTo>
                  <a:pt x="9525" y="21336"/>
                </a:lnTo>
                <a:lnTo>
                  <a:pt x="17399" y="21336"/>
                </a:lnTo>
                <a:lnTo>
                  <a:pt x="21335" y="11049"/>
                </a:lnTo>
                <a:lnTo>
                  <a:pt x="15875" y="5461"/>
                </a:lnTo>
                <a:lnTo>
                  <a:pt x="102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6" name="object 29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136635" y="3284220"/>
            <a:ext cx="79248" cy="79248"/>
          </a:xfrm>
          <a:prstGeom prst="rect">
            <a:avLst/>
          </a:prstGeom>
        </p:spPr>
      </p:pic>
      <p:pic>
        <p:nvPicPr>
          <p:cNvPr id="297" name="object 29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572500" y="3718559"/>
            <a:ext cx="77724" cy="79248"/>
          </a:xfrm>
          <a:prstGeom prst="rect">
            <a:avLst/>
          </a:prstGeom>
        </p:spPr>
      </p:pic>
      <p:sp>
        <p:nvSpPr>
          <p:cNvPr id="298" name="object 298"/>
          <p:cNvSpPr/>
          <p:nvPr/>
        </p:nvSpPr>
        <p:spPr>
          <a:xfrm>
            <a:off x="8805259" y="3208020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5">
                <a:moveTo>
                  <a:pt x="19716" y="0"/>
                </a:moveTo>
                <a:lnTo>
                  <a:pt x="8159" y="3548"/>
                </a:lnTo>
                <a:lnTo>
                  <a:pt x="1174" y="12287"/>
                </a:lnTo>
                <a:lnTo>
                  <a:pt x="0" y="23360"/>
                </a:lnTo>
                <a:lnTo>
                  <a:pt x="5873" y="33909"/>
                </a:lnTo>
                <a:lnTo>
                  <a:pt x="16343" y="39778"/>
                </a:lnTo>
                <a:lnTo>
                  <a:pt x="27431" y="38385"/>
                </a:lnTo>
                <a:lnTo>
                  <a:pt x="36091" y="31230"/>
                </a:lnTo>
                <a:lnTo>
                  <a:pt x="39274" y="19812"/>
                </a:lnTo>
                <a:lnTo>
                  <a:pt x="37701" y="11840"/>
                </a:lnTo>
                <a:lnTo>
                  <a:pt x="33448" y="5572"/>
                </a:lnTo>
                <a:lnTo>
                  <a:pt x="27219" y="1470"/>
                </a:lnTo>
                <a:lnTo>
                  <a:pt x="197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8525039" y="3050285"/>
            <a:ext cx="41910" cy="40005"/>
          </a:xfrm>
          <a:custGeom>
            <a:avLst/>
            <a:gdLst/>
            <a:ahLst/>
            <a:cxnLst/>
            <a:rect l="l" t="t" r="r" b="b"/>
            <a:pathLst>
              <a:path w="41909" h="40005">
                <a:moveTo>
                  <a:pt x="20663" y="0"/>
                </a:moveTo>
                <a:lnTo>
                  <a:pt x="8822" y="3561"/>
                </a:lnTo>
                <a:lnTo>
                  <a:pt x="1470" y="12303"/>
                </a:lnTo>
                <a:lnTo>
                  <a:pt x="0" y="23306"/>
                </a:lnTo>
                <a:lnTo>
                  <a:pt x="5804" y="33655"/>
                </a:lnTo>
                <a:lnTo>
                  <a:pt x="16932" y="39407"/>
                </a:lnTo>
                <a:lnTo>
                  <a:pt x="28537" y="38242"/>
                </a:lnTo>
                <a:lnTo>
                  <a:pt x="37665" y="31386"/>
                </a:lnTo>
                <a:lnTo>
                  <a:pt x="41364" y="20065"/>
                </a:lnTo>
                <a:lnTo>
                  <a:pt x="39754" y="12108"/>
                </a:lnTo>
                <a:lnTo>
                  <a:pt x="35347" y="5556"/>
                </a:lnTo>
                <a:lnTo>
                  <a:pt x="28773" y="1242"/>
                </a:lnTo>
                <a:lnTo>
                  <a:pt x="206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8651747" y="26395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3301" y="0"/>
                </a:moveTo>
                <a:lnTo>
                  <a:pt x="1650" y="1650"/>
                </a:lnTo>
                <a:lnTo>
                  <a:pt x="888" y="3301"/>
                </a:lnTo>
                <a:lnTo>
                  <a:pt x="0" y="5842"/>
                </a:lnTo>
                <a:lnTo>
                  <a:pt x="1650" y="8255"/>
                </a:lnTo>
                <a:lnTo>
                  <a:pt x="4191" y="8255"/>
                </a:lnTo>
                <a:lnTo>
                  <a:pt x="5842" y="9143"/>
                </a:lnTo>
                <a:lnTo>
                  <a:pt x="8254" y="7493"/>
                </a:lnTo>
                <a:lnTo>
                  <a:pt x="9144" y="5842"/>
                </a:lnTo>
                <a:lnTo>
                  <a:pt x="9144" y="3301"/>
                </a:lnTo>
                <a:lnTo>
                  <a:pt x="8254" y="888"/>
                </a:lnTo>
                <a:lnTo>
                  <a:pt x="5842" y="888"/>
                </a:lnTo>
                <a:lnTo>
                  <a:pt x="330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8924543" y="30373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650" y="0"/>
                </a:moveTo>
                <a:lnTo>
                  <a:pt x="0" y="8890"/>
                </a:lnTo>
                <a:lnTo>
                  <a:pt x="4952" y="9779"/>
                </a:lnTo>
                <a:lnTo>
                  <a:pt x="7365" y="10668"/>
                </a:lnTo>
                <a:lnTo>
                  <a:pt x="9905" y="8890"/>
                </a:lnTo>
                <a:lnTo>
                  <a:pt x="9905" y="6223"/>
                </a:lnTo>
                <a:lnTo>
                  <a:pt x="10667" y="4444"/>
                </a:lnTo>
                <a:lnTo>
                  <a:pt x="9016" y="1778"/>
                </a:lnTo>
                <a:lnTo>
                  <a:pt x="6603" y="888"/>
                </a:lnTo>
                <a:lnTo>
                  <a:pt x="16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8904731" y="26944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9017" y="0"/>
                </a:moveTo>
                <a:lnTo>
                  <a:pt x="0" y="0"/>
                </a:lnTo>
                <a:lnTo>
                  <a:pt x="10668" y="10668"/>
                </a:lnTo>
                <a:lnTo>
                  <a:pt x="10668" y="4063"/>
                </a:lnTo>
                <a:lnTo>
                  <a:pt x="10668" y="2412"/>
                </a:lnTo>
                <a:lnTo>
                  <a:pt x="90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8601745" y="3307079"/>
            <a:ext cx="19685" cy="22860"/>
          </a:xfrm>
          <a:custGeom>
            <a:avLst/>
            <a:gdLst/>
            <a:ahLst/>
            <a:cxnLst/>
            <a:rect l="l" t="t" r="r" b="b"/>
            <a:pathLst>
              <a:path w="19684" h="22860">
                <a:moveTo>
                  <a:pt x="15331" y="0"/>
                </a:moveTo>
                <a:lnTo>
                  <a:pt x="10251" y="0"/>
                </a:lnTo>
                <a:lnTo>
                  <a:pt x="4310" y="1799"/>
                </a:lnTo>
                <a:lnTo>
                  <a:pt x="726" y="6207"/>
                </a:lnTo>
                <a:lnTo>
                  <a:pt x="0" y="11733"/>
                </a:lnTo>
                <a:lnTo>
                  <a:pt x="2631" y="16891"/>
                </a:lnTo>
                <a:lnTo>
                  <a:pt x="9362" y="22860"/>
                </a:lnTo>
                <a:lnTo>
                  <a:pt x="19522" y="18542"/>
                </a:lnTo>
                <a:lnTo>
                  <a:pt x="19522" y="10160"/>
                </a:lnTo>
                <a:lnTo>
                  <a:pt x="19522" y="4191"/>
                </a:lnTo>
                <a:lnTo>
                  <a:pt x="153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9015983" y="252831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7399" y="0"/>
                </a:moveTo>
                <a:lnTo>
                  <a:pt x="4825" y="0"/>
                </a:lnTo>
                <a:lnTo>
                  <a:pt x="0" y="9397"/>
                </a:lnTo>
                <a:lnTo>
                  <a:pt x="11938" y="21335"/>
                </a:lnTo>
                <a:lnTo>
                  <a:pt x="21336" y="17398"/>
                </a:lnTo>
                <a:lnTo>
                  <a:pt x="21336" y="9397"/>
                </a:lnTo>
                <a:lnTo>
                  <a:pt x="21336" y="3936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8784335" y="291846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7399" y="0"/>
                </a:moveTo>
                <a:lnTo>
                  <a:pt x="3937" y="0"/>
                </a:lnTo>
                <a:lnTo>
                  <a:pt x="0" y="9906"/>
                </a:lnTo>
                <a:lnTo>
                  <a:pt x="6350" y="15620"/>
                </a:lnTo>
                <a:lnTo>
                  <a:pt x="11811" y="21335"/>
                </a:lnTo>
                <a:lnTo>
                  <a:pt x="21336" y="17271"/>
                </a:lnTo>
                <a:lnTo>
                  <a:pt x="21336" y="9016"/>
                </a:lnTo>
                <a:lnTo>
                  <a:pt x="21336" y="4190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8955023" y="324459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6636" y="0"/>
                </a:moveTo>
                <a:lnTo>
                  <a:pt x="11810" y="889"/>
                </a:lnTo>
                <a:lnTo>
                  <a:pt x="3936" y="0"/>
                </a:lnTo>
                <a:lnTo>
                  <a:pt x="0" y="10287"/>
                </a:lnTo>
                <a:lnTo>
                  <a:pt x="5460" y="15875"/>
                </a:lnTo>
                <a:lnTo>
                  <a:pt x="11049" y="21336"/>
                </a:lnTo>
                <a:lnTo>
                  <a:pt x="21335" y="17399"/>
                </a:lnTo>
                <a:lnTo>
                  <a:pt x="21335" y="9525"/>
                </a:lnTo>
                <a:lnTo>
                  <a:pt x="21335" y="4826"/>
                </a:lnTo>
                <a:lnTo>
                  <a:pt x="166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7" name="object 30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717280" y="2656332"/>
            <a:ext cx="79248" cy="79248"/>
          </a:xfrm>
          <a:prstGeom prst="rect">
            <a:avLst/>
          </a:prstGeom>
        </p:spPr>
      </p:pic>
      <p:sp>
        <p:nvSpPr>
          <p:cNvPr id="308" name="object 308"/>
          <p:cNvSpPr/>
          <p:nvPr/>
        </p:nvSpPr>
        <p:spPr>
          <a:xfrm>
            <a:off x="1797907" y="691741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69" h="40004">
                <a:moveTo>
                  <a:pt x="16343" y="0"/>
                </a:moveTo>
                <a:lnTo>
                  <a:pt x="5873" y="5869"/>
                </a:lnTo>
                <a:lnTo>
                  <a:pt x="0" y="16418"/>
                </a:lnTo>
                <a:lnTo>
                  <a:pt x="1174" y="27491"/>
                </a:lnTo>
                <a:lnTo>
                  <a:pt x="8159" y="36230"/>
                </a:lnTo>
                <a:lnTo>
                  <a:pt x="19716" y="39778"/>
                </a:lnTo>
                <a:lnTo>
                  <a:pt x="27219" y="38308"/>
                </a:lnTo>
                <a:lnTo>
                  <a:pt x="33448" y="34206"/>
                </a:lnTo>
                <a:lnTo>
                  <a:pt x="37701" y="27938"/>
                </a:lnTo>
                <a:lnTo>
                  <a:pt x="39274" y="19966"/>
                </a:lnTo>
                <a:lnTo>
                  <a:pt x="36091" y="8548"/>
                </a:lnTo>
                <a:lnTo>
                  <a:pt x="27432" y="1393"/>
                </a:lnTo>
                <a:lnTo>
                  <a:pt x="163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2342388" y="11049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0"/>
                </a:moveTo>
                <a:lnTo>
                  <a:pt x="0" y="9144"/>
                </a:lnTo>
                <a:lnTo>
                  <a:pt x="8128" y="9144"/>
                </a:lnTo>
                <a:lnTo>
                  <a:pt x="10668" y="7620"/>
                </a:lnTo>
                <a:lnTo>
                  <a:pt x="10668" y="5334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2375916" y="946403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4" h="12700">
                <a:moveTo>
                  <a:pt x="8127" y="0"/>
                </a:moveTo>
                <a:lnTo>
                  <a:pt x="0" y="1650"/>
                </a:lnTo>
                <a:lnTo>
                  <a:pt x="1650" y="7238"/>
                </a:lnTo>
                <a:lnTo>
                  <a:pt x="2412" y="12192"/>
                </a:lnTo>
                <a:lnTo>
                  <a:pt x="10667" y="10541"/>
                </a:lnTo>
                <a:lnTo>
                  <a:pt x="9778" y="4825"/>
                </a:lnTo>
                <a:lnTo>
                  <a:pt x="812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1644395" y="129082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2" y="0"/>
                </a:moveTo>
                <a:lnTo>
                  <a:pt x="4191" y="888"/>
                </a:lnTo>
                <a:lnTo>
                  <a:pt x="1651" y="888"/>
                </a:lnTo>
                <a:lnTo>
                  <a:pt x="0" y="3301"/>
                </a:lnTo>
                <a:lnTo>
                  <a:pt x="889" y="5842"/>
                </a:lnTo>
                <a:lnTo>
                  <a:pt x="1651" y="7493"/>
                </a:lnTo>
                <a:lnTo>
                  <a:pt x="3302" y="9144"/>
                </a:lnTo>
                <a:lnTo>
                  <a:pt x="5842" y="8255"/>
                </a:lnTo>
                <a:lnTo>
                  <a:pt x="8255" y="8255"/>
                </a:lnTo>
                <a:lnTo>
                  <a:pt x="9143" y="5842"/>
                </a:lnTo>
                <a:lnTo>
                  <a:pt x="9143" y="3301"/>
                </a:lnTo>
                <a:lnTo>
                  <a:pt x="8255" y="1650"/>
                </a:lnTo>
                <a:lnTo>
                  <a:pt x="5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1917192" y="89306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7365" y="0"/>
                </a:moveTo>
                <a:lnTo>
                  <a:pt x="4952" y="762"/>
                </a:lnTo>
                <a:lnTo>
                  <a:pt x="0" y="1524"/>
                </a:lnTo>
                <a:lnTo>
                  <a:pt x="1650" y="9144"/>
                </a:lnTo>
                <a:lnTo>
                  <a:pt x="6603" y="8382"/>
                </a:lnTo>
                <a:lnTo>
                  <a:pt x="9016" y="7620"/>
                </a:lnTo>
                <a:lnTo>
                  <a:pt x="10668" y="5334"/>
                </a:lnTo>
                <a:lnTo>
                  <a:pt x="9906" y="3810"/>
                </a:lnTo>
                <a:lnTo>
                  <a:pt x="9906" y="1524"/>
                </a:lnTo>
                <a:lnTo>
                  <a:pt x="73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1897379" y="123443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0"/>
                </a:moveTo>
                <a:lnTo>
                  <a:pt x="0" y="10668"/>
                </a:lnTo>
                <a:lnTo>
                  <a:pt x="9017" y="10668"/>
                </a:lnTo>
                <a:lnTo>
                  <a:pt x="10668" y="8255"/>
                </a:lnTo>
                <a:lnTo>
                  <a:pt x="10668" y="6604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2176398" y="1101439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5">
                <a:moveTo>
                  <a:pt x="9064" y="0"/>
                </a:moveTo>
                <a:lnTo>
                  <a:pt x="3026" y="1976"/>
                </a:lnTo>
                <a:lnTo>
                  <a:pt x="0" y="7905"/>
                </a:lnTo>
                <a:lnTo>
                  <a:pt x="2365" y="15692"/>
                </a:lnTo>
                <a:lnTo>
                  <a:pt x="9112" y="18287"/>
                </a:lnTo>
                <a:lnTo>
                  <a:pt x="16001" y="15692"/>
                </a:lnTo>
                <a:lnTo>
                  <a:pt x="18795" y="7905"/>
                </a:lnTo>
                <a:lnTo>
                  <a:pt x="15269" y="1976"/>
                </a:lnTo>
                <a:lnTo>
                  <a:pt x="90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2012188" y="1389888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80" h="22859">
                <a:moveTo>
                  <a:pt x="8381" y="0"/>
                </a:moveTo>
                <a:lnTo>
                  <a:pt x="2793" y="5969"/>
                </a:lnTo>
                <a:lnTo>
                  <a:pt x="0" y="11447"/>
                </a:lnTo>
                <a:lnTo>
                  <a:pt x="635" y="16938"/>
                </a:lnTo>
                <a:lnTo>
                  <a:pt x="3937" y="21167"/>
                </a:lnTo>
                <a:lnTo>
                  <a:pt x="9143" y="22860"/>
                </a:lnTo>
                <a:lnTo>
                  <a:pt x="13843" y="22860"/>
                </a:lnTo>
                <a:lnTo>
                  <a:pt x="17780" y="18669"/>
                </a:lnTo>
                <a:lnTo>
                  <a:pt x="17780" y="12700"/>
                </a:lnTo>
                <a:lnTo>
                  <a:pt x="17780" y="4317"/>
                </a:lnTo>
                <a:lnTo>
                  <a:pt x="83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2345435" y="124206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1430" y="0"/>
                </a:moveTo>
                <a:lnTo>
                  <a:pt x="5714" y="5841"/>
                </a:lnTo>
                <a:lnTo>
                  <a:pt x="0" y="11556"/>
                </a:lnTo>
                <a:lnTo>
                  <a:pt x="4063" y="21336"/>
                </a:lnTo>
                <a:lnTo>
                  <a:pt x="17144" y="21336"/>
                </a:lnTo>
                <a:lnTo>
                  <a:pt x="21336" y="17272"/>
                </a:lnTo>
                <a:lnTo>
                  <a:pt x="21336" y="12318"/>
                </a:lnTo>
                <a:lnTo>
                  <a:pt x="21336" y="4190"/>
                </a:lnTo>
                <a:lnTo>
                  <a:pt x="1143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1776983" y="1001267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1811" y="0"/>
                </a:moveTo>
                <a:lnTo>
                  <a:pt x="6350" y="5715"/>
                </a:lnTo>
                <a:lnTo>
                  <a:pt x="0" y="11430"/>
                </a:lnTo>
                <a:lnTo>
                  <a:pt x="3937" y="21336"/>
                </a:lnTo>
                <a:lnTo>
                  <a:pt x="17399" y="21336"/>
                </a:lnTo>
                <a:lnTo>
                  <a:pt x="21336" y="17145"/>
                </a:lnTo>
                <a:lnTo>
                  <a:pt x="21336" y="12319"/>
                </a:lnTo>
                <a:lnTo>
                  <a:pt x="21336" y="4064"/>
                </a:lnTo>
                <a:lnTo>
                  <a:pt x="11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1947672" y="673608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1048" y="0"/>
                </a:moveTo>
                <a:lnTo>
                  <a:pt x="5460" y="5461"/>
                </a:lnTo>
                <a:lnTo>
                  <a:pt x="0" y="11049"/>
                </a:lnTo>
                <a:lnTo>
                  <a:pt x="3936" y="21336"/>
                </a:lnTo>
                <a:lnTo>
                  <a:pt x="11937" y="20446"/>
                </a:lnTo>
                <a:lnTo>
                  <a:pt x="16636" y="21336"/>
                </a:lnTo>
                <a:lnTo>
                  <a:pt x="21335" y="16509"/>
                </a:lnTo>
                <a:lnTo>
                  <a:pt x="21335" y="11811"/>
                </a:lnTo>
                <a:lnTo>
                  <a:pt x="21335" y="3937"/>
                </a:lnTo>
                <a:lnTo>
                  <a:pt x="11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9" name="object 31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709927" y="1203960"/>
            <a:ext cx="79248" cy="79248"/>
          </a:xfrm>
          <a:prstGeom prst="rect">
            <a:avLst/>
          </a:prstGeom>
        </p:spPr>
      </p:pic>
      <p:pic>
        <p:nvPicPr>
          <p:cNvPr id="320" name="object 32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144267" y="769619"/>
            <a:ext cx="79248" cy="77724"/>
          </a:xfrm>
          <a:prstGeom prst="rect">
            <a:avLst/>
          </a:prstGeom>
        </p:spPr>
      </p:pic>
      <p:sp>
        <p:nvSpPr>
          <p:cNvPr id="321" name="object 321"/>
          <p:cNvSpPr/>
          <p:nvPr/>
        </p:nvSpPr>
        <p:spPr>
          <a:xfrm>
            <a:off x="1655064" y="446531"/>
            <a:ext cx="57150" cy="82550"/>
          </a:xfrm>
          <a:custGeom>
            <a:avLst/>
            <a:gdLst/>
            <a:ahLst/>
            <a:cxnLst/>
            <a:rect l="l" t="t" r="r" b="b"/>
            <a:pathLst>
              <a:path w="57150" h="82550">
                <a:moveTo>
                  <a:pt x="21336" y="12700"/>
                </a:moveTo>
                <a:lnTo>
                  <a:pt x="15748" y="5969"/>
                </a:lnTo>
                <a:lnTo>
                  <a:pt x="10287" y="0"/>
                </a:lnTo>
                <a:lnTo>
                  <a:pt x="0" y="4318"/>
                </a:lnTo>
                <a:lnTo>
                  <a:pt x="0" y="18669"/>
                </a:lnTo>
                <a:lnTo>
                  <a:pt x="3937" y="22860"/>
                </a:lnTo>
                <a:lnTo>
                  <a:pt x="9398" y="22860"/>
                </a:lnTo>
                <a:lnTo>
                  <a:pt x="17399" y="22860"/>
                </a:lnTo>
                <a:lnTo>
                  <a:pt x="21336" y="12700"/>
                </a:lnTo>
                <a:close/>
              </a:path>
              <a:path w="57150" h="82550">
                <a:moveTo>
                  <a:pt x="57150" y="62484"/>
                </a:moveTo>
                <a:lnTo>
                  <a:pt x="55575" y="54521"/>
                </a:lnTo>
                <a:lnTo>
                  <a:pt x="51320" y="48247"/>
                </a:lnTo>
                <a:lnTo>
                  <a:pt x="45085" y="44145"/>
                </a:lnTo>
                <a:lnTo>
                  <a:pt x="37592" y="42672"/>
                </a:lnTo>
                <a:lnTo>
                  <a:pt x="26035" y="46228"/>
                </a:lnTo>
                <a:lnTo>
                  <a:pt x="19050" y="54965"/>
                </a:lnTo>
                <a:lnTo>
                  <a:pt x="17868" y="66040"/>
                </a:lnTo>
                <a:lnTo>
                  <a:pt x="23749" y="76581"/>
                </a:lnTo>
                <a:lnTo>
                  <a:pt x="34213" y="82461"/>
                </a:lnTo>
                <a:lnTo>
                  <a:pt x="45300" y="81064"/>
                </a:lnTo>
                <a:lnTo>
                  <a:pt x="53962" y="73914"/>
                </a:lnTo>
                <a:lnTo>
                  <a:pt x="57150" y="62484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2217420" y="1066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8128" y="0"/>
                </a:moveTo>
                <a:lnTo>
                  <a:pt x="0" y="0"/>
                </a:lnTo>
                <a:lnTo>
                  <a:pt x="10668" y="10668"/>
                </a:lnTo>
                <a:lnTo>
                  <a:pt x="10668" y="4445"/>
                </a:lnTo>
                <a:lnTo>
                  <a:pt x="10668" y="1778"/>
                </a:lnTo>
                <a:lnTo>
                  <a:pt x="81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2250948" y="262127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4" h="12700">
                <a:moveTo>
                  <a:pt x="2412" y="0"/>
                </a:moveTo>
                <a:lnTo>
                  <a:pt x="1650" y="4952"/>
                </a:lnTo>
                <a:lnTo>
                  <a:pt x="0" y="10541"/>
                </a:lnTo>
                <a:lnTo>
                  <a:pt x="8127" y="12192"/>
                </a:lnTo>
                <a:lnTo>
                  <a:pt x="9778" y="7366"/>
                </a:lnTo>
                <a:lnTo>
                  <a:pt x="10668" y="1650"/>
                </a:lnTo>
                <a:lnTo>
                  <a:pt x="2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1792223" y="31851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650" y="0"/>
                </a:moveTo>
                <a:lnTo>
                  <a:pt x="0" y="8889"/>
                </a:lnTo>
                <a:lnTo>
                  <a:pt x="4952" y="9779"/>
                </a:lnTo>
                <a:lnTo>
                  <a:pt x="7365" y="10668"/>
                </a:lnTo>
                <a:lnTo>
                  <a:pt x="9906" y="8889"/>
                </a:lnTo>
                <a:lnTo>
                  <a:pt x="9906" y="6223"/>
                </a:lnTo>
                <a:lnTo>
                  <a:pt x="10668" y="4445"/>
                </a:lnTo>
                <a:lnTo>
                  <a:pt x="9017" y="1778"/>
                </a:lnTo>
                <a:lnTo>
                  <a:pt x="6603" y="888"/>
                </a:lnTo>
                <a:lnTo>
                  <a:pt x="16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2051430" y="100996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4">
                <a:moveTo>
                  <a:pt x="9112" y="0"/>
                </a:moveTo>
                <a:lnTo>
                  <a:pt x="2365" y="2595"/>
                </a:lnTo>
                <a:lnTo>
                  <a:pt x="0" y="10382"/>
                </a:lnTo>
                <a:lnTo>
                  <a:pt x="3026" y="16311"/>
                </a:lnTo>
                <a:lnTo>
                  <a:pt x="9064" y="18287"/>
                </a:lnTo>
                <a:lnTo>
                  <a:pt x="15269" y="16311"/>
                </a:lnTo>
                <a:lnTo>
                  <a:pt x="18795" y="10382"/>
                </a:lnTo>
                <a:lnTo>
                  <a:pt x="16001" y="2595"/>
                </a:lnTo>
                <a:lnTo>
                  <a:pt x="91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1652016" y="19812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89">
                <a:moveTo>
                  <a:pt x="17398" y="0"/>
                </a:moveTo>
                <a:lnTo>
                  <a:pt x="3936" y="0"/>
                </a:lnTo>
                <a:lnTo>
                  <a:pt x="0" y="9905"/>
                </a:lnTo>
                <a:lnTo>
                  <a:pt x="6350" y="15620"/>
                </a:lnTo>
                <a:lnTo>
                  <a:pt x="11810" y="21335"/>
                </a:lnTo>
                <a:lnTo>
                  <a:pt x="21335" y="17271"/>
                </a:lnTo>
                <a:lnTo>
                  <a:pt x="21335" y="9016"/>
                </a:lnTo>
                <a:lnTo>
                  <a:pt x="21335" y="4190"/>
                </a:lnTo>
                <a:lnTo>
                  <a:pt x="17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1822704" y="52578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6637" y="0"/>
                </a:moveTo>
                <a:lnTo>
                  <a:pt x="11937" y="889"/>
                </a:lnTo>
                <a:lnTo>
                  <a:pt x="3937" y="0"/>
                </a:lnTo>
                <a:lnTo>
                  <a:pt x="0" y="10287"/>
                </a:lnTo>
                <a:lnTo>
                  <a:pt x="5460" y="15875"/>
                </a:lnTo>
                <a:lnTo>
                  <a:pt x="11048" y="21336"/>
                </a:lnTo>
                <a:lnTo>
                  <a:pt x="21335" y="17399"/>
                </a:lnTo>
                <a:lnTo>
                  <a:pt x="21335" y="9525"/>
                </a:lnTo>
                <a:lnTo>
                  <a:pt x="21335" y="4825"/>
                </a:lnTo>
                <a:lnTo>
                  <a:pt x="166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1620157" y="0"/>
            <a:ext cx="8255" cy="17145"/>
          </a:xfrm>
          <a:custGeom>
            <a:avLst/>
            <a:gdLst/>
            <a:ahLst/>
            <a:cxnLst/>
            <a:rect l="l" t="t" r="r" b="b"/>
            <a:pathLst>
              <a:path w="8255" h="17145">
                <a:moveTo>
                  <a:pt x="8089" y="0"/>
                </a:moveTo>
                <a:lnTo>
                  <a:pt x="0" y="0"/>
                </a:lnTo>
                <a:lnTo>
                  <a:pt x="895" y="1309"/>
                </a:lnTo>
                <a:lnTo>
                  <a:pt x="4045" y="16763"/>
                </a:lnTo>
                <a:lnTo>
                  <a:pt x="7188" y="1309"/>
                </a:lnTo>
                <a:lnTo>
                  <a:pt x="808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9" name="object 32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019300" y="373379"/>
            <a:ext cx="79248" cy="79248"/>
          </a:xfrm>
          <a:prstGeom prst="rect">
            <a:avLst/>
          </a:prstGeom>
        </p:spPr>
      </p:pic>
      <p:sp>
        <p:nvSpPr>
          <p:cNvPr id="330" name="object 330"/>
          <p:cNvSpPr/>
          <p:nvPr/>
        </p:nvSpPr>
        <p:spPr>
          <a:xfrm>
            <a:off x="361238" y="13594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791" y="0"/>
                </a:moveTo>
                <a:lnTo>
                  <a:pt x="4127" y="888"/>
                </a:lnTo>
                <a:lnTo>
                  <a:pt x="1651" y="888"/>
                </a:lnTo>
                <a:lnTo>
                  <a:pt x="0" y="3301"/>
                </a:lnTo>
                <a:lnTo>
                  <a:pt x="825" y="5841"/>
                </a:lnTo>
                <a:lnTo>
                  <a:pt x="1651" y="7492"/>
                </a:lnTo>
                <a:lnTo>
                  <a:pt x="3302" y="9143"/>
                </a:lnTo>
                <a:lnTo>
                  <a:pt x="5791" y="8254"/>
                </a:lnTo>
                <a:lnTo>
                  <a:pt x="8267" y="8254"/>
                </a:lnTo>
                <a:lnTo>
                  <a:pt x="9093" y="5841"/>
                </a:lnTo>
                <a:lnTo>
                  <a:pt x="9093" y="3301"/>
                </a:lnTo>
                <a:lnTo>
                  <a:pt x="8267" y="1650"/>
                </a:lnTo>
                <a:lnTo>
                  <a:pt x="57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725474" y="1458467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59">
                <a:moveTo>
                  <a:pt x="11823" y="0"/>
                </a:moveTo>
                <a:lnTo>
                  <a:pt x="6311" y="5969"/>
                </a:lnTo>
                <a:lnTo>
                  <a:pt x="0" y="12700"/>
                </a:lnTo>
                <a:lnTo>
                  <a:pt x="4724" y="22860"/>
                </a:lnTo>
                <a:lnTo>
                  <a:pt x="17348" y="22860"/>
                </a:lnTo>
                <a:lnTo>
                  <a:pt x="21285" y="18669"/>
                </a:lnTo>
                <a:lnTo>
                  <a:pt x="21285" y="12700"/>
                </a:lnTo>
                <a:lnTo>
                  <a:pt x="21285" y="4318"/>
                </a:lnTo>
                <a:lnTo>
                  <a:pt x="11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1060703" y="1310639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1455" y="0"/>
                </a:moveTo>
                <a:lnTo>
                  <a:pt x="5727" y="5842"/>
                </a:lnTo>
                <a:lnTo>
                  <a:pt x="0" y="11557"/>
                </a:lnTo>
                <a:lnTo>
                  <a:pt x="4089" y="21336"/>
                </a:lnTo>
                <a:lnTo>
                  <a:pt x="17195" y="21336"/>
                </a:lnTo>
                <a:lnTo>
                  <a:pt x="21285" y="17272"/>
                </a:lnTo>
                <a:lnTo>
                  <a:pt x="21285" y="12319"/>
                </a:lnTo>
                <a:lnTo>
                  <a:pt x="21285" y="4190"/>
                </a:lnTo>
                <a:lnTo>
                  <a:pt x="114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3" name="object 33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26719" y="1272539"/>
            <a:ext cx="79197" cy="79248"/>
          </a:xfrm>
          <a:prstGeom prst="rect">
            <a:avLst/>
          </a:prstGeom>
        </p:spPr>
      </p:pic>
      <p:grpSp>
        <p:nvGrpSpPr>
          <p:cNvPr id="334" name="object 334"/>
          <p:cNvGrpSpPr/>
          <p:nvPr/>
        </p:nvGrpSpPr>
        <p:grpSpPr>
          <a:xfrm>
            <a:off x="59486" y="0"/>
            <a:ext cx="1554480" cy="1343025"/>
            <a:chOff x="59486" y="0"/>
            <a:chExt cx="1554480" cy="1343025"/>
          </a:xfrm>
        </p:grpSpPr>
        <p:sp>
          <p:nvSpPr>
            <p:cNvPr id="335" name="object 335"/>
            <p:cNvSpPr/>
            <p:nvPr/>
          </p:nvSpPr>
          <p:spPr>
            <a:xfrm>
              <a:off x="59486" y="68275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17191" y="0"/>
                  </a:moveTo>
                  <a:lnTo>
                    <a:pt x="9005" y="0"/>
                  </a:lnTo>
                  <a:lnTo>
                    <a:pt x="4093" y="0"/>
                  </a:lnTo>
                  <a:lnTo>
                    <a:pt x="0" y="3937"/>
                  </a:lnTo>
                  <a:lnTo>
                    <a:pt x="0" y="17399"/>
                  </a:lnTo>
                  <a:lnTo>
                    <a:pt x="9824" y="21336"/>
                  </a:lnTo>
                  <a:lnTo>
                    <a:pt x="15554" y="14986"/>
                  </a:lnTo>
                  <a:lnTo>
                    <a:pt x="21285" y="9525"/>
                  </a:lnTo>
                  <a:lnTo>
                    <a:pt x="17191" y="0"/>
                  </a:lnTo>
                  <a:close/>
                </a:path>
              </a:pathLst>
            </a:custGeom>
            <a:solidFill>
              <a:srgbClr val="E7A66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6" name="object 33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3494" y="0"/>
              <a:ext cx="1490421" cy="1342644"/>
            </a:xfrm>
            <a:prstGeom prst="rect">
              <a:avLst/>
            </a:prstGeom>
          </p:spPr>
        </p:pic>
      </p:grpSp>
      <p:sp>
        <p:nvSpPr>
          <p:cNvPr id="337" name="object 337"/>
          <p:cNvSpPr txBox="1"/>
          <p:nvPr/>
        </p:nvSpPr>
        <p:spPr>
          <a:xfrm>
            <a:off x="7579868" y="90932"/>
            <a:ext cx="849630" cy="1245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955">
                <a:solidFill>
                  <a:srgbClr val="6F8EC0"/>
                </a:solidFill>
                <a:latin typeface="Trebuchet MS"/>
                <a:cs typeface="Trebuchet MS"/>
              </a:rPr>
              <a:t>08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338" name="object 338"/>
          <p:cNvSpPr/>
          <p:nvPr/>
        </p:nvSpPr>
        <p:spPr>
          <a:xfrm>
            <a:off x="7041642" y="1360169"/>
            <a:ext cx="1926589" cy="0"/>
          </a:xfrm>
          <a:custGeom>
            <a:avLst/>
            <a:gdLst/>
            <a:ahLst/>
            <a:cxnLst/>
            <a:rect l="l" t="t" r="r" b="b"/>
            <a:pathLst>
              <a:path w="1926590" h="0">
                <a:moveTo>
                  <a:pt x="0" y="0"/>
                </a:moveTo>
                <a:lnTo>
                  <a:pt x="1926462" y="0"/>
                </a:lnTo>
              </a:path>
            </a:pathLst>
          </a:custGeom>
          <a:ln w="19050">
            <a:solidFill>
              <a:srgbClr val="6F8E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878320">
              <a:lnSpc>
                <a:spcPct val="100000"/>
              </a:lnSpc>
              <a:spcBef>
                <a:spcPts val="100"/>
              </a:spcBef>
            </a:pPr>
            <a:r>
              <a:rPr dirty="0" spc="-380"/>
              <a:t>Res</a:t>
            </a:r>
            <a:r>
              <a:rPr dirty="0" spc="-405"/>
              <a:t>u</a:t>
            </a:r>
            <a:r>
              <a:rPr dirty="0" spc="-275"/>
              <a:t>lts</a:t>
            </a:r>
          </a:p>
        </p:txBody>
      </p:sp>
      <p:pic>
        <p:nvPicPr>
          <p:cNvPr id="340" name="object 34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676900" y="2275332"/>
            <a:ext cx="2978657" cy="2414778"/>
          </a:xfrm>
          <a:prstGeom prst="rect">
            <a:avLst/>
          </a:prstGeom>
        </p:spPr>
      </p:pic>
      <p:sp>
        <p:nvSpPr>
          <p:cNvPr id="341" name="object 341"/>
          <p:cNvSpPr txBox="1"/>
          <p:nvPr/>
        </p:nvSpPr>
        <p:spPr>
          <a:xfrm>
            <a:off x="549960" y="1473454"/>
            <a:ext cx="25698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0" b="1">
                <a:solidFill>
                  <a:srgbClr val="D3DCFF"/>
                </a:solidFill>
                <a:latin typeface="Roboto"/>
                <a:cs typeface="Roboto"/>
              </a:rPr>
              <a:t>Píedictive</a:t>
            </a:r>
            <a:r>
              <a:rPr dirty="0" sz="1600" spc="30" b="1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600" spc="-5" b="1">
                <a:solidFill>
                  <a:srgbClr val="D3DCFF"/>
                </a:solidFill>
                <a:latin typeface="Roboto"/>
                <a:cs typeface="Roboto"/>
              </a:rPr>
              <a:t>Analysis</a:t>
            </a:r>
            <a:r>
              <a:rPr dirty="0" sz="1600" spc="30" b="1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600" spc="-10" b="1">
                <a:solidFill>
                  <a:srgbClr val="D3DCFF"/>
                </a:solidFill>
                <a:latin typeface="Roboto"/>
                <a:cs typeface="Roboto"/>
              </a:rPr>
              <a:t>Results: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342" name="object 342"/>
          <p:cNvSpPr txBox="1"/>
          <p:nvPr/>
        </p:nvSpPr>
        <p:spPr>
          <a:xfrm>
            <a:off x="549960" y="1922145"/>
            <a:ext cx="4758690" cy="1123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50100"/>
              </a:lnSpc>
              <a:spcBef>
                <a:spcPts val="95"/>
              </a:spcBef>
            </a:pP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Píedictive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Analysis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showed 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that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Decision </a:t>
            </a:r>
            <a:r>
              <a:rPr dirty="0" sz="1200" spc="135">
                <a:solidFill>
                  <a:srgbClr val="E1E8F1"/>
                </a:solidFill>
                <a:latin typeface="Roboto"/>
                <a:cs typeface="Roboto"/>
              </a:rPr>
              <a:t>ľíee 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Classifieí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is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the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best 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model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to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píedict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successful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landings,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having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 is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 the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 best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model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to 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píedict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successful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landings, 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having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87.50% accuíacy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on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tíaining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data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and</a:t>
            </a:r>
            <a:r>
              <a:rPr dirty="0" sz="1200" spc="5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83.33%</a:t>
            </a: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E1E8F1"/>
                </a:solidFill>
                <a:latin typeface="Roboto"/>
                <a:cs typeface="Roboto"/>
              </a:rPr>
              <a:t>accuíacy</a:t>
            </a:r>
            <a:r>
              <a:rPr dirty="0" sz="1200" spc="1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40">
                <a:solidFill>
                  <a:srgbClr val="E1E8F1"/>
                </a:solidFill>
                <a:latin typeface="Roboto"/>
                <a:cs typeface="Roboto"/>
              </a:rPr>
              <a:t>foí</a:t>
            </a:r>
            <a:r>
              <a:rPr dirty="0" sz="120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1E8F1"/>
                </a:solidFill>
                <a:latin typeface="Roboto"/>
                <a:cs typeface="Roboto"/>
              </a:rPr>
              <a:t>test</a:t>
            </a:r>
            <a:r>
              <a:rPr dirty="0" sz="1200" spc="-20">
                <a:solidFill>
                  <a:srgbClr val="E1E8F1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E1E8F1"/>
                </a:solidFill>
                <a:latin typeface="Roboto"/>
                <a:cs typeface="Roboto"/>
              </a:rPr>
              <a:t>data.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31A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02208" y="102565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824" y="0"/>
                </a:moveTo>
                <a:lnTo>
                  <a:pt x="17335" y="17145"/>
                </a:lnTo>
                <a:lnTo>
                  <a:pt x="0" y="19685"/>
                </a:lnTo>
                <a:lnTo>
                  <a:pt x="17335" y="22225"/>
                </a:lnTo>
                <a:lnTo>
                  <a:pt x="19824" y="39624"/>
                </a:lnTo>
                <a:lnTo>
                  <a:pt x="22288" y="22225"/>
                </a:lnTo>
                <a:lnTo>
                  <a:pt x="39623" y="19685"/>
                </a:lnTo>
                <a:lnTo>
                  <a:pt x="22288" y="17145"/>
                </a:lnTo>
                <a:lnTo>
                  <a:pt x="1982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016" y="3796284"/>
            <a:ext cx="85318" cy="853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2080" y="3531108"/>
            <a:ext cx="85343" cy="8534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257312" y="493777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26784" y="0"/>
                </a:moveTo>
                <a:lnTo>
                  <a:pt x="23355" y="22644"/>
                </a:lnTo>
                <a:lnTo>
                  <a:pt x="0" y="26035"/>
                </a:lnTo>
                <a:lnTo>
                  <a:pt x="23355" y="29159"/>
                </a:lnTo>
                <a:lnTo>
                  <a:pt x="26784" y="51803"/>
                </a:lnTo>
                <a:lnTo>
                  <a:pt x="29959" y="29159"/>
                </a:lnTo>
                <a:lnTo>
                  <a:pt x="53327" y="26035"/>
                </a:lnTo>
                <a:lnTo>
                  <a:pt x="29959" y="22644"/>
                </a:lnTo>
                <a:lnTo>
                  <a:pt x="267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33955" y="3448811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399"/>
                </a:lnTo>
                <a:lnTo>
                  <a:pt x="0" y="19938"/>
                </a:lnTo>
                <a:lnTo>
                  <a:pt x="18033" y="22479"/>
                </a:lnTo>
                <a:lnTo>
                  <a:pt x="20574" y="39624"/>
                </a:lnTo>
                <a:lnTo>
                  <a:pt x="23113" y="22479"/>
                </a:lnTo>
                <a:lnTo>
                  <a:pt x="41148" y="19938"/>
                </a:lnTo>
                <a:lnTo>
                  <a:pt x="23113" y="1739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5924" y="4463808"/>
            <a:ext cx="85343" cy="8531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502663" y="2587751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2" y="0"/>
                </a:moveTo>
                <a:lnTo>
                  <a:pt x="17526" y="12573"/>
                </a:lnTo>
                <a:lnTo>
                  <a:pt x="0" y="0"/>
                </a:lnTo>
                <a:lnTo>
                  <a:pt x="13208" y="16764"/>
                </a:lnTo>
                <a:lnTo>
                  <a:pt x="0" y="33528"/>
                </a:lnTo>
                <a:lnTo>
                  <a:pt x="17526" y="20955"/>
                </a:lnTo>
                <a:lnTo>
                  <a:pt x="35052" y="33528"/>
                </a:lnTo>
                <a:lnTo>
                  <a:pt x="21844" y="16764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9100" y="245363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8"/>
                </a:lnTo>
                <a:lnTo>
                  <a:pt x="0" y="44196"/>
                </a:lnTo>
                <a:lnTo>
                  <a:pt x="21945" y="27559"/>
                </a:lnTo>
                <a:lnTo>
                  <a:pt x="31734" y="27559"/>
                </a:lnTo>
                <a:lnTo>
                  <a:pt x="27647" y="22098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9"/>
                </a:moveTo>
                <a:lnTo>
                  <a:pt x="21945" y="27559"/>
                </a:lnTo>
                <a:lnTo>
                  <a:pt x="44183" y="44196"/>
                </a:lnTo>
                <a:lnTo>
                  <a:pt x="31734" y="27559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18756" y="420015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12103" y="15836"/>
                </a:lnTo>
                <a:lnTo>
                  <a:pt x="0" y="31978"/>
                </a:lnTo>
                <a:lnTo>
                  <a:pt x="15836" y="19875"/>
                </a:lnTo>
                <a:lnTo>
                  <a:pt x="22903" y="19875"/>
                </a:lnTo>
                <a:lnTo>
                  <a:pt x="19875" y="15836"/>
                </a:lnTo>
                <a:lnTo>
                  <a:pt x="22952" y="11810"/>
                </a:lnTo>
                <a:lnTo>
                  <a:pt x="15836" y="11810"/>
                </a:lnTo>
                <a:lnTo>
                  <a:pt x="0" y="0"/>
                </a:lnTo>
                <a:close/>
              </a:path>
              <a:path w="32384" h="32385">
                <a:moveTo>
                  <a:pt x="22903" y="19875"/>
                </a:moveTo>
                <a:lnTo>
                  <a:pt x="15836" y="19875"/>
                </a:lnTo>
                <a:lnTo>
                  <a:pt x="31978" y="31978"/>
                </a:lnTo>
                <a:lnTo>
                  <a:pt x="22903" y="19875"/>
                </a:lnTo>
                <a:close/>
              </a:path>
              <a:path w="32384" h="32385">
                <a:moveTo>
                  <a:pt x="31978" y="0"/>
                </a:moveTo>
                <a:lnTo>
                  <a:pt x="15836" y="11810"/>
                </a:lnTo>
                <a:lnTo>
                  <a:pt x="22952" y="11810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3004" y="32826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637" y="27431"/>
                </a:lnTo>
                <a:lnTo>
                  <a:pt x="0" y="54863"/>
                </a:lnTo>
                <a:lnTo>
                  <a:pt x="27444" y="34162"/>
                </a:lnTo>
                <a:lnTo>
                  <a:pt x="39290" y="34162"/>
                </a:lnTo>
                <a:lnTo>
                  <a:pt x="34226" y="27431"/>
                </a:lnTo>
                <a:lnTo>
                  <a:pt x="39290" y="20700"/>
                </a:lnTo>
                <a:lnTo>
                  <a:pt x="27444" y="20700"/>
                </a:lnTo>
                <a:lnTo>
                  <a:pt x="0" y="0"/>
                </a:lnTo>
                <a:close/>
              </a:path>
              <a:path w="55245" h="55245">
                <a:moveTo>
                  <a:pt x="39290" y="34162"/>
                </a:moveTo>
                <a:lnTo>
                  <a:pt x="27444" y="34162"/>
                </a:lnTo>
                <a:lnTo>
                  <a:pt x="54864" y="54863"/>
                </a:lnTo>
                <a:lnTo>
                  <a:pt x="39290" y="34162"/>
                </a:lnTo>
                <a:close/>
              </a:path>
              <a:path w="55245" h="55245">
                <a:moveTo>
                  <a:pt x="54864" y="0"/>
                </a:moveTo>
                <a:lnTo>
                  <a:pt x="27444" y="20700"/>
                </a:lnTo>
                <a:lnTo>
                  <a:pt x="39290" y="20700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5084" y="29352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40" y="23749"/>
                </a:lnTo>
                <a:lnTo>
                  <a:pt x="0" y="47243"/>
                </a:lnTo>
                <a:lnTo>
                  <a:pt x="23621" y="29463"/>
                </a:lnTo>
                <a:lnTo>
                  <a:pt x="33881" y="29463"/>
                </a:lnTo>
                <a:lnTo>
                  <a:pt x="29590" y="23749"/>
                </a:lnTo>
                <a:lnTo>
                  <a:pt x="34024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1" y="29463"/>
                </a:moveTo>
                <a:lnTo>
                  <a:pt x="23621" y="29463"/>
                </a:lnTo>
                <a:lnTo>
                  <a:pt x="47231" y="47243"/>
                </a:lnTo>
                <a:lnTo>
                  <a:pt x="33881" y="29463"/>
                </a:lnTo>
                <a:close/>
              </a:path>
              <a:path w="47625" h="47625">
                <a:moveTo>
                  <a:pt x="47231" y="0"/>
                </a:moveTo>
                <a:lnTo>
                  <a:pt x="23621" y="17780"/>
                </a:lnTo>
                <a:lnTo>
                  <a:pt x="34024" y="17780"/>
                </a:lnTo>
                <a:lnTo>
                  <a:pt x="4723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06296" y="305866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192" y="0"/>
                </a:moveTo>
                <a:lnTo>
                  <a:pt x="5206" y="0"/>
                </a:lnTo>
                <a:lnTo>
                  <a:pt x="0" y="6604"/>
                </a:lnTo>
                <a:lnTo>
                  <a:pt x="0" y="16382"/>
                </a:lnTo>
                <a:lnTo>
                  <a:pt x="1142" y="19557"/>
                </a:lnTo>
                <a:lnTo>
                  <a:pt x="3682" y="22098"/>
                </a:lnTo>
                <a:lnTo>
                  <a:pt x="10638" y="25848"/>
                </a:lnTo>
                <a:lnTo>
                  <a:pt x="17891" y="25050"/>
                </a:lnTo>
                <a:lnTo>
                  <a:pt x="23596" y="20490"/>
                </a:lnTo>
                <a:lnTo>
                  <a:pt x="25908" y="12954"/>
                </a:lnTo>
                <a:lnTo>
                  <a:pt x="25908" y="5842"/>
                </a:lnTo>
                <a:lnTo>
                  <a:pt x="2019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6796" y="3698747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4" h="20320">
                <a:moveTo>
                  <a:pt x="14173" y="0"/>
                </a:moveTo>
                <a:lnTo>
                  <a:pt x="3657" y="0"/>
                </a:lnTo>
                <a:lnTo>
                  <a:pt x="0" y="4190"/>
                </a:lnTo>
                <a:lnTo>
                  <a:pt x="0" y="10667"/>
                </a:lnTo>
                <a:lnTo>
                  <a:pt x="850" y="12826"/>
                </a:lnTo>
                <a:lnTo>
                  <a:pt x="8318" y="19811"/>
                </a:lnTo>
                <a:lnTo>
                  <a:pt x="18262" y="16001"/>
                </a:lnTo>
                <a:lnTo>
                  <a:pt x="18262" y="8508"/>
                </a:lnTo>
                <a:lnTo>
                  <a:pt x="18262" y="3809"/>
                </a:lnTo>
                <a:lnTo>
                  <a:pt x="1417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46531" y="49164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135" y="0"/>
                </a:moveTo>
                <a:lnTo>
                  <a:pt x="3670" y="0"/>
                </a:lnTo>
                <a:lnTo>
                  <a:pt x="0" y="4533"/>
                </a:lnTo>
                <a:lnTo>
                  <a:pt x="0" y="11531"/>
                </a:lnTo>
                <a:lnTo>
                  <a:pt x="812" y="13804"/>
                </a:lnTo>
                <a:lnTo>
                  <a:pt x="2590" y="15697"/>
                </a:lnTo>
                <a:lnTo>
                  <a:pt x="8521" y="21323"/>
                </a:lnTo>
                <a:lnTo>
                  <a:pt x="18275" y="17183"/>
                </a:lnTo>
                <a:lnTo>
                  <a:pt x="18275" y="8890"/>
                </a:lnTo>
                <a:lnTo>
                  <a:pt x="18275" y="3848"/>
                </a:lnTo>
                <a:lnTo>
                  <a:pt x="141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47356" y="3293364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313" y="0"/>
                </a:moveTo>
                <a:lnTo>
                  <a:pt x="5740" y="0"/>
                </a:lnTo>
                <a:lnTo>
                  <a:pt x="0" y="7112"/>
                </a:lnTo>
                <a:lnTo>
                  <a:pt x="0" y="17906"/>
                </a:lnTo>
                <a:lnTo>
                  <a:pt x="1295" y="21462"/>
                </a:lnTo>
                <a:lnTo>
                  <a:pt x="4165" y="24384"/>
                </a:lnTo>
                <a:lnTo>
                  <a:pt x="11926" y="28442"/>
                </a:lnTo>
                <a:lnTo>
                  <a:pt x="20012" y="27511"/>
                </a:lnTo>
                <a:lnTo>
                  <a:pt x="26368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3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78636" y="40965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225" y="0"/>
                </a:moveTo>
                <a:lnTo>
                  <a:pt x="6350" y="0"/>
                </a:lnTo>
                <a:lnTo>
                  <a:pt x="0" y="6362"/>
                </a:lnTo>
                <a:lnTo>
                  <a:pt x="0" y="22567"/>
                </a:lnTo>
                <a:lnTo>
                  <a:pt x="6350" y="28930"/>
                </a:lnTo>
                <a:lnTo>
                  <a:pt x="22225" y="28930"/>
                </a:lnTo>
                <a:lnTo>
                  <a:pt x="28955" y="22567"/>
                </a:lnTo>
                <a:lnTo>
                  <a:pt x="28955" y="14465"/>
                </a:lnTo>
                <a:lnTo>
                  <a:pt x="28955" y="6362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6732" y="2069592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555" y="0"/>
                </a:moveTo>
                <a:lnTo>
                  <a:pt x="5842" y="0"/>
                </a:lnTo>
                <a:lnTo>
                  <a:pt x="0" y="7112"/>
                </a:lnTo>
                <a:lnTo>
                  <a:pt x="0" y="17906"/>
                </a:lnTo>
                <a:lnTo>
                  <a:pt x="1333" y="21462"/>
                </a:lnTo>
                <a:lnTo>
                  <a:pt x="4330" y="24383"/>
                </a:lnTo>
                <a:lnTo>
                  <a:pt x="11964" y="28442"/>
                </a:lnTo>
                <a:lnTo>
                  <a:pt x="20004" y="27511"/>
                </a:lnTo>
                <a:lnTo>
                  <a:pt x="26360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55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37272" y="375208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700" y="22098"/>
                </a:lnTo>
                <a:lnTo>
                  <a:pt x="0" y="44196"/>
                </a:lnTo>
                <a:lnTo>
                  <a:pt x="22097" y="27812"/>
                </a:lnTo>
                <a:lnTo>
                  <a:pt x="31999" y="27812"/>
                </a:lnTo>
                <a:lnTo>
                  <a:pt x="27749" y="22098"/>
                </a:lnTo>
                <a:lnTo>
                  <a:pt x="31716" y="16764"/>
                </a:lnTo>
                <a:lnTo>
                  <a:pt x="22097" y="16764"/>
                </a:lnTo>
                <a:lnTo>
                  <a:pt x="0" y="0"/>
                </a:lnTo>
                <a:close/>
              </a:path>
              <a:path w="44450" h="44450">
                <a:moveTo>
                  <a:pt x="31999" y="27812"/>
                </a:moveTo>
                <a:lnTo>
                  <a:pt x="22097" y="27812"/>
                </a:lnTo>
                <a:lnTo>
                  <a:pt x="44183" y="44196"/>
                </a:lnTo>
                <a:lnTo>
                  <a:pt x="31999" y="27812"/>
                </a:lnTo>
                <a:close/>
              </a:path>
              <a:path w="44450" h="44450">
                <a:moveTo>
                  <a:pt x="44183" y="0"/>
                </a:moveTo>
                <a:lnTo>
                  <a:pt x="22097" y="16764"/>
                </a:lnTo>
                <a:lnTo>
                  <a:pt x="31716" y="16764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2324" y="1935479"/>
            <a:ext cx="85318" cy="85343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144536" y="231495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035" y="0"/>
                </a:moveTo>
                <a:lnTo>
                  <a:pt x="22644" y="22606"/>
                </a:lnTo>
                <a:lnTo>
                  <a:pt x="0" y="25781"/>
                </a:lnTo>
                <a:lnTo>
                  <a:pt x="22644" y="29210"/>
                </a:lnTo>
                <a:lnTo>
                  <a:pt x="26035" y="51816"/>
                </a:lnTo>
                <a:lnTo>
                  <a:pt x="29159" y="29210"/>
                </a:lnTo>
                <a:lnTo>
                  <a:pt x="51803" y="25781"/>
                </a:lnTo>
                <a:lnTo>
                  <a:pt x="29159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98232" y="294284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02" y="0"/>
                </a:moveTo>
                <a:lnTo>
                  <a:pt x="16738" y="12573"/>
                </a:lnTo>
                <a:lnTo>
                  <a:pt x="0" y="0"/>
                </a:lnTo>
                <a:lnTo>
                  <a:pt x="12560" y="16763"/>
                </a:lnTo>
                <a:lnTo>
                  <a:pt x="0" y="33528"/>
                </a:lnTo>
                <a:lnTo>
                  <a:pt x="16738" y="20955"/>
                </a:lnTo>
                <a:lnTo>
                  <a:pt x="33502" y="33528"/>
                </a:lnTo>
                <a:lnTo>
                  <a:pt x="20942" y="16763"/>
                </a:lnTo>
                <a:lnTo>
                  <a:pt x="3350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4191" y="227076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7"/>
                </a:lnTo>
                <a:lnTo>
                  <a:pt x="0" y="44195"/>
                </a:lnTo>
                <a:lnTo>
                  <a:pt x="21945" y="27558"/>
                </a:lnTo>
                <a:lnTo>
                  <a:pt x="31734" y="27558"/>
                </a:lnTo>
                <a:lnTo>
                  <a:pt x="27647" y="22097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8"/>
                </a:moveTo>
                <a:lnTo>
                  <a:pt x="21945" y="27558"/>
                </a:lnTo>
                <a:lnTo>
                  <a:pt x="44183" y="44195"/>
                </a:lnTo>
                <a:lnTo>
                  <a:pt x="31734" y="27558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022348" y="308914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494"/>
                </a:lnTo>
                <a:lnTo>
                  <a:pt x="0" y="47243"/>
                </a:lnTo>
                <a:lnTo>
                  <a:pt x="23621" y="29463"/>
                </a:lnTo>
                <a:lnTo>
                  <a:pt x="34027" y="29463"/>
                </a:lnTo>
                <a:lnTo>
                  <a:pt x="29590" y="23494"/>
                </a:lnTo>
                <a:lnTo>
                  <a:pt x="33884" y="17779"/>
                </a:lnTo>
                <a:lnTo>
                  <a:pt x="23621" y="17779"/>
                </a:lnTo>
                <a:lnTo>
                  <a:pt x="0" y="0"/>
                </a:lnTo>
                <a:close/>
              </a:path>
              <a:path w="47625" h="47625">
                <a:moveTo>
                  <a:pt x="34027" y="29463"/>
                </a:moveTo>
                <a:lnTo>
                  <a:pt x="23621" y="29463"/>
                </a:lnTo>
                <a:lnTo>
                  <a:pt x="47243" y="47243"/>
                </a:lnTo>
                <a:lnTo>
                  <a:pt x="34027" y="29463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79"/>
                </a:lnTo>
                <a:lnTo>
                  <a:pt x="33884" y="17779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87424" y="1880883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0638" y="0"/>
                </a:moveTo>
                <a:lnTo>
                  <a:pt x="3682" y="3923"/>
                </a:lnTo>
                <a:lnTo>
                  <a:pt x="1142" y="6590"/>
                </a:lnTo>
                <a:lnTo>
                  <a:pt x="0" y="9892"/>
                </a:lnTo>
                <a:lnTo>
                  <a:pt x="0" y="20306"/>
                </a:lnTo>
                <a:lnTo>
                  <a:pt x="5206" y="27164"/>
                </a:lnTo>
                <a:lnTo>
                  <a:pt x="20192" y="27164"/>
                </a:lnTo>
                <a:lnTo>
                  <a:pt x="25907" y="21068"/>
                </a:lnTo>
                <a:lnTo>
                  <a:pt x="25907" y="13448"/>
                </a:lnTo>
                <a:lnTo>
                  <a:pt x="23596" y="5584"/>
                </a:lnTo>
                <a:lnTo>
                  <a:pt x="17891" y="827"/>
                </a:lnTo>
                <a:lnTo>
                  <a:pt x="106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270760" y="35311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225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605"/>
                </a:lnTo>
                <a:lnTo>
                  <a:pt x="6350" y="28955"/>
                </a:lnTo>
                <a:lnTo>
                  <a:pt x="22225" y="28955"/>
                </a:lnTo>
                <a:lnTo>
                  <a:pt x="28956" y="22605"/>
                </a:lnTo>
                <a:lnTo>
                  <a:pt x="28956" y="14477"/>
                </a:lnTo>
                <a:lnTo>
                  <a:pt x="28956" y="6349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18400" y="2664094"/>
            <a:ext cx="29209" cy="27305"/>
          </a:xfrm>
          <a:custGeom>
            <a:avLst/>
            <a:gdLst/>
            <a:ahLst/>
            <a:cxnLst/>
            <a:rect l="l" t="t" r="r" b="b"/>
            <a:pathLst>
              <a:path w="29209" h="27305">
                <a:moveTo>
                  <a:pt x="11999" y="0"/>
                </a:moveTo>
                <a:lnTo>
                  <a:pt x="4216" y="3794"/>
                </a:lnTo>
                <a:lnTo>
                  <a:pt x="1308" y="6588"/>
                </a:lnTo>
                <a:lnTo>
                  <a:pt x="0" y="10017"/>
                </a:lnTo>
                <a:lnTo>
                  <a:pt x="0" y="20558"/>
                </a:lnTo>
                <a:lnTo>
                  <a:pt x="5727" y="27289"/>
                </a:lnTo>
                <a:lnTo>
                  <a:pt x="22529" y="27289"/>
                </a:lnTo>
                <a:lnTo>
                  <a:pt x="28930" y="20939"/>
                </a:lnTo>
                <a:lnTo>
                  <a:pt x="28930" y="13573"/>
                </a:lnTo>
                <a:lnTo>
                  <a:pt x="26376" y="5651"/>
                </a:lnTo>
                <a:lnTo>
                  <a:pt x="20059" y="873"/>
                </a:lnTo>
                <a:lnTo>
                  <a:pt x="1199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00215" y="364083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6" y="22605"/>
                </a:lnTo>
                <a:lnTo>
                  <a:pt x="0" y="26034"/>
                </a:lnTo>
                <a:lnTo>
                  <a:pt x="22606" y="29209"/>
                </a:lnTo>
                <a:lnTo>
                  <a:pt x="26035" y="51815"/>
                </a:lnTo>
                <a:lnTo>
                  <a:pt x="29210" y="29209"/>
                </a:lnTo>
                <a:lnTo>
                  <a:pt x="51816" y="26034"/>
                </a:lnTo>
                <a:lnTo>
                  <a:pt x="29210" y="22605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624327" y="3785615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939" y="0"/>
                </a:moveTo>
                <a:lnTo>
                  <a:pt x="17399" y="18034"/>
                </a:lnTo>
                <a:lnTo>
                  <a:pt x="0" y="20574"/>
                </a:lnTo>
                <a:lnTo>
                  <a:pt x="17399" y="23114"/>
                </a:lnTo>
                <a:lnTo>
                  <a:pt x="19939" y="41148"/>
                </a:lnTo>
                <a:lnTo>
                  <a:pt x="22479" y="23114"/>
                </a:lnTo>
                <a:lnTo>
                  <a:pt x="39624" y="20574"/>
                </a:lnTo>
                <a:lnTo>
                  <a:pt x="22479" y="18034"/>
                </a:lnTo>
                <a:lnTo>
                  <a:pt x="1993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27776" y="3299459"/>
            <a:ext cx="83820" cy="85343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5562600" y="3002279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1811" y="15875"/>
                </a:lnTo>
                <a:lnTo>
                  <a:pt x="0" y="32003"/>
                </a:lnTo>
                <a:lnTo>
                  <a:pt x="15875" y="19938"/>
                </a:lnTo>
                <a:lnTo>
                  <a:pt x="22978" y="19938"/>
                </a:lnTo>
                <a:lnTo>
                  <a:pt x="19938" y="15875"/>
                </a:lnTo>
                <a:lnTo>
                  <a:pt x="22834" y="12064"/>
                </a:lnTo>
                <a:lnTo>
                  <a:pt x="15875" y="12064"/>
                </a:lnTo>
                <a:lnTo>
                  <a:pt x="0" y="0"/>
                </a:lnTo>
                <a:close/>
              </a:path>
              <a:path w="32385" h="32385">
                <a:moveTo>
                  <a:pt x="22978" y="19938"/>
                </a:moveTo>
                <a:lnTo>
                  <a:pt x="15875" y="19938"/>
                </a:lnTo>
                <a:lnTo>
                  <a:pt x="32003" y="32003"/>
                </a:lnTo>
                <a:lnTo>
                  <a:pt x="22978" y="19938"/>
                </a:lnTo>
                <a:close/>
              </a:path>
              <a:path w="32385" h="32385">
                <a:moveTo>
                  <a:pt x="32003" y="0"/>
                </a:moveTo>
                <a:lnTo>
                  <a:pt x="15875" y="12064"/>
                </a:lnTo>
                <a:lnTo>
                  <a:pt x="22834" y="12064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278879" y="283006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4">
                <a:moveTo>
                  <a:pt x="11557" y="0"/>
                </a:moveTo>
                <a:lnTo>
                  <a:pt x="4572" y="0"/>
                </a:lnTo>
                <a:lnTo>
                  <a:pt x="0" y="3682"/>
                </a:lnTo>
                <a:lnTo>
                  <a:pt x="0" y="14096"/>
                </a:lnTo>
                <a:lnTo>
                  <a:pt x="3810" y="18287"/>
                </a:lnTo>
                <a:lnTo>
                  <a:pt x="8890" y="18287"/>
                </a:lnTo>
                <a:lnTo>
                  <a:pt x="17145" y="18287"/>
                </a:lnTo>
                <a:lnTo>
                  <a:pt x="21336" y="8508"/>
                </a:lnTo>
                <a:lnTo>
                  <a:pt x="15748" y="2539"/>
                </a:lnTo>
                <a:lnTo>
                  <a:pt x="13843" y="762"/>
                </a:lnTo>
                <a:lnTo>
                  <a:pt x="1155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458967" y="366217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606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224"/>
                </a:lnTo>
                <a:lnTo>
                  <a:pt x="6350" y="28955"/>
                </a:lnTo>
                <a:lnTo>
                  <a:pt x="14478" y="28955"/>
                </a:lnTo>
                <a:lnTo>
                  <a:pt x="22606" y="28955"/>
                </a:lnTo>
                <a:lnTo>
                  <a:pt x="28956" y="22224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238500" y="262432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4" y="4318"/>
                </a:lnTo>
                <a:lnTo>
                  <a:pt x="21462" y="1397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7935" y="3355847"/>
            <a:ext cx="85343" cy="85343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388107" y="328422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685" y="0"/>
                </a:moveTo>
                <a:lnTo>
                  <a:pt x="17144" y="18033"/>
                </a:lnTo>
                <a:lnTo>
                  <a:pt x="0" y="20573"/>
                </a:lnTo>
                <a:lnTo>
                  <a:pt x="17144" y="23113"/>
                </a:lnTo>
                <a:lnTo>
                  <a:pt x="19685" y="41147"/>
                </a:lnTo>
                <a:lnTo>
                  <a:pt x="22225" y="23113"/>
                </a:lnTo>
                <a:lnTo>
                  <a:pt x="39624" y="20573"/>
                </a:lnTo>
                <a:lnTo>
                  <a:pt x="22225" y="18033"/>
                </a:lnTo>
                <a:lnTo>
                  <a:pt x="1968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634740" y="3157727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79" h="44450">
                <a:moveTo>
                  <a:pt x="30690" y="27686"/>
                </a:moveTo>
                <a:lnTo>
                  <a:pt x="21336" y="27686"/>
                </a:lnTo>
                <a:lnTo>
                  <a:pt x="42672" y="44196"/>
                </a:lnTo>
                <a:lnTo>
                  <a:pt x="30690" y="27686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839211" y="32217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1"/>
                </a:lnTo>
                <a:lnTo>
                  <a:pt x="0" y="47243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1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3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243339" y="386943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6"/>
                </a:lnTo>
                <a:lnTo>
                  <a:pt x="0" y="11265"/>
                </a:lnTo>
                <a:lnTo>
                  <a:pt x="827" y="18930"/>
                </a:lnTo>
                <a:lnTo>
                  <a:pt x="5584" y="24969"/>
                </a:lnTo>
                <a:lnTo>
                  <a:pt x="13448" y="27419"/>
                </a:lnTo>
                <a:lnTo>
                  <a:pt x="21068" y="27419"/>
                </a:lnTo>
                <a:lnTo>
                  <a:pt x="27164" y="21323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151632" y="300380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6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512308" y="22661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4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6034" y="51816"/>
                </a:lnTo>
                <a:lnTo>
                  <a:pt x="29209" y="29210"/>
                </a:lnTo>
                <a:lnTo>
                  <a:pt x="51815" y="26035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836420" y="240944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3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8" y="23113"/>
                </a:lnTo>
                <a:lnTo>
                  <a:pt x="41148" y="20574"/>
                </a:lnTo>
                <a:lnTo>
                  <a:pt x="23368" y="18033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4" name="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39867" y="1924811"/>
            <a:ext cx="85344" cy="83819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2755392" y="254660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27" y="0"/>
                </a:moveTo>
                <a:lnTo>
                  <a:pt x="16763" y="12572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7" y="33527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29711" y="1426463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80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80" h="44450">
                <a:moveTo>
                  <a:pt x="30690" y="27686"/>
                </a:moveTo>
                <a:lnTo>
                  <a:pt x="21336" y="27686"/>
                </a:lnTo>
                <a:lnTo>
                  <a:pt x="42671" y="44196"/>
                </a:lnTo>
                <a:lnTo>
                  <a:pt x="30690" y="27686"/>
                </a:lnTo>
                <a:close/>
              </a:path>
              <a:path w="43180" h="44450">
                <a:moveTo>
                  <a:pt x="42671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857244" y="14218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518915" y="241706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4" y="0"/>
                </a:lnTo>
                <a:lnTo>
                  <a:pt x="0" y="5461"/>
                </a:lnTo>
                <a:lnTo>
                  <a:pt x="0" y="21336"/>
                </a:lnTo>
                <a:lnTo>
                  <a:pt x="5842" y="27431"/>
                </a:lnTo>
                <a:lnTo>
                  <a:pt x="12954" y="27431"/>
                </a:lnTo>
                <a:lnTo>
                  <a:pt x="20490" y="24975"/>
                </a:lnTo>
                <a:lnTo>
                  <a:pt x="25050" y="18923"/>
                </a:lnTo>
                <a:lnTo>
                  <a:pt x="25848" y="11251"/>
                </a:lnTo>
                <a:lnTo>
                  <a:pt x="22098" y="3937"/>
                </a:lnTo>
                <a:lnTo>
                  <a:pt x="19558" y="1269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867911" y="185470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714"/>
                </a:lnTo>
                <a:lnTo>
                  <a:pt x="0" y="22351"/>
                </a:lnTo>
                <a:lnTo>
                  <a:pt x="6350" y="28955"/>
                </a:lnTo>
                <a:lnTo>
                  <a:pt x="14350" y="28955"/>
                </a:lnTo>
                <a:lnTo>
                  <a:pt x="22508" y="26390"/>
                </a:lnTo>
                <a:lnTo>
                  <a:pt x="27511" y="20050"/>
                </a:lnTo>
                <a:lnTo>
                  <a:pt x="28442" y="11971"/>
                </a:lnTo>
                <a:lnTo>
                  <a:pt x="24384" y="4190"/>
                </a:lnTo>
                <a:lnTo>
                  <a:pt x="21462" y="1269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450592" y="124968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17906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3" y="4318"/>
                </a:lnTo>
                <a:lnTo>
                  <a:pt x="21462" y="1397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1" name="object 5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4683" y="1600200"/>
            <a:ext cx="85343" cy="85344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2891027" y="215341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5781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5781" y="51815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600200" y="190957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6" y="0"/>
                </a:moveTo>
                <a:lnTo>
                  <a:pt x="17780" y="18033"/>
                </a:lnTo>
                <a:lnTo>
                  <a:pt x="0" y="20573"/>
                </a:lnTo>
                <a:lnTo>
                  <a:pt x="17780" y="23113"/>
                </a:lnTo>
                <a:lnTo>
                  <a:pt x="20446" y="41147"/>
                </a:lnTo>
                <a:lnTo>
                  <a:pt x="22987" y="23113"/>
                </a:lnTo>
                <a:lnTo>
                  <a:pt x="41148" y="20573"/>
                </a:lnTo>
                <a:lnTo>
                  <a:pt x="22987" y="18033"/>
                </a:lnTo>
                <a:lnTo>
                  <a:pt x="2044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517391" y="2005583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3"/>
                </a:lnTo>
                <a:lnTo>
                  <a:pt x="33528" y="35052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846832" y="178307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052827" y="1845564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5" y="23622"/>
                </a:lnTo>
                <a:lnTo>
                  <a:pt x="0" y="47243"/>
                </a:lnTo>
                <a:lnTo>
                  <a:pt x="22733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733" y="17652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0"/>
                </a:moveTo>
                <a:lnTo>
                  <a:pt x="22733" y="29590"/>
                </a:lnTo>
                <a:lnTo>
                  <a:pt x="45720" y="47243"/>
                </a:lnTo>
                <a:lnTo>
                  <a:pt x="32907" y="29590"/>
                </a:lnTo>
                <a:close/>
              </a:path>
              <a:path w="45719" h="47625">
                <a:moveTo>
                  <a:pt x="45720" y="0"/>
                </a:moveTo>
                <a:lnTo>
                  <a:pt x="22733" y="17652"/>
                </a:lnTo>
                <a:lnTo>
                  <a:pt x="32907" y="17652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429523" y="223875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5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7"/>
                </a:lnTo>
                <a:lnTo>
                  <a:pt x="0" y="11251"/>
                </a:lnTo>
                <a:lnTo>
                  <a:pt x="827" y="18923"/>
                </a:lnTo>
                <a:lnTo>
                  <a:pt x="5584" y="24975"/>
                </a:lnTo>
                <a:lnTo>
                  <a:pt x="13448" y="27431"/>
                </a:lnTo>
                <a:lnTo>
                  <a:pt x="21068" y="27431"/>
                </a:lnTo>
                <a:lnTo>
                  <a:pt x="27164" y="21336"/>
                </a:lnTo>
                <a:lnTo>
                  <a:pt x="27164" y="5461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238871" y="1827276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1472" y="0"/>
                </a:moveTo>
                <a:lnTo>
                  <a:pt x="10550" y="0"/>
                </a:lnTo>
                <a:lnTo>
                  <a:pt x="6867" y="1270"/>
                </a:lnTo>
                <a:lnTo>
                  <a:pt x="3946" y="4063"/>
                </a:lnTo>
                <a:lnTo>
                  <a:pt x="0" y="11412"/>
                </a:lnTo>
                <a:lnTo>
                  <a:pt x="946" y="19034"/>
                </a:lnTo>
                <a:lnTo>
                  <a:pt x="5965" y="25013"/>
                </a:lnTo>
                <a:lnTo>
                  <a:pt x="14233" y="27432"/>
                </a:lnTo>
                <a:lnTo>
                  <a:pt x="21980" y="27432"/>
                </a:lnTo>
                <a:lnTo>
                  <a:pt x="28584" y="21336"/>
                </a:lnTo>
                <a:lnTo>
                  <a:pt x="28584" y="5461"/>
                </a:lnTo>
                <a:lnTo>
                  <a:pt x="214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9" name="object 5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83096" y="3290315"/>
            <a:ext cx="85344" cy="85343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72171" y="3555491"/>
            <a:ext cx="83820" cy="83820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6659880" y="46954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5780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926068" y="4133100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437"/>
                </a:lnTo>
                <a:lnTo>
                  <a:pt x="0" y="19938"/>
                </a:lnTo>
                <a:lnTo>
                  <a:pt x="18033" y="22440"/>
                </a:lnTo>
                <a:lnTo>
                  <a:pt x="20574" y="39598"/>
                </a:lnTo>
                <a:lnTo>
                  <a:pt x="23113" y="22440"/>
                </a:lnTo>
                <a:lnTo>
                  <a:pt x="41148" y="19938"/>
                </a:lnTo>
                <a:lnTo>
                  <a:pt x="23113" y="17437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3" name="object 6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55992" y="4285500"/>
            <a:ext cx="85343" cy="85318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5900928" y="186537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33527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3" y="16763"/>
                </a:lnTo>
                <a:lnTo>
                  <a:pt x="0" y="33528"/>
                </a:lnTo>
                <a:lnTo>
                  <a:pt x="16763" y="20954"/>
                </a:lnTo>
                <a:lnTo>
                  <a:pt x="33527" y="33528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701028" y="2849879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510" y="21336"/>
                </a:lnTo>
                <a:lnTo>
                  <a:pt x="0" y="42671"/>
                </a:lnTo>
                <a:lnTo>
                  <a:pt x="22225" y="26543"/>
                </a:lnTo>
                <a:lnTo>
                  <a:pt x="31715" y="26543"/>
                </a:lnTo>
                <a:lnTo>
                  <a:pt x="27686" y="21336"/>
                </a:lnTo>
                <a:lnTo>
                  <a:pt x="31715" y="16128"/>
                </a:lnTo>
                <a:lnTo>
                  <a:pt x="22225" y="16128"/>
                </a:lnTo>
                <a:lnTo>
                  <a:pt x="0" y="0"/>
                </a:lnTo>
                <a:close/>
              </a:path>
              <a:path w="44450" h="43180">
                <a:moveTo>
                  <a:pt x="31715" y="26543"/>
                </a:moveTo>
                <a:lnTo>
                  <a:pt x="22225" y="26543"/>
                </a:lnTo>
                <a:lnTo>
                  <a:pt x="44196" y="42671"/>
                </a:lnTo>
                <a:lnTo>
                  <a:pt x="31715" y="26543"/>
                </a:lnTo>
                <a:close/>
              </a:path>
              <a:path w="44450" h="43180">
                <a:moveTo>
                  <a:pt x="44196" y="0"/>
                </a:moveTo>
                <a:lnTo>
                  <a:pt x="22225" y="16128"/>
                </a:lnTo>
                <a:lnTo>
                  <a:pt x="31715" y="1612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319771" y="395784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32003" y="0"/>
                </a:moveTo>
                <a:lnTo>
                  <a:pt x="16128" y="11810"/>
                </a:lnTo>
                <a:lnTo>
                  <a:pt x="0" y="0"/>
                </a:ln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32003" y="31978"/>
                </a:lnTo>
                <a:lnTo>
                  <a:pt x="19938" y="15836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488680" y="39288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4" y="0"/>
                </a:moveTo>
                <a:lnTo>
                  <a:pt x="27431" y="20637"/>
                </a:lnTo>
                <a:lnTo>
                  <a:pt x="0" y="0"/>
                </a:lnTo>
                <a:lnTo>
                  <a:pt x="20700" y="27419"/>
                </a:lnTo>
                <a:lnTo>
                  <a:pt x="0" y="54838"/>
                </a:lnTo>
                <a:lnTo>
                  <a:pt x="27431" y="34201"/>
                </a:lnTo>
                <a:lnTo>
                  <a:pt x="54864" y="54838"/>
                </a:lnTo>
                <a:lnTo>
                  <a:pt x="34163" y="27419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715756" y="3582923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987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987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211823" y="2276855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700" y="0"/>
                </a:moveTo>
                <a:lnTo>
                  <a:pt x="5714" y="0"/>
                </a:lnTo>
                <a:lnTo>
                  <a:pt x="0" y="5842"/>
                </a:lnTo>
                <a:lnTo>
                  <a:pt x="0" y="12954"/>
                </a:lnTo>
                <a:lnTo>
                  <a:pt x="2311" y="20490"/>
                </a:lnTo>
                <a:lnTo>
                  <a:pt x="8016" y="25050"/>
                </a:lnTo>
                <a:lnTo>
                  <a:pt x="15269" y="25848"/>
                </a:lnTo>
                <a:lnTo>
                  <a:pt x="22225" y="22098"/>
                </a:lnTo>
                <a:lnTo>
                  <a:pt x="24764" y="19557"/>
                </a:lnTo>
                <a:lnTo>
                  <a:pt x="25908" y="16382"/>
                </a:lnTo>
                <a:lnTo>
                  <a:pt x="25908" y="660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763000" y="43449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604" y="0"/>
                </a:moveTo>
                <a:lnTo>
                  <a:pt x="4064" y="0"/>
                </a:lnTo>
                <a:lnTo>
                  <a:pt x="0" y="4140"/>
                </a:lnTo>
                <a:lnTo>
                  <a:pt x="0" y="9182"/>
                </a:lnTo>
                <a:lnTo>
                  <a:pt x="0" y="17170"/>
                </a:lnTo>
                <a:lnTo>
                  <a:pt x="9905" y="21310"/>
                </a:lnTo>
                <a:lnTo>
                  <a:pt x="17399" y="13766"/>
                </a:lnTo>
                <a:lnTo>
                  <a:pt x="18288" y="11430"/>
                </a:lnTo>
                <a:lnTo>
                  <a:pt x="18288" y="4445"/>
                </a:lnTo>
                <a:lnTo>
                  <a:pt x="146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505700" y="4675644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5" h="20320">
                <a:moveTo>
                  <a:pt x="13461" y="0"/>
                </a:moveTo>
                <a:lnTo>
                  <a:pt x="3809" y="0"/>
                </a:lnTo>
                <a:lnTo>
                  <a:pt x="0" y="3568"/>
                </a:lnTo>
                <a:lnTo>
                  <a:pt x="0" y="8254"/>
                </a:lnTo>
                <a:lnTo>
                  <a:pt x="0" y="15951"/>
                </a:lnTo>
                <a:lnTo>
                  <a:pt x="9017" y="19799"/>
                </a:lnTo>
                <a:lnTo>
                  <a:pt x="14350" y="14579"/>
                </a:lnTo>
                <a:lnTo>
                  <a:pt x="16001" y="12826"/>
                </a:lnTo>
                <a:lnTo>
                  <a:pt x="16764" y="10706"/>
                </a:lnTo>
                <a:lnTo>
                  <a:pt x="16764" y="4203"/>
                </a:lnTo>
                <a:lnTo>
                  <a:pt x="1346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094219" y="3051048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24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14350"/>
                </a:lnTo>
                <a:lnTo>
                  <a:pt x="2565" y="22508"/>
                </a:lnTo>
                <a:lnTo>
                  <a:pt x="8905" y="27511"/>
                </a:lnTo>
                <a:lnTo>
                  <a:pt x="16984" y="28442"/>
                </a:lnTo>
                <a:lnTo>
                  <a:pt x="24764" y="24383"/>
                </a:lnTo>
                <a:lnTo>
                  <a:pt x="27685" y="21462"/>
                </a:lnTo>
                <a:lnTo>
                  <a:pt x="28955" y="17906"/>
                </a:lnTo>
                <a:lnTo>
                  <a:pt x="28955" y="7112"/>
                </a:lnTo>
                <a:lnTo>
                  <a:pt x="2324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123176" y="426416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730" y="0"/>
                </a:lnTo>
                <a:lnTo>
                  <a:pt x="0" y="6032"/>
                </a:lnTo>
                <a:lnTo>
                  <a:pt x="0" y="13703"/>
                </a:lnTo>
                <a:lnTo>
                  <a:pt x="0" y="21374"/>
                </a:lnTo>
                <a:lnTo>
                  <a:pt x="6730" y="27406"/>
                </a:lnTo>
                <a:lnTo>
                  <a:pt x="22605" y="27406"/>
                </a:lnTo>
                <a:lnTo>
                  <a:pt x="28955" y="21374"/>
                </a:lnTo>
                <a:lnTo>
                  <a:pt x="28955" y="603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989064" y="351129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7" y="27812"/>
                </a:lnTo>
                <a:lnTo>
                  <a:pt x="31767" y="27812"/>
                </a:lnTo>
                <a:lnTo>
                  <a:pt x="27431" y="22097"/>
                </a:lnTo>
                <a:lnTo>
                  <a:pt x="31478" y="16763"/>
                </a:lnTo>
                <a:lnTo>
                  <a:pt x="22097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7" y="27812"/>
                </a:lnTo>
                <a:lnTo>
                  <a:pt x="44195" y="44195"/>
                </a:lnTo>
                <a:lnTo>
                  <a:pt x="31767" y="27812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763"/>
                </a:lnTo>
                <a:lnTo>
                  <a:pt x="31478" y="16763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5" name="object 7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12864" y="1693164"/>
            <a:ext cx="85343" cy="85344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6772656" y="2074164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5781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6" y="25781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626352" y="2409444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7" y="35051"/>
                </a:lnTo>
                <a:lnTo>
                  <a:pt x="20954" y="17525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150607" y="20299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6" y="2209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900928" y="2848355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19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732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732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602980" y="42153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5" y="0"/>
                </a:moveTo>
                <a:lnTo>
                  <a:pt x="6730" y="0"/>
                </a:lnTo>
                <a:lnTo>
                  <a:pt x="0" y="6362"/>
                </a:lnTo>
                <a:lnTo>
                  <a:pt x="0" y="14465"/>
                </a:lnTo>
                <a:lnTo>
                  <a:pt x="0" y="22567"/>
                </a:lnTo>
                <a:lnTo>
                  <a:pt x="6730" y="28930"/>
                </a:lnTo>
                <a:lnTo>
                  <a:pt x="22605" y="28930"/>
                </a:lnTo>
                <a:lnTo>
                  <a:pt x="28955" y="22567"/>
                </a:lnTo>
                <a:lnTo>
                  <a:pt x="28955" y="636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123176" y="2422007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16019" y="0"/>
                </a:moveTo>
                <a:lnTo>
                  <a:pt x="8397" y="946"/>
                </a:lnTo>
                <a:lnTo>
                  <a:pt x="2418" y="5965"/>
                </a:lnTo>
                <a:lnTo>
                  <a:pt x="0" y="14233"/>
                </a:lnTo>
                <a:lnTo>
                  <a:pt x="0" y="21980"/>
                </a:lnTo>
                <a:lnTo>
                  <a:pt x="6096" y="28584"/>
                </a:lnTo>
                <a:lnTo>
                  <a:pt x="21971" y="28584"/>
                </a:lnTo>
                <a:lnTo>
                  <a:pt x="27431" y="21472"/>
                </a:lnTo>
                <a:lnTo>
                  <a:pt x="27431" y="10550"/>
                </a:lnTo>
                <a:lnTo>
                  <a:pt x="26162" y="6867"/>
                </a:lnTo>
                <a:lnTo>
                  <a:pt x="23368" y="3946"/>
                </a:lnTo>
                <a:lnTo>
                  <a:pt x="160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2" name="object 8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967728" y="248411"/>
            <a:ext cx="85344" cy="83820"/>
          </a:xfrm>
          <a:prstGeom prst="rect">
            <a:avLst/>
          </a:prstGeom>
        </p:spPr>
      </p:pic>
      <p:sp>
        <p:nvSpPr>
          <p:cNvPr id="83" name="object 83"/>
          <p:cNvSpPr/>
          <p:nvPr/>
        </p:nvSpPr>
        <p:spPr>
          <a:xfrm>
            <a:off x="7499604" y="405755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930" y="0"/>
                </a:moveTo>
                <a:lnTo>
                  <a:pt x="8858" y="946"/>
                </a:lnTo>
                <a:lnTo>
                  <a:pt x="2547" y="5965"/>
                </a:lnTo>
                <a:lnTo>
                  <a:pt x="0" y="14233"/>
                </a:lnTo>
                <a:lnTo>
                  <a:pt x="0" y="21980"/>
                </a:lnTo>
                <a:lnTo>
                  <a:pt x="6350" y="28584"/>
                </a:lnTo>
                <a:lnTo>
                  <a:pt x="23241" y="28584"/>
                </a:lnTo>
                <a:lnTo>
                  <a:pt x="28955" y="21472"/>
                </a:lnTo>
                <a:lnTo>
                  <a:pt x="28955" y="10550"/>
                </a:lnTo>
                <a:lnTo>
                  <a:pt x="27686" y="6867"/>
                </a:lnTo>
                <a:lnTo>
                  <a:pt x="24765" y="3946"/>
                </a:lnTo>
                <a:lnTo>
                  <a:pt x="169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851392" y="633983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79">
                <a:moveTo>
                  <a:pt x="44196" y="0"/>
                </a:moveTo>
                <a:lnTo>
                  <a:pt x="22225" y="16128"/>
                </a:lnTo>
                <a:lnTo>
                  <a:pt x="0" y="0"/>
                </a:lnTo>
                <a:lnTo>
                  <a:pt x="16509" y="21336"/>
                </a:lnTo>
                <a:lnTo>
                  <a:pt x="0" y="42671"/>
                </a:lnTo>
                <a:lnTo>
                  <a:pt x="22225" y="26542"/>
                </a:lnTo>
                <a:lnTo>
                  <a:pt x="44196" y="42671"/>
                </a:lnTo>
                <a:lnTo>
                  <a:pt x="27685" y="21336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5" name="object 8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008376" y="4888991"/>
            <a:ext cx="85343" cy="85343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6636" y="4565916"/>
            <a:ext cx="83820" cy="85318"/>
          </a:xfrm>
          <a:prstGeom prst="rect">
            <a:avLst/>
          </a:prstGeom>
        </p:spPr>
      </p:pic>
      <p:sp>
        <p:nvSpPr>
          <p:cNvPr id="87" name="object 87"/>
          <p:cNvSpPr/>
          <p:nvPr/>
        </p:nvSpPr>
        <p:spPr>
          <a:xfrm>
            <a:off x="2798064" y="466039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781" y="0"/>
                </a:moveTo>
                <a:lnTo>
                  <a:pt x="22606" y="22644"/>
                </a:lnTo>
                <a:lnTo>
                  <a:pt x="0" y="25768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5768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701028" y="483260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08"/>
                </a:lnTo>
                <a:lnTo>
                  <a:pt x="0" y="20561"/>
                </a:lnTo>
                <a:lnTo>
                  <a:pt x="17779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61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267200" y="484480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3" y="16764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64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439923" y="47015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8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5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06336" y="41361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103" y="16141"/>
                </a:lnTo>
                <a:lnTo>
                  <a:pt x="0" y="31978"/>
                </a:lnTo>
                <a:lnTo>
                  <a:pt x="16141" y="19875"/>
                </a:lnTo>
                <a:lnTo>
                  <a:pt x="22952" y="19875"/>
                </a:lnTo>
                <a:lnTo>
                  <a:pt x="20167" y="16141"/>
                </a:lnTo>
                <a:lnTo>
                  <a:pt x="23122" y="12103"/>
                </a:lnTo>
                <a:lnTo>
                  <a:pt x="16141" y="12103"/>
                </a:lnTo>
                <a:lnTo>
                  <a:pt x="0" y="0"/>
                </a:lnTo>
                <a:close/>
              </a:path>
              <a:path w="32385" h="32385">
                <a:moveTo>
                  <a:pt x="22952" y="19875"/>
                </a:moveTo>
                <a:lnTo>
                  <a:pt x="16141" y="19875"/>
                </a:lnTo>
                <a:lnTo>
                  <a:pt x="31978" y="31978"/>
                </a:lnTo>
                <a:lnTo>
                  <a:pt x="22952" y="19875"/>
                </a:lnTo>
                <a:close/>
              </a:path>
              <a:path w="32385" h="32385">
                <a:moveTo>
                  <a:pt x="31978" y="0"/>
                </a:moveTo>
                <a:lnTo>
                  <a:pt x="16141" y="12103"/>
                </a:lnTo>
                <a:lnTo>
                  <a:pt x="23122" y="12103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193304" y="45811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0"/>
                </a:moveTo>
                <a:lnTo>
                  <a:pt x="20637" y="27419"/>
                </a:lnTo>
                <a:lnTo>
                  <a:pt x="0" y="54863"/>
                </a:lnTo>
                <a:lnTo>
                  <a:pt x="27419" y="34226"/>
                </a:lnTo>
                <a:lnTo>
                  <a:pt x="39319" y="34226"/>
                </a:lnTo>
                <a:lnTo>
                  <a:pt x="34201" y="27419"/>
                </a:lnTo>
                <a:lnTo>
                  <a:pt x="39305" y="20637"/>
                </a:lnTo>
                <a:lnTo>
                  <a:pt x="27419" y="20637"/>
                </a:lnTo>
                <a:lnTo>
                  <a:pt x="0" y="0"/>
                </a:lnTo>
                <a:close/>
              </a:path>
              <a:path w="55244" h="55245">
                <a:moveTo>
                  <a:pt x="39319" y="34226"/>
                </a:moveTo>
                <a:lnTo>
                  <a:pt x="27419" y="34226"/>
                </a:lnTo>
                <a:lnTo>
                  <a:pt x="54838" y="54863"/>
                </a:lnTo>
                <a:lnTo>
                  <a:pt x="39319" y="34226"/>
                </a:lnTo>
                <a:close/>
              </a:path>
              <a:path w="55244" h="55245">
                <a:moveTo>
                  <a:pt x="54838" y="0"/>
                </a:moveTo>
                <a:lnTo>
                  <a:pt x="27419" y="20637"/>
                </a:lnTo>
                <a:lnTo>
                  <a:pt x="39305" y="20637"/>
                </a:lnTo>
                <a:lnTo>
                  <a:pt x="548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696211" y="40706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09"/>
                </a:lnTo>
                <a:lnTo>
                  <a:pt x="0" y="47231"/>
                </a:lnTo>
                <a:lnTo>
                  <a:pt x="23494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494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494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510843" y="4594872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20006" y="0"/>
                </a:moveTo>
                <a:lnTo>
                  <a:pt x="12894" y="0"/>
                </a:lnTo>
                <a:lnTo>
                  <a:pt x="5357" y="2449"/>
                </a:lnTo>
                <a:lnTo>
                  <a:pt x="797" y="8493"/>
                </a:lnTo>
                <a:lnTo>
                  <a:pt x="0" y="16169"/>
                </a:lnTo>
                <a:lnTo>
                  <a:pt x="3750" y="23520"/>
                </a:lnTo>
                <a:lnTo>
                  <a:pt x="6290" y="26200"/>
                </a:lnTo>
                <a:lnTo>
                  <a:pt x="9465" y="27406"/>
                </a:lnTo>
                <a:lnTo>
                  <a:pt x="19244" y="27406"/>
                </a:lnTo>
                <a:lnTo>
                  <a:pt x="25848" y="21932"/>
                </a:lnTo>
                <a:lnTo>
                  <a:pt x="25848" y="6096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743455" y="48021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4">
                <a:moveTo>
                  <a:pt x="16001" y="0"/>
                </a:moveTo>
                <a:lnTo>
                  <a:pt x="11302" y="0"/>
                </a:lnTo>
                <a:lnTo>
                  <a:pt x="3810" y="0"/>
                </a:lnTo>
                <a:lnTo>
                  <a:pt x="0" y="9944"/>
                </a:lnTo>
                <a:lnTo>
                  <a:pt x="6985" y="17411"/>
                </a:lnTo>
                <a:lnTo>
                  <a:pt x="9143" y="18262"/>
                </a:lnTo>
                <a:lnTo>
                  <a:pt x="15620" y="18262"/>
                </a:lnTo>
                <a:lnTo>
                  <a:pt x="19812" y="14605"/>
                </a:lnTo>
                <a:lnTo>
                  <a:pt x="19812" y="4089"/>
                </a:lnTo>
                <a:lnTo>
                  <a:pt x="1600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46888" y="4457712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6230" y="0"/>
                </a:moveTo>
                <a:lnTo>
                  <a:pt x="11544" y="0"/>
                </a:lnTo>
                <a:lnTo>
                  <a:pt x="3848" y="0"/>
                </a:lnTo>
                <a:lnTo>
                  <a:pt x="0" y="9753"/>
                </a:lnTo>
                <a:lnTo>
                  <a:pt x="5219" y="15684"/>
                </a:lnTo>
                <a:lnTo>
                  <a:pt x="6972" y="17462"/>
                </a:lnTo>
                <a:lnTo>
                  <a:pt x="9093" y="18275"/>
                </a:lnTo>
                <a:lnTo>
                  <a:pt x="15595" y="18275"/>
                </a:lnTo>
                <a:lnTo>
                  <a:pt x="19799" y="14605"/>
                </a:lnTo>
                <a:lnTo>
                  <a:pt x="19799" y="4140"/>
                </a:lnTo>
                <a:lnTo>
                  <a:pt x="162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516171" y="4808220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1159" y="0"/>
                </a:moveTo>
                <a:lnTo>
                  <a:pt x="13412" y="0"/>
                </a:lnTo>
                <a:lnTo>
                  <a:pt x="5655" y="2574"/>
                </a:lnTo>
                <a:lnTo>
                  <a:pt x="887" y="8931"/>
                </a:lnTo>
                <a:lnTo>
                  <a:pt x="0" y="17016"/>
                </a:lnTo>
                <a:lnTo>
                  <a:pt x="3887" y="24777"/>
                </a:lnTo>
                <a:lnTo>
                  <a:pt x="6554" y="27647"/>
                </a:lnTo>
                <a:lnTo>
                  <a:pt x="9983" y="28943"/>
                </a:lnTo>
                <a:lnTo>
                  <a:pt x="20270" y="28943"/>
                </a:lnTo>
                <a:lnTo>
                  <a:pt x="27128" y="23202"/>
                </a:lnTo>
                <a:lnTo>
                  <a:pt x="27128" y="6629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670048" y="4998732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9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9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836467" y="4352544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10">
                <a:moveTo>
                  <a:pt x="21159" y="0"/>
                </a:moveTo>
                <a:lnTo>
                  <a:pt x="13412" y="0"/>
                </a:lnTo>
                <a:lnTo>
                  <a:pt x="5655" y="2583"/>
                </a:lnTo>
                <a:lnTo>
                  <a:pt x="887" y="8939"/>
                </a:lnTo>
                <a:lnTo>
                  <a:pt x="0" y="16978"/>
                </a:lnTo>
                <a:lnTo>
                  <a:pt x="3887" y="24612"/>
                </a:lnTo>
                <a:lnTo>
                  <a:pt x="6554" y="27609"/>
                </a:lnTo>
                <a:lnTo>
                  <a:pt x="9983" y="28943"/>
                </a:lnTo>
                <a:lnTo>
                  <a:pt x="20397" y="28943"/>
                </a:lnTo>
                <a:lnTo>
                  <a:pt x="27128" y="23101"/>
                </a:lnTo>
                <a:lnTo>
                  <a:pt x="27128" y="6388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34708" y="4838700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421" y="22847"/>
                </a:lnTo>
                <a:lnTo>
                  <a:pt x="0" y="45707"/>
                </a:lnTo>
                <a:lnTo>
                  <a:pt x="22097" y="28435"/>
                </a:lnTo>
                <a:lnTo>
                  <a:pt x="31555" y="28435"/>
                </a:lnTo>
                <a:lnTo>
                  <a:pt x="27470" y="22847"/>
                </a:lnTo>
                <a:lnTo>
                  <a:pt x="31752" y="16992"/>
                </a:lnTo>
                <a:lnTo>
                  <a:pt x="22097" y="16992"/>
                </a:lnTo>
                <a:lnTo>
                  <a:pt x="0" y="0"/>
                </a:lnTo>
                <a:close/>
              </a:path>
              <a:path w="44450" h="45720">
                <a:moveTo>
                  <a:pt x="31555" y="28435"/>
                </a:moveTo>
                <a:lnTo>
                  <a:pt x="22097" y="28435"/>
                </a:lnTo>
                <a:lnTo>
                  <a:pt x="44183" y="45707"/>
                </a:lnTo>
                <a:lnTo>
                  <a:pt x="31555" y="28435"/>
                </a:lnTo>
                <a:close/>
              </a:path>
              <a:path w="44450" h="45720">
                <a:moveTo>
                  <a:pt x="44183" y="0"/>
                </a:moveTo>
                <a:lnTo>
                  <a:pt x="22097" y="16992"/>
                </a:lnTo>
                <a:lnTo>
                  <a:pt x="31752" y="16992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1" name="object 10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299716" y="3712464"/>
            <a:ext cx="85343" cy="85344"/>
          </a:xfrm>
          <a:prstGeom prst="rect">
            <a:avLst/>
          </a:prstGeom>
        </p:spPr>
      </p:pic>
      <p:sp>
        <p:nvSpPr>
          <p:cNvPr id="102" name="object 102"/>
          <p:cNvSpPr/>
          <p:nvPr/>
        </p:nvSpPr>
        <p:spPr>
          <a:xfrm>
            <a:off x="1975104" y="37520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6034" y="0"/>
                </a:moveTo>
                <a:lnTo>
                  <a:pt x="22606" y="22606"/>
                </a:lnTo>
                <a:lnTo>
                  <a:pt x="0" y="25781"/>
                </a:lnTo>
                <a:lnTo>
                  <a:pt x="22606" y="29209"/>
                </a:lnTo>
                <a:lnTo>
                  <a:pt x="26034" y="51815"/>
                </a:lnTo>
                <a:lnTo>
                  <a:pt x="29209" y="29209"/>
                </a:lnTo>
                <a:lnTo>
                  <a:pt x="51815" y="25781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227832" y="425805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61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7" y="20561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481327" y="4341888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131"/>
                </a:lnTo>
                <a:lnTo>
                  <a:pt x="0" y="0"/>
                </a:lnTo>
                <a:lnTo>
                  <a:pt x="12572" y="17526"/>
                </a:lnTo>
                <a:lnTo>
                  <a:pt x="0" y="35026"/>
                </a:lnTo>
                <a:lnTo>
                  <a:pt x="16763" y="21894"/>
                </a:lnTo>
                <a:lnTo>
                  <a:pt x="33528" y="35026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978151" y="45872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9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6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871971" y="49682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09"/>
                </a:lnTo>
                <a:lnTo>
                  <a:pt x="0" y="47231"/>
                </a:lnTo>
                <a:lnTo>
                  <a:pt x="23749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749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964935" y="4698504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13715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21932"/>
                </a:lnTo>
                <a:lnTo>
                  <a:pt x="6858" y="27406"/>
                </a:lnTo>
                <a:lnTo>
                  <a:pt x="17272" y="27406"/>
                </a:lnTo>
                <a:lnTo>
                  <a:pt x="20574" y="26200"/>
                </a:lnTo>
                <a:lnTo>
                  <a:pt x="23240" y="23520"/>
                </a:lnTo>
                <a:lnTo>
                  <a:pt x="27164" y="16169"/>
                </a:lnTo>
                <a:lnTo>
                  <a:pt x="26336" y="8493"/>
                </a:lnTo>
                <a:lnTo>
                  <a:pt x="21580" y="2449"/>
                </a:lnTo>
                <a:lnTo>
                  <a:pt x="1371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2447544" y="408128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8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6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6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104644" y="420320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4350" y="0"/>
                </a:moveTo>
                <a:lnTo>
                  <a:pt x="6604" y="0"/>
                </a:lnTo>
                <a:lnTo>
                  <a:pt x="0" y="6057"/>
                </a:lnTo>
                <a:lnTo>
                  <a:pt x="0" y="21983"/>
                </a:lnTo>
                <a:lnTo>
                  <a:pt x="7112" y="27406"/>
                </a:lnTo>
                <a:lnTo>
                  <a:pt x="18033" y="27406"/>
                </a:lnTo>
                <a:lnTo>
                  <a:pt x="21717" y="26174"/>
                </a:lnTo>
                <a:lnTo>
                  <a:pt x="24637" y="23406"/>
                </a:lnTo>
                <a:lnTo>
                  <a:pt x="28584" y="16035"/>
                </a:lnTo>
                <a:lnTo>
                  <a:pt x="27638" y="8402"/>
                </a:lnTo>
                <a:lnTo>
                  <a:pt x="22619" y="2419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0" name="object 11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579620" y="4802123"/>
            <a:ext cx="85343" cy="85343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409688" y="4889004"/>
            <a:ext cx="85343" cy="85318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3208020" y="465888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1" y="0"/>
                </a:moveTo>
                <a:lnTo>
                  <a:pt x="22606" y="22644"/>
                </a:lnTo>
                <a:lnTo>
                  <a:pt x="0" y="26034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912607" y="455066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80" y="18008"/>
                </a:lnTo>
                <a:lnTo>
                  <a:pt x="0" y="20586"/>
                </a:lnTo>
                <a:lnTo>
                  <a:pt x="17780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86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4" name="object 11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46932" y="4317491"/>
            <a:ext cx="85343" cy="83820"/>
          </a:xfrm>
          <a:prstGeom prst="rect">
            <a:avLst/>
          </a:prstGeom>
        </p:spPr>
      </p:pic>
      <p:sp>
        <p:nvSpPr>
          <p:cNvPr id="115" name="object 115"/>
          <p:cNvSpPr/>
          <p:nvPr/>
        </p:nvSpPr>
        <p:spPr>
          <a:xfrm>
            <a:off x="5574791" y="490424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2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2" y="33502"/>
                </a:lnTo>
                <a:lnTo>
                  <a:pt x="21844" y="16738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793480" y="4895088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3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965447" y="401880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23148" y="19875"/>
                </a:lnTo>
                <a:lnTo>
                  <a:pt x="20192" y="15836"/>
                </a:lnTo>
                <a:lnTo>
                  <a:pt x="22977" y="12103"/>
                </a:lnTo>
                <a:lnTo>
                  <a:pt x="16128" y="12103"/>
                </a:lnTo>
                <a:lnTo>
                  <a:pt x="0" y="0"/>
                </a:lnTo>
                <a:close/>
              </a:path>
              <a:path w="32385" h="32385">
                <a:moveTo>
                  <a:pt x="23148" y="19875"/>
                </a:moveTo>
                <a:lnTo>
                  <a:pt x="16128" y="19875"/>
                </a:lnTo>
                <a:lnTo>
                  <a:pt x="32003" y="31978"/>
                </a:lnTo>
                <a:lnTo>
                  <a:pt x="23148" y="19875"/>
                </a:lnTo>
                <a:close/>
              </a:path>
              <a:path w="32385" h="32385">
                <a:moveTo>
                  <a:pt x="32003" y="0"/>
                </a:moveTo>
                <a:lnTo>
                  <a:pt x="16128" y="12103"/>
                </a:lnTo>
                <a:lnTo>
                  <a:pt x="22977" y="12103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953756" y="48889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700" y="27444"/>
                </a:lnTo>
                <a:lnTo>
                  <a:pt x="0" y="54864"/>
                </a:lnTo>
                <a:lnTo>
                  <a:pt x="27432" y="34226"/>
                </a:lnTo>
                <a:lnTo>
                  <a:pt x="39283" y="34226"/>
                </a:lnTo>
                <a:lnTo>
                  <a:pt x="34163" y="27444"/>
                </a:lnTo>
                <a:lnTo>
                  <a:pt x="39297" y="20637"/>
                </a:lnTo>
                <a:lnTo>
                  <a:pt x="27432" y="20637"/>
                </a:lnTo>
                <a:lnTo>
                  <a:pt x="0" y="0"/>
                </a:lnTo>
                <a:close/>
              </a:path>
              <a:path w="55245" h="55245">
                <a:moveTo>
                  <a:pt x="39283" y="34226"/>
                </a:moveTo>
                <a:lnTo>
                  <a:pt x="27432" y="34226"/>
                </a:lnTo>
                <a:lnTo>
                  <a:pt x="54864" y="54864"/>
                </a:lnTo>
                <a:lnTo>
                  <a:pt x="39283" y="34226"/>
                </a:lnTo>
                <a:close/>
              </a:path>
              <a:path w="55245" h="55245">
                <a:moveTo>
                  <a:pt x="54864" y="0"/>
                </a:moveTo>
                <a:lnTo>
                  <a:pt x="27432" y="20637"/>
                </a:lnTo>
                <a:lnTo>
                  <a:pt x="39297" y="20637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308847" y="4669548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5" y="23622"/>
                </a:lnTo>
                <a:lnTo>
                  <a:pt x="0" y="47231"/>
                </a:lnTo>
                <a:lnTo>
                  <a:pt x="22732" y="29591"/>
                </a:lnTo>
                <a:lnTo>
                  <a:pt x="32909" y="29591"/>
                </a:lnTo>
                <a:lnTo>
                  <a:pt x="28575" y="23622"/>
                </a:lnTo>
                <a:lnTo>
                  <a:pt x="32916" y="17640"/>
                </a:lnTo>
                <a:lnTo>
                  <a:pt x="22732" y="17640"/>
                </a:lnTo>
                <a:lnTo>
                  <a:pt x="0" y="0"/>
                </a:lnTo>
                <a:close/>
              </a:path>
              <a:path w="45720" h="47625">
                <a:moveTo>
                  <a:pt x="32909" y="29591"/>
                </a:moveTo>
                <a:lnTo>
                  <a:pt x="22732" y="29591"/>
                </a:lnTo>
                <a:lnTo>
                  <a:pt x="45720" y="47231"/>
                </a:lnTo>
                <a:lnTo>
                  <a:pt x="32909" y="29591"/>
                </a:lnTo>
                <a:close/>
              </a:path>
              <a:path w="45720" h="47625">
                <a:moveTo>
                  <a:pt x="45720" y="0"/>
                </a:moveTo>
                <a:lnTo>
                  <a:pt x="22732" y="17640"/>
                </a:lnTo>
                <a:lnTo>
                  <a:pt x="32916" y="17640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111763" y="5006352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06"/>
                </a:lnTo>
                <a:lnTo>
                  <a:pt x="3923" y="3886"/>
                </a:lnTo>
                <a:lnTo>
                  <a:pt x="0" y="11237"/>
                </a:lnTo>
                <a:lnTo>
                  <a:pt x="827" y="18913"/>
                </a:lnTo>
                <a:lnTo>
                  <a:pt x="5584" y="24954"/>
                </a:lnTo>
                <a:lnTo>
                  <a:pt x="13448" y="27404"/>
                </a:lnTo>
                <a:lnTo>
                  <a:pt x="21068" y="27404"/>
                </a:lnTo>
                <a:lnTo>
                  <a:pt x="27164" y="21311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7053071" y="4587252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4">
                <a:moveTo>
                  <a:pt x="16891" y="0"/>
                </a:moveTo>
                <a:lnTo>
                  <a:pt x="9905" y="0"/>
                </a:lnTo>
                <a:lnTo>
                  <a:pt x="7493" y="850"/>
                </a:lnTo>
                <a:lnTo>
                  <a:pt x="0" y="8318"/>
                </a:lnTo>
                <a:lnTo>
                  <a:pt x="4191" y="18262"/>
                </a:lnTo>
                <a:lnTo>
                  <a:pt x="12192" y="18262"/>
                </a:lnTo>
                <a:lnTo>
                  <a:pt x="17145" y="18262"/>
                </a:lnTo>
                <a:lnTo>
                  <a:pt x="21335" y="14173"/>
                </a:lnTo>
                <a:lnTo>
                  <a:pt x="21335" y="3657"/>
                </a:lnTo>
                <a:lnTo>
                  <a:pt x="1689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568440" y="5003291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0" y="0"/>
                </a:moveTo>
                <a:lnTo>
                  <a:pt x="9143" y="0"/>
                </a:lnTo>
                <a:lnTo>
                  <a:pt x="6984" y="812"/>
                </a:lnTo>
                <a:lnTo>
                  <a:pt x="5206" y="2590"/>
                </a:lnTo>
                <a:lnTo>
                  <a:pt x="0" y="8521"/>
                </a:lnTo>
                <a:lnTo>
                  <a:pt x="3809" y="18271"/>
                </a:lnTo>
                <a:lnTo>
                  <a:pt x="11556" y="18271"/>
                </a:lnTo>
                <a:lnTo>
                  <a:pt x="16255" y="18271"/>
                </a:lnTo>
                <a:lnTo>
                  <a:pt x="19811" y="14137"/>
                </a:lnTo>
                <a:lnTo>
                  <a:pt x="19811" y="3670"/>
                </a:lnTo>
                <a:lnTo>
                  <a:pt x="156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3846576" y="4636008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10">
                <a:moveTo>
                  <a:pt x="21336" y="0"/>
                </a:moveTo>
                <a:lnTo>
                  <a:pt x="6096" y="0"/>
                </a:lnTo>
                <a:lnTo>
                  <a:pt x="0" y="6362"/>
                </a:lnTo>
                <a:lnTo>
                  <a:pt x="0" y="22288"/>
                </a:lnTo>
                <a:lnTo>
                  <a:pt x="6096" y="28943"/>
                </a:lnTo>
                <a:lnTo>
                  <a:pt x="13715" y="28943"/>
                </a:lnTo>
                <a:lnTo>
                  <a:pt x="21336" y="28943"/>
                </a:lnTo>
                <a:lnTo>
                  <a:pt x="27432" y="22288"/>
                </a:lnTo>
                <a:lnTo>
                  <a:pt x="27432" y="6362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6293110" y="3642359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396"/>
                </a:lnTo>
                <a:lnTo>
                  <a:pt x="4058" y="4317"/>
                </a:lnTo>
                <a:lnTo>
                  <a:pt x="0" y="11971"/>
                </a:lnTo>
                <a:lnTo>
                  <a:pt x="930" y="20018"/>
                </a:lnTo>
                <a:lnTo>
                  <a:pt x="5933" y="26374"/>
                </a:lnTo>
                <a:lnTo>
                  <a:pt x="14091" y="28955"/>
                </a:lnTo>
                <a:lnTo>
                  <a:pt x="22092" y="28955"/>
                </a:lnTo>
                <a:lnTo>
                  <a:pt x="28442" y="22605"/>
                </a:lnTo>
                <a:lnTo>
                  <a:pt x="28442" y="5841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5" name="object 1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76771" y="4372368"/>
            <a:ext cx="83819" cy="85318"/>
          </a:xfrm>
          <a:prstGeom prst="rect">
            <a:avLst/>
          </a:prstGeom>
        </p:spPr>
      </p:pic>
      <p:sp>
        <p:nvSpPr>
          <p:cNvPr id="126" name="object 126"/>
          <p:cNvSpPr/>
          <p:nvPr/>
        </p:nvSpPr>
        <p:spPr>
          <a:xfrm>
            <a:off x="5868923" y="4236732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6035" y="51803"/>
                </a:lnTo>
                <a:lnTo>
                  <a:pt x="29210" y="29159"/>
                </a:lnTo>
                <a:lnTo>
                  <a:pt x="51815" y="26034"/>
                </a:lnTo>
                <a:lnTo>
                  <a:pt x="29210" y="22644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912607" y="413308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86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8" y="20586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5219700" y="4398276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1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1" y="33502"/>
                </a:lnTo>
                <a:lnTo>
                  <a:pt x="21844" y="16738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833871" y="3878579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2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6672071" y="42382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1"/>
                </a:lnTo>
                <a:lnTo>
                  <a:pt x="0" y="47231"/>
                </a:lnTo>
                <a:lnTo>
                  <a:pt x="23749" y="29590"/>
                </a:lnTo>
                <a:lnTo>
                  <a:pt x="33959" y="29590"/>
                </a:lnTo>
                <a:lnTo>
                  <a:pt x="29463" y="23621"/>
                </a:lnTo>
                <a:lnTo>
                  <a:pt x="33966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59" y="29590"/>
                </a:moveTo>
                <a:lnTo>
                  <a:pt x="23749" y="29590"/>
                </a:lnTo>
                <a:lnTo>
                  <a:pt x="47244" y="47231"/>
                </a:lnTo>
                <a:lnTo>
                  <a:pt x="33959" y="29590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40"/>
                </a:lnTo>
                <a:lnTo>
                  <a:pt x="33966" y="17640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289547" y="463754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2" y="0"/>
                </a:moveTo>
                <a:lnTo>
                  <a:pt x="6603" y="0"/>
                </a:lnTo>
                <a:lnTo>
                  <a:pt x="0" y="5460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7" y="1206"/>
                </a:lnTo>
                <a:lnTo>
                  <a:pt x="1638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6784847" y="3851147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350" y="0"/>
                </a:lnTo>
                <a:lnTo>
                  <a:pt x="0" y="5968"/>
                </a:lnTo>
                <a:lnTo>
                  <a:pt x="0" y="21081"/>
                </a:lnTo>
                <a:lnTo>
                  <a:pt x="6350" y="27419"/>
                </a:lnTo>
                <a:lnTo>
                  <a:pt x="14477" y="27419"/>
                </a:lnTo>
                <a:lnTo>
                  <a:pt x="22605" y="27419"/>
                </a:lnTo>
                <a:lnTo>
                  <a:pt x="28955" y="21081"/>
                </a:lnTo>
                <a:lnTo>
                  <a:pt x="28955" y="5968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918716" y="14493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6" y="28955"/>
                </a:lnTo>
                <a:lnTo>
                  <a:pt x="28956" y="22225"/>
                </a:lnTo>
                <a:lnTo>
                  <a:pt x="28956" y="635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321295" y="163372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113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350"/>
                </a:lnTo>
                <a:lnTo>
                  <a:pt x="2581" y="22508"/>
                </a:lnTo>
                <a:lnTo>
                  <a:pt x="8937" y="27511"/>
                </a:lnTo>
                <a:lnTo>
                  <a:pt x="16984" y="28442"/>
                </a:lnTo>
                <a:lnTo>
                  <a:pt x="24637" y="24384"/>
                </a:lnTo>
                <a:lnTo>
                  <a:pt x="27558" y="21462"/>
                </a:lnTo>
                <a:lnTo>
                  <a:pt x="28955" y="17907"/>
                </a:lnTo>
                <a:lnTo>
                  <a:pt x="28955" y="7112"/>
                </a:lnTo>
                <a:lnTo>
                  <a:pt x="23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5" name="object 13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633459" y="1217675"/>
            <a:ext cx="85344" cy="85344"/>
          </a:xfrm>
          <a:prstGeom prst="rect">
            <a:avLst/>
          </a:prstGeom>
        </p:spPr>
      </p:pic>
      <p:sp>
        <p:nvSpPr>
          <p:cNvPr id="136" name="object 136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8" name="object 13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130540" y="550163"/>
            <a:ext cx="83819" cy="85344"/>
          </a:xfrm>
          <a:prstGeom prst="rect">
            <a:avLst/>
          </a:prstGeom>
        </p:spPr>
      </p:pic>
      <p:sp>
        <p:nvSpPr>
          <p:cNvPr id="139" name="object 139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1" name="object 15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52" name="object 152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0" name="object 16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161" name="object 161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4" name="object 16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166" name="object 166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707148" y="85496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19" y="0"/>
                </a:moveTo>
                <a:lnTo>
                  <a:pt x="37388" y="37464"/>
                </a:lnTo>
                <a:lnTo>
                  <a:pt x="0" y="42672"/>
                </a:lnTo>
                <a:lnTo>
                  <a:pt x="37388" y="48133"/>
                </a:lnTo>
                <a:lnTo>
                  <a:pt x="42519" y="85344"/>
                </a:lnTo>
                <a:lnTo>
                  <a:pt x="47929" y="48133"/>
                </a:lnTo>
                <a:lnTo>
                  <a:pt x="85318" y="42672"/>
                </a:lnTo>
                <a:lnTo>
                  <a:pt x="47929" y="37464"/>
                </a:lnTo>
                <a:lnTo>
                  <a:pt x="425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2464307" y="268224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799" y="0"/>
                </a:moveTo>
                <a:lnTo>
                  <a:pt x="37337" y="37337"/>
                </a:lnTo>
                <a:lnTo>
                  <a:pt x="0" y="42545"/>
                </a:lnTo>
                <a:lnTo>
                  <a:pt x="37337" y="48005"/>
                </a:lnTo>
                <a:lnTo>
                  <a:pt x="42799" y="85343"/>
                </a:lnTo>
                <a:lnTo>
                  <a:pt x="48006" y="48005"/>
                </a:lnTo>
                <a:lnTo>
                  <a:pt x="85343" y="42545"/>
                </a:lnTo>
                <a:lnTo>
                  <a:pt x="48006" y="37337"/>
                </a:lnTo>
                <a:lnTo>
                  <a:pt x="4279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1" name="object 19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193" name="object 193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4" name="object 20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205" name="object 205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179626" y="56388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2834" y="0"/>
                </a:moveTo>
                <a:lnTo>
                  <a:pt x="13914" y="1883"/>
                </a:lnTo>
                <a:lnTo>
                  <a:pt x="6659" y="6969"/>
                </a:lnTo>
                <a:lnTo>
                  <a:pt x="1783" y="14412"/>
                </a:lnTo>
                <a:lnTo>
                  <a:pt x="0" y="23367"/>
                </a:lnTo>
                <a:lnTo>
                  <a:pt x="4058" y="36240"/>
                </a:lnTo>
                <a:lnTo>
                  <a:pt x="14065" y="44053"/>
                </a:lnTo>
                <a:lnTo>
                  <a:pt x="26767" y="45460"/>
                </a:lnTo>
                <a:lnTo>
                  <a:pt x="38912" y="39115"/>
                </a:lnTo>
                <a:lnTo>
                  <a:pt x="45321" y="27056"/>
                </a:lnTo>
                <a:lnTo>
                  <a:pt x="43880" y="14271"/>
                </a:lnTo>
                <a:lnTo>
                  <a:pt x="35935" y="4129"/>
                </a:lnTo>
                <a:lnTo>
                  <a:pt x="22834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638606" y="550163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2479" y="0"/>
                </a:moveTo>
                <a:lnTo>
                  <a:pt x="13699" y="1740"/>
                </a:lnTo>
                <a:lnTo>
                  <a:pt x="6557" y="6492"/>
                </a:lnTo>
                <a:lnTo>
                  <a:pt x="1756" y="13555"/>
                </a:lnTo>
                <a:lnTo>
                  <a:pt x="0" y="22225"/>
                </a:lnTo>
                <a:lnTo>
                  <a:pt x="3993" y="34934"/>
                </a:lnTo>
                <a:lnTo>
                  <a:pt x="13841" y="42656"/>
                </a:lnTo>
                <a:lnTo>
                  <a:pt x="26344" y="44067"/>
                </a:lnTo>
                <a:lnTo>
                  <a:pt x="38303" y="37846"/>
                </a:lnTo>
                <a:lnTo>
                  <a:pt x="44963" y="26038"/>
                </a:lnTo>
                <a:lnTo>
                  <a:pt x="43507" y="13684"/>
                </a:lnTo>
                <a:lnTo>
                  <a:pt x="35492" y="3948"/>
                </a:lnTo>
                <a:lnTo>
                  <a:pt x="2247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201168" y="58826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3317" y="0"/>
                </a:moveTo>
                <a:lnTo>
                  <a:pt x="14401" y="1762"/>
                </a:lnTo>
                <a:lnTo>
                  <a:pt x="6972" y="6572"/>
                </a:lnTo>
                <a:lnTo>
                  <a:pt x="1885" y="13716"/>
                </a:lnTo>
                <a:lnTo>
                  <a:pt x="0" y="22478"/>
                </a:lnTo>
                <a:lnTo>
                  <a:pt x="4124" y="35865"/>
                </a:lnTo>
                <a:lnTo>
                  <a:pt x="14258" y="43942"/>
                </a:lnTo>
                <a:lnTo>
                  <a:pt x="27046" y="45446"/>
                </a:lnTo>
                <a:lnTo>
                  <a:pt x="39128" y="39115"/>
                </a:lnTo>
                <a:lnTo>
                  <a:pt x="45441" y="27056"/>
                </a:lnTo>
                <a:lnTo>
                  <a:pt x="44024" y="14271"/>
                </a:lnTo>
                <a:lnTo>
                  <a:pt x="36206" y="4129"/>
                </a:lnTo>
                <a:lnTo>
                  <a:pt x="2331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990600" y="15697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6616" y="0"/>
                </a:moveTo>
                <a:lnTo>
                  <a:pt x="1650" y="0"/>
                </a:lnTo>
                <a:lnTo>
                  <a:pt x="0" y="1650"/>
                </a:lnTo>
                <a:lnTo>
                  <a:pt x="0" y="4190"/>
                </a:lnTo>
                <a:lnTo>
                  <a:pt x="0" y="6603"/>
                </a:lnTo>
                <a:lnTo>
                  <a:pt x="1650" y="9143"/>
                </a:lnTo>
                <a:lnTo>
                  <a:pt x="6616" y="9143"/>
                </a:lnTo>
                <a:lnTo>
                  <a:pt x="9093" y="6603"/>
                </a:lnTo>
                <a:lnTo>
                  <a:pt x="9093" y="1650"/>
                </a:lnTo>
                <a:lnTo>
                  <a:pt x="661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96011" y="454151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856" y="0"/>
                </a:moveTo>
                <a:lnTo>
                  <a:pt x="2428" y="0"/>
                </a:lnTo>
                <a:lnTo>
                  <a:pt x="808" y="2539"/>
                </a:lnTo>
                <a:lnTo>
                  <a:pt x="0" y="4952"/>
                </a:lnTo>
                <a:lnTo>
                  <a:pt x="1783" y="7233"/>
                </a:lnTo>
                <a:lnTo>
                  <a:pt x="5160" y="5191"/>
                </a:lnTo>
                <a:lnTo>
                  <a:pt x="7170" y="1791"/>
                </a:lnTo>
                <a:lnTo>
                  <a:pt x="485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556310" y="150876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19">
                <a:moveTo>
                  <a:pt x="4851" y="0"/>
                </a:moveTo>
                <a:lnTo>
                  <a:pt x="2425" y="0"/>
                </a:lnTo>
                <a:lnTo>
                  <a:pt x="0" y="2412"/>
                </a:lnTo>
                <a:lnTo>
                  <a:pt x="0" y="4825"/>
                </a:lnTo>
                <a:lnTo>
                  <a:pt x="1783" y="7179"/>
                </a:lnTo>
                <a:lnTo>
                  <a:pt x="5159" y="5175"/>
                </a:lnTo>
                <a:lnTo>
                  <a:pt x="7168" y="1789"/>
                </a:lnTo>
                <a:lnTo>
                  <a:pt x="485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780287" y="123444"/>
            <a:ext cx="13970" cy="10795"/>
          </a:xfrm>
          <a:custGeom>
            <a:avLst/>
            <a:gdLst/>
            <a:ahLst/>
            <a:cxnLst/>
            <a:rect l="l" t="t" r="r" b="b"/>
            <a:pathLst>
              <a:path w="13970" h="10794">
                <a:moveTo>
                  <a:pt x="3644" y="0"/>
                </a:moveTo>
                <a:lnTo>
                  <a:pt x="914" y="761"/>
                </a:lnTo>
                <a:lnTo>
                  <a:pt x="0" y="3047"/>
                </a:lnTo>
                <a:lnTo>
                  <a:pt x="0" y="5333"/>
                </a:lnTo>
                <a:lnTo>
                  <a:pt x="914" y="7619"/>
                </a:lnTo>
                <a:lnTo>
                  <a:pt x="3644" y="8381"/>
                </a:lnTo>
                <a:lnTo>
                  <a:pt x="10921" y="10667"/>
                </a:lnTo>
                <a:lnTo>
                  <a:pt x="13665" y="1523"/>
                </a:lnTo>
                <a:lnTo>
                  <a:pt x="6375" y="761"/>
                </a:lnTo>
                <a:lnTo>
                  <a:pt x="3644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321563" y="38100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540" y="0"/>
                </a:moveTo>
                <a:lnTo>
                  <a:pt x="4864" y="0"/>
                </a:lnTo>
                <a:lnTo>
                  <a:pt x="0" y="5207"/>
                </a:lnTo>
                <a:lnTo>
                  <a:pt x="0" y="11302"/>
                </a:lnTo>
                <a:lnTo>
                  <a:pt x="1875" y="17442"/>
                </a:lnTo>
                <a:lnTo>
                  <a:pt x="6488" y="21272"/>
                </a:lnTo>
                <a:lnTo>
                  <a:pt x="12317" y="22054"/>
                </a:lnTo>
                <a:lnTo>
                  <a:pt x="17843" y="19050"/>
                </a:lnTo>
                <a:lnTo>
                  <a:pt x="20695" y="13126"/>
                </a:lnTo>
                <a:lnTo>
                  <a:pt x="19973" y="6905"/>
                </a:lnTo>
                <a:lnTo>
                  <a:pt x="16361" y="1994"/>
                </a:lnTo>
                <a:lnTo>
                  <a:pt x="1054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50876" y="691895"/>
            <a:ext cx="20955" cy="19685"/>
          </a:xfrm>
          <a:custGeom>
            <a:avLst/>
            <a:gdLst/>
            <a:ahLst/>
            <a:cxnLst/>
            <a:rect l="l" t="t" r="r" b="b"/>
            <a:pathLst>
              <a:path w="20955" h="19684">
                <a:moveTo>
                  <a:pt x="10071" y="0"/>
                </a:moveTo>
                <a:lnTo>
                  <a:pt x="4191" y="0"/>
                </a:lnTo>
                <a:lnTo>
                  <a:pt x="0" y="3937"/>
                </a:lnTo>
                <a:lnTo>
                  <a:pt x="0" y="9398"/>
                </a:lnTo>
                <a:lnTo>
                  <a:pt x="1809" y="15045"/>
                </a:lnTo>
                <a:lnTo>
                  <a:pt x="6292" y="18573"/>
                </a:lnTo>
                <a:lnTo>
                  <a:pt x="12033" y="19292"/>
                </a:lnTo>
                <a:lnTo>
                  <a:pt x="17614" y="16509"/>
                </a:lnTo>
                <a:lnTo>
                  <a:pt x="20686" y="11304"/>
                </a:lnTo>
                <a:lnTo>
                  <a:pt x="20139" y="5921"/>
                </a:lnTo>
                <a:lnTo>
                  <a:pt x="16443" y="1704"/>
                </a:lnTo>
                <a:lnTo>
                  <a:pt x="1007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979932" y="405384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5" h="20954">
                <a:moveTo>
                  <a:pt x="10071" y="0"/>
                </a:moveTo>
                <a:lnTo>
                  <a:pt x="5029" y="0"/>
                </a:lnTo>
                <a:lnTo>
                  <a:pt x="0" y="4952"/>
                </a:lnTo>
                <a:lnTo>
                  <a:pt x="0" y="10540"/>
                </a:lnTo>
                <a:lnTo>
                  <a:pt x="1809" y="16406"/>
                </a:lnTo>
                <a:lnTo>
                  <a:pt x="6292" y="20034"/>
                </a:lnTo>
                <a:lnTo>
                  <a:pt x="12033" y="20756"/>
                </a:lnTo>
                <a:lnTo>
                  <a:pt x="17614" y="17906"/>
                </a:lnTo>
                <a:lnTo>
                  <a:pt x="20686" y="12376"/>
                </a:lnTo>
                <a:lnTo>
                  <a:pt x="20139" y="6524"/>
                </a:lnTo>
                <a:lnTo>
                  <a:pt x="16443" y="1887"/>
                </a:lnTo>
                <a:lnTo>
                  <a:pt x="1007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949452" y="667512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5" h="21590">
                <a:moveTo>
                  <a:pt x="10540" y="0"/>
                </a:moveTo>
                <a:lnTo>
                  <a:pt x="4864" y="0"/>
                </a:lnTo>
                <a:lnTo>
                  <a:pt x="0" y="5079"/>
                </a:lnTo>
                <a:lnTo>
                  <a:pt x="0" y="10922"/>
                </a:lnTo>
                <a:lnTo>
                  <a:pt x="1875" y="16843"/>
                </a:lnTo>
                <a:lnTo>
                  <a:pt x="6488" y="20383"/>
                </a:lnTo>
                <a:lnTo>
                  <a:pt x="12317" y="21066"/>
                </a:lnTo>
                <a:lnTo>
                  <a:pt x="17843" y="18414"/>
                </a:lnTo>
                <a:lnTo>
                  <a:pt x="20695" y="12698"/>
                </a:lnTo>
                <a:lnTo>
                  <a:pt x="19973" y="6683"/>
                </a:lnTo>
                <a:lnTo>
                  <a:pt x="16361" y="1930"/>
                </a:lnTo>
                <a:lnTo>
                  <a:pt x="1054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0" y="216408"/>
            <a:ext cx="13335" cy="20955"/>
          </a:xfrm>
          <a:custGeom>
            <a:avLst/>
            <a:gdLst/>
            <a:ahLst/>
            <a:cxnLst/>
            <a:rect l="l" t="t" r="r" b="b"/>
            <a:pathLst>
              <a:path w="13335" h="20954">
                <a:moveTo>
                  <a:pt x="2112" y="0"/>
                </a:moveTo>
                <a:lnTo>
                  <a:pt x="0" y="0"/>
                </a:lnTo>
                <a:lnTo>
                  <a:pt x="0" y="20253"/>
                </a:lnTo>
                <a:lnTo>
                  <a:pt x="3997" y="20738"/>
                </a:lnTo>
                <a:lnTo>
                  <a:pt x="9868" y="17906"/>
                </a:lnTo>
                <a:lnTo>
                  <a:pt x="12898" y="12322"/>
                </a:lnTo>
                <a:lnTo>
                  <a:pt x="12130" y="6476"/>
                </a:lnTo>
                <a:lnTo>
                  <a:pt x="8293" y="1869"/>
                </a:lnTo>
                <a:lnTo>
                  <a:pt x="211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034796" y="254508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5" h="20954">
                <a:moveTo>
                  <a:pt x="10071" y="0"/>
                </a:moveTo>
                <a:lnTo>
                  <a:pt x="4190" y="0"/>
                </a:lnTo>
                <a:lnTo>
                  <a:pt x="0" y="4190"/>
                </a:lnTo>
                <a:lnTo>
                  <a:pt x="0" y="10159"/>
                </a:lnTo>
                <a:lnTo>
                  <a:pt x="1809" y="16134"/>
                </a:lnTo>
                <a:lnTo>
                  <a:pt x="6292" y="19859"/>
                </a:lnTo>
                <a:lnTo>
                  <a:pt x="12033" y="20607"/>
                </a:lnTo>
                <a:lnTo>
                  <a:pt x="17614" y="17652"/>
                </a:lnTo>
                <a:lnTo>
                  <a:pt x="20567" y="12055"/>
                </a:lnTo>
                <a:lnTo>
                  <a:pt x="19819" y="6302"/>
                </a:lnTo>
                <a:lnTo>
                  <a:pt x="16084" y="1811"/>
                </a:lnTo>
                <a:lnTo>
                  <a:pt x="1007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9" name="object 2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61544" y="50292"/>
            <a:ext cx="89865" cy="89916"/>
          </a:xfrm>
          <a:prstGeom prst="rect">
            <a:avLst/>
          </a:prstGeom>
        </p:spPr>
      </p:pic>
      <p:sp>
        <p:nvSpPr>
          <p:cNvPr id="230" name="object 230"/>
          <p:cNvSpPr/>
          <p:nvPr/>
        </p:nvSpPr>
        <p:spPr>
          <a:xfrm>
            <a:off x="88104" y="645620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0611" y="0"/>
                </a:moveTo>
                <a:lnTo>
                  <a:pt x="8796" y="4101"/>
                </a:lnTo>
                <a:lnTo>
                  <a:pt x="806" y="14906"/>
                </a:lnTo>
                <a:lnTo>
                  <a:pt x="0" y="28517"/>
                </a:lnTo>
                <a:lnTo>
                  <a:pt x="6703" y="39116"/>
                </a:lnTo>
                <a:lnTo>
                  <a:pt x="18136" y="44499"/>
                </a:lnTo>
                <a:lnTo>
                  <a:pt x="31517" y="42465"/>
                </a:lnTo>
                <a:lnTo>
                  <a:pt x="38627" y="37070"/>
                </a:lnTo>
                <a:lnTo>
                  <a:pt x="42956" y="29686"/>
                </a:lnTo>
                <a:lnTo>
                  <a:pt x="44175" y="21230"/>
                </a:lnTo>
                <a:lnTo>
                  <a:pt x="41955" y="12620"/>
                </a:lnTo>
                <a:lnTo>
                  <a:pt x="32811" y="2780"/>
                </a:lnTo>
                <a:lnTo>
                  <a:pt x="2061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465174" y="421751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0660" y="0"/>
                </a:moveTo>
                <a:lnTo>
                  <a:pt x="8547" y="4149"/>
                </a:lnTo>
                <a:lnTo>
                  <a:pt x="432" y="15001"/>
                </a:lnTo>
                <a:lnTo>
                  <a:pt x="0" y="28571"/>
                </a:lnTo>
                <a:lnTo>
                  <a:pt x="6793" y="39449"/>
                </a:lnTo>
                <a:lnTo>
                  <a:pt x="18175" y="45184"/>
                </a:lnTo>
                <a:lnTo>
                  <a:pt x="31509" y="43322"/>
                </a:lnTo>
                <a:lnTo>
                  <a:pt x="38735" y="37867"/>
                </a:lnTo>
                <a:lnTo>
                  <a:pt x="43318" y="30353"/>
                </a:lnTo>
                <a:lnTo>
                  <a:pt x="44794" y="21766"/>
                </a:lnTo>
                <a:lnTo>
                  <a:pt x="42697" y="13096"/>
                </a:lnTo>
                <a:lnTo>
                  <a:pt x="33225" y="2875"/>
                </a:lnTo>
                <a:lnTo>
                  <a:pt x="2066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662794" y="523656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2576" y="0"/>
                </a:moveTo>
                <a:lnTo>
                  <a:pt x="354" y="3329"/>
                </a:lnTo>
                <a:lnTo>
                  <a:pt x="0" y="7326"/>
                </a:lnTo>
                <a:lnTo>
                  <a:pt x="2926" y="7965"/>
                </a:lnTo>
                <a:lnTo>
                  <a:pt x="5161" y="6949"/>
                </a:lnTo>
                <a:lnTo>
                  <a:pt x="5580" y="3901"/>
                </a:lnTo>
                <a:lnTo>
                  <a:pt x="5250" y="1361"/>
                </a:lnTo>
                <a:lnTo>
                  <a:pt x="257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380257" y="996297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2576" y="0"/>
                </a:moveTo>
                <a:lnTo>
                  <a:pt x="354" y="3367"/>
                </a:lnTo>
                <a:lnTo>
                  <a:pt x="0" y="7377"/>
                </a:lnTo>
                <a:lnTo>
                  <a:pt x="2926" y="8018"/>
                </a:lnTo>
                <a:lnTo>
                  <a:pt x="5161" y="6875"/>
                </a:lnTo>
                <a:lnTo>
                  <a:pt x="6330" y="3573"/>
                </a:lnTo>
                <a:lnTo>
                  <a:pt x="5250" y="1287"/>
                </a:lnTo>
                <a:lnTo>
                  <a:pt x="257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82956" y="1118108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5" h="11430">
                <a:moveTo>
                  <a:pt x="9651" y="0"/>
                </a:moveTo>
                <a:lnTo>
                  <a:pt x="7048" y="380"/>
                </a:lnTo>
                <a:lnTo>
                  <a:pt x="0" y="1015"/>
                </a:lnTo>
                <a:lnTo>
                  <a:pt x="2082" y="11049"/>
                </a:lnTo>
                <a:lnTo>
                  <a:pt x="8407" y="8889"/>
                </a:lnTo>
                <a:lnTo>
                  <a:pt x="11010" y="8636"/>
                </a:lnTo>
                <a:lnTo>
                  <a:pt x="12890" y="6730"/>
                </a:lnTo>
                <a:lnTo>
                  <a:pt x="12547" y="4190"/>
                </a:lnTo>
                <a:lnTo>
                  <a:pt x="11480" y="1904"/>
                </a:lnTo>
                <a:lnTo>
                  <a:pt x="965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474401" y="677402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676" y="0"/>
                </a:moveTo>
                <a:lnTo>
                  <a:pt x="3993" y="1910"/>
                </a:lnTo>
                <a:lnTo>
                  <a:pt x="171" y="7000"/>
                </a:lnTo>
                <a:lnTo>
                  <a:pt x="0" y="13368"/>
                </a:lnTo>
                <a:lnTo>
                  <a:pt x="3246" y="18414"/>
                </a:lnTo>
                <a:lnTo>
                  <a:pt x="8610" y="21056"/>
                </a:lnTo>
                <a:lnTo>
                  <a:pt x="14789" y="20208"/>
                </a:lnTo>
                <a:lnTo>
                  <a:pt x="20021" y="17668"/>
                </a:lnTo>
                <a:lnTo>
                  <a:pt x="22333" y="11064"/>
                </a:lnTo>
                <a:lnTo>
                  <a:pt x="19818" y="5857"/>
                </a:lnTo>
                <a:lnTo>
                  <a:pt x="15518" y="1303"/>
                </a:lnTo>
                <a:lnTo>
                  <a:pt x="967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494599" y="324850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9463" y="0"/>
                </a:moveTo>
                <a:lnTo>
                  <a:pt x="4037" y="1823"/>
                </a:lnTo>
                <a:lnTo>
                  <a:pt x="332" y="6873"/>
                </a:lnTo>
                <a:lnTo>
                  <a:pt x="0" y="13102"/>
                </a:lnTo>
                <a:lnTo>
                  <a:pt x="2948" y="17938"/>
                </a:lnTo>
                <a:lnTo>
                  <a:pt x="8154" y="20321"/>
                </a:lnTo>
                <a:lnTo>
                  <a:pt x="14594" y="19192"/>
                </a:lnTo>
                <a:lnTo>
                  <a:pt x="19814" y="16779"/>
                </a:lnTo>
                <a:lnTo>
                  <a:pt x="21757" y="11191"/>
                </a:lnTo>
                <a:lnTo>
                  <a:pt x="19242" y="5984"/>
                </a:lnTo>
                <a:lnTo>
                  <a:pt x="15052" y="1391"/>
                </a:lnTo>
                <a:lnTo>
                  <a:pt x="946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843260" y="683625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676" y="0"/>
                </a:moveTo>
                <a:lnTo>
                  <a:pt x="3993" y="1910"/>
                </a:lnTo>
                <a:lnTo>
                  <a:pt x="171" y="7000"/>
                </a:lnTo>
                <a:lnTo>
                  <a:pt x="0" y="13368"/>
                </a:lnTo>
                <a:lnTo>
                  <a:pt x="3246" y="18414"/>
                </a:lnTo>
                <a:lnTo>
                  <a:pt x="8610" y="21056"/>
                </a:lnTo>
                <a:lnTo>
                  <a:pt x="14789" y="20208"/>
                </a:lnTo>
                <a:lnTo>
                  <a:pt x="20021" y="17668"/>
                </a:lnTo>
                <a:lnTo>
                  <a:pt x="22333" y="11064"/>
                </a:lnTo>
                <a:lnTo>
                  <a:pt x="19818" y="5857"/>
                </a:lnTo>
                <a:lnTo>
                  <a:pt x="15518" y="1303"/>
                </a:lnTo>
                <a:lnTo>
                  <a:pt x="967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686714" y="860805"/>
            <a:ext cx="80645" cy="80645"/>
          </a:xfrm>
          <a:custGeom>
            <a:avLst/>
            <a:gdLst/>
            <a:ahLst/>
            <a:cxnLst/>
            <a:rect l="l" t="t" r="r" b="b"/>
            <a:pathLst>
              <a:path w="80645" h="80644">
                <a:moveTo>
                  <a:pt x="56590" y="55373"/>
                </a:moveTo>
                <a:lnTo>
                  <a:pt x="17250" y="55373"/>
                </a:lnTo>
                <a:lnTo>
                  <a:pt x="34194" y="57800"/>
                </a:lnTo>
                <a:lnTo>
                  <a:pt x="48966" y="66442"/>
                </a:lnTo>
                <a:lnTo>
                  <a:pt x="59702" y="80645"/>
                </a:lnTo>
                <a:lnTo>
                  <a:pt x="55367" y="63353"/>
                </a:lnTo>
                <a:lnTo>
                  <a:pt x="56590" y="55373"/>
                </a:lnTo>
                <a:close/>
              </a:path>
              <a:path w="80645" h="80644">
                <a:moveTo>
                  <a:pt x="20878" y="0"/>
                </a:moveTo>
                <a:lnTo>
                  <a:pt x="25312" y="17311"/>
                </a:lnTo>
                <a:lnTo>
                  <a:pt x="22874" y="34290"/>
                </a:lnTo>
                <a:lnTo>
                  <a:pt x="14219" y="49077"/>
                </a:lnTo>
                <a:lnTo>
                  <a:pt x="0" y="59817"/>
                </a:lnTo>
                <a:lnTo>
                  <a:pt x="17250" y="55373"/>
                </a:lnTo>
                <a:lnTo>
                  <a:pt x="56590" y="55373"/>
                </a:lnTo>
                <a:lnTo>
                  <a:pt x="57977" y="46323"/>
                </a:lnTo>
                <a:lnTo>
                  <a:pt x="66666" y="31531"/>
                </a:lnTo>
                <a:lnTo>
                  <a:pt x="74942" y="25235"/>
                </a:lnTo>
                <a:lnTo>
                  <a:pt x="63634" y="25235"/>
                </a:lnTo>
                <a:lnTo>
                  <a:pt x="46656" y="22812"/>
                </a:lnTo>
                <a:lnTo>
                  <a:pt x="31712" y="14222"/>
                </a:lnTo>
                <a:lnTo>
                  <a:pt x="20878" y="0"/>
                </a:lnTo>
                <a:close/>
              </a:path>
              <a:path w="80645" h="80644">
                <a:moveTo>
                  <a:pt x="80568" y="20955"/>
                </a:moveTo>
                <a:lnTo>
                  <a:pt x="63634" y="25235"/>
                </a:lnTo>
                <a:lnTo>
                  <a:pt x="74942" y="25235"/>
                </a:lnTo>
                <a:lnTo>
                  <a:pt x="80568" y="20955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176819" y="2132963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5313" y="0"/>
                </a:moveTo>
                <a:lnTo>
                  <a:pt x="12156" y="2668"/>
                </a:lnTo>
                <a:lnTo>
                  <a:pt x="5220" y="8453"/>
                </a:lnTo>
                <a:lnTo>
                  <a:pt x="1030" y="16178"/>
                </a:lnTo>
                <a:lnTo>
                  <a:pt x="0" y="24832"/>
                </a:lnTo>
                <a:lnTo>
                  <a:pt x="2542" y="33402"/>
                </a:lnTo>
                <a:lnTo>
                  <a:pt x="12295" y="42666"/>
                </a:lnTo>
                <a:lnTo>
                  <a:pt x="24872" y="44642"/>
                </a:lnTo>
                <a:lnTo>
                  <a:pt x="36711" y="39760"/>
                </a:lnTo>
                <a:lnTo>
                  <a:pt x="44249" y="28449"/>
                </a:lnTo>
                <a:lnTo>
                  <a:pt x="44044" y="15045"/>
                </a:lnTo>
                <a:lnTo>
                  <a:pt x="36837" y="4843"/>
                </a:lnTo>
                <a:lnTo>
                  <a:pt x="2531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350581" y="1420766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4">
                <a:moveTo>
                  <a:pt x="24702" y="0"/>
                </a:moveTo>
                <a:lnTo>
                  <a:pt x="11546" y="2649"/>
                </a:lnTo>
                <a:lnTo>
                  <a:pt x="4722" y="8374"/>
                </a:lnTo>
                <a:lnTo>
                  <a:pt x="781" y="15968"/>
                </a:lnTo>
                <a:lnTo>
                  <a:pt x="0" y="24491"/>
                </a:lnTo>
                <a:lnTo>
                  <a:pt x="2656" y="33002"/>
                </a:lnTo>
                <a:lnTo>
                  <a:pt x="12351" y="42487"/>
                </a:lnTo>
                <a:lnTo>
                  <a:pt x="24771" y="44781"/>
                </a:lnTo>
                <a:lnTo>
                  <a:pt x="36379" y="40074"/>
                </a:lnTo>
                <a:lnTo>
                  <a:pt x="43638" y="28557"/>
                </a:lnTo>
                <a:lnTo>
                  <a:pt x="43434" y="15132"/>
                </a:lnTo>
                <a:lnTo>
                  <a:pt x="36226" y="4887"/>
                </a:lnTo>
                <a:lnTo>
                  <a:pt x="2470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73754" y="1019073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19">
                <a:moveTo>
                  <a:pt x="24852" y="0"/>
                </a:moveTo>
                <a:lnTo>
                  <a:pt x="11208" y="2768"/>
                </a:lnTo>
                <a:lnTo>
                  <a:pt x="4446" y="8612"/>
                </a:lnTo>
                <a:lnTo>
                  <a:pt x="642" y="16468"/>
                </a:lnTo>
                <a:lnTo>
                  <a:pt x="0" y="25253"/>
                </a:lnTo>
                <a:lnTo>
                  <a:pt x="2724" y="33883"/>
                </a:lnTo>
                <a:lnTo>
                  <a:pt x="12477" y="43148"/>
                </a:lnTo>
                <a:lnTo>
                  <a:pt x="25053" y="45138"/>
                </a:lnTo>
                <a:lnTo>
                  <a:pt x="36888" y="40294"/>
                </a:lnTo>
                <a:lnTo>
                  <a:pt x="44419" y="29057"/>
                </a:lnTo>
                <a:lnTo>
                  <a:pt x="44148" y="15466"/>
                </a:lnTo>
                <a:lnTo>
                  <a:pt x="36729" y="5006"/>
                </a:lnTo>
                <a:lnTo>
                  <a:pt x="2485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66712" y="192976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5016" y="0"/>
                </a:moveTo>
                <a:lnTo>
                  <a:pt x="2832" y="1143"/>
                </a:lnTo>
                <a:lnTo>
                  <a:pt x="660" y="2412"/>
                </a:lnTo>
                <a:lnTo>
                  <a:pt x="0" y="4572"/>
                </a:lnTo>
                <a:lnTo>
                  <a:pt x="1193" y="6731"/>
                </a:lnTo>
                <a:lnTo>
                  <a:pt x="2387" y="9017"/>
                </a:lnTo>
                <a:lnTo>
                  <a:pt x="5029" y="10287"/>
                </a:lnTo>
                <a:lnTo>
                  <a:pt x="9385" y="8001"/>
                </a:lnTo>
                <a:lnTo>
                  <a:pt x="10375" y="4572"/>
                </a:lnTo>
                <a:lnTo>
                  <a:pt x="7988" y="254"/>
                </a:lnTo>
                <a:lnTo>
                  <a:pt x="501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0" y="1001902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5">
                <a:moveTo>
                  <a:pt x="2258" y="0"/>
                </a:moveTo>
                <a:lnTo>
                  <a:pt x="475" y="1905"/>
                </a:lnTo>
                <a:lnTo>
                  <a:pt x="0" y="2821"/>
                </a:lnTo>
                <a:lnTo>
                  <a:pt x="0" y="6218"/>
                </a:lnTo>
                <a:lnTo>
                  <a:pt x="283" y="6731"/>
                </a:lnTo>
                <a:lnTo>
                  <a:pt x="3020" y="7965"/>
                </a:lnTo>
                <a:lnTo>
                  <a:pt x="5064" y="4508"/>
                </a:lnTo>
                <a:lnTo>
                  <a:pt x="5211" y="480"/>
                </a:lnTo>
                <a:lnTo>
                  <a:pt x="225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37035" y="1760982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5">
                <a:moveTo>
                  <a:pt x="6539" y="0"/>
                </a:moveTo>
                <a:lnTo>
                  <a:pt x="3962" y="507"/>
                </a:lnTo>
                <a:lnTo>
                  <a:pt x="1781" y="1650"/>
                </a:lnTo>
                <a:lnTo>
                  <a:pt x="0" y="3555"/>
                </a:lnTo>
                <a:lnTo>
                  <a:pt x="466" y="6222"/>
                </a:lnTo>
                <a:lnTo>
                  <a:pt x="2383" y="8000"/>
                </a:lnTo>
                <a:lnTo>
                  <a:pt x="6290" y="13334"/>
                </a:lnTo>
                <a:lnTo>
                  <a:pt x="13817" y="6476"/>
                </a:lnTo>
                <a:lnTo>
                  <a:pt x="8458" y="1777"/>
                </a:lnTo>
                <a:lnTo>
                  <a:pt x="653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44442" y="1230572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3190" y="0"/>
                </a:moveTo>
                <a:lnTo>
                  <a:pt x="7061" y="1200"/>
                </a:lnTo>
                <a:lnTo>
                  <a:pt x="1974" y="3994"/>
                </a:lnTo>
                <a:lnTo>
                  <a:pt x="0" y="10725"/>
                </a:lnTo>
                <a:lnTo>
                  <a:pt x="2781" y="15805"/>
                </a:lnTo>
                <a:lnTo>
                  <a:pt x="7311" y="20091"/>
                </a:lnTo>
                <a:lnTo>
                  <a:pt x="13213" y="21044"/>
                </a:lnTo>
                <a:lnTo>
                  <a:pt x="18790" y="18805"/>
                </a:lnTo>
                <a:lnTo>
                  <a:pt x="22343" y="13519"/>
                </a:lnTo>
                <a:lnTo>
                  <a:pt x="22189" y="7219"/>
                </a:lnTo>
                <a:lnTo>
                  <a:pt x="18686" y="2359"/>
                </a:lnTo>
                <a:lnTo>
                  <a:pt x="1319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233908" y="932566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803" y="0"/>
                </a:moveTo>
                <a:lnTo>
                  <a:pt x="6731" y="1264"/>
                </a:lnTo>
                <a:lnTo>
                  <a:pt x="1651" y="4058"/>
                </a:lnTo>
                <a:lnTo>
                  <a:pt x="0" y="9646"/>
                </a:lnTo>
                <a:lnTo>
                  <a:pt x="2781" y="14726"/>
                </a:lnTo>
                <a:lnTo>
                  <a:pt x="7369" y="19413"/>
                </a:lnTo>
                <a:lnTo>
                  <a:pt x="13004" y="20504"/>
                </a:lnTo>
                <a:lnTo>
                  <a:pt x="18240" y="18262"/>
                </a:lnTo>
                <a:lnTo>
                  <a:pt x="21628" y="12948"/>
                </a:lnTo>
                <a:lnTo>
                  <a:pt x="21534" y="6711"/>
                </a:lnTo>
                <a:lnTo>
                  <a:pt x="18165" y="2105"/>
                </a:lnTo>
                <a:lnTo>
                  <a:pt x="1280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381152" y="1797764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3126" y="0"/>
                </a:moveTo>
                <a:lnTo>
                  <a:pt x="7061" y="1317"/>
                </a:lnTo>
                <a:lnTo>
                  <a:pt x="1968" y="4111"/>
                </a:lnTo>
                <a:lnTo>
                  <a:pt x="0" y="10842"/>
                </a:lnTo>
                <a:lnTo>
                  <a:pt x="2387" y="15160"/>
                </a:lnTo>
                <a:lnTo>
                  <a:pt x="7083" y="19788"/>
                </a:lnTo>
                <a:lnTo>
                  <a:pt x="12966" y="20748"/>
                </a:lnTo>
                <a:lnTo>
                  <a:pt x="18450" y="18375"/>
                </a:lnTo>
                <a:lnTo>
                  <a:pt x="21945" y="13001"/>
                </a:lnTo>
                <a:lnTo>
                  <a:pt x="21852" y="6746"/>
                </a:lnTo>
                <a:lnTo>
                  <a:pt x="18484" y="2111"/>
                </a:lnTo>
                <a:lnTo>
                  <a:pt x="1312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597103" y="1643939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13086" y="0"/>
                </a:moveTo>
                <a:lnTo>
                  <a:pt x="7061" y="1091"/>
                </a:lnTo>
                <a:lnTo>
                  <a:pt x="1968" y="3885"/>
                </a:lnTo>
                <a:lnTo>
                  <a:pt x="0" y="10616"/>
                </a:lnTo>
                <a:lnTo>
                  <a:pt x="2781" y="15696"/>
                </a:lnTo>
                <a:lnTo>
                  <a:pt x="7310" y="20002"/>
                </a:lnTo>
                <a:lnTo>
                  <a:pt x="13212" y="20998"/>
                </a:lnTo>
                <a:lnTo>
                  <a:pt x="18788" y="18803"/>
                </a:lnTo>
                <a:lnTo>
                  <a:pt x="22339" y="13537"/>
                </a:lnTo>
                <a:lnTo>
                  <a:pt x="21879" y="7342"/>
                </a:lnTo>
                <a:lnTo>
                  <a:pt x="18410" y="2456"/>
                </a:lnTo>
                <a:lnTo>
                  <a:pt x="1308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275424" y="1918086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2847" y="0"/>
                </a:moveTo>
                <a:lnTo>
                  <a:pt x="6781" y="1264"/>
                </a:lnTo>
                <a:lnTo>
                  <a:pt x="1689" y="4058"/>
                </a:lnTo>
                <a:lnTo>
                  <a:pt x="0" y="9646"/>
                </a:lnTo>
                <a:lnTo>
                  <a:pt x="2781" y="14726"/>
                </a:lnTo>
                <a:lnTo>
                  <a:pt x="7210" y="19091"/>
                </a:lnTo>
                <a:lnTo>
                  <a:pt x="12880" y="20218"/>
                </a:lnTo>
                <a:lnTo>
                  <a:pt x="18222" y="18155"/>
                </a:lnTo>
                <a:lnTo>
                  <a:pt x="21666" y="12948"/>
                </a:lnTo>
                <a:lnTo>
                  <a:pt x="21572" y="6711"/>
                </a:lnTo>
                <a:lnTo>
                  <a:pt x="18205" y="2105"/>
                </a:lnTo>
                <a:lnTo>
                  <a:pt x="1284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3300841" y="1132332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4">
                <a:moveTo>
                  <a:pt x="25017" y="0"/>
                </a:moveTo>
                <a:lnTo>
                  <a:pt x="16017" y="761"/>
                </a:lnTo>
                <a:lnTo>
                  <a:pt x="4800" y="8100"/>
                </a:lnTo>
                <a:lnTo>
                  <a:pt x="0" y="19653"/>
                </a:lnTo>
                <a:lnTo>
                  <a:pt x="2033" y="32015"/>
                </a:lnTo>
                <a:lnTo>
                  <a:pt x="11318" y="41782"/>
                </a:lnTo>
                <a:lnTo>
                  <a:pt x="24606" y="44505"/>
                </a:lnTo>
                <a:lnTo>
                  <a:pt x="36464" y="39655"/>
                </a:lnTo>
                <a:lnTo>
                  <a:pt x="44037" y="29424"/>
                </a:lnTo>
                <a:lnTo>
                  <a:pt x="44465" y="16001"/>
                </a:lnTo>
                <a:lnTo>
                  <a:pt x="40253" y="8048"/>
                </a:lnTo>
                <a:lnTo>
                  <a:pt x="33432" y="2571"/>
                </a:lnTo>
                <a:lnTo>
                  <a:pt x="2501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2677858" y="746416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4">
                <a:moveTo>
                  <a:pt x="24943" y="0"/>
                </a:moveTo>
                <a:lnTo>
                  <a:pt x="16065" y="724"/>
                </a:lnTo>
                <a:lnTo>
                  <a:pt x="4794" y="8006"/>
                </a:lnTo>
                <a:lnTo>
                  <a:pt x="0" y="19552"/>
                </a:lnTo>
                <a:lnTo>
                  <a:pt x="2063" y="31906"/>
                </a:lnTo>
                <a:lnTo>
                  <a:pt x="11366" y="41618"/>
                </a:lnTo>
                <a:lnTo>
                  <a:pt x="24568" y="44755"/>
                </a:lnTo>
                <a:lnTo>
                  <a:pt x="36115" y="39951"/>
                </a:lnTo>
                <a:lnTo>
                  <a:pt x="43352" y="29598"/>
                </a:lnTo>
                <a:lnTo>
                  <a:pt x="43624" y="16091"/>
                </a:lnTo>
                <a:lnTo>
                  <a:pt x="39604" y="8171"/>
                </a:lnTo>
                <a:lnTo>
                  <a:pt x="33083" y="2645"/>
                </a:lnTo>
                <a:lnTo>
                  <a:pt x="2494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2521807" y="336071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20">
                <a:moveTo>
                  <a:pt x="25568" y="0"/>
                </a:moveTo>
                <a:lnTo>
                  <a:pt x="16668" y="605"/>
                </a:lnTo>
                <a:lnTo>
                  <a:pt x="4976" y="8153"/>
                </a:lnTo>
                <a:lnTo>
                  <a:pt x="0" y="20036"/>
                </a:lnTo>
                <a:lnTo>
                  <a:pt x="2024" y="32680"/>
                </a:lnTo>
                <a:lnTo>
                  <a:pt x="11334" y="42515"/>
                </a:lnTo>
                <a:lnTo>
                  <a:pt x="24622" y="45309"/>
                </a:lnTo>
                <a:lnTo>
                  <a:pt x="36480" y="40483"/>
                </a:lnTo>
                <a:lnTo>
                  <a:pt x="44053" y="30227"/>
                </a:lnTo>
                <a:lnTo>
                  <a:pt x="44481" y="16734"/>
                </a:lnTo>
                <a:lnTo>
                  <a:pt x="40368" y="8695"/>
                </a:lnTo>
                <a:lnTo>
                  <a:pt x="33766" y="2907"/>
                </a:lnTo>
                <a:lnTo>
                  <a:pt x="2556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3182873" y="972947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60" h="10159">
                <a:moveTo>
                  <a:pt x="6731" y="0"/>
                </a:moveTo>
                <a:lnTo>
                  <a:pt x="4318" y="635"/>
                </a:lnTo>
                <a:lnTo>
                  <a:pt x="1905" y="1397"/>
                </a:lnTo>
                <a:lnTo>
                  <a:pt x="0" y="3682"/>
                </a:lnTo>
                <a:lnTo>
                  <a:pt x="634" y="5968"/>
                </a:lnTo>
                <a:lnTo>
                  <a:pt x="1269" y="8381"/>
                </a:lnTo>
                <a:lnTo>
                  <a:pt x="4318" y="10160"/>
                </a:lnTo>
                <a:lnTo>
                  <a:pt x="6731" y="9398"/>
                </a:lnTo>
                <a:lnTo>
                  <a:pt x="9143" y="8762"/>
                </a:lnTo>
                <a:lnTo>
                  <a:pt x="10032" y="5968"/>
                </a:lnTo>
                <a:lnTo>
                  <a:pt x="8762" y="1142"/>
                </a:lnTo>
                <a:lnTo>
                  <a:pt x="673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2652918" y="194310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1762" y="0"/>
                </a:moveTo>
                <a:lnTo>
                  <a:pt x="0" y="2393"/>
                </a:lnTo>
                <a:lnTo>
                  <a:pt x="2905" y="5143"/>
                </a:lnTo>
                <a:lnTo>
                  <a:pt x="6762" y="6179"/>
                </a:lnTo>
                <a:lnTo>
                  <a:pt x="7858" y="3428"/>
                </a:lnTo>
                <a:lnTo>
                  <a:pt x="7223" y="1015"/>
                </a:lnTo>
                <a:lnTo>
                  <a:pt x="4429" y="126"/>
                </a:lnTo>
                <a:lnTo>
                  <a:pt x="176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3070240" y="552830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4">
                <a:moveTo>
                  <a:pt x="4175" y="0"/>
                </a:moveTo>
                <a:lnTo>
                  <a:pt x="1762" y="635"/>
                </a:lnTo>
                <a:lnTo>
                  <a:pt x="0" y="3046"/>
                </a:lnTo>
                <a:lnTo>
                  <a:pt x="2905" y="5826"/>
                </a:lnTo>
                <a:lnTo>
                  <a:pt x="6762" y="6867"/>
                </a:lnTo>
                <a:lnTo>
                  <a:pt x="7858" y="4064"/>
                </a:lnTo>
                <a:lnTo>
                  <a:pt x="7223" y="1651"/>
                </a:lnTo>
                <a:lnTo>
                  <a:pt x="4175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3157092" y="762000"/>
            <a:ext cx="10160" cy="12065"/>
          </a:xfrm>
          <a:custGeom>
            <a:avLst/>
            <a:gdLst/>
            <a:ahLst/>
            <a:cxnLst/>
            <a:rect l="l" t="t" r="r" b="b"/>
            <a:pathLst>
              <a:path w="10160" h="12065">
                <a:moveTo>
                  <a:pt x="5206" y="0"/>
                </a:moveTo>
                <a:lnTo>
                  <a:pt x="2793" y="635"/>
                </a:lnTo>
                <a:lnTo>
                  <a:pt x="634" y="2159"/>
                </a:lnTo>
                <a:lnTo>
                  <a:pt x="507" y="4825"/>
                </a:lnTo>
                <a:lnTo>
                  <a:pt x="0" y="11811"/>
                </a:lnTo>
                <a:lnTo>
                  <a:pt x="10159" y="11557"/>
                </a:lnTo>
                <a:lnTo>
                  <a:pt x="9143" y="4952"/>
                </a:lnTo>
                <a:lnTo>
                  <a:pt x="9270" y="2286"/>
                </a:lnTo>
                <a:lnTo>
                  <a:pt x="7874" y="126"/>
                </a:lnTo>
                <a:lnTo>
                  <a:pt x="520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2773330" y="391033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59">
                <a:moveTo>
                  <a:pt x="13049" y="0"/>
                </a:moveTo>
                <a:lnTo>
                  <a:pt x="7461" y="1524"/>
                </a:lnTo>
                <a:lnTo>
                  <a:pt x="2266" y="5008"/>
                </a:lnTo>
                <a:lnTo>
                  <a:pt x="0" y="10540"/>
                </a:lnTo>
                <a:lnTo>
                  <a:pt x="924" y="16454"/>
                </a:lnTo>
                <a:lnTo>
                  <a:pt x="5302" y="21081"/>
                </a:lnTo>
                <a:lnTo>
                  <a:pt x="11509" y="22357"/>
                </a:lnTo>
                <a:lnTo>
                  <a:pt x="17049" y="20050"/>
                </a:lnTo>
                <a:lnTo>
                  <a:pt x="20589" y="15241"/>
                </a:lnTo>
                <a:lnTo>
                  <a:pt x="20796" y="9016"/>
                </a:lnTo>
                <a:lnTo>
                  <a:pt x="19145" y="3428"/>
                </a:lnTo>
                <a:lnTo>
                  <a:pt x="1304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2429462" y="311404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13128" y="0"/>
                </a:moveTo>
                <a:lnTo>
                  <a:pt x="7540" y="1524"/>
                </a:lnTo>
                <a:lnTo>
                  <a:pt x="2323" y="4889"/>
                </a:lnTo>
                <a:lnTo>
                  <a:pt x="0" y="10160"/>
                </a:lnTo>
                <a:lnTo>
                  <a:pt x="843" y="15811"/>
                </a:lnTo>
                <a:lnTo>
                  <a:pt x="5127" y="20320"/>
                </a:lnTo>
                <a:lnTo>
                  <a:pt x="11233" y="21722"/>
                </a:lnTo>
                <a:lnTo>
                  <a:pt x="16541" y="19637"/>
                </a:lnTo>
                <a:lnTo>
                  <a:pt x="19825" y="14908"/>
                </a:lnTo>
                <a:lnTo>
                  <a:pt x="19859" y="8382"/>
                </a:lnTo>
                <a:lnTo>
                  <a:pt x="18208" y="2794"/>
                </a:lnTo>
                <a:lnTo>
                  <a:pt x="1312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2931239" y="103149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3128" y="0"/>
                </a:moveTo>
                <a:lnTo>
                  <a:pt x="7540" y="1523"/>
                </a:lnTo>
                <a:lnTo>
                  <a:pt x="2323" y="4889"/>
                </a:lnTo>
                <a:lnTo>
                  <a:pt x="0" y="10160"/>
                </a:lnTo>
                <a:lnTo>
                  <a:pt x="843" y="15811"/>
                </a:lnTo>
                <a:lnTo>
                  <a:pt x="5127" y="20319"/>
                </a:lnTo>
                <a:lnTo>
                  <a:pt x="11406" y="21701"/>
                </a:lnTo>
                <a:lnTo>
                  <a:pt x="16970" y="19557"/>
                </a:lnTo>
                <a:lnTo>
                  <a:pt x="20486" y="14747"/>
                </a:lnTo>
                <a:lnTo>
                  <a:pt x="20621" y="8127"/>
                </a:lnTo>
                <a:lnTo>
                  <a:pt x="19224" y="3428"/>
                </a:lnTo>
                <a:lnTo>
                  <a:pt x="1312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2669714" y="1073277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59">
                <a:moveTo>
                  <a:pt x="12652" y="0"/>
                </a:moveTo>
                <a:lnTo>
                  <a:pt x="7191" y="1524"/>
                </a:lnTo>
                <a:lnTo>
                  <a:pt x="2101" y="4972"/>
                </a:lnTo>
                <a:lnTo>
                  <a:pt x="0" y="10445"/>
                </a:lnTo>
                <a:lnTo>
                  <a:pt x="922" y="16347"/>
                </a:lnTo>
                <a:lnTo>
                  <a:pt x="4905" y="21082"/>
                </a:lnTo>
                <a:lnTo>
                  <a:pt x="11166" y="22338"/>
                </a:lnTo>
                <a:lnTo>
                  <a:pt x="16700" y="19986"/>
                </a:lnTo>
                <a:lnTo>
                  <a:pt x="20210" y="15134"/>
                </a:lnTo>
                <a:lnTo>
                  <a:pt x="20399" y="8889"/>
                </a:lnTo>
                <a:lnTo>
                  <a:pt x="18875" y="3428"/>
                </a:lnTo>
                <a:lnTo>
                  <a:pt x="1265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2842593" y="28701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59">
                <a:moveTo>
                  <a:pt x="13001" y="0"/>
                </a:moveTo>
                <a:lnTo>
                  <a:pt x="7413" y="1524"/>
                </a:lnTo>
                <a:lnTo>
                  <a:pt x="2236" y="5008"/>
                </a:lnTo>
                <a:lnTo>
                  <a:pt x="0" y="10541"/>
                </a:lnTo>
                <a:lnTo>
                  <a:pt x="930" y="16454"/>
                </a:lnTo>
                <a:lnTo>
                  <a:pt x="5254" y="21082"/>
                </a:lnTo>
                <a:lnTo>
                  <a:pt x="11515" y="22338"/>
                </a:lnTo>
                <a:lnTo>
                  <a:pt x="17049" y="19986"/>
                </a:lnTo>
                <a:lnTo>
                  <a:pt x="20560" y="15134"/>
                </a:lnTo>
                <a:lnTo>
                  <a:pt x="20748" y="8889"/>
                </a:lnTo>
                <a:lnTo>
                  <a:pt x="19224" y="3301"/>
                </a:lnTo>
                <a:lnTo>
                  <a:pt x="1300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3091132" y="1042797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13128" y="0"/>
                </a:moveTo>
                <a:lnTo>
                  <a:pt x="7540" y="1650"/>
                </a:lnTo>
                <a:lnTo>
                  <a:pt x="2323" y="4960"/>
                </a:lnTo>
                <a:lnTo>
                  <a:pt x="0" y="10223"/>
                </a:lnTo>
                <a:lnTo>
                  <a:pt x="843" y="15867"/>
                </a:lnTo>
                <a:lnTo>
                  <a:pt x="5127" y="20319"/>
                </a:lnTo>
                <a:lnTo>
                  <a:pt x="11271" y="21615"/>
                </a:lnTo>
                <a:lnTo>
                  <a:pt x="16557" y="19351"/>
                </a:lnTo>
                <a:lnTo>
                  <a:pt x="19843" y="14587"/>
                </a:lnTo>
                <a:lnTo>
                  <a:pt x="19986" y="8381"/>
                </a:lnTo>
                <a:lnTo>
                  <a:pt x="18335" y="2920"/>
                </a:lnTo>
                <a:lnTo>
                  <a:pt x="1312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2992373" y="157479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58497" y="53869"/>
                </a:moveTo>
                <a:lnTo>
                  <a:pt x="17740" y="53869"/>
                </a:lnTo>
                <a:lnTo>
                  <a:pt x="34004" y="59197"/>
                </a:lnTo>
                <a:lnTo>
                  <a:pt x="47077" y="70264"/>
                </a:lnTo>
                <a:lnTo>
                  <a:pt x="55244" y="86106"/>
                </a:lnTo>
                <a:lnTo>
                  <a:pt x="53796" y="68347"/>
                </a:lnTo>
                <a:lnTo>
                  <a:pt x="58497" y="53869"/>
                </a:lnTo>
                <a:close/>
              </a:path>
              <a:path w="86360" h="86360">
                <a:moveTo>
                  <a:pt x="30733" y="0"/>
                </a:moveTo>
                <a:lnTo>
                  <a:pt x="32075" y="17436"/>
                </a:lnTo>
                <a:lnTo>
                  <a:pt x="26796" y="33766"/>
                </a:lnTo>
                <a:lnTo>
                  <a:pt x="15803" y="47023"/>
                </a:lnTo>
                <a:lnTo>
                  <a:pt x="0" y="55245"/>
                </a:lnTo>
                <a:lnTo>
                  <a:pt x="17740" y="53869"/>
                </a:lnTo>
                <a:lnTo>
                  <a:pt x="58497" y="53869"/>
                </a:lnTo>
                <a:lnTo>
                  <a:pt x="59086" y="52054"/>
                </a:lnTo>
                <a:lnTo>
                  <a:pt x="70139" y="38975"/>
                </a:lnTo>
                <a:lnTo>
                  <a:pt x="83503" y="32129"/>
                </a:lnTo>
                <a:lnTo>
                  <a:pt x="68202" y="32129"/>
                </a:lnTo>
                <a:lnTo>
                  <a:pt x="51879" y="26622"/>
                </a:lnTo>
                <a:lnTo>
                  <a:pt x="38794" y="15519"/>
                </a:lnTo>
                <a:lnTo>
                  <a:pt x="30733" y="0"/>
                </a:lnTo>
                <a:close/>
              </a:path>
              <a:path w="86360" h="86360">
                <a:moveTo>
                  <a:pt x="85978" y="30861"/>
                </a:moveTo>
                <a:lnTo>
                  <a:pt x="68202" y="32129"/>
                </a:lnTo>
                <a:lnTo>
                  <a:pt x="83503" y="32129"/>
                </a:lnTo>
                <a:lnTo>
                  <a:pt x="85978" y="30861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706373" y="165100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4128" y="0"/>
                </a:moveTo>
                <a:lnTo>
                  <a:pt x="10941" y="3248"/>
                </a:lnTo>
                <a:lnTo>
                  <a:pt x="2363" y="12747"/>
                </a:lnTo>
                <a:lnTo>
                  <a:pt x="0" y="25271"/>
                </a:lnTo>
                <a:lnTo>
                  <a:pt x="5459" y="37591"/>
                </a:lnTo>
                <a:lnTo>
                  <a:pt x="12658" y="42862"/>
                </a:lnTo>
                <a:lnTo>
                  <a:pt x="21143" y="44799"/>
                </a:lnTo>
                <a:lnTo>
                  <a:pt x="29819" y="43449"/>
                </a:lnTo>
                <a:lnTo>
                  <a:pt x="37590" y="38862"/>
                </a:lnTo>
                <a:lnTo>
                  <a:pt x="44541" y="27378"/>
                </a:lnTo>
                <a:lnTo>
                  <a:pt x="43860" y="14906"/>
                </a:lnTo>
                <a:lnTo>
                  <a:pt x="36679" y="4697"/>
                </a:lnTo>
                <a:lnTo>
                  <a:pt x="2412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2435564" y="242443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3663" y="0"/>
                </a:moveTo>
                <a:lnTo>
                  <a:pt x="10362" y="2954"/>
                </a:lnTo>
                <a:lnTo>
                  <a:pt x="2026" y="12303"/>
                </a:lnTo>
                <a:lnTo>
                  <a:pt x="0" y="24770"/>
                </a:lnTo>
                <a:lnTo>
                  <a:pt x="5629" y="37084"/>
                </a:lnTo>
                <a:lnTo>
                  <a:pt x="12731" y="42453"/>
                </a:lnTo>
                <a:lnTo>
                  <a:pt x="21012" y="44608"/>
                </a:lnTo>
                <a:lnTo>
                  <a:pt x="29507" y="43477"/>
                </a:lnTo>
                <a:lnTo>
                  <a:pt x="37252" y="38989"/>
                </a:lnTo>
                <a:lnTo>
                  <a:pt x="44201" y="27485"/>
                </a:lnTo>
                <a:lnTo>
                  <a:pt x="43507" y="14970"/>
                </a:lnTo>
                <a:lnTo>
                  <a:pt x="36288" y="4716"/>
                </a:lnTo>
                <a:lnTo>
                  <a:pt x="2366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2753379" y="543559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20">
                <a:moveTo>
                  <a:pt x="24110" y="0"/>
                </a:moveTo>
                <a:lnTo>
                  <a:pt x="10977" y="3301"/>
                </a:lnTo>
                <a:lnTo>
                  <a:pt x="2393" y="12795"/>
                </a:lnTo>
                <a:lnTo>
                  <a:pt x="0" y="25288"/>
                </a:lnTo>
                <a:lnTo>
                  <a:pt x="5441" y="37591"/>
                </a:lnTo>
                <a:lnTo>
                  <a:pt x="12640" y="43114"/>
                </a:lnTo>
                <a:lnTo>
                  <a:pt x="21125" y="45481"/>
                </a:lnTo>
                <a:lnTo>
                  <a:pt x="29801" y="44539"/>
                </a:lnTo>
                <a:lnTo>
                  <a:pt x="37572" y="40131"/>
                </a:lnTo>
                <a:lnTo>
                  <a:pt x="44809" y="28253"/>
                </a:lnTo>
                <a:lnTo>
                  <a:pt x="44128" y="15398"/>
                </a:lnTo>
                <a:lnTo>
                  <a:pt x="36804" y="4877"/>
                </a:lnTo>
                <a:lnTo>
                  <a:pt x="2411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1922145" y="282956"/>
            <a:ext cx="10795" cy="10160"/>
          </a:xfrm>
          <a:custGeom>
            <a:avLst/>
            <a:gdLst/>
            <a:ahLst/>
            <a:cxnLst/>
            <a:rect l="l" t="t" r="r" b="b"/>
            <a:pathLst>
              <a:path w="10794" h="10160">
                <a:moveTo>
                  <a:pt x="3682" y="0"/>
                </a:moveTo>
                <a:lnTo>
                  <a:pt x="1905" y="1651"/>
                </a:lnTo>
                <a:lnTo>
                  <a:pt x="0" y="3302"/>
                </a:lnTo>
                <a:lnTo>
                  <a:pt x="381" y="6223"/>
                </a:lnTo>
                <a:lnTo>
                  <a:pt x="2031" y="8128"/>
                </a:lnTo>
                <a:lnTo>
                  <a:pt x="3682" y="9906"/>
                </a:lnTo>
                <a:lnTo>
                  <a:pt x="6096" y="10033"/>
                </a:lnTo>
                <a:lnTo>
                  <a:pt x="7874" y="8382"/>
                </a:lnTo>
                <a:lnTo>
                  <a:pt x="9779" y="6731"/>
                </a:lnTo>
                <a:lnTo>
                  <a:pt x="10541" y="3937"/>
                </a:lnTo>
                <a:lnTo>
                  <a:pt x="7238" y="127"/>
                </a:lnTo>
                <a:lnTo>
                  <a:pt x="368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2740828" y="758237"/>
            <a:ext cx="8255" cy="5715"/>
          </a:xfrm>
          <a:custGeom>
            <a:avLst/>
            <a:gdLst/>
            <a:ahLst/>
            <a:cxnLst/>
            <a:rect l="l" t="t" r="r" b="b"/>
            <a:pathLst>
              <a:path w="8255" h="5715">
                <a:moveTo>
                  <a:pt x="3942" y="0"/>
                </a:moveTo>
                <a:lnTo>
                  <a:pt x="0" y="767"/>
                </a:lnTo>
                <a:lnTo>
                  <a:pt x="212" y="3762"/>
                </a:lnTo>
                <a:lnTo>
                  <a:pt x="1863" y="5667"/>
                </a:lnTo>
                <a:lnTo>
                  <a:pt x="4784" y="5159"/>
                </a:lnTo>
                <a:lnTo>
                  <a:pt x="7197" y="4143"/>
                </a:lnTo>
                <a:lnTo>
                  <a:pt x="7766" y="1208"/>
                </a:lnTo>
                <a:lnTo>
                  <a:pt x="394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2208952" y="615743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3942" y="0"/>
                </a:moveTo>
                <a:lnTo>
                  <a:pt x="0" y="767"/>
                </a:lnTo>
                <a:lnTo>
                  <a:pt x="212" y="3762"/>
                </a:lnTo>
                <a:lnTo>
                  <a:pt x="1863" y="5540"/>
                </a:lnTo>
                <a:lnTo>
                  <a:pt x="5292" y="5794"/>
                </a:lnTo>
                <a:lnTo>
                  <a:pt x="7197" y="4143"/>
                </a:lnTo>
                <a:lnTo>
                  <a:pt x="7766" y="1208"/>
                </a:lnTo>
                <a:lnTo>
                  <a:pt x="394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2034794" y="458343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143" y="0"/>
                </a:moveTo>
                <a:lnTo>
                  <a:pt x="0" y="4699"/>
                </a:lnTo>
                <a:lnTo>
                  <a:pt x="3810" y="10160"/>
                </a:lnTo>
                <a:lnTo>
                  <a:pt x="4825" y="12573"/>
                </a:lnTo>
                <a:lnTo>
                  <a:pt x="7112" y="13970"/>
                </a:lnTo>
                <a:lnTo>
                  <a:pt x="9525" y="12827"/>
                </a:lnTo>
                <a:lnTo>
                  <a:pt x="11430" y="11303"/>
                </a:lnTo>
                <a:lnTo>
                  <a:pt x="12700" y="9017"/>
                </a:lnTo>
                <a:lnTo>
                  <a:pt x="11683" y="6604"/>
                </a:lnTo>
                <a:lnTo>
                  <a:pt x="914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2530615" y="619887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59">
                <a:moveTo>
                  <a:pt x="11162" y="0"/>
                </a:moveTo>
                <a:lnTo>
                  <a:pt x="5044" y="1597"/>
                </a:lnTo>
                <a:lnTo>
                  <a:pt x="1081" y="6111"/>
                </a:lnTo>
                <a:lnTo>
                  <a:pt x="0" y="11983"/>
                </a:lnTo>
                <a:lnTo>
                  <a:pt x="2526" y="17652"/>
                </a:lnTo>
                <a:lnTo>
                  <a:pt x="6336" y="22098"/>
                </a:lnTo>
                <a:lnTo>
                  <a:pt x="13321" y="22478"/>
                </a:lnTo>
                <a:lnTo>
                  <a:pt x="17766" y="18541"/>
                </a:lnTo>
                <a:lnTo>
                  <a:pt x="20895" y="13215"/>
                </a:lnTo>
                <a:lnTo>
                  <a:pt x="20512" y="7270"/>
                </a:lnTo>
                <a:lnTo>
                  <a:pt x="17105" y="2325"/>
                </a:lnTo>
                <a:lnTo>
                  <a:pt x="1116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2875744" y="543051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10965" y="0"/>
                </a:moveTo>
                <a:lnTo>
                  <a:pt x="4802" y="1410"/>
                </a:lnTo>
                <a:lnTo>
                  <a:pt x="900" y="5572"/>
                </a:lnTo>
                <a:lnTo>
                  <a:pt x="0" y="11233"/>
                </a:lnTo>
                <a:lnTo>
                  <a:pt x="2837" y="17145"/>
                </a:lnTo>
                <a:lnTo>
                  <a:pt x="6647" y="21462"/>
                </a:lnTo>
                <a:lnTo>
                  <a:pt x="12489" y="21844"/>
                </a:lnTo>
                <a:lnTo>
                  <a:pt x="16934" y="17907"/>
                </a:lnTo>
                <a:lnTo>
                  <a:pt x="20145" y="12662"/>
                </a:lnTo>
                <a:lnTo>
                  <a:pt x="19950" y="6905"/>
                </a:lnTo>
                <a:lnTo>
                  <a:pt x="16756" y="2172"/>
                </a:lnTo>
                <a:lnTo>
                  <a:pt x="10965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2110648" y="11214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1394" y="0"/>
                </a:moveTo>
                <a:lnTo>
                  <a:pt x="5151" y="1436"/>
                </a:lnTo>
                <a:lnTo>
                  <a:pt x="1075" y="5778"/>
                </a:lnTo>
                <a:lnTo>
                  <a:pt x="0" y="11644"/>
                </a:lnTo>
                <a:lnTo>
                  <a:pt x="2758" y="17653"/>
                </a:lnTo>
                <a:lnTo>
                  <a:pt x="6060" y="21336"/>
                </a:lnTo>
                <a:lnTo>
                  <a:pt x="13045" y="21717"/>
                </a:lnTo>
                <a:lnTo>
                  <a:pt x="17363" y="17907"/>
                </a:lnTo>
                <a:lnTo>
                  <a:pt x="20645" y="12608"/>
                </a:lnTo>
                <a:lnTo>
                  <a:pt x="20474" y="6858"/>
                </a:lnTo>
                <a:lnTo>
                  <a:pt x="17256" y="2155"/>
                </a:lnTo>
                <a:lnTo>
                  <a:pt x="11394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2625484" y="976375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59">
                <a:moveTo>
                  <a:pt x="11162" y="0"/>
                </a:moveTo>
                <a:lnTo>
                  <a:pt x="5044" y="1597"/>
                </a:lnTo>
                <a:lnTo>
                  <a:pt x="1081" y="6111"/>
                </a:lnTo>
                <a:lnTo>
                  <a:pt x="0" y="11983"/>
                </a:lnTo>
                <a:lnTo>
                  <a:pt x="2526" y="17652"/>
                </a:lnTo>
                <a:lnTo>
                  <a:pt x="6336" y="22098"/>
                </a:lnTo>
                <a:lnTo>
                  <a:pt x="13448" y="22478"/>
                </a:lnTo>
                <a:lnTo>
                  <a:pt x="17766" y="18669"/>
                </a:lnTo>
                <a:lnTo>
                  <a:pt x="20895" y="13269"/>
                </a:lnTo>
                <a:lnTo>
                  <a:pt x="20512" y="7286"/>
                </a:lnTo>
                <a:lnTo>
                  <a:pt x="17105" y="2327"/>
                </a:lnTo>
                <a:lnTo>
                  <a:pt x="1116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1962320" y="171322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10751" y="0"/>
                </a:moveTo>
                <a:lnTo>
                  <a:pt x="4659" y="1446"/>
                </a:lnTo>
                <a:lnTo>
                  <a:pt x="877" y="5762"/>
                </a:lnTo>
                <a:lnTo>
                  <a:pt x="0" y="11483"/>
                </a:lnTo>
                <a:lnTo>
                  <a:pt x="2623" y="17144"/>
                </a:lnTo>
                <a:lnTo>
                  <a:pt x="6433" y="21462"/>
                </a:lnTo>
                <a:lnTo>
                  <a:pt x="12402" y="21716"/>
                </a:lnTo>
                <a:lnTo>
                  <a:pt x="16720" y="17906"/>
                </a:lnTo>
                <a:lnTo>
                  <a:pt x="19931" y="12608"/>
                </a:lnTo>
                <a:lnTo>
                  <a:pt x="19736" y="6857"/>
                </a:lnTo>
                <a:lnTo>
                  <a:pt x="16541" y="2155"/>
                </a:lnTo>
                <a:lnTo>
                  <a:pt x="1075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6" name="object 27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368930" y="888491"/>
            <a:ext cx="66801" cy="66929"/>
          </a:xfrm>
          <a:prstGeom prst="rect">
            <a:avLst/>
          </a:prstGeom>
        </p:spPr>
      </p:pic>
      <p:sp>
        <p:nvSpPr>
          <p:cNvPr id="277" name="object 277"/>
          <p:cNvSpPr/>
          <p:nvPr/>
        </p:nvSpPr>
        <p:spPr>
          <a:xfrm>
            <a:off x="1029356" y="73504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22416" y="0"/>
                </a:moveTo>
                <a:lnTo>
                  <a:pt x="13805" y="1373"/>
                </a:lnTo>
                <a:lnTo>
                  <a:pt x="6265" y="6127"/>
                </a:lnTo>
                <a:lnTo>
                  <a:pt x="0" y="18057"/>
                </a:lnTo>
                <a:lnTo>
                  <a:pt x="1528" y="30702"/>
                </a:lnTo>
                <a:lnTo>
                  <a:pt x="9448" y="40774"/>
                </a:lnTo>
                <a:lnTo>
                  <a:pt x="22356" y="44989"/>
                </a:lnTo>
                <a:lnTo>
                  <a:pt x="35229" y="41110"/>
                </a:lnTo>
                <a:lnTo>
                  <a:pt x="43101" y="31384"/>
                </a:lnTo>
                <a:lnTo>
                  <a:pt x="44630" y="18968"/>
                </a:lnTo>
                <a:lnTo>
                  <a:pt x="38472" y="7016"/>
                </a:lnTo>
                <a:lnTo>
                  <a:pt x="31004" y="1912"/>
                </a:lnTo>
                <a:lnTo>
                  <a:pt x="2241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1762075" y="707120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2306" y="0"/>
                </a:moveTo>
                <a:lnTo>
                  <a:pt x="13876" y="1585"/>
                </a:lnTo>
                <a:lnTo>
                  <a:pt x="6399" y="6492"/>
                </a:lnTo>
                <a:lnTo>
                  <a:pt x="0" y="18413"/>
                </a:lnTo>
                <a:lnTo>
                  <a:pt x="1208" y="30987"/>
                </a:lnTo>
                <a:lnTo>
                  <a:pt x="8917" y="40872"/>
                </a:lnTo>
                <a:lnTo>
                  <a:pt x="22020" y="44719"/>
                </a:lnTo>
                <a:lnTo>
                  <a:pt x="34843" y="40840"/>
                </a:lnTo>
                <a:lnTo>
                  <a:pt x="42689" y="31114"/>
                </a:lnTo>
                <a:lnTo>
                  <a:pt x="44201" y="18698"/>
                </a:lnTo>
                <a:lnTo>
                  <a:pt x="38022" y="6746"/>
                </a:lnTo>
                <a:lnTo>
                  <a:pt x="30688" y="1724"/>
                </a:lnTo>
                <a:lnTo>
                  <a:pt x="2230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2099502" y="427196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20">
                <a:moveTo>
                  <a:pt x="22461" y="0"/>
                </a:moveTo>
                <a:lnTo>
                  <a:pt x="13843" y="1774"/>
                </a:lnTo>
                <a:lnTo>
                  <a:pt x="6284" y="6762"/>
                </a:lnTo>
                <a:lnTo>
                  <a:pt x="0" y="18690"/>
                </a:lnTo>
                <a:lnTo>
                  <a:pt x="1537" y="31321"/>
                </a:lnTo>
                <a:lnTo>
                  <a:pt x="9481" y="41356"/>
                </a:lnTo>
                <a:lnTo>
                  <a:pt x="22413" y="45497"/>
                </a:lnTo>
                <a:lnTo>
                  <a:pt x="35327" y="41582"/>
                </a:lnTo>
                <a:lnTo>
                  <a:pt x="43336" y="31607"/>
                </a:lnTo>
                <a:lnTo>
                  <a:pt x="44916" y="18797"/>
                </a:lnTo>
                <a:lnTo>
                  <a:pt x="38542" y="6381"/>
                </a:lnTo>
                <a:lnTo>
                  <a:pt x="31055" y="1512"/>
                </a:lnTo>
                <a:lnTo>
                  <a:pt x="2246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1251140" y="665606"/>
            <a:ext cx="10795" cy="10160"/>
          </a:xfrm>
          <a:custGeom>
            <a:avLst/>
            <a:gdLst/>
            <a:ahLst/>
            <a:cxnLst/>
            <a:rect l="l" t="t" r="r" b="b"/>
            <a:pathLst>
              <a:path w="10794" h="10159">
                <a:moveTo>
                  <a:pt x="6489" y="0"/>
                </a:moveTo>
                <a:lnTo>
                  <a:pt x="4140" y="0"/>
                </a:lnTo>
                <a:lnTo>
                  <a:pt x="596" y="3555"/>
                </a:lnTo>
                <a:lnTo>
                  <a:pt x="0" y="6476"/>
                </a:lnTo>
                <a:lnTo>
                  <a:pt x="1739" y="8127"/>
                </a:lnTo>
                <a:lnTo>
                  <a:pt x="3479" y="9905"/>
                </a:lnTo>
                <a:lnTo>
                  <a:pt x="6997" y="10032"/>
                </a:lnTo>
                <a:lnTo>
                  <a:pt x="10540" y="6476"/>
                </a:lnTo>
                <a:lnTo>
                  <a:pt x="9969" y="3555"/>
                </a:lnTo>
                <a:lnTo>
                  <a:pt x="8229" y="1777"/>
                </a:lnTo>
                <a:lnTo>
                  <a:pt x="648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2099790" y="250697"/>
            <a:ext cx="8255" cy="5715"/>
          </a:xfrm>
          <a:custGeom>
            <a:avLst/>
            <a:gdLst/>
            <a:ahLst/>
            <a:cxnLst/>
            <a:rect l="l" t="t" r="r" b="b"/>
            <a:pathLst>
              <a:path w="8255" h="5714">
                <a:moveTo>
                  <a:pt x="2186" y="0"/>
                </a:moveTo>
                <a:lnTo>
                  <a:pt x="408" y="1650"/>
                </a:lnTo>
                <a:lnTo>
                  <a:pt x="0" y="4617"/>
                </a:lnTo>
                <a:lnTo>
                  <a:pt x="3901" y="5667"/>
                </a:lnTo>
                <a:lnTo>
                  <a:pt x="7802" y="4740"/>
                </a:lnTo>
                <a:lnTo>
                  <a:pt x="7393" y="1777"/>
                </a:lnTo>
                <a:lnTo>
                  <a:pt x="5107" y="507"/>
                </a:lnTo>
                <a:lnTo>
                  <a:pt x="218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1559514" y="357124"/>
            <a:ext cx="8255" cy="5715"/>
          </a:xfrm>
          <a:custGeom>
            <a:avLst/>
            <a:gdLst/>
            <a:ahLst/>
            <a:cxnLst/>
            <a:rect l="l" t="t" r="r" b="b"/>
            <a:pathLst>
              <a:path w="8255" h="5714">
                <a:moveTo>
                  <a:pt x="5633" y="0"/>
                </a:moveTo>
                <a:lnTo>
                  <a:pt x="2204" y="0"/>
                </a:lnTo>
                <a:lnTo>
                  <a:pt x="426" y="1650"/>
                </a:lnTo>
                <a:lnTo>
                  <a:pt x="0" y="4599"/>
                </a:lnTo>
                <a:lnTo>
                  <a:pt x="3871" y="5619"/>
                </a:lnTo>
                <a:lnTo>
                  <a:pt x="7766" y="4687"/>
                </a:lnTo>
                <a:lnTo>
                  <a:pt x="7411" y="1777"/>
                </a:lnTo>
                <a:lnTo>
                  <a:pt x="563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1375410" y="494411"/>
            <a:ext cx="13335" cy="14604"/>
          </a:xfrm>
          <a:custGeom>
            <a:avLst/>
            <a:gdLst/>
            <a:ahLst/>
            <a:cxnLst/>
            <a:rect l="l" t="t" r="r" b="b"/>
            <a:pathLst>
              <a:path w="13334" h="14604">
                <a:moveTo>
                  <a:pt x="7746" y="0"/>
                </a:moveTo>
                <a:lnTo>
                  <a:pt x="5334" y="1142"/>
                </a:lnTo>
                <a:lnTo>
                  <a:pt x="4190" y="3555"/>
                </a:lnTo>
                <a:lnTo>
                  <a:pt x="0" y="8762"/>
                </a:lnTo>
                <a:lnTo>
                  <a:pt x="8762" y="14097"/>
                </a:lnTo>
                <a:lnTo>
                  <a:pt x="11811" y="7619"/>
                </a:lnTo>
                <a:lnTo>
                  <a:pt x="12953" y="5334"/>
                </a:lnTo>
                <a:lnTo>
                  <a:pt x="11811" y="3048"/>
                </a:lnTo>
                <a:lnTo>
                  <a:pt x="10033" y="1269"/>
                </a:lnTo>
                <a:lnTo>
                  <a:pt x="774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1881542" y="35852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059" y="0"/>
                </a:moveTo>
                <a:lnTo>
                  <a:pt x="6947" y="0"/>
                </a:lnTo>
                <a:lnTo>
                  <a:pt x="2883" y="4063"/>
                </a:lnTo>
                <a:lnTo>
                  <a:pt x="0" y="9562"/>
                </a:lnTo>
                <a:lnTo>
                  <a:pt x="676" y="15478"/>
                </a:lnTo>
                <a:lnTo>
                  <a:pt x="4329" y="20226"/>
                </a:lnTo>
                <a:lnTo>
                  <a:pt x="10376" y="22225"/>
                </a:lnTo>
                <a:lnTo>
                  <a:pt x="16390" y="20371"/>
                </a:lnTo>
                <a:lnTo>
                  <a:pt x="20107" y="15684"/>
                </a:lnTo>
                <a:lnTo>
                  <a:pt x="20895" y="9759"/>
                </a:lnTo>
                <a:lnTo>
                  <a:pt x="18123" y="4190"/>
                </a:lnTo>
                <a:lnTo>
                  <a:pt x="1405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2220646" y="458977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13156" y="0"/>
                </a:moveTo>
                <a:lnTo>
                  <a:pt x="7314" y="0"/>
                </a:lnTo>
                <a:lnTo>
                  <a:pt x="3250" y="4063"/>
                </a:lnTo>
                <a:lnTo>
                  <a:pt x="0" y="9751"/>
                </a:lnTo>
                <a:lnTo>
                  <a:pt x="488" y="15462"/>
                </a:lnTo>
                <a:lnTo>
                  <a:pt x="4071" y="19887"/>
                </a:lnTo>
                <a:lnTo>
                  <a:pt x="10108" y="21717"/>
                </a:lnTo>
                <a:lnTo>
                  <a:pt x="16095" y="19889"/>
                </a:lnTo>
                <a:lnTo>
                  <a:pt x="19617" y="15382"/>
                </a:lnTo>
                <a:lnTo>
                  <a:pt x="20163" y="9661"/>
                </a:lnTo>
                <a:lnTo>
                  <a:pt x="17220" y="4191"/>
                </a:lnTo>
                <a:lnTo>
                  <a:pt x="1315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1428263" y="83743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6709" y="0"/>
                </a:moveTo>
                <a:lnTo>
                  <a:pt x="3153" y="3556"/>
                </a:lnTo>
                <a:lnTo>
                  <a:pt x="0" y="9340"/>
                </a:lnTo>
                <a:lnTo>
                  <a:pt x="692" y="15255"/>
                </a:lnTo>
                <a:lnTo>
                  <a:pt x="4456" y="19861"/>
                </a:lnTo>
                <a:lnTo>
                  <a:pt x="10519" y="21716"/>
                </a:lnTo>
                <a:lnTo>
                  <a:pt x="16508" y="19942"/>
                </a:lnTo>
                <a:lnTo>
                  <a:pt x="20044" y="15430"/>
                </a:lnTo>
                <a:lnTo>
                  <a:pt x="20627" y="9679"/>
                </a:lnTo>
                <a:lnTo>
                  <a:pt x="17758" y="4190"/>
                </a:lnTo>
                <a:lnTo>
                  <a:pt x="13694" y="126"/>
                </a:lnTo>
                <a:lnTo>
                  <a:pt x="670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1635035" y="1003046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59">
                <a:moveTo>
                  <a:pt x="7074" y="0"/>
                </a:moveTo>
                <a:lnTo>
                  <a:pt x="2883" y="4063"/>
                </a:lnTo>
                <a:lnTo>
                  <a:pt x="0" y="9636"/>
                </a:lnTo>
                <a:lnTo>
                  <a:pt x="676" y="15589"/>
                </a:lnTo>
                <a:lnTo>
                  <a:pt x="4329" y="20351"/>
                </a:lnTo>
                <a:lnTo>
                  <a:pt x="10376" y="22351"/>
                </a:lnTo>
                <a:lnTo>
                  <a:pt x="16176" y="20210"/>
                </a:lnTo>
                <a:lnTo>
                  <a:pt x="19917" y="15509"/>
                </a:lnTo>
                <a:lnTo>
                  <a:pt x="20824" y="9689"/>
                </a:lnTo>
                <a:lnTo>
                  <a:pt x="18123" y="4190"/>
                </a:lnTo>
                <a:lnTo>
                  <a:pt x="14059" y="126"/>
                </a:lnTo>
                <a:lnTo>
                  <a:pt x="7074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2000160" y="9144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59">
                <a:moveTo>
                  <a:pt x="7074" y="0"/>
                </a:moveTo>
                <a:lnTo>
                  <a:pt x="2883" y="4063"/>
                </a:lnTo>
                <a:lnTo>
                  <a:pt x="0" y="9582"/>
                </a:lnTo>
                <a:lnTo>
                  <a:pt x="676" y="15541"/>
                </a:lnTo>
                <a:lnTo>
                  <a:pt x="4329" y="20333"/>
                </a:lnTo>
                <a:lnTo>
                  <a:pt x="10376" y="22351"/>
                </a:lnTo>
                <a:lnTo>
                  <a:pt x="16462" y="20425"/>
                </a:lnTo>
                <a:lnTo>
                  <a:pt x="20202" y="15700"/>
                </a:lnTo>
                <a:lnTo>
                  <a:pt x="20966" y="9761"/>
                </a:lnTo>
                <a:lnTo>
                  <a:pt x="18123" y="4190"/>
                </a:lnTo>
                <a:lnTo>
                  <a:pt x="14059" y="126"/>
                </a:lnTo>
                <a:lnTo>
                  <a:pt x="7074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284289" y="768350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7046" y="0"/>
                </a:moveTo>
                <a:lnTo>
                  <a:pt x="2982" y="4063"/>
                </a:lnTo>
                <a:lnTo>
                  <a:pt x="0" y="9554"/>
                </a:lnTo>
                <a:lnTo>
                  <a:pt x="458" y="15319"/>
                </a:lnTo>
                <a:lnTo>
                  <a:pt x="3893" y="19869"/>
                </a:lnTo>
                <a:lnTo>
                  <a:pt x="9840" y="21716"/>
                </a:lnTo>
                <a:lnTo>
                  <a:pt x="15829" y="19960"/>
                </a:lnTo>
                <a:lnTo>
                  <a:pt x="19365" y="15478"/>
                </a:lnTo>
                <a:lnTo>
                  <a:pt x="19948" y="9733"/>
                </a:lnTo>
                <a:lnTo>
                  <a:pt x="17079" y="4190"/>
                </a:lnTo>
                <a:lnTo>
                  <a:pt x="13015" y="126"/>
                </a:lnTo>
                <a:lnTo>
                  <a:pt x="704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0" name="object 29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741170" y="38100"/>
            <a:ext cx="63754" cy="63753"/>
          </a:xfrm>
          <a:prstGeom prst="rect">
            <a:avLst/>
          </a:prstGeom>
        </p:spPr>
      </p:pic>
      <p:grpSp>
        <p:nvGrpSpPr>
          <p:cNvPr id="291" name="object 291"/>
          <p:cNvGrpSpPr/>
          <p:nvPr/>
        </p:nvGrpSpPr>
        <p:grpSpPr>
          <a:xfrm>
            <a:off x="7993506" y="4062984"/>
            <a:ext cx="1152525" cy="1082675"/>
            <a:chOff x="7993506" y="4062984"/>
            <a:chExt cx="1152525" cy="1082675"/>
          </a:xfrm>
        </p:grpSpPr>
        <p:sp>
          <p:nvSpPr>
            <p:cNvPr id="292" name="object 292"/>
            <p:cNvSpPr/>
            <p:nvPr/>
          </p:nvSpPr>
          <p:spPr>
            <a:xfrm>
              <a:off x="8114664" y="4225290"/>
              <a:ext cx="429895" cy="457200"/>
            </a:xfrm>
            <a:custGeom>
              <a:avLst/>
              <a:gdLst/>
              <a:ahLst/>
              <a:cxnLst/>
              <a:rect l="l" t="t" r="r" b="b"/>
              <a:pathLst>
                <a:path w="429895" h="457200">
                  <a:moveTo>
                    <a:pt x="429640" y="0"/>
                  </a:moveTo>
                  <a:lnTo>
                    <a:pt x="189737" y="254571"/>
                  </a:lnTo>
                  <a:lnTo>
                    <a:pt x="0" y="457111"/>
                  </a:lnTo>
                </a:path>
              </a:pathLst>
            </a:custGeom>
            <a:ln w="3925">
              <a:solidFill>
                <a:srgbClr val="E7A66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/>
            <p:cNvSpPr/>
            <p:nvPr/>
          </p:nvSpPr>
          <p:spPr>
            <a:xfrm>
              <a:off x="8303513" y="4479887"/>
              <a:ext cx="840740" cy="664210"/>
            </a:xfrm>
            <a:custGeom>
              <a:avLst/>
              <a:gdLst/>
              <a:ahLst/>
              <a:cxnLst/>
              <a:rect l="l" t="t" r="r" b="b"/>
              <a:pathLst>
                <a:path w="840740" h="664210">
                  <a:moveTo>
                    <a:pt x="0" y="0"/>
                  </a:moveTo>
                  <a:lnTo>
                    <a:pt x="239902" y="441934"/>
                  </a:lnTo>
                  <a:lnTo>
                    <a:pt x="366902" y="597928"/>
                  </a:lnTo>
                  <a:lnTo>
                    <a:pt x="372993" y="663611"/>
                  </a:lnTo>
                </a:path>
                <a:path w="840740" h="664210">
                  <a:moveTo>
                    <a:pt x="840485" y="246114"/>
                  </a:moveTo>
                  <a:lnTo>
                    <a:pt x="589406" y="557222"/>
                  </a:lnTo>
                  <a:lnTo>
                    <a:pt x="367283" y="597228"/>
                  </a:lnTo>
                </a:path>
              </a:pathLst>
            </a:custGeom>
            <a:ln w="3925">
              <a:solidFill>
                <a:srgbClr val="E7A66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4" name="object 29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993506" y="4575048"/>
              <a:ext cx="228346" cy="227076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263254" y="4444073"/>
              <a:ext cx="80518" cy="79159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462898" y="4837265"/>
              <a:ext cx="139953" cy="141643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629522" y="5036909"/>
              <a:ext cx="79501" cy="80592"/>
            </a:xfrm>
            <a:prstGeom prst="rect">
              <a:avLst/>
            </a:prstGeom>
          </p:spPr>
        </p:pic>
        <p:pic>
          <p:nvPicPr>
            <p:cNvPr id="298" name="object 29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853042" y="4982045"/>
              <a:ext cx="80645" cy="79159"/>
            </a:xfrm>
            <a:prstGeom prst="rect">
              <a:avLst/>
            </a:prstGeom>
          </p:spPr>
        </p:pic>
        <p:sp>
          <p:nvSpPr>
            <p:cNvPr id="299" name="object 299"/>
            <p:cNvSpPr/>
            <p:nvPr/>
          </p:nvSpPr>
          <p:spPr>
            <a:xfrm>
              <a:off x="8380936" y="4062984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161210" y="0"/>
                  </a:moveTo>
                  <a:lnTo>
                    <a:pt x="101219" y="11622"/>
                  </a:lnTo>
                  <a:lnTo>
                    <a:pt x="48180" y="46494"/>
                  </a:lnTo>
                  <a:lnTo>
                    <a:pt x="21553" y="80837"/>
                  </a:lnTo>
                  <a:lnTo>
                    <a:pt x="5513" y="119536"/>
                  </a:lnTo>
                  <a:lnTo>
                    <a:pt x="0" y="160454"/>
                  </a:lnTo>
                  <a:lnTo>
                    <a:pt x="4953" y="201456"/>
                  </a:lnTo>
                  <a:lnTo>
                    <a:pt x="20314" y="240403"/>
                  </a:lnTo>
                  <a:lnTo>
                    <a:pt x="46021" y="275158"/>
                  </a:lnTo>
                  <a:lnTo>
                    <a:pt x="99917" y="311037"/>
                  </a:lnTo>
                  <a:lnTo>
                    <a:pt x="161337" y="322999"/>
                  </a:lnTo>
                  <a:lnTo>
                    <a:pt x="191768" y="320157"/>
                  </a:lnTo>
                  <a:lnTo>
                    <a:pt x="249152" y="297372"/>
                  </a:lnTo>
                  <a:lnTo>
                    <a:pt x="301118" y="243050"/>
                  </a:lnTo>
                  <a:lnTo>
                    <a:pt x="317345" y="204349"/>
                  </a:lnTo>
                  <a:lnTo>
                    <a:pt x="323024" y="163423"/>
                  </a:lnTo>
                  <a:lnTo>
                    <a:pt x="318130" y="122409"/>
                  </a:lnTo>
                  <a:lnTo>
                    <a:pt x="302639" y="83440"/>
                  </a:lnTo>
                  <a:lnTo>
                    <a:pt x="276526" y="48653"/>
                  </a:lnTo>
                  <a:lnTo>
                    <a:pt x="222630" y="12196"/>
                  </a:lnTo>
                  <a:lnTo>
                    <a:pt x="161210" y="0"/>
                  </a:lnTo>
                  <a:close/>
                </a:path>
              </a:pathLst>
            </a:custGeom>
            <a:solidFill>
              <a:srgbClr val="5F7C94">
                <a:alpha val="17254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0" name="object 30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450706" y="4133177"/>
              <a:ext cx="184150" cy="182702"/>
            </a:xfrm>
            <a:prstGeom prst="rect">
              <a:avLst/>
            </a:prstGeom>
          </p:spPr>
        </p:pic>
        <p:sp>
          <p:nvSpPr>
            <p:cNvPr id="301" name="object 301"/>
            <p:cNvSpPr/>
            <p:nvPr/>
          </p:nvSpPr>
          <p:spPr>
            <a:xfrm>
              <a:off x="9075395" y="4456903"/>
              <a:ext cx="69215" cy="264160"/>
            </a:xfrm>
            <a:custGeom>
              <a:avLst/>
              <a:gdLst/>
              <a:ahLst/>
              <a:cxnLst/>
              <a:rect l="l" t="t" r="r" b="b"/>
              <a:pathLst>
                <a:path w="69215" h="264160">
                  <a:moveTo>
                    <a:pt x="68603" y="0"/>
                  </a:moveTo>
                  <a:lnTo>
                    <a:pt x="35629" y="30281"/>
                  </a:lnTo>
                  <a:lnTo>
                    <a:pt x="10692" y="73364"/>
                  </a:lnTo>
                  <a:lnTo>
                    <a:pt x="0" y="115151"/>
                  </a:lnTo>
                  <a:lnTo>
                    <a:pt x="847" y="156868"/>
                  </a:lnTo>
                  <a:lnTo>
                    <a:pt x="12327" y="196475"/>
                  </a:lnTo>
                  <a:lnTo>
                    <a:pt x="33533" y="231931"/>
                  </a:lnTo>
                  <a:lnTo>
                    <a:pt x="63558" y="261195"/>
                  </a:lnTo>
                  <a:lnTo>
                    <a:pt x="68603" y="263992"/>
                  </a:lnTo>
                  <a:lnTo>
                    <a:pt x="68603" y="0"/>
                  </a:lnTo>
                  <a:close/>
                </a:path>
              </a:pathLst>
            </a:custGeom>
            <a:solidFill>
              <a:srgbClr val="5F7C94">
                <a:alpha val="1725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/>
            <p:cNvSpPr/>
            <p:nvPr/>
          </p:nvSpPr>
          <p:spPr>
            <a:xfrm>
              <a:off x="9142475" y="4587190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1523" y="0"/>
                  </a:moveTo>
                  <a:lnTo>
                    <a:pt x="0" y="316"/>
                  </a:lnTo>
                  <a:lnTo>
                    <a:pt x="1523" y="640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3" name="object 30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598534" y="5006340"/>
              <a:ext cx="141478" cy="137158"/>
            </a:xfrm>
            <a:prstGeom prst="rect">
              <a:avLst/>
            </a:prstGeom>
          </p:spPr>
        </p:pic>
      </p:grpSp>
      <p:sp>
        <p:nvSpPr>
          <p:cNvPr id="304" name="object 304"/>
          <p:cNvSpPr txBox="1">
            <a:spLocks noGrp="1"/>
          </p:cNvSpPr>
          <p:nvPr>
            <p:ph type="title"/>
          </p:nvPr>
        </p:nvSpPr>
        <p:spPr>
          <a:xfrm>
            <a:off x="3474846" y="579831"/>
            <a:ext cx="219392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0"/>
              <a:t>T</a:t>
            </a:r>
            <a:r>
              <a:rPr dirty="0" spc="-560"/>
              <a:t>a</a:t>
            </a:r>
            <a:r>
              <a:rPr dirty="0" spc="-415"/>
              <a:t>ble</a:t>
            </a:r>
            <a:r>
              <a:rPr dirty="0" spc="-285"/>
              <a:t> </a:t>
            </a:r>
            <a:r>
              <a:rPr dirty="0" spc="-355"/>
              <a:t>of</a:t>
            </a:r>
            <a:r>
              <a:rPr dirty="0" spc="-290"/>
              <a:t> </a:t>
            </a:r>
            <a:r>
              <a:rPr dirty="0" spc="-375"/>
              <a:t>co</a:t>
            </a:r>
            <a:r>
              <a:rPr dirty="0" spc="-405"/>
              <a:t>n</a:t>
            </a:r>
            <a:r>
              <a:rPr dirty="0" spc="-355"/>
              <a:t>tents</a:t>
            </a:r>
          </a:p>
        </p:txBody>
      </p:sp>
      <p:sp>
        <p:nvSpPr>
          <p:cNvPr id="305" name="object 305"/>
          <p:cNvSpPr/>
          <p:nvPr/>
        </p:nvSpPr>
        <p:spPr>
          <a:xfrm>
            <a:off x="925830" y="1914905"/>
            <a:ext cx="1357630" cy="0"/>
          </a:xfrm>
          <a:custGeom>
            <a:avLst/>
            <a:gdLst/>
            <a:ahLst/>
            <a:cxnLst/>
            <a:rect l="l" t="t" r="r" b="b"/>
            <a:pathLst>
              <a:path w="1357630" h="0">
                <a:moveTo>
                  <a:pt x="0" y="0"/>
                </a:moveTo>
                <a:lnTo>
                  <a:pt x="1357502" y="0"/>
                </a:lnTo>
              </a:path>
            </a:pathLst>
          </a:custGeom>
          <a:ln w="19050">
            <a:solidFill>
              <a:srgbClr val="6F8E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973074" y="2878073"/>
            <a:ext cx="1357630" cy="0"/>
          </a:xfrm>
          <a:custGeom>
            <a:avLst/>
            <a:gdLst/>
            <a:ahLst/>
            <a:cxnLst/>
            <a:rect l="l" t="t" r="r" b="b"/>
            <a:pathLst>
              <a:path w="1357630" h="0">
                <a:moveTo>
                  <a:pt x="0" y="0"/>
                </a:moveTo>
                <a:lnTo>
                  <a:pt x="1357502" y="0"/>
                </a:lnTo>
              </a:path>
            </a:pathLst>
          </a:custGeom>
          <a:ln w="19050">
            <a:solidFill>
              <a:srgbClr val="6F8E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980694" y="3836670"/>
            <a:ext cx="1357630" cy="0"/>
          </a:xfrm>
          <a:custGeom>
            <a:avLst/>
            <a:gdLst/>
            <a:ahLst/>
            <a:cxnLst/>
            <a:rect l="l" t="t" r="r" b="b"/>
            <a:pathLst>
              <a:path w="1357630" h="0">
                <a:moveTo>
                  <a:pt x="0" y="0"/>
                </a:moveTo>
                <a:lnTo>
                  <a:pt x="1357503" y="0"/>
                </a:lnTo>
              </a:path>
            </a:pathLst>
          </a:custGeom>
          <a:ln w="19050">
            <a:solidFill>
              <a:srgbClr val="6F8E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6680454" y="1989582"/>
            <a:ext cx="1357630" cy="0"/>
          </a:xfrm>
          <a:custGeom>
            <a:avLst/>
            <a:gdLst/>
            <a:ahLst/>
            <a:cxnLst/>
            <a:rect l="l" t="t" r="r" b="b"/>
            <a:pathLst>
              <a:path w="1357629" h="0">
                <a:moveTo>
                  <a:pt x="0" y="0"/>
                </a:moveTo>
                <a:lnTo>
                  <a:pt x="1357502" y="0"/>
                </a:lnTo>
              </a:path>
            </a:pathLst>
          </a:custGeom>
          <a:ln w="19050">
            <a:solidFill>
              <a:srgbClr val="6F8E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6677406" y="2878073"/>
            <a:ext cx="1357630" cy="0"/>
          </a:xfrm>
          <a:custGeom>
            <a:avLst/>
            <a:gdLst/>
            <a:ahLst/>
            <a:cxnLst/>
            <a:rect l="l" t="t" r="r" b="b"/>
            <a:pathLst>
              <a:path w="1357629" h="0">
                <a:moveTo>
                  <a:pt x="0" y="0"/>
                </a:moveTo>
                <a:lnTo>
                  <a:pt x="1357502" y="0"/>
                </a:lnTo>
              </a:path>
            </a:pathLst>
          </a:custGeom>
          <a:ln w="19050">
            <a:solidFill>
              <a:srgbClr val="6F8E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6686550" y="3771138"/>
            <a:ext cx="1357630" cy="0"/>
          </a:xfrm>
          <a:custGeom>
            <a:avLst/>
            <a:gdLst/>
            <a:ahLst/>
            <a:cxnLst/>
            <a:rect l="l" t="t" r="r" b="b"/>
            <a:pathLst>
              <a:path w="1357629" h="0">
                <a:moveTo>
                  <a:pt x="0" y="0"/>
                </a:moveTo>
                <a:lnTo>
                  <a:pt x="1357502" y="0"/>
                </a:lnTo>
              </a:path>
            </a:pathLst>
          </a:custGeom>
          <a:ln w="19050">
            <a:solidFill>
              <a:srgbClr val="6F8E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 txBox="1"/>
          <p:nvPr/>
        </p:nvSpPr>
        <p:spPr>
          <a:xfrm>
            <a:off x="898042" y="1498168"/>
            <a:ext cx="193357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2895" algn="l"/>
              </a:tabLst>
            </a:pPr>
            <a:r>
              <a:rPr dirty="0" sz="2000" spc="-415">
                <a:solidFill>
                  <a:srgbClr val="6F8EC0"/>
                </a:solidFill>
                <a:latin typeface="Trebuchet MS"/>
                <a:cs typeface="Trebuchet MS"/>
              </a:rPr>
              <a:t>0</a:t>
            </a:r>
            <a:r>
              <a:rPr dirty="0" sz="2000" spc="-409">
                <a:solidFill>
                  <a:srgbClr val="6F8EC0"/>
                </a:solidFill>
                <a:latin typeface="Trebuchet MS"/>
                <a:cs typeface="Trebuchet MS"/>
              </a:rPr>
              <a:t>1</a:t>
            </a:r>
            <a:r>
              <a:rPr dirty="0" sz="2000">
                <a:solidFill>
                  <a:srgbClr val="6F8EC0"/>
                </a:solidFill>
                <a:latin typeface="Trebuchet MS"/>
                <a:cs typeface="Trebuchet MS"/>
              </a:rPr>
              <a:t>	</a:t>
            </a:r>
            <a:r>
              <a:rPr dirty="0" sz="2000" spc="-365">
                <a:solidFill>
                  <a:srgbClr val="6F8EC0"/>
                </a:solidFill>
                <a:latin typeface="Trebuchet MS"/>
                <a:cs typeface="Trebuchet MS"/>
              </a:rPr>
              <a:t>E</a:t>
            </a:r>
            <a:r>
              <a:rPr dirty="0" sz="2000" spc="-350">
                <a:solidFill>
                  <a:srgbClr val="6F8EC0"/>
                </a:solidFill>
                <a:latin typeface="Trebuchet MS"/>
                <a:cs typeface="Trebuchet MS"/>
              </a:rPr>
              <a:t>x</a:t>
            </a:r>
            <a:r>
              <a:rPr dirty="0" sz="2000" spc="-285">
                <a:solidFill>
                  <a:srgbClr val="6F8EC0"/>
                </a:solidFill>
                <a:latin typeface="Trebuchet MS"/>
                <a:cs typeface="Trebuchet MS"/>
              </a:rPr>
              <a:t>e</a:t>
            </a:r>
            <a:r>
              <a:rPr dirty="0" sz="2000" spc="-270">
                <a:solidFill>
                  <a:srgbClr val="6F8EC0"/>
                </a:solidFill>
                <a:latin typeface="Trebuchet MS"/>
                <a:cs typeface="Trebuchet MS"/>
              </a:rPr>
              <a:t>c</a:t>
            </a:r>
            <a:r>
              <a:rPr dirty="0" sz="2000" spc="-260">
                <a:solidFill>
                  <a:srgbClr val="6F8EC0"/>
                </a:solidFill>
                <a:latin typeface="Trebuchet MS"/>
                <a:cs typeface="Trebuchet MS"/>
              </a:rPr>
              <a:t>uitve</a:t>
            </a:r>
            <a:r>
              <a:rPr dirty="0" sz="2000" spc="-215">
                <a:solidFill>
                  <a:srgbClr val="6F8EC0"/>
                </a:solidFill>
                <a:latin typeface="Trebuchet MS"/>
                <a:cs typeface="Trebuchet MS"/>
              </a:rPr>
              <a:t> </a:t>
            </a:r>
            <a:r>
              <a:rPr dirty="0" sz="2000" spc="-320">
                <a:solidFill>
                  <a:srgbClr val="6F8EC0"/>
                </a:solidFill>
                <a:latin typeface="Trebuchet MS"/>
                <a:cs typeface="Trebuchet MS"/>
              </a:rPr>
              <a:t>Summ</a:t>
            </a:r>
            <a:r>
              <a:rPr dirty="0" sz="2000" spc="-260">
                <a:solidFill>
                  <a:srgbClr val="6F8EC0"/>
                </a:solidFill>
                <a:latin typeface="Trebuchet MS"/>
                <a:cs typeface="Trebuchet MS"/>
              </a:rPr>
              <a:t>a</a:t>
            </a:r>
            <a:r>
              <a:rPr dirty="0" sz="2000" spc="-235">
                <a:solidFill>
                  <a:srgbClr val="6F8EC0"/>
                </a:solidFill>
                <a:latin typeface="Trebuchet MS"/>
                <a:cs typeface="Trebuchet MS"/>
              </a:rPr>
              <a:t>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12" name="object 312"/>
          <p:cNvSpPr txBox="1"/>
          <p:nvPr/>
        </p:nvSpPr>
        <p:spPr>
          <a:xfrm>
            <a:off x="945896" y="2461336"/>
            <a:ext cx="139827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7505" algn="l"/>
              </a:tabLst>
            </a:pPr>
            <a:r>
              <a:rPr dirty="0" sz="2000" spc="-250">
                <a:solidFill>
                  <a:srgbClr val="6F8EC0"/>
                </a:solidFill>
                <a:latin typeface="Trebuchet MS"/>
                <a:cs typeface="Trebuchet MS"/>
              </a:rPr>
              <a:t>0</a:t>
            </a:r>
            <a:r>
              <a:rPr dirty="0" sz="2000" spc="-240">
                <a:solidFill>
                  <a:srgbClr val="6F8EC0"/>
                </a:solidFill>
                <a:latin typeface="Trebuchet MS"/>
                <a:cs typeface="Trebuchet MS"/>
              </a:rPr>
              <a:t>2</a:t>
            </a:r>
            <a:r>
              <a:rPr dirty="0" sz="2000">
                <a:solidFill>
                  <a:srgbClr val="6F8EC0"/>
                </a:solidFill>
                <a:latin typeface="Trebuchet MS"/>
                <a:cs typeface="Trebuchet MS"/>
              </a:rPr>
              <a:t>	</a:t>
            </a:r>
            <a:r>
              <a:rPr dirty="0" sz="2000" spc="-165">
                <a:solidFill>
                  <a:srgbClr val="6F8EC0"/>
                </a:solidFill>
                <a:latin typeface="Trebuchet MS"/>
                <a:cs typeface="Trebuchet MS"/>
              </a:rPr>
              <a:t>I</a:t>
            </a:r>
            <a:r>
              <a:rPr dirty="0" sz="2000" spc="-270">
                <a:solidFill>
                  <a:srgbClr val="6F8EC0"/>
                </a:solidFill>
                <a:latin typeface="Trebuchet MS"/>
                <a:cs typeface="Trebuchet MS"/>
              </a:rPr>
              <a:t>n</a:t>
            </a:r>
            <a:r>
              <a:rPr dirty="0" sz="2000" spc="-245">
                <a:solidFill>
                  <a:srgbClr val="6F8EC0"/>
                </a:solidFill>
                <a:latin typeface="Trebuchet MS"/>
                <a:cs typeface="Trebuchet MS"/>
              </a:rPr>
              <a:t>tro</a:t>
            </a:r>
            <a:r>
              <a:rPr dirty="0" sz="2000" spc="-315">
                <a:solidFill>
                  <a:srgbClr val="6F8EC0"/>
                </a:solidFill>
                <a:latin typeface="Trebuchet MS"/>
                <a:cs typeface="Trebuchet MS"/>
              </a:rPr>
              <a:t>d</a:t>
            </a:r>
            <a:r>
              <a:rPr dirty="0" sz="2000" spc="-254">
                <a:solidFill>
                  <a:srgbClr val="6F8EC0"/>
                </a:solidFill>
                <a:latin typeface="Trebuchet MS"/>
                <a:cs typeface="Trebuchet MS"/>
              </a:rPr>
              <a:t>u</a:t>
            </a:r>
            <a:r>
              <a:rPr dirty="0" sz="2000" spc="-240">
                <a:solidFill>
                  <a:srgbClr val="6F8EC0"/>
                </a:solidFill>
                <a:latin typeface="Trebuchet MS"/>
                <a:cs typeface="Trebuchet MS"/>
              </a:rPr>
              <a:t>c</a:t>
            </a:r>
            <a:r>
              <a:rPr dirty="0" sz="2000" spc="-200">
                <a:solidFill>
                  <a:srgbClr val="6F8EC0"/>
                </a:solidFill>
                <a:latin typeface="Trebuchet MS"/>
                <a:cs typeface="Trebuchet MS"/>
              </a:rPr>
              <a:t>ti</a:t>
            </a:r>
            <a:r>
              <a:rPr dirty="0" sz="2000" spc="-325">
                <a:solidFill>
                  <a:srgbClr val="6F8EC0"/>
                </a:solidFill>
                <a:latin typeface="Trebuchet MS"/>
                <a:cs typeface="Trebuchet MS"/>
              </a:rPr>
              <a:t>o</a:t>
            </a:r>
            <a:r>
              <a:rPr dirty="0" sz="2000" spc="-260">
                <a:solidFill>
                  <a:srgbClr val="6F8EC0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13" name="object 313"/>
          <p:cNvSpPr txBox="1"/>
          <p:nvPr/>
        </p:nvSpPr>
        <p:spPr>
          <a:xfrm>
            <a:off x="954430" y="3418713"/>
            <a:ext cx="14478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9250" algn="l"/>
              </a:tabLst>
            </a:pPr>
            <a:r>
              <a:rPr dirty="0" sz="2000" spc="-245">
                <a:solidFill>
                  <a:srgbClr val="6F8EC0"/>
                </a:solidFill>
                <a:latin typeface="Trebuchet MS"/>
                <a:cs typeface="Trebuchet MS"/>
              </a:rPr>
              <a:t>03	</a:t>
            </a:r>
            <a:r>
              <a:rPr dirty="0" sz="2000" spc="-254">
                <a:solidFill>
                  <a:srgbClr val="6F8EC0"/>
                </a:solidFill>
                <a:latin typeface="Trebuchet MS"/>
                <a:cs typeface="Trebuchet MS"/>
              </a:rPr>
              <a:t>Methodology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14" name="object 314"/>
          <p:cNvSpPr txBox="1"/>
          <p:nvPr/>
        </p:nvSpPr>
        <p:spPr>
          <a:xfrm>
            <a:off x="6654165" y="1573149"/>
            <a:ext cx="93027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45">
                <a:solidFill>
                  <a:srgbClr val="6F8EC0"/>
                </a:solidFill>
                <a:latin typeface="Trebuchet MS"/>
                <a:cs typeface="Trebuchet MS"/>
              </a:rPr>
              <a:t>0</a:t>
            </a:r>
            <a:r>
              <a:rPr dirty="0" sz="2000" spc="-240">
                <a:solidFill>
                  <a:srgbClr val="6F8EC0"/>
                </a:solidFill>
                <a:latin typeface="Trebuchet MS"/>
                <a:cs typeface="Trebuchet MS"/>
              </a:rPr>
              <a:t>4</a:t>
            </a:r>
            <a:r>
              <a:rPr dirty="0" sz="2000" spc="130">
                <a:solidFill>
                  <a:srgbClr val="6F8EC0"/>
                </a:solidFill>
                <a:latin typeface="Trebuchet MS"/>
                <a:cs typeface="Trebuchet MS"/>
              </a:rPr>
              <a:t> </a:t>
            </a:r>
            <a:r>
              <a:rPr dirty="0" sz="2000" spc="-350">
                <a:solidFill>
                  <a:srgbClr val="6F8EC0"/>
                </a:solidFill>
                <a:latin typeface="Trebuchet MS"/>
                <a:cs typeface="Trebuchet MS"/>
              </a:rPr>
              <a:t>R</a:t>
            </a:r>
            <a:r>
              <a:rPr dirty="0" sz="2000" spc="-340">
                <a:solidFill>
                  <a:srgbClr val="6F8EC0"/>
                </a:solidFill>
                <a:latin typeface="Trebuchet MS"/>
                <a:cs typeface="Trebuchet MS"/>
              </a:rPr>
              <a:t>e</a:t>
            </a:r>
            <a:r>
              <a:rPr dirty="0" sz="2000" spc="-150">
                <a:solidFill>
                  <a:srgbClr val="6F8EC0"/>
                </a:solidFill>
                <a:latin typeface="Trebuchet MS"/>
                <a:cs typeface="Trebuchet MS"/>
              </a:rPr>
              <a:t>s</a:t>
            </a:r>
            <a:r>
              <a:rPr dirty="0" sz="2000" spc="-210">
                <a:solidFill>
                  <a:srgbClr val="6F8EC0"/>
                </a:solidFill>
                <a:latin typeface="Trebuchet MS"/>
                <a:cs typeface="Trebuchet MS"/>
              </a:rPr>
              <a:t>u</a:t>
            </a:r>
            <a:r>
              <a:rPr dirty="0" sz="2000" spc="-185">
                <a:solidFill>
                  <a:srgbClr val="6F8EC0"/>
                </a:solidFill>
                <a:latin typeface="Trebuchet MS"/>
                <a:cs typeface="Trebuchet MS"/>
              </a:rPr>
              <a:t>lts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15" name="object 315"/>
          <p:cNvSpPr txBox="1"/>
          <p:nvPr/>
        </p:nvSpPr>
        <p:spPr>
          <a:xfrm>
            <a:off x="6651752" y="2461641"/>
            <a:ext cx="12782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695" algn="l"/>
              </a:tabLst>
            </a:pPr>
            <a:r>
              <a:rPr dirty="0" sz="2000" spc="-240">
                <a:solidFill>
                  <a:srgbClr val="6F8EC0"/>
                </a:solidFill>
                <a:latin typeface="Trebuchet MS"/>
                <a:cs typeface="Trebuchet MS"/>
              </a:rPr>
              <a:t>05	</a:t>
            </a:r>
            <a:r>
              <a:rPr dirty="0" sz="2000" spc="-245">
                <a:solidFill>
                  <a:srgbClr val="6F8EC0"/>
                </a:solidFill>
                <a:latin typeface="Trebuchet MS"/>
                <a:cs typeface="Trebuchet MS"/>
              </a:rPr>
              <a:t>Conclusion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16" name="object 316"/>
          <p:cNvSpPr txBox="1"/>
          <p:nvPr/>
        </p:nvSpPr>
        <p:spPr>
          <a:xfrm>
            <a:off x="6661784" y="3352546"/>
            <a:ext cx="110998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9885" algn="l"/>
              </a:tabLst>
            </a:pPr>
            <a:r>
              <a:rPr dirty="0" sz="2000" spc="-235">
                <a:solidFill>
                  <a:srgbClr val="6F8EC0"/>
                </a:solidFill>
                <a:latin typeface="Trebuchet MS"/>
                <a:cs typeface="Trebuchet MS"/>
              </a:rPr>
              <a:t>06	</a:t>
            </a:r>
            <a:r>
              <a:rPr dirty="0" sz="2000" spc="-305">
                <a:solidFill>
                  <a:srgbClr val="6F8EC0"/>
                </a:solidFill>
                <a:latin typeface="Trebuchet MS"/>
                <a:cs typeface="Trebuchet MS"/>
              </a:rPr>
              <a:t>Appendix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317" name="object 31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677411" y="1357883"/>
            <a:ext cx="1855860" cy="32796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70"/>
              <a:t>INSIGHT</a:t>
            </a:r>
            <a:r>
              <a:rPr dirty="0" spc="-1010"/>
              <a:t>S</a:t>
            </a:r>
            <a:r>
              <a:rPr dirty="0" spc="-695"/>
              <a:t> </a:t>
            </a:r>
            <a:r>
              <a:rPr dirty="0" spc="-1315"/>
              <a:t>DRAWN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33014" y="2329637"/>
            <a:ext cx="4081779" cy="1549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0" spc="-1580">
                <a:solidFill>
                  <a:srgbClr val="6F8EC0"/>
                </a:solidFill>
                <a:latin typeface="Trebuchet MS"/>
                <a:cs typeface="Trebuchet MS"/>
              </a:rPr>
              <a:t>FRO</a:t>
            </a:r>
            <a:r>
              <a:rPr dirty="0" sz="10000" spc="-1905">
                <a:solidFill>
                  <a:srgbClr val="6F8EC0"/>
                </a:solidFill>
                <a:latin typeface="Trebuchet MS"/>
                <a:cs typeface="Trebuchet MS"/>
              </a:rPr>
              <a:t>M</a:t>
            </a:r>
            <a:r>
              <a:rPr dirty="0" sz="10000" spc="-935">
                <a:solidFill>
                  <a:srgbClr val="6F8EC0"/>
                </a:solidFill>
                <a:latin typeface="Trebuchet MS"/>
                <a:cs typeface="Trebuchet MS"/>
              </a:rPr>
              <a:t> </a:t>
            </a:r>
            <a:r>
              <a:rPr dirty="0" sz="10000" spc="-1930">
                <a:solidFill>
                  <a:srgbClr val="6F8EC0"/>
                </a:solidFill>
                <a:latin typeface="Trebuchet MS"/>
                <a:cs typeface="Trebuchet MS"/>
              </a:rPr>
              <a:t>EDA</a:t>
            </a:r>
            <a:endParaRPr sz="10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20645" y="4263390"/>
            <a:ext cx="4904105" cy="0"/>
          </a:xfrm>
          <a:custGeom>
            <a:avLst/>
            <a:gdLst/>
            <a:ahLst/>
            <a:cxnLst/>
            <a:rect l="l" t="t" r="r" b="b"/>
            <a:pathLst>
              <a:path w="4904105" h="0">
                <a:moveTo>
                  <a:pt x="0" y="0"/>
                </a:moveTo>
                <a:lnTo>
                  <a:pt x="4903851" y="0"/>
                </a:lnTo>
              </a:path>
            </a:pathLst>
          </a:custGeom>
          <a:ln w="19050">
            <a:solidFill>
              <a:srgbClr val="6F8EC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77595" y="1257300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897" y="0"/>
                </a:moveTo>
                <a:lnTo>
                  <a:pt x="36563" y="37211"/>
                </a:lnTo>
                <a:lnTo>
                  <a:pt x="0" y="42672"/>
                </a:lnTo>
                <a:lnTo>
                  <a:pt x="36563" y="48133"/>
                </a:lnTo>
                <a:lnTo>
                  <a:pt x="41897" y="85344"/>
                </a:lnTo>
                <a:lnTo>
                  <a:pt x="47256" y="48133"/>
                </a:lnTo>
                <a:lnTo>
                  <a:pt x="83820" y="42672"/>
                </a:lnTo>
                <a:lnTo>
                  <a:pt x="47256" y="37211"/>
                </a:lnTo>
                <a:lnTo>
                  <a:pt x="4189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7148" y="85496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19" y="0"/>
                </a:moveTo>
                <a:lnTo>
                  <a:pt x="37388" y="37464"/>
                </a:lnTo>
                <a:lnTo>
                  <a:pt x="0" y="42672"/>
                </a:lnTo>
                <a:lnTo>
                  <a:pt x="37388" y="48133"/>
                </a:lnTo>
                <a:lnTo>
                  <a:pt x="42519" y="85344"/>
                </a:lnTo>
                <a:lnTo>
                  <a:pt x="47929" y="48133"/>
                </a:lnTo>
                <a:lnTo>
                  <a:pt x="85318" y="42672"/>
                </a:lnTo>
                <a:lnTo>
                  <a:pt x="47929" y="37464"/>
                </a:lnTo>
                <a:lnTo>
                  <a:pt x="425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631390" y="1395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1262" y="0"/>
                </a:moveTo>
                <a:lnTo>
                  <a:pt x="9362" y="4185"/>
                </a:lnTo>
                <a:lnTo>
                  <a:pt x="1307" y="15001"/>
                </a:lnTo>
                <a:lnTo>
                  <a:pt x="0" y="23879"/>
                </a:lnTo>
                <a:lnTo>
                  <a:pt x="2085" y="32210"/>
                </a:lnTo>
                <a:lnTo>
                  <a:pt x="7147" y="39112"/>
                </a:lnTo>
                <a:lnTo>
                  <a:pt x="14769" y="43703"/>
                </a:lnTo>
                <a:lnTo>
                  <a:pt x="28221" y="44243"/>
                </a:lnTo>
                <a:lnTo>
                  <a:pt x="38852" y="37639"/>
                </a:lnTo>
                <a:lnTo>
                  <a:pt x="44362" y="26416"/>
                </a:lnTo>
                <a:lnTo>
                  <a:pt x="42455" y="13096"/>
                </a:lnTo>
                <a:lnTo>
                  <a:pt x="33472" y="2839"/>
                </a:lnTo>
                <a:lnTo>
                  <a:pt x="21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19410" y="437911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1625" y="0"/>
                </a:moveTo>
                <a:lnTo>
                  <a:pt x="9485" y="3919"/>
                </a:lnTo>
                <a:lnTo>
                  <a:pt x="1273" y="14589"/>
                </a:lnTo>
                <a:lnTo>
                  <a:pt x="0" y="23512"/>
                </a:lnTo>
                <a:lnTo>
                  <a:pt x="2035" y="32067"/>
                </a:lnTo>
                <a:lnTo>
                  <a:pt x="7024" y="39217"/>
                </a:lnTo>
                <a:lnTo>
                  <a:pt x="14608" y="43926"/>
                </a:lnTo>
                <a:lnTo>
                  <a:pt x="28487" y="44549"/>
                </a:lnTo>
                <a:lnTo>
                  <a:pt x="39437" y="37766"/>
                </a:lnTo>
                <a:lnTo>
                  <a:pt x="45148" y="26316"/>
                </a:lnTo>
                <a:lnTo>
                  <a:pt x="43310" y="12938"/>
                </a:lnTo>
                <a:lnTo>
                  <a:pt x="34099" y="2962"/>
                </a:lnTo>
                <a:lnTo>
                  <a:pt x="216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352790" y="522150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4">
                <a:moveTo>
                  <a:pt x="3363" y="0"/>
                </a:moveTo>
                <a:lnTo>
                  <a:pt x="888" y="1597"/>
                </a:lnTo>
                <a:lnTo>
                  <a:pt x="0" y="4010"/>
                </a:lnTo>
                <a:lnTo>
                  <a:pt x="1777" y="6423"/>
                </a:lnTo>
                <a:lnTo>
                  <a:pt x="3809" y="7947"/>
                </a:lnTo>
                <a:lnTo>
                  <a:pt x="6693" y="7044"/>
                </a:lnTo>
                <a:lnTo>
                  <a:pt x="5921" y="3105"/>
                </a:lnTo>
                <a:lnTo>
                  <a:pt x="33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360918" y="27485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366" y="0"/>
                </a:moveTo>
                <a:lnTo>
                  <a:pt x="5695" y="1901"/>
                </a:lnTo>
                <a:lnTo>
                  <a:pt x="1904" y="6826"/>
                </a:lnTo>
                <a:lnTo>
                  <a:pt x="0" y="12287"/>
                </a:lnTo>
                <a:lnTo>
                  <a:pt x="2921" y="18637"/>
                </a:lnTo>
                <a:lnTo>
                  <a:pt x="8381" y="20542"/>
                </a:lnTo>
                <a:lnTo>
                  <a:pt x="14642" y="20796"/>
                </a:lnTo>
                <a:lnTo>
                  <a:pt x="19700" y="17621"/>
                </a:lnTo>
                <a:lnTo>
                  <a:pt x="22401" y="12255"/>
                </a:lnTo>
                <a:lnTo>
                  <a:pt x="21589" y="5937"/>
                </a:lnTo>
                <a:lnTo>
                  <a:pt x="17228" y="1289"/>
                </a:lnTo>
                <a:lnTo>
                  <a:pt x="11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594852" y="540178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1080" y="0"/>
                </a:moveTo>
                <a:lnTo>
                  <a:pt x="5683" y="1922"/>
                </a:lnTo>
                <a:lnTo>
                  <a:pt x="1904" y="7191"/>
                </a:lnTo>
                <a:lnTo>
                  <a:pt x="0" y="12652"/>
                </a:lnTo>
                <a:lnTo>
                  <a:pt x="2413" y="17986"/>
                </a:lnTo>
                <a:lnTo>
                  <a:pt x="7874" y="20018"/>
                </a:lnTo>
                <a:lnTo>
                  <a:pt x="14095" y="20318"/>
                </a:lnTo>
                <a:lnTo>
                  <a:pt x="19065" y="17367"/>
                </a:lnTo>
                <a:lnTo>
                  <a:pt x="21679" y="12249"/>
                </a:lnTo>
                <a:lnTo>
                  <a:pt x="20827" y="6048"/>
                </a:lnTo>
                <a:lnTo>
                  <a:pt x="16621" y="1387"/>
                </a:lnTo>
                <a:lnTo>
                  <a:pt x="110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093836" y="52936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461" y="0"/>
                </a:moveTo>
                <a:lnTo>
                  <a:pt x="5766" y="1901"/>
                </a:lnTo>
                <a:lnTo>
                  <a:pt x="1905" y="6826"/>
                </a:lnTo>
                <a:lnTo>
                  <a:pt x="0" y="12287"/>
                </a:lnTo>
                <a:lnTo>
                  <a:pt x="3048" y="18637"/>
                </a:lnTo>
                <a:lnTo>
                  <a:pt x="8509" y="20542"/>
                </a:lnTo>
                <a:lnTo>
                  <a:pt x="14714" y="20796"/>
                </a:lnTo>
                <a:lnTo>
                  <a:pt x="19764" y="17621"/>
                </a:lnTo>
                <a:lnTo>
                  <a:pt x="22457" y="12255"/>
                </a:lnTo>
                <a:lnTo>
                  <a:pt x="21590" y="5937"/>
                </a:lnTo>
                <a:lnTo>
                  <a:pt x="17299" y="1289"/>
                </a:lnTo>
                <a:lnTo>
                  <a:pt x="114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08493" y="261620"/>
            <a:ext cx="84200" cy="84200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9084051" y="105168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20131" y="44565"/>
                </a:lnTo>
                <a:lnTo>
                  <a:pt x="32658" y="41814"/>
                </a:lnTo>
                <a:lnTo>
                  <a:pt x="41876" y="33016"/>
                </a:lnTo>
                <a:lnTo>
                  <a:pt x="44580" y="19812"/>
                </a:lnTo>
                <a:lnTo>
                  <a:pt x="41808" y="11340"/>
                </a:lnTo>
                <a:lnTo>
                  <a:pt x="36024" y="4810"/>
                </a:lnTo>
                <a:lnTo>
                  <a:pt x="28168" y="827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536174" y="565023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19992" y="44942"/>
                </a:lnTo>
                <a:lnTo>
                  <a:pt x="32214" y="42163"/>
                </a:lnTo>
                <a:lnTo>
                  <a:pt x="41126" y="33194"/>
                </a:lnTo>
                <a:lnTo>
                  <a:pt x="43691" y="19938"/>
                </a:lnTo>
                <a:lnTo>
                  <a:pt x="41058" y="11394"/>
                </a:lnTo>
                <a:lnTo>
                  <a:pt x="35579" y="4825"/>
                </a:lnTo>
                <a:lnTo>
                  <a:pt x="28029" y="829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452346" y="134112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19823" y="0"/>
                </a:moveTo>
                <a:lnTo>
                  <a:pt x="7040" y="5470"/>
                </a:lnTo>
                <a:lnTo>
                  <a:pt x="138" y="16335"/>
                </a:lnTo>
                <a:lnTo>
                  <a:pt x="0" y="29128"/>
                </a:lnTo>
                <a:lnTo>
                  <a:pt x="7504" y="40386"/>
                </a:lnTo>
                <a:lnTo>
                  <a:pt x="20121" y="45400"/>
                </a:lnTo>
                <a:lnTo>
                  <a:pt x="32619" y="42687"/>
                </a:lnTo>
                <a:lnTo>
                  <a:pt x="41830" y="33903"/>
                </a:lnTo>
                <a:lnTo>
                  <a:pt x="44588" y="20700"/>
                </a:lnTo>
                <a:lnTo>
                  <a:pt x="41880" y="12090"/>
                </a:lnTo>
                <a:lnTo>
                  <a:pt x="36349" y="5254"/>
                </a:lnTo>
                <a:lnTo>
                  <a:pt x="28747" y="966"/>
                </a:lnTo>
                <a:lnTo>
                  <a:pt x="19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997822" y="872236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59" h="9525">
                <a:moveTo>
                  <a:pt x="7238" y="0"/>
                </a:moveTo>
                <a:lnTo>
                  <a:pt x="4825" y="253"/>
                </a:lnTo>
                <a:lnTo>
                  <a:pt x="2412" y="508"/>
                </a:lnTo>
                <a:lnTo>
                  <a:pt x="0" y="2412"/>
                </a:lnTo>
                <a:lnTo>
                  <a:pt x="380" y="4825"/>
                </a:lnTo>
                <a:lnTo>
                  <a:pt x="634" y="7365"/>
                </a:lnTo>
                <a:lnTo>
                  <a:pt x="3301" y="9525"/>
                </a:lnTo>
                <a:lnTo>
                  <a:pt x="8254" y="9016"/>
                </a:lnTo>
                <a:lnTo>
                  <a:pt x="9651" y="6350"/>
                </a:lnTo>
                <a:lnTo>
                  <a:pt x="9144" y="1397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608907" y="13716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2200" y="0"/>
                </a:moveTo>
                <a:lnTo>
                  <a:pt x="0" y="2049"/>
                </a:lnTo>
                <a:lnTo>
                  <a:pt x="2407" y="5254"/>
                </a:lnTo>
                <a:lnTo>
                  <a:pt x="6076" y="6911"/>
                </a:lnTo>
                <a:lnTo>
                  <a:pt x="7661" y="4318"/>
                </a:lnTo>
                <a:lnTo>
                  <a:pt x="7407" y="1905"/>
                </a:lnTo>
                <a:lnTo>
                  <a:pt x="4740" y="508"/>
                </a:lnTo>
                <a:lnTo>
                  <a:pt x="22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58792" y="43865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4613" y="0"/>
                </a:moveTo>
                <a:lnTo>
                  <a:pt x="2200" y="253"/>
                </a:lnTo>
                <a:lnTo>
                  <a:pt x="0" y="2303"/>
                </a:lnTo>
                <a:lnTo>
                  <a:pt x="2407" y="5508"/>
                </a:lnTo>
                <a:lnTo>
                  <a:pt x="6076" y="7165"/>
                </a:lnTo>
                <a:lnTo>
                  <a:pt x="7661" y="4571"/>
                </a:lnTo>
                <a:lnTo>
                  <a:pt x="7407" y="2158"/>
                </a:lnTo>
                <a:lnTo>
                  <a:pt x="46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007093" y="65976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7238" y="0"/>
                </a:moveTo>
                <a:lnTo>
                  <a:pt x="4699" y="254"/>
                </a:lnTo>
                <a:lnTo>
                  <a:pt x="2285" y="1270"/>
                </a:lnTo>
                <a:lnTo>
                  <a:pt x="1777" y="3810"/>
                </a:lnTo>
                <a:lnTo>
                  <a:pt x="0" y="10668"/>
                </a:lnTo>
                <a:lnTo>
                  <a:pt x="10159" y="12192"/>
                </a:lnTo>
                <a:lnTo>
                  <a:pt x="10286" y="5461"/>
                </a:lnTo>
                <a:lnTo>
                  <a:pt x="10795" y="2921"/>
                </a:lnTo>
                <a:lnTo>
                  <a:pt x="9778" y="508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692477" y="22999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769" y="0"/>
                </a:moveTo>
                <a:lnTo>
                  <a:pt x="9054" y="635"/>
                </a:lnTo>
                <a:lnTo>
                  <a:pt x="3305" y="3127"/>
                </a:lnTo>
                <a:lnTo>
                  <a:pt x="117" y="8191"/>
                </a:lnTo>
                <a:lnTo>
                  <a:pt x="0" y="14208"/>
                </a:lnTo>
                <a:lnTo>
                  <a:pt x="3466" y="19557"/>
                </a:lnTo>
                <a:lnTo>
                  <a:pt x="9417" y="21822"/>
                </a:lnTo>
                <a:lnTo>
                  <a:pt x="15261" y="20431"/>
                </a:lnTo>
                <a:lnTo>
                  <a:pt x="19557" y="16254"/>
                </a:lnTo>
                <a:lnTo>
                  <a:pt x="20865" y="10160"/>
                </a:lnTo>
                <a:lnTo>
                  <a:pt x="20230" y="4444"/>
                </a:lnTo>
                <a:lnTo>
                  <a:pt x="147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367248" y="92836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278" y="21131"/>
                </a:lnTo>
                <a:lnTo>
                  <a:pt x="14847" y="19986"/>
                </a:lnTo>
                <a:lnTo>
                  <a:pt x="18843" y="15865"/>
                </a:lnTo>
                <a:lnTo>
                  <a:pt x="19958" y="9398"/>
                </a:lnTo>
                <a:lnTo>
                  <a:pt x="19323" y="3683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738723" y="887983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417" y="21131"/>
                </a:lnTo>
                <a:lnTo>
                  <a:pt x="15291" y="19986"/>
                </a:lnTo>
                <a:lnTo>
                  <a:pt x="19593" y="15865"/>
                </a:lnTo>
                <a:lnTo>
                  <a:pt x="20847" y="9398"/>
                </a:lnTo>
                <a:lnTo>
                  <a:pt x="20339" y="4444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473850" y="88442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48" y="0"/>
                </a:moveTo>
                <a:lnTo>
                  <a:pt x="8733" y="635"/>
                </a:lnTo>
                <a:lnTo>
                  <a:pt x="3091" y="3107"/>
                </a:lnTo>
                <a:lnTo>
                  <a:pt x="81" y="8127"/>
                </a:lnTo>
                <a:lnTo>
                  <a:pt x="0" y="14100"/>
                </a:lnTo>
                <a:lnTo>
                  <a:pt x="3145" y="19431"/>
                </a:lnTo>
                <a:lnTo>
                  <a:pt x="9096" y="21768"/>
                </a:lnTo>
                <a:lnTo>
                  <a:pt x="14940" y="20415"/>
                </a:lnTo>
                <a:lnTo>
                  <a:pt x="19236" y="16252"/>
                </a:lnTo>
                <a:lnTo>
                  <a:pt x="20544" y="10160"/>
                </a:lnTo>
                <a:lnTo>
                  <a:pt x="19909" y="4445"/>
                </a:lnTo>
                <a:lnTo>
                  <a:pt x="144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894353" y="926464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823" y="0"/>
                </a:moveTo>
                <a:lnTo>
                  <a:pt x="9108" y="635"/>
                </a:lnTo>
                <a:lnTo>
                  <a:pt x="3341" y="3006"/>
                </a:lnTo>
                <a:lnTo>
                  <a:pt x="123" y="7794"/>
                </a:lnTo>
                <a:lnTo>
                  <a:pt x="0" y="13511"/>
                </a:lnTo>
                <a:lnTo>
                  <a:pt x="3520" y="18669"/>
                </a:lnTo>
                <a:lnTo>
                  <a:pt x="9296" y="21024"/>
                </a:lnTo>
                <a:lnTo>
                  <a:pt x="14870" y="19700"/>
                </a:lnTo>
                <a:lnTo>
                  <a:pt x="18897" y="15543"/>
                </a:lnTo>
                <a:lnTo>
                  <a:pt x="20030" y="9398"/>
                </a:lnTo>
                <a:lnTo>
                  <a:pt x="19395" y="3683"/>
                </a:lnTo>
                <a:lnTo>
                  <a:pt x="14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40672" y="40386"/>
            <a:ext cx="88900" cy="88900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8916161" y="609117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3074" y="0"/>
                </a:moveTo>
                <a:lnTo>
                  <a:pt x="10731" y="3482"/>
                </a:lnTo>
                <a:lnTo>
                  <a:pt x="2008" y="12989"/>
                </a:lnTo>
                <a:lnTo>
                  <a:pt x="0" y="26771"/>
                </a:lnTo>
                <a:lnTo>
                  <a:pt x="3270" y="35059"/>
                </a:lnTo>
                <a:lnTo>
                  <a:pt x="9398" y="41265"/>
                </a:lnTo>
                <a:lnTo>
                  <a:pt x="17430" y="44827"/>
                </a:lnTo>
                <a:lnTo>
                  <a:pt x="26416" y="45186"/>
                </a:lnTo>
                <a:lnTo>
                  <a:pt x="38477" y="39153"/>
                </a:lnTo>
                <a:lnTo>
                  <a:pt x="44608" y="27977"/>
                </a:lnTo>
                <a:lnTo>
                  <a:pt x="44025" y="15182"/>
                </a:lnTo>
                <a:lnTo>
                  <a:pt x="35941" y="4292"/>
                </a:lnTo>
                <a:lnTo>
                  <a:pt x="230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835897" y="798502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1446" y="0"/>
                </a:moveTo>
                <a:lnTo>
                  <a:pt x="0" y="2613"/>
                </a:lnTo>
                <a:lnTo>
                  <a:pt x="1143" y="5026"/>
                </a:lnTo>
                <a:lnTo>
                  <a:pt x="3175" y="7185"/>
                </a:lnTo>
                <a:lnTo>
                  <a:pt x="5715" y="6804"/>
                </a:lnTo>
                <a:lnTo>
                  <a:pt x="7768" y="4631"/>
                </a:lnTo>
                <a:lnTo>
                  <a:pt x="5191" y="1518"/>
                </a:lnTo>
                <a:lnTo>
                  <a:pt x="14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068816" y="819979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840" y="0"/>
                </a:moveTo>
                <a:lnTo>
                  <a:pt x="5064" y="1678"/>
                </a:lnTo>
                <a:lnTo>
                  <a:pt x="978" y="6072"/>
                </a:lnTo>
                <a:lnTo>
                  <a:pt x="0" y="12251"/>
                </a:lnTo>
                <a:lnTo>
                  <a:pt x="1015" y="17966"/>
                </a:lnTo>
                <a:lnTo>
                  <a:pt x="6603" y="22030"/>
                </a:lnTo>
                <a:lnTo>
                  <a:pt x="12318" y="21141"/>
                </a:lnTo>
                <a:lnTo>
                  <a:pt x="17908" y="18341"/>
                </a:lnTo>
                <a:lnTo>
                  <a:pt x="20843" y="13124"/>
                </a:lnTo>
                <a:lnTo>
                  <a:pt x="20659" y="7121"/>
                </a:lnTo>
                <a:lnTo>
                  <a:pt x="16890" y="1964"/>
                </a:lnTo>
                <a:lnTo>
                  <a:pt x="108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852027" y="541702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0144" y="0"/>
                </a:moveTo>
                <a:lnTo>
                  <a:pt x="4667" y="1635"/>
                </a:lnTo>
                <a:lnTo>
                  <a:pt x="857" y="5984"/>
                </a:lnTo>
                <a:lnTo>
                  <a:pt x="0" y="12144"/>
                </a:lnTo>
                <a:lnTo>
                  <a:pt x="1016" y="17859"/>
                </a:lnTo>
                <a:lnTo>
                  <a:pt x="5715" y="21288"/>
                </a:lnTo>
                <a:lnTo>
                  <a:pt x="11429" y="20399"/>
                </a:lnTo>
                <a:lnTo>
                  <a:pt x="17341" y="17611"/>
                </a:lnTo>
                <a:lnTo>
                  <a:pt x="20240" y="12668"/>
                </a:lnTo>
                <a:lnTo>
                  <a:pt x="19877" y="6986"/>
                </a:lnTo>
                <a:lnTo>
                  <a:pt x="16001" y="1984"/>
                </a:lnTo>
                <a:lnTo>
                  <a:pt x="10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769222" y="103517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715" y="0"/>
                </a:moveTo>
                <a:lnTo>
                  <a:pt x="4952" y="1641"/>
                </a:lnTo>
                <a:lnTo>
                  <a:pt x="904" y="6020"/>
                </a:lnTo>
                <a:lnTo>
                  <a:pt x="0" y="12197"/>
                </a:lnTo>
                <a:lnTo>
                  <a:pt x="888" y="17912"/>
                </a:lnTo>
                <a:lnTo>
                  <a:pt x="6476" y="22103"/>
                </a:lnTo>
                <a:lnTo>
                  <a:pt x="12319" y="21087"/>
                </a:lnTo>
                <a:lnTo>
                  <a:pt x="17835" y="18289"/>
                </a:lnTo>
                <a:lnTo>
                  <a:pt x="20732" y="13086"/>
                </a:lnTo>
                <a:lnTo>
                  <a:pt x="20534" y="7121"/>
                </a:lnTo>
                <a:lnTo>
                  <a:pt x="16763" y="2037"/>
                </a:lnTo>
                <a:lnTo>
                  <a:pt x="10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1" name="object 11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57436" y="1099692"/>
            <a:ext cx="88392" cy="88392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8442070" y="1046976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2181" y="0"/>
                </a:moveTo>
                <a:lnTo>
                  <a:pt x="9969" y="3821"/>
                </a:lnTo>
                <a:lnTo>
                  <a:pt x="1567" y="13358"/>
                </a:lnTo>
                <a:lnTo>
                  <a:pt x="0" y="26681"/>
                </a:lnTo>
                <a:lnTo>
                  <a:pt x="3456" y="34903"/>
                </a:lnTo>
                <a:lnTo>
                  <a:pt x="9747" y="40921"/>
                </a:lnTo>
                <a:lnTo>
                  <a:pt x="17895" y="44201"/>
                </a:lnTo>
                <a:lnTo>
                  <a:pt x="26924" y="44207"/>
                </a:lnTo>
                <a:lnTo>
                  <a:pt x="38786" y="37915"/>
                </a:lnTo>
                <a:lnTo>
                  <a:pt x="44576" y="26824"/>
                </a:lnTo>
                <a:lnTo>
                  <a:pt x="43604" y="14329"/>
                </a:lnTo>
                <a:lnTo>
                  <a:pt x="35178" y="3821"/>
                </a:lnTo>
                <a:lnTo>
                  <a:pt x="221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9030716" y="148407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1484" y="0"/>
                </a:moveTo>
                <a:lnTo>
                  <a:pt x="9540" y="3790"/>
                </a:lnTo>
                <a:lnTo>
                  <a:pt x="1430" y="13485"/>
                </a:lnTo>
                <a:lnTo>
                  <a:pt x="0" y="26967"/>
                </a:lnTo>
                <a:lnTo>
                  <a:pt x="3411" y="35208"/>
                </a:lnTo>
                <a:lnTo>
                  <a:pt x="9477" y="41271"/>
                </a:lnTo>
                <a:lnTo>
                  <a:pt x="17377" y="44594"/>
                </a:lnTo>
                <a:lnTo>
                  <a:pt x="26288" y="44620"/>
                </a:lnTo>
                <a:lnTo>
                  <a:pt x="38078" y="38274"/>
                </a:lnTo>
                <a:lnTo>
                  <a:pt x="43830" y="27189"/>
                </a:lnTo>
                <a:lnTo>
                  <a:pt x="42844" y="14724"/>
                </a:lnTo>
                <a:lnTo>
                  <a:pt x="34416" y="4234"/>
                </a:lnTo>
                <a:lnTo>
                  <a:pt x="21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579357" y="1251711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6096" y="0"/>
                </a:moveTo>
                <a:lnTo>
                  <a:pt x="3683" y="508"/>
                </a:lnTo>
                <a:lnTo>
                  <a:pt x="1143" y="1015"/>
                </a:lnTo>
                <a:lnTo>
                  <a:pt x="0" y="3683"/>
                </a:lnTo>
                <a:lnTo>
                  <a:pt x="508" y="6096"/>
                </a:lnTo>
                <a:lnTo>
                  <a:pt x="1016" y="8636"/>
                </a:lnTo>
                <a:lnTo>
                  <a:pt x="2921" y="9905"/>
                </a:lnTo>
                <a:lnTo>
                  <a:pt x="5334" y="9398"/>
                </a:lnTo>
                <a:lnTo>
                  <a:pt x="7874" y="9016"/>
                </a:lnTo>
                <a:lnTo>
                  <a:pt x="9906" y="6858"/>
                </a:lnTo>
                <a:lnTo>
                  <a:pt x="9525" y="4445"/>
                </a:lnTo>
                <a:lnTo>
                  <a:pt x="9017" y="2032"/>
                </a:lnTo>
                <a:lnTo>
                  <a:pt x="6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043289" y="2076227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285" y="0"/>
                </a:moveTo>
                <a:lnTo>
                  <a:pt x="0" y="2635"/>
                </a:lnTo>
                <a:lnTo>
                  <a:pt x="380" y="5175"/>
                </a:lnTo>
                <a:lnTo>
                  <a:pt x="3175" y="6318"/>
                </a:lnTo>
                <a:lnTo>
                  <a:pt x="5714" y="6572"/>
                </a:lnTo>
                <a:lnTo>
                  <a:pt x="7715" y="4349"/>
                </a:lnTo>
                <a:lnTo>
                  <a:pt x="5048" y="1365"/>
                </a:lnTo>
                <a:lnTo>
                  <a:pt x="12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657970" y="168290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1341" y="0"/>
                </a:moveTo>
                <a:lnTo>
                  <a:pt x="0" y="2635"/>
                </a:lnTo>
                <a:lnTo>
                  <a:pt x="380" y="5048"/>
                </a:lnTo>
                <a:lnTo>
                  <a:pt x="3301" y="7080"/>
                </a:lnTo>
                <a:lnTo>
                  <a:pt x="5842" y="6572"/>
                </a:lnTo>
                <a:lnTo>
                  <a:pt x="7786" y="4349"/>
                </a:lnTo>
                <a:lnTo>
                  <a:pt x="5111" y="1365"/>
                </a:lnTo>
                <a:lnTo>
                  <a:pt x="13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587485" y="1462150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5">
                <a:moveTo>
                  <a:pt x="0" y="0"/>
                </a:moveTo>
                <a:lnTo>
                  <a:pt x="508" y="6731"/>
                </a:lnTo>
                <a:lnTo>
                  <a:pt x="127" y="9271"/>
                </a:lnTo>
                <a:lnTo>
                  <a:pt x="1397" y="11557"/>
                </a:lnTo>
                <a:lnTo>
                  <a:pt x="4064" y="11937"/>
                </a:lnTo>
                <a:lnTo>
                  <a:pt x="6477" y="11429"/>
                </a:lnTo>
                <a:lnTo>
                  <a:pt x="8763" y="10160"/>
                </a:lnTo>
                <a:lnTo>
                  <a:pt x="9144" y="7620"/>
                </a:lnTo>
                <a:lnTo>
                  <a:pt x="10287" y="635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927592" y="1853455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12" y="0"/>
                </a:moveTo>
                <a:lnTo>
                  <a:pt x="4683" y="1871"/>
                </a:lnTo>
                <a:lnTo>
                  <a:pt x="740" y="6385"/>
                </a:lnTo>
                <a:lnTo>
                  <a:pt x="0" y="12555"/>
                </a:lnTo>
                <a:lnTo>
                  <a:pt x="1142" y="18270"/>
                </a:lnTo>
                <a:lnTo>
                  <a:pt x="6984" y="22207"/>
                </a:lnTo>
                <a:lnTo>
                  <a:pt x="12700" y="21064"/>
                </a:lnTo>
                <a:lnTo>
                  <a:pt x="18135" y="18030"/>
                </a:lnTo>
                <a:lnTo>
                  <a:pt x="20843" y="12698"/>
                </a:lnTo>
                <a:lnTo>
                  <a:pt x="20433" y="6723"/>
                </a:lnTo>
                <a:lnTo>
                  <a:pt x="16509" y="1760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824721" y="1202656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0412" y="0"/>
                </a:moveTo>
                <a:lnTo>
                  <a:pt x="4683" y="1668"/>
                </a:lnTo>
                <a:lnTo>
                  <a:pt x="740" y="6171"/>
                </a:lnTo>
                <a:lnTo>
                  <a:pt x="0" y="12733"/>
                </a:lnTo>
                <a:lnTo>
                  <a:pt x="1016" y="17559"/>
                </a:lnTo>
                <a:lnTo>
                  <a:pt x="6857" y="21496"/>
                </a:lnTo>
                <a:lnTo>
                  <a:pt x="12573" y="20353"/>
                </a:lnTo>
                <a:lnTo>
                  <a:pt x="18028" y="17512"/>
                </a:lnTo>
                <a:lnTo>
                  <a:pt x="20780" y="12479"/>
                </a:lnTo>
                <a:lnTo>
                  <a:pt x="20413" y="6780"/>
                </a:lnTo>
                <a:lnTo>
                  <a:pt x="16509" y="1938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089135" y="118262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29" y="0"/>
                </a:moveTo>
                <a:lnTo>
                  <a:pt x="4730" y="1841"/>
                </a:lnTo>
                <a:lnTo>
                  <a:pt x="793" y="6350"/>
                </a:lnTo>
                <a:lnTo>
                  <a:pt x="0" y="12573"/>
                </a:lnTo>
                <a:lnTo>
                  <a:pt x="1143" y="18287"/>
                </a:lnTo>
                <a:lnTo>
                  <a:pt x="6985" y="22225"/>
                </a:lnTo>
                <a:lnTo>
                  <a:pt x="12700" y="21081"/>
                </a:lnTo>
                <a:lnTo>
                  <a:pt x="18028" y="18065"/>
                </a:lnTo>
                <a:lnTo>
                  <a:pt x="20558" y="12763"/>
                </a:lnTo>
                <a:lnTo>
                  <a:pt x="20111" y="6794"/>
                </a:lnTo>
                <a:lnTo>
                  <a:pt x="16510" y="1777"/>
                </a:lnTo>
                <a:lnTo>
                  <a:pt x="10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827896" y="220854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304" y="0"/>
                </a:moveTo>
                <a:lnTo>
                  <a:pt x="4619" y="1871"/>
                </a:lnTo>
                <a:lnTo>
                  <a:pt x="720" y="6385"/>
                </a:lnTo>
                <a:lnTo>
                  <a:pt x="0" y="12555"/>
                </a:lnTo>
                <a:lnTo>
                  <a:pt x="1016" y="18270"/>
                </a:lnTo>
                <a:lnTo>
                  <a:pt x="6857" y="22207"/>
                </a:lnTo>
                <a:lnTo>
                  <a:pt x="12573" y="21064"/>
                </a:lnTo>
                <a:lnTo>
                  <a:pt x="18008" y="18101"/>
                </a:lnTo>
                <a:lnTo>
                  <a:pt x="20716" y="12793"/>
                </a:lnTo>
                <a:lnTo>
                  <a:pt x="20306" y="6794"/>
                </a:lnTo>
                <a:lnTo>
                  <a:pt x="16382" y="1760"/>
                </a:lnTo>
                <a:lnTo>
                  <a:pt x="103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667115" y="1177849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9786" y="0"/>
                </a:moveTo>
                <a:lnTo>
                  <a:pt x="4349" y="1789"/>
                </a:lnTo>
                <a:lnTo>
                  <a:pt x="674" y="6246"/>
                </a:lnTo>
                <a:lnTo>
                  <a:pt x="0" y="12394"/>
                </a:lnTo>
                <a:lnTo>
                  <a:pt x="1142" y="18109"/>
                </a:lnTo>
                <a:lnTo>
                  <a:pt x="6095" y="21411"/>
                </a:lnTo>
                <a:lnTo>
                  <a:pt x="11683" y="20268"/>
                </a:lnTo>
                <a:lnTo>
                  <a:pt x="17212" y="17426"/>
                </a:lnTo>
                <a:lnTo>
                  <a:pt x="20002" y="12394"/>
                </a:lnTo>
                <a:lnTo>
                  <a:pt x="19649" y="6695"/>
                </a:lnTo>
                <a:lnTo>
                  <a:pt x="15748" y="1853"/>
                </a:lnTo>
                <a:lnTo>
                  <a:pt x="9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3" name="object 1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26347" y="2000376"/>
            <a:ext cx="87883" cy="87756"/>
          </a:xfrm>
          <a:prstGeom prst="rect">
            <a:avLst/>
          </a:prstGeom>
        </p:spPr>
      </p:pic>
      <p:sp>
        <p:nvSpPr>
          <p:cNvPr id="124" name="object 124"/>
          <p:cNvSpPr/>
          <p:nvPr/>
        </p:nvSpPr>
        <p:spPr>
          <a:xfrm>
            <a:off x="8937783" y="167938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5431" y="0"/>
                </a:moveTo>
                <a:lnTo>
                  <a:pt x="16708" y="186"/>
                </a:lnTo>
                <a:lnTo>
                  <a:pt x="8604" y="3873"/>
                </a:lnTo>
                <a:lnTo>
                  <a:pt x="384" y="15142"/>
                </a:lnTo>
                <a:lnTo>
                  <a:pt x="0" y="28019"/>
                </a:lnTo>
                <a:lnTo>
                  <a:pt x="6425" y="39110"/>
                </a:lnTo>
                <a:lnTo>
                  <a:pt x="18637" y="45021"/>
                </a:lnTo>
                <a:lnTo>
                  <a:pt x="32013" y="42834"/>
                </a:lnTo>
                <a:lnTo>
                  <a:pt x="41354" y="34099"/>
                </a:lnTo>
                <a:lnTo>
                  <a:pt x="44765" y="21840"/>
                </a:lnTo>
                <a:lnTo>
                  <a:pt x="40354" y="9080"/>
                </a:lnTo>
                <a:lnTo>
                  <a:pt x="33678" y="3051"/>
                </a:lnTo>
                <a:lnTo>
                  <a:pt x="254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9003498" y="1507871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5">
                <a:moveTo>
                  <a:pt x="6262" y="0"/>
                </a:moveTo>
                <a:lnTo>
                  <a:pt x="3341" y="126"/>
                </a:lnTo>
                <a:lnTo>
                  <a:pt x="801" y="1015"/>
                </a:lnTo>
                <a:lnTo>
                  <a:pt x="0" y="3889"/>
                </a:lnTo>
                <a:lnTo>
                  <a:pt x="3722" y="5429"/>
                </a:lnTo>
                <a:lnTo>
                  <a:pt x="7731" y="5016"/>
                </a:lnTo>
                <a:lnTo>
                  <a:pt x="7786" y="2031"/>
                </a:lnTo>
                <a:lnTo>
                  <a:pt x="6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839168" y="1693798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8667" y="0"/>
                </a:moveTo>
                <a:lnTo>
                  <a:pt x="3968" y="3428"/>
                </a:lnTo>
                <a:lnTo>
                  <a:pt x="305" y="8431"/>
                </a:lnTo>
                <a:lnTo>
                  <a:pt x="0" y="14208"/>
                </a:lnTo>
                <a:lnTo>
                  <a:pt x="2790" y="19198"/>
                </a:lnTo>
                <a:lnTo>
                  <a:pt x="8413" y="21843"/>
                </a:lnTo>
                <a:lnTo>
                  <a:pt x="14652" y="20998"/>
                </a:lnTo>
                <a:lnTo>
                  <a:pt x="18891" y="17176"/>
                </a:lnTo>
                <a:lnTo>
                  <a:pt x="20272" y="11592"/>
                </a:lnTo>
                <a:lnTo>
                  <a:pt x="17938" y="5461"/>
                </a:lnTo>
                <a:lnTo>
                  <a:pt x="14382" y="888"/>
                </a:lnTo>
                <a:lnTo>
                  <a:pt x="8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124791" y="128257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59">
                <a:moveTo>
                  <a:pt x="8413" y="0"/>
                </a:moveTo>
                <a:lnTo>
                  <a:pt x="3714" y="3428"/>
                </a:lnTo>
                <a:lnTo>
                  <a:pt x="130" y="8530"/>
                </a:lnTo>
                <a:lnTo>
                  <a:pt x="0" y="14525"/>
                </a:lnTo>
                <a:lnTo>
                  <a:pt x="2964" y="19734"/>
                </a:lnTo>
                <a:lnTo>
                  <a:pt x="8667" y="22478"/>
                </a:lnTo>
                <a:lnTo>
                  <a:pt x="14934" y="21466"/>
                </a:lnTo>
                <a:lnTo>
                  <a:pt x="19272" y="17335"/>
                </a:lnTo>
                <a:lnTo>
                  <a:pt x="20847" y="11584"/>
                </a:lnTo>
                <a:lnTo>
                  <a:pt x="18827" y="5714"/>
                </a:lnTo>
                <a:lnTo>
                  <a:pt x="15398" y="1015"/>
                </a:lnTo>
                <a:lnTo>
                  <a:pt x="8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45509" y="227901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18700" y="0"/>
                </a:moveTo>
                <a:lnTo>
                  <a:pt x="6478" y="5568"/>
                </a:lnTo>
                <a:lnTo>
                  <a:pt x="0" y="16256"/>
                </a:lnTo>
                <a:lnTo>
                  <a:pt x="169" y="28753"/>
                </a:lnTo>
                <a:lnTo>
                  <a:pt x="7893" y="39751"/>
                </a:lnTo>
                <a:lnTo>
                  <a:pt x="20613" y="44465"/>
                </a:lnTo>
                <a:lnTo>
                  <a:pt x="33054" y="41465"/>
                </a:lnTo>
                <a:lnTo>
                  <a:pt x="42072" y="32464"/>
                </a:lnTo>
                <a:lnTo>
                  <a:pt x="44519" y="19177"/>
                </a:lnTo>
                <a:lnTo>
                  <a:pt x="41558" y="10751"/>
                </a:lnTo>
                <a:lnTo>
                  <a:pt x="35644" y="4349"/>
                </a:lnTo>
                <a:lnTo>
                  <a:pt x="27712" y="567"/>
                </a:lnTo>
                <a:lnTo>
                  <a:pt x="18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87439" y="1804035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5">
                <a:moveTo>
                  <a:pt x="18694" y="0"/>
                </a:moveTo>
                <a:lnTo>
                  <a:pt x="6477" y="5568"/>
                </a:lnTo>
                <a:lnTo>
                  <a:pt x="0" y="16256"/>
                </a:lnTo>
                <a:lnTo>
                  <a:pt x="170" y="28753"/>
                </a:lnTo>
                <a:lnTo>
                  <a:pt x="7899" y="39750"/>
                </a:lnTo>
                <a:lnTo>
                  <a:pt x="20533" y="44862"/>
                </a:lnTo>
                <a:lnTo>
                  <a:pt x="32686" y="41878"/>
                </a:lnTo>
                <a:lnTo>
                  <a:pt x="41396" y="32750"/>
                </a:lnTo>
                <a:lnTo>
                  <a:pt x="43700" y="19430"/>
                </a:lnTo>
                <a:lnTo>
                  <a:pt x="40866" y="10983"/>
                </a:lnTo>
                <a:lnTo>
                  <a:pt x="35231" y="4524"/>
                </a:lnTo>
                <a:lnTo>
                  <a:pt x="27579" y="660"/>
                </a:lnTo>
                <a:lnTo>
                  <a:pt x="186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4601" y="137502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19">
                <a:moveTo>
                  <a:pt x="19364" y="0"/>
                </a:moveTo>
                <a:lnTo>
                  <a:pt x="6686" y="5707"/>
                </a:lnTo>
                <a:lnTo>
                  <a:pt x="0" y="16700"/>
                </a:lnTo>
                <a:lnTo>
                  <a:pt x="116" y="29503"/>
                </a:lnTo>
                <a:lnTo>
                  <a:pt x="7846" y="40640"/>
                </a:lnTo>
                <a:lnTo>
                  <a:pt x="20563" y="45356"/>
                </a:lnTo>
                <a:lnTo>
                  <a:pt x="33003" y="42370"/>
                </a:lnTo>
                <a:lnTo>
                  <a:pt x="42022" y="33406"/>
                </a:lnTo>
                <a:lnTo>
                  <a:pt x="44476" y="20193"/>
                </a:lnTo>
                <a:lnTo>
                  <a:pt x="41621" y="11626"/>
                </a:lnTo>
                <a:lnTo>
                  <a:pt x="35951" y="4905"/>
                </a:lnTo>
                <a:lnTo>
                  <a:pt x="28265" y="779"/>
                </a:lnTo>
                <a:lnTo>
                  <a:pt x="193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55129" y="2101595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7188" y="0"/>
                </a:moveTo>
                <a:lnTo>
                  <a:pt x="4724" y="254"/>
                </a:lnTo>
                <a:lnTo>
                  <a:pt x="2260" y="635"/>
                </a:lnTo>
                <a:lnTo>
                  <a:pt x="0" y="2540"/>
                </a:lnTo>
                <a:lnTo>
                  <a:pt x="634" y="7493"/>
                </a:lnTo>
                <a:lnTo>
                  <a:pt x="3403" y="9652"/>
                </a:lnTo>
                <a:lnTo>
                  <a:pt x="5867" y="9398"/>
                </a:lnTo>
                <a:lnTo>
                  <a:pt x="8343" y="9017"/>
                </a:lnTo>
                <a:lnTo>
                  <a:pt x="9664" y="6350"/>
                </a:lnTo>
                <a:lnTo>
                  <a:pt x="9042" y="1397"/>
                </a:lnTo>
                <a:lnTo>
                  <a:pt x="71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48098" y="1251711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4">
                <a:moveTo>
                  <a:pt x="2117" y="0"/>
                </a:moveTo>
                <a:lnTo>
                  <a:pt x="0" y="2083"/>
                </a:lnTo>
                <a:lnTo>
                  <a:pt x="2477" y="5238"/>
                </a:lnTo>
                <a:lnTo>
                  <a:pt x="6162" y="6822"/>
                </a:lnTo>
                <a:lnTo>
                  <a:pt x="7667" y="4190"/>
                </a:lnTo>
                <a:lnTo>
                  <a:pt x="7362" y="1777"/>
                </a:lnTo>
                <a:lnTo>
                  <a:pt x="4682" y="508"/>
                </a:lnTo>
                <a:lnTo>
                  <a:pt x="21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06860" y="1669033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4580" y="0"/>
                </a:moveTo>
                <a:lnTo>
                  <a:pt x="2116" y="253"/>
                </a:lnTo>
                <a:lnTo>
                  <a:pt x="0" y="2393"/>
                </a:lnTo>
                <a:lnTo>
                  <a:pt x="2478" y="5556"/>
                </a:lnTo>
                <a:lnTo>
                  <a:pt x="6167" y="7147"/>
                </a:lnTo>
                <a:lnTo>
                  <a:pt x="7679" y="4571"/>
                </a:lnTo>
                <a:lnTo>
                  <a:pt x="7362" y="2158"/>
                </a:lnTo>
                <a:lnTo>
                  <a:pt x="45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60019" y="1888998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4">
                <a:moveTo>
                  <a:pt x="6972" y="0"/>
                </a:moveTo>
                <a:lnTo>
                  <a:pt x="4508" y="253"/>
                </a:lnTo>
                <a:lnTo>
                  <a:pt x="2146" y="1397"/>
                </a:lnTo>
                <a:lnTo>
                  <a:pt x="1638" y="4063"/>
                </a:lnTo>
                <a:lnTo>
                  <a:pt x="0" y="10921"/>
                </a:lnTo>
                <a:lnTo>
                  <a:pt x="10172" y="12064"/>
                </a:lnTo>
                <a:lnTo>
                  <a:pt x="10160" y="5460"/>
                </a:lnTo>
                <a:lnTo>
                  <a:pt x="10668" y="2793"/>
                </a:lnTo>
                <a:lnTo>
                  <a:pt x="9537" y="507"/>
                </a:lnTo>
                <a:lnTo>
                  <a:pt x="69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36478" y="146583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60" y="0"/>
                </a:moveTo>
                <a:lnTo>
                  <a:pt x="8720" y="762"/>
                </a:lnTo>
                <a:lnTo>
                  <a:pt x="3066" y="3417"/>
                </a:lnTo>
                <a:lnTo>
                  <a:pt x="0" y="8572"/>
                </a:lnTo>
                <a:lnTo>
                  <a:pt x="17" y="14585"/>
                </a:lnTo>
                <a:lnTo>
                  <a:pt x="3614" y="19812"/>
                </a:lnTo>
                <a:lnTo>
                  <a:pt x="9583" y="21982"/>
                </a:lnTo>
                <a:lnTo>
                  <a:pt x="15397" y="20510"/>
                </a:lnTo>
                <a:lnTo>
                  <a:pt x="19606" y="16275"/>
                </a:lnTo>
                <a:lnTo>
                  <a:pt x="20759" y="10160"/>
                </a:lnTo>
                <a:lnTo>
                  <a:pt x="20023" y="4317"/>
                </a:lnTo>
                <a:lnTo>
                  <a:pt x="14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436" y="1335658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534" y="0"/>
                </a:moveTo>
                <a:lnTo>
                  <a:pt x="8782" y="762"/>
                </a:lnTo>
                <a:lnTo>
                  <a:pt x="3116" y="3278"/>
                </a:lnTo>
                <a:lnTo>
                  <a:pt x="16" y="8127"/>
                </a:lnTo>
                <a:lnTo>
                  <a:pt x="0" y="13835"/>
                </a:lnTo>
                <a:lnTo>
                  <a:pt x="3584" y="18923"/>
                </a:lnTo>
                <a:lnTo>
                  <a:pt x="9434" y="21220"/>
                </a:lnTo>
                <a:lnTo>
                  <a:pt x="14988" y="19970"/>
                </a:lnTo>
                <a:lnTo>
                  <a:pt x="18918" y="15815"/>
                </a:lnTo>
                <a:lnTo>
                  <a:pt x="19896" y="9398"/>
                </a:lnTo>
                <a:lnTo>
                  <a:pt x="19164" y="3555"/>
                </a:lnTo>
                <a:lnTo>
                  <a:pt x="145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96620" y="2122677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559" y="21218"/>
                </a:lnTo>
                <a:lnTo>
                  <a:pt x="15395" y="19954"/>
                </a:lnTo>
                <a:lnTo>
                  <a:pt x="19608" y="15761"/>
                </a:lnTo>
                <a:lnTo>
                  <a:pt x="20714" y="9271"/>
                </a:lnTo>
                <a:lnTo>
                  <a:pt x="20091" y="4318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1770" y="212471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152" y="0"/>
                </a:moveTo>
                <a:lnTo>
                  <a:pt x="8399" y="762"/>
                </a:lnTo>
                <a:lnTo>
                  <a:pt x="2869" y="3399"/>
                </a:lnTo>
                <a:lnTo>
                  <a:pt x="0" y="8524"/>
                </a:lnTo>
                <a:lnTo>
                  <a:pt x="57" y="14531"/>
                </a:lnTo>
                <a:lnTo>
                  <a:pt x="3306" y="19812"/>
                </a:lnTo>
                <a:lnTo>
                  <a:pt x="9275" y="21980"/>
                </a:lnTo>
                <a:lnTo>
                  <a:pt x="15087" y="20494"/>
                </a:lnTo>
                <a:lnTo>
                  <a:pt x="19292" y="16222"/>
                </a:lnTo>
                <a:lnTo>
                  <a:pt x="20439" y="10032"/>
                </a:lnTo>
                <a:lnTo>
                  <a:pt x="19715" y="4317"/>
                </a:lnTo>
                <a:lnTo>
                  <a:pt x="141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59238" y="111810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71" y="0"/>
                </a:moveTo>
                <a:lnTo>
                  <a:pt x="8718" y="634"/>
                </a:lnTo>
                <a:lnTo>
                  <a:pt x="3065" y="3290"/>
                </a:lnTo>
                <a:lnTo>
                  <a:pt x="0" y="8445"/>
                </a:lnTo>
                <a:lnTo>
                  <a:pt x="21" y="14458"/>
                </a:lnTo>
                <a:lnTo>
                  <a:pt x="3625" y="19684"/>
                </a:lnTo>
                <a:lnTo>
                  <a:pt x="9587" y="21855"/>
                </a:lnTo>
                <a:lnTo>
                  <a:pt x="15397" y="20383"/>
                </a:lnTo>
                <a:lnTo>
                  <a:pt x="19604" y="16148"/>
                </a:lnTo>
                <a:lnTo>
                  <a:pt x="20758" y="10032"/>
                </a:lnTo>
                <a:lnTo>
                  <a:pt x="20021" y="4190"/>
                </a:lnTo>
                <a:lnTo>
                  <a:pt x="144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53046" y="2157857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423" y="21113"/>
                </a:lnTo>
                <a:lnTo>
                  <a:pt x="14970" y="19684"/>
                </a:lnTo>
                <a:lnTo>
                  <a:pt x="18912" y="15493"/>
                </a:lnTo>
                <a:lnTo>
                  <a:pt x="19939" y="9398"/>
                </a:lnTo>
                <a:lnTo>
                  <a:pt x="19215" y="3556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81291" y="1270508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38722" y="0"/>
                </a:moveTo>
                <a:lnTo>
                  <a:pt x="37413" y="17444"/>
                </a:lnTo>
                <a:lnTo>
                  <a:pt x="29738" y="32781"/>
                </a:lnTo>
                <a:lnTo>
                  <a:pt x="16874" y="44237"/>
                </a:lnTo>
                <a:lnTo>
                  <a:pt x="0" y="50037"/>
                </a:lnTo>
                <a:lnTo>
                  <a:pt x="17772" y="51286"/>
                </a:lnTo>
                <a:lnTo>
                  <a:pt x="33073" y="58975"/>
                </a:lnTo>
                <a:lnTo>
                  <a:pt x="44341" y="71880"/>
                </a:lnTo>
                <a:lnTo>
                  <a:pt x="50012" y="88772"/>
                </a:lnTo>
                <a:lnTo>
                  <a:pt x="51272" y="71006"/>
                </a:lnTo>
                <a:lnTo>
                  <a:pt x="58951" y="55705"/>
                </a:lnTo>
                <a:lnTo>
                  <a:pt x="71838" y="44428"/>
                </a:lnTo>
                <a:lnTo>
                  <a:pt x="88722" y="38734"/>
                </a:lnTo>
                <a:lnTo>
                  <a:pt x="70940" y="37379"/>
                </a:lnTo>
                <a:lnTo>
                  <a:pt x="55616" y="29511"/>
                </a:lnTo>
                <a:lnTo>
                  <a:pt x="44345" y="16571"/>
                </a:lnTo>
                <a:lnTo>
                  <a:pt x="387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2667" y="1270000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5">
                <a:moveTo>
                  <a:pt x="27106" y="0"/>
                </a:moveTo>
                <a:lnTo>
                  <a:pt x="13524" y="922"/>
                </a:lnTo>
                <a:lnTo>
                  <a:pt x="3880" y="8905"/>
                </a:lnTo>
                <a:lnTo>
                  <a:pt x="0" y="20913"/>
                </a:lnTo>
                <a:lnTo>
                  <a:pt x="3709" y="33909"/>
                </a:lnTo>
                <a:lnTo>
                  <a:pt x="9927" y="40280"/>
                </a:lnTo>
                <a:lnTo>
                  <a:pt x="17799" y="43640"/>
                </a:lnTo>
                <a:lnTo>
                  <a:pt x="26357" y="43785"/>
                </a:lnTo>
                <a:lnTo>
                  <a:pt x="34636" y="40512"/>
                </a:lnTo>
                <a:lnTo>
                  <a:pt x="43232" y="30218"/>
                </a:lnTo>
                <a:lnTo>
                  <a:pt x="44426" y="17779"/>
                </a:lnTo>
                <a:lnTo>
                  <a:pt x="38843" y="6580"/>
                </a:lnTo>
                <a:lnTo>
                  <a:pt x="271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91640" y="161543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7624" y="0"/>
                </a:moveTo>
                <a:lnTo>
                  <a:pt x="14127" y="1250"/>
                </a:lnTo>
                <a:lnTo>
                  <a:pt x="4225" y="9334"/>
                </a:lnTo>
                <a:lnTo>
                  <a:pt x="0" y="21324"/>
                </a:lnTo>
                <a:lnTo>
                  <a:pt x="3532" y="34289"/>
                </a:lnTo>
                <a:lnTo>
                  <a:pt x="9827" y="40780"/>
                </a:lnTo>
                <a:lnTo>
                  <a:pt x="17856" y="44402"/>
                </a:lnTo>
                <a:lnTo>
                  <a:pt x="26569" y="44809"/>
                </a:lnTo>
                <a:lnTo>
                  <a:pt x="34914" y="41656"/>
                </a:lnTo>
                <a:lnTo>
                  <a:pt x="43844" y="30950"/>
                </a:lnTo>
                <a:lnTo>
                  <a:pt x="45090" y="18113"/>
                </a:lnTo>
                <a:lnTo>
                  <a:pt x="39425" y="6633"/>
                </a:lnTo>
                <a:lnTo>
                  <a:pt x="276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50469" y="1822719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4264" y="0"/>
                </a:moveTo>
                <a:lnTo>
                  <a:pt x="244" y="180"/>
                </a:lnTo>
                <a:lnTo>
                  <a:pt x="0" y="3159"/>
                </a:lnTo>
                <a:lnTo>
                  <a:pt x="1358" y="5191"/>
                </a:lnTo>
                <a:lnTo>
                  <a:pt x="4343" y="5318"/>
                </a:lnTo>
                <a:lnTo>
                  <a:pt x="6870" y="4556"/>
                </a:lnTo>
                <a:lnTo>
                  <a:pt x="7868" y="1748"/>
                </a:lnTo>
                <a:lnTo>
                  <a:pt x="42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1965" y="165557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8"/>
                </a:lnTo>
                <a:lnTo>
                  <a:pt x="4780" y="20954"/>
                </a:lnTo>
                <a:lnTo>
                  <a:pt x="11652" y="22478"/>
                </a:lnTo>
                <a:lnTo>
                  <a:pt x="16516" y="19303"/>
                </a:lnTo>
                <a:lnTo>
                  <a:pt x="20457" y="14466"/>
                </a:lnTo>
                <a:lnTo>
                  <a:pt x="20987" y="8508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14805" y="163118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2460" y="0"/>
                </a:moveTo>
                <a:lnTo>
                  <a:pt x="6186" y="478"/>
                </a:lnTo>
                <a:lnTo>
                  <a:pt x="1727" y="4016"/>
                </a:lnTo>
                <a:lnTo>
                  <a:pt x="0" y="9483"/>
                </a:lnTo>
                <a:lnTo>
                  <a:pt x="1919" y="15748"/>
                </a:lnTo>
                <a:lnTo>
                  <a:pt x="5081" y="20574"/>
                </a:lnTo>
                <a:lnTo>
                  <a:pt x="10809" y="21844"/>
                </a:lnTo>
                <a:lnTo>
                  <a:pt x="15673" y="18669"/>
                </a:lnTo>
                <a:lnTo>
                  <a:pt x="19679" y="13930"/>
                </a:lnTo>
                <a:lnTo>
                  <a:pt x="20363" y="8191"/>
                </a:lnTo>
                <a:lnTo>
                  <a:pt x="17898" y="3024"/>
                </a:lnTo>
                <a:lnTo>
                  <a:pt x="12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2338" y="202222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9"/>
                </a:lnTo>
                <a:lnTo>
                  <a:pt x="4780" y="20955"/>
                </a:lnTo>
                <a:lnTo>
                  <a:pt x="11652" y="22479"/>
                </a:lnTo>
                <a:lnTo>
                  <a:pt x="16516" y="19304"/>
                </a:lnTo>
                <a:lnTo>
                  <a:pt x="20457" y="14466"/>
                </a:lnTo>
                <a:lnTo>
                  <a:pt x="20987" y="8509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32353" y="292608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22484" y="0"/>
                </a:moveTo>
                <a:lnTo>
                  <a:pt x="9471" y="3948"/>
                </a:lnTo>
                <a:lnTo>
                  <a:pt x="1456" y="13684"/>
                </a:lnTo>
                <a:lnTo>
                  <a:pt x="0" y="26038"/>
                </a:lnTo>
                <a:lnTo>
                  <a:pt x="6660" y="37845"/>
                </a:lnTo>
                <a:lnTo>
                  <a:pt x="18619" y="44067"/>
                </a:lnTo>
                <a:lnTo>
                  <a:pt x="31122" y="42656"/>
                </a:lnTo>
                <a:lnTo>
                  <a:pt x="40970" y="34934"/>
                </a:lnTo>
                <a:lnTo>
                  <a:pt x="44963" y="22225"/>
                </a:lnTo>
                <a:lnTo>
                  <a:pt x="43207" y="13555"/>
                </a:lnTo>
                <a:lnTo>
                  <a:pt x="38405" y="6492"/>
                </a:lnTo>
                <a:lnTo>
                  <a:pt x="31264" y="1740"/>
                </a:lnTo>
                <a:lnTo>
                  <a:pt x="22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69314" y="330708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22124" y="0"/>
                </a:moveTo>
                <a:lnTo>
                  <a:pt x="9234" y="4004"/>
                </a:lnTo>
                <a:lnTo>
                  <a:pt x="1416" y="13843"/>
                </a:lnTo>
                <a:lnTo>
                  <a:pt x="0" y="26253"/>
                </a:lnTo>
                <a:lnTo>
                  <a:pt x="6312" y="37972"/>
                </a:lnTo>
                <a:lnTo>
                  <a:pt x="18395" y="44132"/>
                </a:lnTo>
                <a:lnTo>
                  <a:pt x="31182" y="42672"/>
                </a:lnTo>
                <a:lnTo>
                  <a:pt x="41317" y="34829"/>
                </a:lnTo>
                <a:lnTo>
                  <a:pt x="45441" y="21843"/>
                </a:lnTo>
                <a:lnTo>
                  <a:pt x="43555" y="13340"/>
                </a:lnTo>
                <a:lnTo>
                  <a:pt x="38469" y="6397"/>
                </a:lnTo>
                <a:lnTo>
                  <a:pt x="31039" y="1716"/>
                </a:lnTo>
                <a:lnTo>
                  <a:pt x="221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12743" y="196595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743" y="0"/>
                </a:moveTo>
                <a:lnTo>
                  <a:pt x="2317" y="0"/>
                </a:lnTo>
                <a:lnTo>
                  <a:pt x="0" y="1791"/>
                </a:lnTo>
                <a:lnTo>
                  <a:pt x="2009" y="5191"/>
                </a:lnTo>
                <a:lnTo>
                  <a:pt x="5385" y="7233"/>
                </a:lnTo>
                <a:lnTo>
                  <a:pt x="7168" y="4952"/>
                </a:lnTo>
                <a:lnTo>
                  <a:pt x="6355" y="2539"/>
                </a:lnTo>
                <a:lnTo>
                  <a:pt x="47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73664" y="12344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5831" y="0"/>
                </a:moveTo>
                <a:lnTo>
                  <a:pt x="10154" y="0"/>
                </a:lnTo>
                <a:lnTo>
                  <a:pt x="4334" y="1994"/>
                </a:lnTo>
                <a:lnTo>
                  <a:pt x="721" y="6905"/>
                </a:lnTo>
                <a:lnTo>
                  <a:pt x="0" y="13126"/>
                </a:lnTo>
                <a:lnTo>
                  <a:pt x="2852" y="19050"/>
                </a:lnTo>
                <a:lnTo>
                  <a:pt x="8378" y="22054"/>
                </a:lnTo>
                <a:lnTo>
                  <a:pt x="14207" y="21272"/>
                </a:lnTo>
                <a:lnTo>
                  <a:pt x="18820" y="17442"/>
                </a:lnTo>
                <a:lnTo>
                  <a:pt x="20695" y="11302"/>
                </a:lnTo>
                <a:lnTo>
                  <a:pt x="20695" y="5206"/>
                </a:lnTo>
                <a:lnTo>
                  <a:pt x="158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44361" y="434340"/>
            <a:ext cx="20955" cy="19685"/>
          </a:xfrm>
          <a:custGeom>
            <a:avLst/>
            <a:gdLst/>
            <a:ahLst/>
            <a:cxnLst/>
            <a:rect l="l" t="t" r="r" b="b"/>
            <a:pathLst>
              <a:path w="20954" h="19684">
                <a:moveTo>
                  <a:pt x="16495" y="0"/>
                </a:moveTo>
                <a:lnTo>
                  <a:pt x="10615" y="0"/>
                </a:lnTo>
                <a:lnTo>
                  <a:pt x="4243" y="1704"/>
                </a:lnTo>
                <a:lnTo>
                  <a:pt x="547" y="5921"/>
                </a:lnTo>
                <a:lnTo>
                  <a:pt x="0" y="11304"/>
                </a:lnTo>
                <a:lnTo>
                  <a:pt x="3071" y="16510"/>
                </a:lnTo>
                <a:lnTo>
                  <a:pt x="8653" y="19292"/>
                </a:lnTo>
                <a:lnTo>
                  <a:pt x="14393" y="18573"/>
                </a:lnTo>
                <a:lnTo>
                  <a:pt x="18877" y="15045"/>
                </a:lnTo>
                <a:lnTo>
                  <a:pt x="20686" y="9398"/>
                </a:lnTo>
                <a:lnTo>
                  <a:pt x="20686" y="3937"/>
                </a:lnTo>
                <a:lnTo>
                  <a:pt x="164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57030" y="106776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617" y="0"/>
                </a:moveTo>
                <a:lnTo>
                  <a:pt x="11419" y="2780"/>
                </a:lnTo>
                <a:lnTo>
                  <a:pt x="2276" y="12620"/>
                </a:lnTo>
                <a:lnTo>
                  <a:pt x="0" y="21349"/>
                </a:lnTo>
                <a:lnTo>
                  <a:pt x="1092" y="30067"/>
                </a:lnTo>
                <a:lnTo>
                  <a:pt x="5295" y="37713"/>
                </a:lnTo>
                <a:lnTo>
                  <a:pt x="12347" y="43227"/>
                </a:lnTo>
                <a:lnTo>
                  <a:pt x="25681" y="45088"/>
                </a:lnTo>
                <a:lnTo>
                  <a:pt x="37063" y="39354"/>
                </a:lnTo>
                <a:lnTo>
                  <a:pt x="43857" y="28475"/>
                </a:lnTo>
                <a:lnTo>
                  <a:pt x="43424" y="14906"/>
                </a:lnTo>
                <a:lnTo>
                  <a:pt x="35432" y="4101"/>
                </a:lnTo>
                <a:lnTo>
                  <a:pt x="236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83357" y="387937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565" y="0"/>
                </a:moveTo>
                <a:lnTo>
                  <a:pt x="11363" y="2780"/>
                </a:lnTo>
                <a:lnTo>
                  <a:pt x="2213" y="12620"/>
                </a:lnTo>
                <a:lnTo>
                  <a:pt x="0" y="21230"/>
                </a:lnTo>
                <a:lnTo>
                  <a:pt x="1218" y="29686"/>
                </a:lnTo>
                <a:lnTo>
                  <a:pt x="5544" y="37070"/>
                </a:lnTo>
                <a:lnTo>
                  <a:pt x="12653" y="42465"/>
                </a:lnTo>
                <a:lnTo>
                  <a:pt x="26036" y="44499"/>
                </a:lnTo>
                <a:lnTo>
                  <a:pt x="37472" y="39115"/>
                </a:lnTo>
                <a:lnTo>
                  <a:pt x="44178" y="28517"/>
                </a:lnTo>
                <a:lnTo>
                  <a:pt x="43374" y="14906"/>
                </a:lnTo>
                <a:lnTo>
                  <a:pt x="35382" y="4101"/>
                </a:lnTo>
                <a:lnTo>
                  <a:pt x="235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05669" y="16406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4138" y="0"/>
                </a:moveTo>
                <a:lnTo>
                  <a:pt x="11574" y="2875"/>
                </a:lnTo>
                <a:lnTo>
                  <a:pt x="2102" y="13096"/>
                </a:lnTo>
                <a:lnTo>
                  <a:pt x="0" y="21766"/>
                </a:lnTo>
                <a:lnTo>
                  <a:pt x="1476" y="30352"/>
                </a:lnTo>
                <a:lnTo>
                  <a:pt x="6063" y="37867"/>
                </a:lnTo>
                <a:lnTo>
                  <a:pt x="13290" y="43322"/>
                </a:lnTo>
                <a:lnTo>
                  <a:pt x="26624" y="45184"/>
                </a:lnTo>
                <a:lnTo>
                  <a:pt x="38005" y="39449"/>
                </a:lnTo>
                <a:lnTo>
                  <a:pt x="44794" y="28571"/>
                </a:lnTo>
                <a:lnTo>
                  <a:pt x="44355" y="15001"/>
                </a:lnTo>
                <a:lnTo>
                  <a:pt x="36247" y="4149"/>
                </a:lnTo>
                <a:lnTo>
                  <a:pt x="241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923289" y="9215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4737" y="0"/>
                </a:moveTo>
                <a:lnTo>
                  <a:pt x="2159" y="1524"/>
                </a:lnTo>
                <a:lnTo>
                  <a:pt x="1079" y="3810"/>
                </a:lnTo>
                <a:lnTo>
                  <a:pt x="0" y="5968"/>
                </a:lnTo>
                <a:lnTo>
                  <a:pt x="774" y="8254"/>
                </a:lnTo>
                <a:lnTo>
                  <a:pt x="3022" y="9271"/>
                </a:lnTo>
                <a:lnTo>
                  <a:pt x="5257" y="10413"/>
                </a:lnTo>
                <a:lnTo>
                  <a:pt x="8216" y="9905"/>
                </a:lnTo>
                <a:lnTo>
                  <a:pt x="9296" y="7747"/>
                </a:lnTo>
                <a:lnTo>
                  <a:pt x="10363" y="5461"/>
                </a:lnTo>
                <a:lnTo>
                  <a:pt x="9207" y="2159"/>
                </a:lnTo>
                <a:lnTo>
                  <a:pt x="6972" y="1015"/>
                </a:lnTo>
                <a:lnTo>
                  <a:pt x="47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47268" y="265973"/>
            <a:ext cx="5715" cy="8255"/>
          </a:xfrm>
          <a:custGeom>
            <a:avLst/>
            <a:gdLst/>
            <a:ahLst/>
            <a:cxnLst/>
            <a:rect l="l" t="t" r="r" b="b"/>
            <a:pathLst>
              <a:path w="5714" h="8254">
                <a:moveTo>
                  <a:pt x="2997" y="0"/>
                </a:moveTo>
                <a:lnTo>
                  <a:pt x="330" y="1361"/>
                </a:lnTo>
                <a:lnTo>
                  <a:pt x="0" y="3901"/>
                </a:lnTo>
                <a:lnTo>
                  <a:pt x="406" y="6822"/>
                </a:lnTo>
                <a:lnTo>
                  <a:pt x="2641" y="7965"/>
                </a:lnTo>
                <a:lnTo>
                  <a:pt x="5568" y="7326"/>
                </a:lnTo>
                <a:lnTo>
                  <a:pt x="5214" y="3329"/>
                </a:lnTo>
                <a:lnTo>
                  <a:pt x="29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29056" y="738560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751" y="0"/>
                </a:moveTo>
                <a:lnTo>
                  <a:pt x="1079" y="1341"/>
                </a:lnTo>
                <a:lnTo>
                  <a:pt x="0" y="3627"/>
                </a:lnTo>
                <a:lnTo>
                  <a:pt x="1155" y="6929"/>
                </a:lnTo>
                <a:lnTo>
                  <a:pt x="3403" y="8072"/>
                </a:lnTo>
                <a:lnTo>
                  <a:pt x="6324" y="7413"/>
                </a:lnTo>
                <a:lnTo>
                  <a:pt x="5970" y="3373"/>
                </a:lnTo>
                <a:lnTo>
                  <a:pt x="37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19797" y="860425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30">
                <a:moveTo>
                  <a:pt x="3238" y="0"/>
                </a:moveTo>
                <a:lnTo>
                  <a:pt x="1409" y="1904"/>
                </a:lnTo>
                <a:lnTo>
                  <a:pt x="330" y="4190"/>
                </a:lnTo>
                <a:lnTo>
                  <a:pt x="0" y="6730"/>
                </a:lnTo>
                <a:lnTo>
                  <a:pt x="1879" y="8509"/>
                </a:lnTo>
                <a:lnTo>
                  <a:pt x="4470" y="8889"/>
                </a:lnTo>
                <a:lnTo>
                  <a:pt x="10807" y="11049"/>
                </a:lnTo>
                <a:lnTo>
                  <a:pt x="12877" y="1015"/>
                </a:lnTo>
                <a:lnTo>
                  <a:pt x="5829" y="380"/>
                </a:lnTo>
                <a:lnTo>
                  <a:pt x="3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18896" y="419703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6" y="0"/>
                </a:moveTo>
                <a:lnTo>
                  <a:pt x="6822" y="1266"/>
                </a:lnTo>
                <a:lnTo>
                  <a:pt x="2514" y="5746"/>
                </a:lnTo>
                <a:lnTo>
                  <a:pt x="0" y="10953"/>
                </a:lnTo>
                <a:lnTo>
                  <a:pt x="2324" y="17684"/>
                </a:lnTo>
                <a:lnTo>
                  <a:pt x="7543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8" y="13331"/>
                </a:lnTo>
                <a:lnTo>
                  <a:pt x="22161" y="7016"/>
                </a:lnTo>
                <a:lnTo>
                  <a:pt x="18346" y="1924"/>
                </a:lnTo>
                <a:lnTo>
                  <a:pt x="126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99288" y="6715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287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30" y="16795"/>
                </a:lnTo>
                <a:lnTo>
                  <a:pt x="7150" y="19208"/>
                </a:lnTo>
                <a:lnTo>
                  <a:pt x="13591" y="20335"/>
                </a:lnTo>
                <a:lnTo>
                  <a:pt x="18800" y="17938"/>
                </a:lnTo>
                <a:lnTo>
                  <a:pt x="21750" y="13065"/>
                </a:lnTo>
                <a:lnTo>
                  <a:pt x="21412" y="6762"/>
                </a:lnTo>
                <a:lnTo>
                  <a:pt x="17712" y="1785"/>
                </a:lnTo>
                <a:lnTo>
                  <a:pt x="12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22896" y="684752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12293" y="0"/>
                </a:moveTo>
                <a:lnTo>
                  <a:pt x="6705" y="1404"/>
                </a:lnTo>
                <a:lnTo>
                  <a:pt x="2514" y="6000"/>
                </a:lnTo>
                <a:lnTo>
                  <a:pt x="0" y="11207"/>
                </a:lnTo>
                <a:lnTo>
                  <a:pt x="2324" y="17811"/>
                </a:lnTo>
                <a:lnTo>
                  <a:pt x="6794" y="19970"/>
                </a:lnTo>
                <a:lnTo>
                  <a:pt x="13291" y="20978"/>
                </a:lnTo>
                <a:lnTo>
                  <a:pt x="18624" y="18319"/>
                </a:lnTo>
                <a:lnTo>
                  <a:pt x="21699" y="13184"/>
                </a:lnTo>
                <a:lnTo>
                  <a:pt x="21424" y="6762"/>
                </a:lnTo>
                <a:lnTo>
                  <a:pt x="17720" y="1785"/>
                </a:lnTo>
                <a:lnTo>
                  <a:pt x="122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08849" y="434276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2536" y="0"/>
                </a:moveTo>
                <a:lnTo>
                  <a:pt x="6777" y="1095"/>
                </a:lnTo>
                <a:lnTo>
                  <a:pt x="2527" y="5524"/>
                </a:lnTo>
                <a:lnTo>
                  <a:pt x="0" y="10731"/>
                </a:lnTo>
                <a:lnTo>
                  <a:pt x="2324" y="17335"/>
                </a:lnTo>
                <a:lnTo>
                  <a:pt x="7543" y="19875"/>
                </a:lnTo>
                <a:lnTo>
                  <a:pt x="13730" y="20722"/>
                </a:lnTo>
                <a:lnTo>
                  <a:pt x="19097" y="18081"/>
                </a:lnTo>
                <a:lnTo>
                  <a:pt x="22345" y="13035"/>
                </a:lnTo>
                <a:lnTo>
                  <a:pt x="22174" y="6667"/>
                </a:lnTo>
                <a:lnTo>
                  <a:pt x="18202" y="1952"/>
                </a:lnTo>
                <a:lnTo>
                  <a:pt x="125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039" y="42592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4" y="0"/>
                </a:moveTo>
                <a:lnTo>
                  <a:pt x="6820" y="1266"/>
                </a:lnTo>
                <a:lnTo>
                  <a:pt x="2517" y="5746"/>
                </a:lnTo>
                <a:lnTo>
                  <a:pt x="0" y="10953"/>
                </a:lnTo>
                <a:lnTo>
                  <a:pt x="2320" y="17684"/>
                </a:lnTo>
                <a:lnTo>
                  <a:pt x="7542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9" y="13331"/>
                </a:lnTo>
                <a:lnTo>
                  <a:pt x="22165" y="7016"/>
                </a:lnTo>
                <a:lnTo>
                  <a:pt x="18346" y="1924"/>
                </a:lnTo>
                <a:lnTo>
                  <a:pt x="12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06716" y="844264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2288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04" y="16795"/>
                </a:lnTo>
                <a:lnTo>
                  <a:pt x="7137" y="19335"/>
                </a:lnTo>
                <a:lnTo>
                  <a:pt x="13264" y="20282"/>
                </a:lnTo>
                <a:lnTo>
                  <a:pt x="18515" y="17859"/>
                </a:lnTo>
                <a:lnTo>
                  <a:pt x="21648" y="13031"/>
                </a:lnTo>
                <a:lnTo>
                  <a:pt x="21424" y="6762"/>
                </a:lnTo>
                <a:lnTo>
                  <a:pt x="17718" y="1785"/>
                </a:lnTo>
                <a:lnTo>
                  <a:pt x="122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6" name="object 16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8348" y="603123"/>
            <a:ext cx="80581" cy="80644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694575" y="1875226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18923" y="0"/>
                </a:moveTo>
                <a:lnTo>
                  <a:pt x="7400" y="4849"/>
                </a:lnTo>
                <a:lnTo>
                  <a:pt x="197" y="15081"/>
                </a:lnTo>
                <a:lnTo>
                  <a:pt x="0" y="28503"/>
                </a:lnTo>
                <a:lnTo>
                  <a:pt x="7530" y="39814"/>
                </a:lnTo>
                <a:lnTo>
                  <a:pt x="19365" y="44696"/>
                </a:lnTo>
                <a:lnTo>
                  <a:pt x="31941" y="42719"/>
                </a:lnTo>
                <a:lnTo>
                  <a:pt x="41694" y="33456"/>
                </a:lnTo>
                <a:lnTo>
                  <a:pt x="44237" y="24868"/>
                </a:lnTo>
                <a:lnTo>
                  <a:pt x="43206" y="16184"/>
                </a:lnTo>
                <a:lnTo>
                  <a:pt x="39016" y="8453"/>
                </a:lnTo>
                <a:lnTo>
                  <a:pt x="32080" y="2722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21423" y="1163066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8923" y="0"/>
                </a:moveTo>
                <a:lnTo>
                  <a:pt x="7400" y="4857"/>
                </a:lnTo>
                <a:lnTo>
                  <a:pt x="197" y="15097"/>
                </a:lnTo>
                <a:lnTo>
                  <a:pt x="0" y="28574"/>
                </a:lnTo>
                <a:lnTo>
                  <a:pt x="7251" y="40074"/>
                </a:lnTo>
                <a:lnTo>
                  <a:pt x="18856" y="44751"/>
                </a:lnTo>
                <a:lnTo>
                  <a:pt x="31275" y="42451"/>
                </a:lnTo>
                <a:lnTo>
                  <a:pt x="40970" y="33019"/>
                </a:lnTo>
                <a:lnTo>
                  <a:pt x="43633" y="24509"/>
                </a:lnTo>
                <a:lnTo>
                  <a:pt x="42854" y="15986"/>
                </a:lnTo>
                <a:lnTo>
                  <a:pt x="38911" y="8391"/>
                </a:lnTo>
                <a:lnTo>
                  <a:pt x="32080" y="2666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97458" y="761388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9573" y="0"/>
                </a:moveTo>
                <a:lnTo>
                  <a:pt x="7699" y="4992"/>
                </a:lnTo>
                <a:lnTo>
                  <a:pt x="277" y="15414"/>
                </a:lnTo>
                <a:lnTo>
                  <a:pt x="0" y="28932"/>
                </a:lnTo>
                <a:lnTo>
                  <a:pt x="7538" y="40243"/>
                </a:lnTo>
                <a:lnTo>
                  <a:pt x="19377" y="45124"/>
                </a:lnTo>
                <a:lnTo>
                  <a:pt x="31953" y="43148"/>
                </a:lnTo>
                <a:lnTo>
                  <a:pt x="41706" y="33885"/>
                </a:lnTo>
                <a:lnTo>
                  <a:pt x="44424" y="25255"/>
                </a:lnTo>
                <a:lnTo>
                  <a:pt x="43778" y="16470"/>
                </a:lnTo>
                <a:lnTo>
                  <a:pt x="39972" y="8614"/>
                </a:lnTo>
                <a:lnTo>
                  <a:pt x="33210" y="2770"/>
                </a:lnTo>
                <a:lnTo>
                  <a:pt x="195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38555" y="167208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346" y="0"/>
                </a:moveTo>
                <a:lnTo>
                  <a:pt x="2374" y="253"/>
                </a:lnTo>
                <a:lnTo>
                  <a:pt x="0" y="4571"/>
                </a:lnTo>
                <a:lnTo>
                  <a:pt x="977" y="8000"/>
                </a:lnTo>
                <a:lnTo>
                  <a:pt x="5346" y="10287"/>
                </a:lnTo>
                <a:lnTo>
                  <a:pt x="7988" y="8889"/>
                </a:lnTo>
                <a:lnTo>
                  <a:pt x="10375" y="4571"/>
                </a:lnTo>
                <a:lnTo>
                  <a:pt x="9715" y="2285"/>
                </a:lnTo>
                <a:lnTo>
                  <a:pt x="7531" y="1142"/>
                </a:lnTo>
                <a:lnTo>
                  <a:pt x="53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10430" y="744219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2953" y="0"/>
                </a:moveTo>
                <a:lnTo>
                  <a:pt x="0" y="462"/>
                </a:lnTo>
                <a:lnTo>
                  <a:pt x="146" y="4460"/>
                </a:lnTo>
                <a:lnTo>
                  <a:pt x="2189" y="7911"/>
                </a:lnTo>
                <a:lnTo>
                  <a:pt x="4922" y="6730"/>
                </a:lnTo>
                <a:lnTo>
                  <a:pt x="6115" y="4571"/>
                </a:lnTo>
                <a:lnTo>
                  <a:pt x="4731" y="1904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55807" y="1292986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2953" y="0"/>
                </a:moveTo>
                <a:lnTo>
                  <a:pt x="0" y="480"/>
                </a:lnTo>
                <a:lnTo>
                  <a:pt x="148" y="4508"/>
                </a:lnTo>
                <a:lnTo>
                  <a:pt x="2194" y="7965"/>
                </a:lnTo>
                <a:lnTo>
                  <a:pt x="4934" y="6730"/>
                </a:lnTo>
                <a:lnTo>
                  <a:pt x="6115" y="4572"/>
                </a:lnTo>
                <a:lnTo>
                  <a:pt x="5137" y="1142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64781" y="1503299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4">
                <a:moveTo>
                  <a:pt x="7277" y="0"/>
                </a:moveTo>
                <a:lnTo>
                  <a:pt x="5359" y="1777"/>
                </a:lnTo>
                <a:lnTo>
                  <a:pt x="0" y="6350"/>
                </a:lnTo>
                <a:lnTo>
                  <a:pt x="7531" y="13335"/>
                </a:lnTo>
                <a:lnTo>
                  <a:pt x="11442" y="7874"/>
                </a:lnTo>
                <a:lnTo>
                  <a:pt x="13360" y="6096"/>
                </a:lnTo>
                <a:lnTo>
                  <a:pt x="13817" y="3555"/>
                </a:lnTo>
                <a:lnTo>
                  <a:pt x="12039" y="1650"/>
                </a:lnTo>
                <a:lnTo>
                  <a:pt x="9855" y="508"/>
                </a:lnTo>
                <a:lnTo>
                  <a:pt x="72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48855" y="972889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59"/>
                </a:lnTo>
                <a:lnTo>
                  <a:pt x="154" y="7219"/>
                </a:lnTo>
                <a:lnTo>
                  <a:pt x="0" y="13519"/>
                </a:lnTo>
                <a:lnTo>
                  <a:pt x="3550" y="18805"/>
                </a:lnTo>
                <a:lnTo>
                  <a:pt x="9126" y="21044"/>
                </a:lnTo>
                <a:lnTo>
                  <a:pt x="15028" y="20091"/>
                </a:lnTo>
                <a:lnTo>
                  <a:pt x="19558" y="15805"/>
                </a:lnTo>
                <a:lnTo>
                  <a:pt x="22339" y="10725"/>
                </a:lnTo>
                <a:lnTo>
                  <a:pt x="20370" y="3994"/>
                </a:lnTo>
                <a:lnTo>
                  <a:pt x="15278" y="1200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60107" y="67483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8818" y="0"/>
                </a:moveTo>
                <a:lnTo>
                  <a:pt x="3460" y="2111"/>
                </a:lnTo>
                <a:lnTo>
                  <a:pt x="93" y="6746"/>
                </a:lnTo>
                <a:lnTo>
                  <a:pt x="0" y="13001"/>
                </a:lnTo>
                <a:lnTo>
                  <a:pt x="3382" y="18315"/>
                </a:lnTo>
                <a:lnTo>
                  <a:pt x="8616" y="20558"/>
                </a:lnTo>
                <a:lnTo>
                  <a:pt x="14251" y="19466"/>
                </a:lnTo>
                <a:lnTo>
                  <a:pt x="18834" y="14779"/>
                </a:lnTo>
                <a:lnTo>
                  <a:pt x="21615" y="9699"/>
                </a:lnTo>
                <a:lnTo>
                  <a:pt x="19977" y="4111"/>
                </a:lnTo>
                <a:lnTo>
                  <a:pt x="14884" y="1317"/>
                </a:lnTo>
                <a:lnTo>
                  <a:pt x="88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512546" y="154008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93" y="18321"/>
                </a:lnTo>
                <a:lnTo>
                  <a:pt x="8974" y="20700"/>
                </a:lnTo>
                <a:lnTo>
                  <a:pt x="14857" y="19770"/>
                </a:lnTo>
                <a:lnTo>
                  <a:pt x="19558" y="15160"/>
                </a:lnTo>
                <a:lnTo>
                  <a:pt x="21945" y="10842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296202" y="138625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60" h="21590">
                <a:moveTo>
                  <a:pt x="9251" y="0"/>
                </a:moveTo>
                <a:lnTo>
                  <a:pt x="3924" y="2456"/>
                </a:lnTo>
                <a:lnTo>
                  <a:pt x="454" y="7342"/>
                </a:lnTo>
                <a:lnTo>
                  <a:pt x="0" y="13537"/>
                </a:lnTo>
                <a:lnTo>
                  <a:pt x="3550" y="18803"/>
                </a:lnTo>
                <a:lnTo>
                  <a:pt x="9126" y="20998"/>
                </a:lnTo>
                <a:lnTo>
                  <a:pt x="15028" y="20002"/>
                </a:lnTo>
                <a:lnTo>
                  <a:pt x="19557" y="15696"/>
                </a:lnTo>
                <a:lnTo>
                  <a:pt x="22339" y="10616"/>
                </a:lnTo>
                <a:lnTo>
                  <a:pt x="20358" y="3885"/>
                </a:lnTo>
                <a:lnTo>
                  <a:pt x="15278" y="1091"/>
                </a:lnTo>
                <a:lnTo>
                  <a:pt x="92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152385" y="763141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67"/>
                </a:lnTo>
                <a:lnTo>
                  <a:pt x="154" y="7235"/>
                </a:lnTo>
                <a:lnTo>
                  <a:pt x="0" y="13590"/>
                </a:lnTo>
                <a:lnTo>
                  <a:pt x="3550" y="18857"/>
                </a:lnTo>
                <a:lnTo>
                  <a:pt x="9126" y="21052"/>
                </a:lnTo>
                <a:lnTo>
                  <a:pt x="15028" y="20056"/>
                </a:lnTo>
                <a:lnTo>
                  <a:pt x="19557" y="15749"/>
                </a:lnTo>
                <a:lnTo>
                  <a:pt x="22339" y="10669"/>
                </a:lnTo>
                <a:lnTo>
                  <a:pt x="20370" y="3938"/>
                </a:lnTo>
                <a:lnTo>
                  <a:pt x="15278" y="1144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18553" y="1660350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43" y="18208"/>
                </a:lnTo>
                <a:lnTo>
                  <a:pt x="8783" y="20272"/>
                </a:lnTo>
                <a:lnTo>
                  <a:pt x="14450" y="19145"/>
                </a:lnTo>
                <a:lnTo>
                  <a:pt x="18872" y="14779"/>
                </a:lnTo>
                <a:lnTo>
                  <a:pt x="21653" y="9699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0" name="object 18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1031" y="976502"/>
            <a:ext cx="78460" cy="78486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2355" y="812800"/>
            <a:ext cx="71690" cy="68072"/>
          </a:xfrm>
          <a:prstGeom prst="rect">
            <a:avLst/>
          </a:prstGeom>
        </p:spPr>
      </p:pic>
      <p:sp>
        <p:nvSpPr>
          <p:cNvPr id="182" name="object 182"/>
          <p:cNvSpPr/>
          <p:nvPr/>
        </p:nvSpPr>
        <p:spPr>
          <a:xfrm>
            <a:off x="570328" y="614102"/>
            <a:ext cx="162560" cy="136525"/>
          </a:xfrm>
          <a:custGeom>
            <a:avLst/>
            <a:gdLst/>
            <a:ahLst/>
            <a:cxnLst/>
            <a:rect l="l" t="t" r="r" b="b"/>
            <a:pathLst>
              <a:path w="162559" h="136525">
                <a:moveTo>
                  <a:pt x="104740" y="0"/>
                </a:moveTo>
                <a:lnTo>
                  <a:pt x="55169" y="8830"/>
                </a:lnTo>
                <a:lnTo>
                  <a:pt x="19516" y="24167"/>
                </a:lnTo>
                <a:lnTo>
                  <a:pt x="0" y="63605"/>
                </a:lnTo>
                <a:lnTo>
                  <a:pt x="398" y="82855"/>
                </a:lnTo>
                <a:lnTo>
                  <a:pt x="22570" y="113607"/>
                </a:lnTo>
                <a:lnTo>
                  <a:pt x="51666" y="127323"/>
                </a:lnTo>
                <a:lnTo>
                  <a:pt x="61187" y="131452"/>
                </a:lnTo>
                <a:lnTo>
                  <a:pt x="70978" y="134641"/>
                </a:lnTo>
                <a:lnTo>
                  <a:pt x="80771" y="135949"/>
                </a:lnTo>
                <a:lnTo>
                  <a:pt x="90299" y="134435"/>
                </a:lnTo>
                <a:lnTo>
                  <a:pt x="96980" y="131641"/>
                </a:lnTo>
                <a:lnTo>
                  <a:pt x="102695" y="127831"/>
                </a:lnTo>
                <a:lnTo>
                  <a:pt x="107470" y="122624"/>
                </a:lnTo>
                <a:lnTo>
                  <a:pt x="121050" y="108676"/>
                </a:lnTo>
                <a:lnTo>
                  <a:pt x="133822" y="93906"/>
                </a:lnTo>
                <a:lnTo>
                  <a:pt x="145700" y="78351"/>
                </a:lnTo>
                <a:lnTo>
                  <a:pt x="156593" y="62045"/>
                </a:lnTo>
                <a:lnTo>
                  <a:pt x="162280" y="44102"/>
                </a:lnTo>
                <a:lnTo>
                  <a:pt x="158084" y="27945"/>
                </a:lnTo>
                <a:lnTo>
                  <a:pt x="146465" y="14646"/>
                </a:lnTo>
                <a:lnTo>
                  <a:pt x="129885" y="5276"/>
                </a:lnTo>
                <a:lnTo>
                  <a:pt x="104740" y="0"/>
                </a:lnTo>
                <a:close/>
              </a:path>
            </a:pathLst>
          </a:custGeom>
          <a:solidFill>
            <a:srgbClr val="EAD1A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3" name="object 183"/>
          <p:cNvGrpSpPr/>
          <p:nvPr/>
        </p:nvGrpSpPr>
        <p:grpSpPr>
          <a:xfrm>
            <a:off x="202416" y="406908"/>
            <a:ext cx="326390" cy="526415"/>
            <a:chOff x="202416" y="406908"/>
            <a:chExt cx="326390" cy="526415"/>
          </a:xfrm>
        </p:grpSpPr>
        <p:sp>
          <p:nvSpPr>
            <p:cNvPr id="184" name="object 184"/>
            <p:cNvSpPr/>
            <p:nvPr/>
          </p:nvSpPr>
          <p:spPr>
            <a:xfrm>
              <a:off x="202416" y="662178"/>
              <a:ext cx="290830" cy="271145"/>
            </a:xfrm>
            <a:custGeom>
              <a:avLst/>
              <a:gdLst/>
              <a:ahLst/>
              <a:cxnLst/>
              <a:rect l="l" t="t" r="r" b="b"/>
              <a:pathLst>
                <a:path w="290830" h="271144">
                  <a:moveTo>
                    <a:pt x="128164" y="0"/>
                  </a:moveTo>
                  <a:lnTo>
                    <a:pt x="77056" y="24590"/>
                  </a:lnTo>
                  <a:lnTo>
                    <a:pt x="42533" y="51466"/>
                  </a:lnTo>
                  <a:lnTo>
                    <a:pt x="14479" y="85401"/>
                  </a:lnTo>
                  <a:lnTo>
                    <a:pt x="0" y="126585"/>
                  </a:lnTo>
                  <a:lnTo>
                    <a:pt x="465" y="148462"/>
                  </a:lnTo>
                  <a:lnTo>
                    <a:pt x="22114" y="194468"/>
                  </a:lnTo>
                  <a:lnTo>
                    <a:pt x="59774" y="231521"/>
                  </a:lnTo>
                  <a:lnTo>
                    <a:pt x="102969" y="262310"/>
                  </a:lnTo>
                  <a:lnTo>
                    <a:pt x="151536" y="270922"/>
                  </a:lnTo>
                  <a:lnTo>
                    <a:pt x="167776" y="269458"/>
                  </a:lnTo>
                  <a:lnTo>
                    <a:pt x="206868" y="262439"/>
                  </a:lnTo>
                  <a:lnTo>
                    <a:pt x="249169" y="229235"/>
                  </a:lnTo>
                  <a:lnTo>
                    <a:pt x="267846" y="212010"/>
                  </a:lnTo>
                  <a:lnTo>
                    <a:pt x="276407" y="202963"/>
                  </a:lnTo>
                  <a:lnTo>
                    <a:pt x="283561" y="192786"/>
                  </a:lnTo>
                  <a:lnTo>
                    <a:pt x="290367" y="167399"/>
                  </a:lnTo>
                  <a:lnTo>
                    <a:pt x="288500" y="137620"/>
                  </a:lnTo>
                  <a:lnTo>
                    <a:pt x="279219" y="109007"/>
                  </a:lnTo>
                  <a:lnTo>
                    <a:pt x="263787" y="87122"/>
                  </a:lnTo>
                  <a:lnTo>
                    <a:pt x="240746" y="71453"/>
                  </a:lnTo>
                  <a:lnTo>
                    <a:pt x="215340" y="59118"/>
                  </a:lnTo>
                  <a:lnTo>
                    <a:pt x="189939" y="45831"/>
                  </a:lnTo>
                  <a:lnTo>
                    <a:pt x="166911" y="27305"/>
                  </a:lnTo>
                  <a:lnTo>
                    <a:pt x="158466" y="18162"/>
                  </a:lnTo>
                  <a:lnTo>
                    <a:pt x="149466" y="9509"/>
                  </a:lnTo>
                  <a:lnTo>
                    <a:pt x="139503" y="2926"/>
                  </a:lnTo>
                  <a:lnTo>
                    <a:pt x="12816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2690" y="406908"/>
              <a:ext cx="182336" cy="23406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007" y="541655"/>
              <a:ext cx="83422" cy="80137"/>
            </a:xfrm>
            <a:prstGeom prst="rect">
              <a:avLst/>
            </a:prstGeom>
          </p:spPr>
        </p:pic>
      </p:grpSp>
      <p:pic>
        <p:nvPicPr>
          <p:cNvPr id="187" name="object 18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1344" y="365377"/>
            <a:ext cx="188134" cy="158700"/>
          </a:xfrm>
          <a:prstGeom prst="rect">
            <a:avLst/>
          </a:prstGeom>
        </p:spPr>
      </p:pic>
      <p:grpSp>
        <p:nvGrpSpPr>
          <p:cNvPr id="188" name="object 188"/>
          <p:cNvGrpSpPr/>
          <p:nvPr/>
        </p:nvGrpSpPr>
        <p:grpSpPr>
          <a:xfrm>
            <a:off x="428244" y="1335024"/>
            <a:ext cx="8285480" cy="1739900"/>
            <a:chOff x="428244" y="1335024"/>
            <a:chExt cx="8285480" cy="1739900"/>
          </a:xfrm>
        </p:grpSpPr>
        <p:sp>
          <p:nvSpPr>
            <p:cNvPr id="189" name="object 189"/>
            <p:cNvSpPr/>
            <p:nvPr/>
          </p:nvSpPr>
          <p:spPr>
            <a:xfrm>
              <a:off x="6396354" y="1705483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0" y="0"/>
                  </a:moveTo>
                  <a:lnTo>
                    <a:pt x="1778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07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8244" y="1335024"/>
              <a:ext cx="8285226" cy="1739645"/>
            </a:xfrm>
            <a:prstGeom prst="rect">
              <a:avLst/>
            </a:prstGeom>
          </p:spPr>
        </p:pic>
      </p:grpSp>
      <p:sp>
        <p:nvSpPr>
          <p:cNvPr id="191" name="object 191"/>
          <p:cNvSpPr txBox="1">
            <a:spLocks noGrp="1"/>
          </p:cNvSpPr>
          <p:nvPr>
            <p:ph type="title"/>
          </p:nvPr>
        </p:nvSpPr>
        <p:spPr>
          <a:xfrm>
            <a:off x="2734182" y="385698"/>
            <a:ext cx="36779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25"/>
              <a:t>Fli</a:t>
            </a:r>
            <a:r>
              <a:rPr dirty="0" spc="-430"/>
              <a:t>g</a:t>
            </a:r>
            <a:r>
              <a:rPr dirty="0" spc="-390"/>
              <a:t>ht</a:t>
            </a:r>
            <a:r>
              <a:rPr dirty="0" spc="-285"/>
              <a:t> </a:t>
            </a:r>
            <a:r>
              <a:rPr dirty="0" spc="-445"/>
              <a:t>Number</a:t>
            </a:r>
            <a:r>
              <a:rPr dirty="0" spc="-285"/>
              <a:t> </a:t>
            </a:r>
            <a:r>
              <a:rPr dirty="0" spc="-275"/>
              <a:t>vs</a:t>
            </a:r>
            <a:r>
              <a:rPr dirty="0" spc="-290"/>
              <a:t> </a:t>
            </a:r>
            <a:r>
              <a:rPr dirty="0" spc="-409"/>
              <a:t>Launch</a:t>
            </a:r>
            <a:r>
              <a:rPr dirty="0" spc="-295"/>
              <a:t> </a:t>
            </a:r>
            <a:r>
              <a:rPr dirty="0" spc="-350"/>
              <a:t>Site</a:t>
            </a:r>
          </a:p>
        </p:txBody>
      </p:sp>
      <p:sp>
        <p:nvSpPr>
          <p:cNvPr id="192" name="object 192"/>
          <p:cNvSpPr txBox="1"/>
          <p:nvPr/>
        </p:nvSpPr>
        <p:spPr>
          <a:xfrm>
            <a:off x="580440" y="3607689"/>
            <a:ext cx="8144509" cy="88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According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to the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plot above, it’s possible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to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verify that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the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best launch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site 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nowadays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is CCAFS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SLC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40, </a:t>
            </a:r>
            <a:r>
              <a:rPr dirty="0" sz="1400" spc="-37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where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most</a:t>
            </a:r>
            <a:r>
              <a:rPr dirty="0" sz="1400" spc="-2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of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recent</a:t>
            </a:r>
            <a:r>
              <a:rPr dirty="0" sz="1400" spc="-2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launches</a:t>
            </a:r>
            <a:r>
              <a:rPr dirty="0" sz="1400" spc="-4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were successful</a:t>
            </a:r>
            <a:r>
              <a:rPr dirty="0" sz="1400" spc="-4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followed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by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KSC LC39A</a:t>
            </a:r>
            <a:r>
              <a:rPr dirty="0" sz="1400" spc="-2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and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VAFB</a:t>
            </a:r>
            <a:r>
              <a:rPr dirty="0" sz="1400" spc="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SLC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4E.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Also,</a:t>
            </a:r>
            <a:r>
              <a:rPr dirty="0" sz="1400" spc="-2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the</a:t>
            </a:r>
            <a:r>
              <a:rPr dirty="0" sz="1400" spc="-3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success</a:t>
            </a:r>
            <a:r>
              <a:rPr dirty="0" sz="1400" spc="-4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rate</a:t>
            </a:r>
            <a:r>
              <a:rPr dirty="0" sz="1400" spc="-3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increases</a:t>
            </a:r>
            <a:r>
              <a:rPr dirty="0" sz="1400" spc="-4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as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the</a:t>
            </a:r>
            <a:r>
              <a:rPr dirty="0" sz="1400" spc="-2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number</a:t>
            </a:r>
            <a:r>
              <a:rPr dirty="0" sz="1400" spc="-3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of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flights</a:t>
            </a:r>
            <a:r>
              <a:rPr dirty="0" sz="1400" spc="-3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increases.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93" name="object 19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14527" y="3653028"/>
            <a:ext cx="150571" cy="150875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14527" y="4297679"/>
            <a:ext cx="150571" cy="1508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77595" y="1257300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897" y="0"/>
                </a:moveTo>
                <a:lnTo>
                  <a:pt x="36563" y="37211"/>
                </a:lnTo>
                <a:lnTo>
                  <a:pt x="0" y="42672"/>
                </a:lnTo>
                <a:lnTo>
                  <a:pt x="36563" y="48133"/>
                </a:lnTo>
                <a:lnTo>
                  <a:pt x="41897" y="85344"/>
                </a:lnTo>
                <a:lnTo>
                  <a:pt x="47256" y="48133"/>
                </a:lnTo>
                <a:lnTo>
                  <a:pt x="83820" y="42672"/>
                </a:lnTo>
                <a:lnTo>
                  <a:pt x="47256" y="37211"/>
                </a:lnTo>
                <a:lnTo>
                  <a:pt x="4189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7148" y="85496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19" y="0"/>
                </a:moveTo>
                <a:lnTo>
                  <a:pt x="37388" y="37464"/>
                </a:lnTo>
                <a:lnTo>
                  <a:pt x="0" y="42672"/>
                </a:lnTo>
                <a:lnTo>
                  <a:pt x="37388" y="48133"/>
                </a:lnTo>
                <a:lnTo>
                  <a:pt x="42519" y="85344"/>
                </a:lnTo>
                <a:lnTo>
                  <a:pt x="47929" y="48133"/>
                </a:lnTo>
                <a:lnTo>
                  <a:pt x="85318" y="42672"/>
                </a:lnTo>
                <a:lnTo>
                  <a:pt x="47929" y="37464"/>
                </a:lnTo>
                <a:lnTo>
                  <a:pt x="425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631390" y="1395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1262" y="0"/>
                </a:moveTo>
                <a:lnTo>
                  <a:pt x="9362" y="4185"/>
                </a:lnTo>
                <a:lnTo>
                  <a:pt x="1307" y="15001"/>
                </a:lnTo>
                <a:lnTo>
                  <a:pt x="0" y="23879"/>
                </a:lnTo>
                <a:lnTo>
                  <a:pt x="2085" y="32210"/>
                </a:lnTo>
                <a:lnTo>
                  <a:pt x="7147" y="39112"/>
                </a:lnTo>
                <a:lnTo>
                  <a:pt x="14769" y="43703"/>
                </a:lnTo>
                <a:lnTo>
                  <a:pt x="28221" y="44243"/>
                </a:lnTo>
                <a:lnTo>
                  <a:pt x="38852" y="37639"/>
                </a:lnTo>
                <a:lnTo>
                  <a:pt x="44362" y="26416"/>
                </a:lnTo>
                <a:lnTo>
                  <a:pt x="42455" y="13096"/>
                </a:lnTo>
                <a:lnTo>
                  <a:pt x="33472" y="2839"/>
                </a:lnTo>
                <a:lnTo>
                  <a:pt x="21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19410" y="437911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1625" y="0"/>
                </a:moveTo>
                <a:lnTo>
                  <a:pt x="9485" y="3919"/>
                </a:lnTo>
                <a:lnTo>
                  <a:pt x="1273" y="14589"/>
                </a:lnTo>
                <a:lnTo>
                  <a:pt x="0" y="23512"/>
                </a:lnTo>
                <a:lnTo>
                  <a:pt x="2035" y="32067"/>
                </a:lnTo>
                <a:lnTo>
                  <a:pt x="7024" y="39217"/>
                </a:lnTo>
                <a:lnTo>
                  <a:pt x="14608" y="43926"/>
                </a:lnTo>
                <a:lnTo>
                  <a:pt x="28487" y="44549"/>
                </a:lnTo>
                <a:lnTo>
                  <a:pt x="39437" y="37766"/>
                </a:lnTo>
                <a:lnTo>
                  <a:pt x="45148" y="26316"/>
                </a:lnTo>
                <a:lnTo>
                  <a:pt x="43310" y="12938"/>
                </a:lnTo>
                <a:lnTo>
                  <a:pt x="34099" y="2962"/>
                </a:lnTo>
                <a:lnTo>
                  <a:pt x="216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352790" y="522150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4">
                <a:moveTo>
                  <a:pt x="3363" y="0"/>
                </a:moveTo>
                <a:lnTo>
                  <a:pt x="888" y="1597"/>
                </a:lnTo>
                <a:lnTo>
                  <a:pt x="0" y="4010"/>
                </a:lnTo>
                <a:lnTo>
                  <a:pt x="1777" y="6423"/>
                </a:lnTo>
                <a:lnTo>
                  <a:pt x="3809" y="7947"/>
                </a:lnTo>
                <a:lnTo>
                  <a:pt x="6693" y="7044"/>
                </a:lnTo>
                <a:lnTo>
                  <a:pt x="5921" y="3105"/>
                </a:lnTo>
                <a:lnTo>
                  <a:pt x="33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360918" y="27485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366" y="0"/>
                </a:moveTo>
                <a:lnTo>
                  <a:pt x="5695" y="1901"/>
                </a:lnTo>
                <a:lnTo>
                  <a:pt x="1904" y="6826"/>
                </a:lnTo>
                <a:lnTo>
                  <a:pt x="0" y="12287"/>
                </a:lnTo>
                <a:lnTo>
                  <a:pt x="2921" y="18637"/>
                </a:lnTo>
                <a:lnTo>
                  <a:pt x="8381" y="20542"/>
                </a:lnTo>
                <a:lnTo>
                  <a:pt x="14642" y="20796"/>
                </a:lnTo>
                <a:lnTo>
                  <a:pt x="19700" y="17621"/>
                </a:lnTo>
                <a:lnTo>
                  <a:pt x="22401" y="12255"/>
                </a:lnTo>
                <a:lnTo>
                  <a:pt x="21589" y="5937"/>
                </a:lnTo>
                <a:lnTo>
                  <a:pt x="17228" y="1289"/>
                </a:lnTo>
                <a:lnTo>
                  <a:pt x="11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594852" y="540178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1080" y="0"/>
                </a:moveTo>
                <a:lnTo>
                  <a:pt x="5683" y="1922"/>
                </a:lnTo>
                <a:lnTo>
                  <a:pt x="1904" y="7191"/>
                </a:lnTo>
                <a:lnTo>
                  <a:pt x="0" y="12652"/>
                </a:lnTo>
                <a:lnTo>
                  <a:pt x="2413" y="17986"/>
                </a:lnTo>
                <a:lnTo>
                  <a:pt x="7874" y="20018"/>
                </a:lnTo>
                <a:lnTo>
                  <a:pt x="14095" y="20318"/>
                </a:lnTo>
                <a:lnTo>
                  <a:pt x="19065" y="17367"/>
                </a:lnTo>
                <a:lnTo>
                  <a:pt x="21679" y="12249"/>
                </a:lnTo>
                <a:lnTo>
                  <a:pt x="20827" y="6048"/>
                </a:lnTo>
                <a:lnTo>
                  <a:pt x="16621" y="1387"/>
                </a:lnTo>
                <a:lnTo>
                  <a:pt x="110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093836" y="52936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461" y="0"/>
                </a:moveTo>
                <a:lnTo>
                  <a:pt x="5766" y="1901"/>
                </a:lnTo>
                <a:lnTo>
                  <a:pt x="1905" y="6826"/>
                </a:lnTo>
                <a:lnTo>
                  <a:pt x="0" y="12287"/>
                </a:lnTo>
                <a:lnTo>
                  <a:pt x="3048" y="18637"/>
                </a:lnTo>
                <a:lnTo>
                  <a:pt x="8509" y="20542"/>
                </a:lnTo>
                <a:lnTo>
                  <a:pt x="14714" y="20796"/>
                </a:lnTo>
                <a:lnTo>
                  <a:pt x="19764" y="17621"/>
                </a:lnTo>
                <a:lnTo>
                  <a:pt x="22457" y="12255"/>
                </a:lnTo>
                <a:lnTo>
                  <a:pt x="21590" y="5937"/>
                </a:lnTo>
                <a:lnTo>
                  <a:pt x="17299" y="1289"/>
                </a:lnTo>
                <a:lnTo>
                  <a:pt x="114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08493" y="261620"/>
            <a:ext cx="84200" cy="84200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9084051" y="105168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20131" y="44565"/>
                </a:lnTo>
                <a:lnTo>
                  <a:pt x="32658" y="41814"/>
                </a:lnTo>
                <a:lnTo>
                  <a:pt x="41876" y="33016"/>
                </a:lnTo>
                <a:lnTo>
                  <a:pt x="44580" y="19812"/>
                </a:lnTo>
                <a:lnTo>
                  <a:pt x="41808" y="11340"/>
                </a:lnTo>
                <a:lnTo>
                  <a:pt x="36024" y="4810"/>
                </a:lnTo>
                <a:lnTo>
                  <a:pt x="28168" y="827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536174" y="565023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19992" y="44942"/>
                </a:lnTo>
                <a:lnTo>
                  <a:pt x="32214" y="42163"/>
                </a:lnTo>
                <a:lnTo>
                  <a:pt x="41126" y="33194"/>
                </a:lnTo>
                <a:lnTo>
                  <a:pt x="43691" y="19938"/>
                </a:lnTo>
                <a:lnTo>
                  <a:pt x="41058" y="11394"/>
                </a:lnTo>
                <a:lnTo>
                  <a:pt x="35579" y="4825"/>
                </a:lnTo>
                <a:lnTo>
                  <a:pt x="28029" y="829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452346" y="134112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19823" y="0"/>
                </a:moveTo>
                <a:lnTo>
                  <a:pt x="7040" y="5470"/>
                </a:lnTo>
                <a:lnTo>
                  <a:pt x="138" y="16335"/>
                </a:lnTo>
                <a:lnTo>
                  <a:pt x="0" y="29128"/>
                </a:lnTo>
                <a:lnTo>
                  <a:pt x="7504" y="40386"/>
                </a:lnTo>
                <a:lnTo>
                  <a:pt x="20121" y="45400"/>
                </a:lnTo>
                <a:lnTo>
                  <a:pt x="32619" y="42687"/>
                </a:lnTo>
                <a:lnTo>
                  <a:pt x="41830" y="33903"/>
                </a:lnTo>
                <a:lnTo>
                  <a:pt x="44588" y="20700"/>
                </a:lnTo>
                <a:lnTo>
                  <a:pt x="41880" y="12090"/>
                </a:lnTo>
                <a:lnTo>
                  <a:pt x="36349" y="5254"/>
                </a:lnTo>
                <a:lnTo>
                  <a:pt x="28747" y="966"/>
                </a:lnTo>
                <a:lnTo>
                  <a:pt x="19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997822" y="872236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59" h="9525">
                <a:moveTo>
                  <a:pt x="7238" y="0"/>
                </a:moveTo>
                <a:lnTo>
                  <a:pt x="4825" y="253"/>
                </a:lnTo>
                <a:lnTo>
                  <a:pt x="2412" y="508"/>
                </a:lnTo>
                <a:lnTo>
                  <a:pt x="0" y="2412"/>
                </a:lnTo>
                <a:lnTo>
                  <a:pt x="380" y="4825"/>
                </a:lnTo>
                <a:lnTo>
                  <a:pt x="634" y="7365"/>
                </a:lnTo>
                <a:lnTo>
                  <a:pt x="3301" y="9525"/>
                </a:lnTo>
                <a:lnTo>
                  <a:pt x="8254" y="9016"/>
                </a:lnTo>
                <a:lnTo>
                  <a:pt x="9651" y="6350"/>
                </a:lnTo>
                <a:lnTo>
                  <a:pt x="9144" y="1397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608907" y="13716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2200" y="0"/>
                </a:moveTo>
                <a:lnTo>
                  <a:pt x="0" y="2049"/>
                </a:lnTo>
                <a:lnTo>
                  <a:pt x="2407" y="5254"/>
                </a:lnTo>
                <a:lnTo>
                  <a:pt x="6076" y="6911"/>
                </a:lnTo>
                <a:lnTo>
                  <a:pt x="7661" y="4318"/>
                </a:lnTo>
                <a:lnTo>
                  <a:pt x="7407" y="1905"/>
                </a:lnTo>
                <a:lnTo>
                  <a:pt x="4740" y="508"/>
                </a:lnTo>
                <a:lnTo>
                  <a:pt x="22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58792" y="43865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4613" y="0"/>
                </a:moveTo>
                <a:lnTo>
                  <a:pt x="2200" y="253"/>
                </a:lnTo>
                <a:lnTo>
                  <a:pt x="0" y="2303"/>
                </a:lnTo>
                <a:lnTo>
                  <a:pt x="2407" y="5508"/>
                </a:lnTo>
                <a:lnTo>
                  <a:pt x="6076" y="7165"/>
                </a:lnTo>
                <a:lnTo>
                  <a:pt x="7661" y="4571"/>
                </a:lnTo>
                <a:lnTo>
                  <a:pt x="7407" y="2158"/>
                </a:lnTo>
                <a:lnTo>
                  <a:pt x="46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007093" y="65976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7238" y="0"/>
                </a:moveTo>
                <a:lnTo>
                  <a:pt x="4699" y="254"/>
                </a:lnTo>
                <a:lnTo>
                  <a:pt x="2285" y="1270"/>
                </a:lnTo>
                <a:lnTo>
                  <a:pt x="1777" y="3810"/>
                </a:lnTo>
                <a:lnTo>
                  <a:pt x="0" y="10668"/>
                </a:lnTo>
                <a:lnTo>
                  <a:pt x="10159" y="12192"/>
                </a:lnTo>
                <a:lnTo>
                  <a:pt x="10286" y="5461"/>
                </a:lnTo>
                <a:lnTo>
                  <a:pt x="10795" y="2921"/>
                </a:lnTo>
                <a:lnTo>
                  <a:pt x="9778" y="508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692477" y="22999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769" y="0"/>
                </a:moveTo>
                <a:lnTo>
                  <a:pt x="9054" y="635"/>
                </a:lnTo>
                <a:lnTo>
                  <a:pt x="3305" y="3127"/>
                </a:lnTo>
                <a:lnTo>
                  <a:pt x="117" y="8191"/>
                </a:lnTo>
                <a:lnTo>
                  <a:pt x="0" y="14208"/>
                </a:lnTo>
                <a:lnTo>
                  <a:pt x="3466" y="19557"/>
                </a:lnTo>
                <a:lnTo>
                  <a:pt x="9417" y="21822"/>
                </a:lnTo>
                <a:lnTo>
                  <a:pt x="15261" y="20431"/>
                </a:lnTo>
                <a:lnTo>
                  <a:pt x="19557" y="16254"/>
                </a:lnTo>
                <a:lnTo>
                  <a:pt x="20865" y="10160"/>
                </a:lnTo>
                <a:lnTo>
                  <a:pt x="20230" y="4444"/>
                </a:lnTo>
                <a:lnTo>
                  <a:pt x="147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367248" y="92836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278" y="21131"/>
                </a:lnTo>
                <a:lnTo>
                  <a:pt x="14847" y="19986"/>
                </a:lnTo>
                <a:lnTo>
                  <a:pt x="18843" y="15865"/>
                </a:lnTo>
                <a:lnTo>
                  <a:pt x="19958" y="9398"/>
                </a:lnTo>
                <a:lnTo>
                  <a:pt x="19323" y="3683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738723" y="887983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417" y="21131"/>
                </a:lnTo>
                <a:lnTo>
                  <a:pt x="15291" y="19986"/>
                </a:lnTo>
                <a:lnTo>
                  <a:pt x="19593" y="15865"/>
                </a:lnTo>
                <a:lnTo>
                  <a:pt x="20847" y="9398"/>
                </a:lnTo>
                <a:lnTo>
                  <a:pt x="20339" y="4444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473850" y="88442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48" y="0"/>
                </a:moveTo>
                <a:lnTo>
                  <a:pt x="8733" y="635"/>
                </a:lnTo>
                <a:lnTo>
                  <a:pt x="3091" y="3107"/>
                </a:lnTo>
                <a:lnTo>
                  <a:pt x="81" y="8127"/>
                </a:lnTo>
                <a:lnTo>
                  <a:pt x="0" y="14100"/>
                </a:lnTo>
                <a:lnTo>
                  <a:pt x="3145" y="19431"/>
                </a:lnTo>
                <a:lnTo>
                  <a:pt x="9096" y="21768"/>
                </a:lnTo>
                <a:lnTo>
                  <a:pt x="14940" y="20415"/>
                </a:lnTo>
                <a:lnTo>
                  <a:pt x="19236" y="16252"/>
                </a:lnTo>
                <a:lnTo>
                  <a:pt x="20544" y="10160"/>
                </a:lnTo>
                <a:lnTo>
                  <a:pt x="19909" y="4445"/>
                </a:lnTo>
                <a:lnTo>
                  <a:pt x="144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894353" y="926464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823" y="0"/>
                </a:moveTo>
                <a:lnTo>
                  <a:pt x="9108" y="635"/>
                </a:lnTo>
                <a:lnTo>
                  <a:pt x="3341" y="3006"/>
                </a:lnTo>
                <a:lnTo>
                  <a:pt x="123" y="7794"/>
                </a:lnTo>
                <a:lnTo>
                  <a:pt x="0" y="13511"/>
                </a:lnTo>
                <a:lnTo>
                  <a:pt x="3520" y="18669"/>
                </a:lnTo>
                <a:lnTo>
                  <a:pt x="9296" y="21024"/>
                </a:lnTo>
                <a:lnTo>
                  <a:pt x="14870" y="19700"/>
                </a:lnTo>
                <a:lnTo>
                  <a:pt x="18897" y="15543"/>
                </a:lnTo>
                <a:lnTo>
                  <a:pt x="20030" y="9398"/>
                </a:lnTo>
                <a:lnTo>
                  <a:pt x="19395" y="3683"/>
                </a:lnTo>
                <a:lnTo>
                  <a:pt x="14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40672" y="40386"/>
            <a:ext cx="88900" cy="88900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8916161" y="609117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3074" y="0"/>
                </a:moveTo>
                <a:lnTo>
                  <a:pt x="10731" y="3482"/>
                </a:lnTo>
                <a:lnTo>
                  <a:pt x="2008" y="12989"/>
                </a:lnTo>
                <a:lnTo>
                  <a:pt x="0" y="26771"/>
                </a:lnTo>
                <a:lnTo>
                  <a:pt x="3270" y="35059"/>
                </a:lnTo>
                <a:lnTo>
                  <a:pt x="9398" y="41265"/>
                </a:lnTo>
                <a:lnTo>
                  <a:pt x="17430" y="44827"/>
                </a:lnTo>
                <a:lnTo>
                  <a:pt x="26416" y="45186"/>
                </a:lnTo>
                <a:lnTo>
                  <a:pt x="38477" y="39153"/>
                </a:lnTo>
                <a:lnTo>
                  <a:pt x="44608" y="27977"/>
                </a:lnTo>
                <a:lnTo>
                  <a:pt x="44025" y="15182"/>
                </a:lnTo>
                <a:lnTo>
                  <a:pt x="35941" y="4292"/>
                </a:lnTo>
                <a:lnTo>
                  <a:pt x="230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835897" y="798502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1446" y="0"/>
                </a:moveTo>
                <a:lnTo>
                  <a:pt x="0" y="2613"/>
                </a:lnTo>
                <a:lnTo>
                  <a:pt x="1143" y="5026"/>
                </a:lnTo>
                <a:lnTo>
                  <a:pt x="3175" y="7185"/>
                </a:lnTo>
                <a:lnTo>
                  <a:pt x="5715" y="6804"/>
                </a:lnTo>
                <a:lnTo>
                  <a:pt x="7768" y="4631"/>
                </a:lnTo>
                <a:lnTo>
                  <a:pt x="5191" y="1518"/>
                </a:lnTo>
                <a:lnTo>
                  <a:pt x="14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068816" y="819979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840" y="0"/>
                </a:moveTo>
                <a:lnTo>
                  <a:pt x="5064" y="1678"/>
                </a:lnTo>
                <a:lnTo>
                  <a:pt x="978" y="6072"/>
                </a:lnTo>
                <a:lnTo>
                  <a:pt x="0" y="12251"/>
                </a:lnTo>
                <a:lnTo>
                  <a:pt x="1015" y="17966"/>
                </a:lnTo>
                <a:lnTo>
                  <a:pt x="6603" y="22030"/>
                </a:lnTo>
                <a:lnTo>
                  <a:pt x="12318" y="21141"/>
                </a:lnTo>
                <a:lnTo>
                  <a:pt x="17908" y="18341"/>
                </a:lnTo>
                <a:lnTo>
                  <a:pt x="20843" y="13124"/>
                </a:lnTo>
                <a:lnTo>
                  <a:pt x="20659" y="7121"/>
                </a:lnTo>
                <a:lnTo>
                  <a:pt x="16890" y="1964"/>
                </a:lnTo>
                <a:lnTo>
                  <a:pt x="108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852027" y="541702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0144" y="0"/>
                </a:moveTo>
                <a:lnTo>
                  <a:pt x="4667" y="1635"/>
                </a:lnTo>
                <a:lnTo>
                  <a:pt x="857" y="5984"/>
                </a:lnTo>
                <a:lnTo>
                  <a:pt x="0" y="12144"/>
                </a:lnTo>
                <a:lnTo>
                  <a:pt x="1016" y="17859"/>
                </a:lnTo>
                <a:lnTo>
                  <a:pt x="5715" y="21288"/>
                </a:lnTo>
                <a:lnTo>
                  <a:pt x="11429" y="20399"/>
                </a:lnTo>
                <a:lnTo>
                  <a:pt x="17341" y="17611"/>
                </a:lnTo>
                <a:lnTo>
                  <a:pt x="20240" y="12668"/>
                </a:lnTo>
                <a:lnTo>
                  <a:pt x="19877" y="6986"/>
                </a:lnTo>
                <a:lnTo>
                  <a:pt x="16001" y="1984"/>
                </a:lnTo>
                <a:lnTo>
                  <a:pt x="10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769222" y="103517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715" y="0"/>
                </a:moveTo>
                <a:lnTo>
                  <a:pt x="4952" y="1641"/>
                </a:lnTo>
                <a:lnTo>
                  <a:pt x="904" y="6020"/>
                </a:lnTo>
                <a:lnTo>
                  <a:pt x="0" y="12197"/>
                </a:lnTo>
                <a:lnTo>
                  <a:pt x="888" y="17912"/>
                </a:lnTo>
                <a:lnTo>
                  <a:pt x="6476" y="22103"/>
                </a:lnTo>
                <a:lnTo>
                  <a:pt x="12319" y="21087"/>
                </a:lnTo>
                <a:lnTo>
                  <a:pt x="17835" y="18289"/>
                </a:lnTo>
                <a:lnTo>
                  <a:pt x="20732" y="13086"/>
                </a:lnTo>
                <a:lnTo>
                  <a:pt x="20534" y="7121"/>
                </a:lnTo>
                <a:lnTo>
                  <a:pt x="16763" y="2037"/>
                </a:lnTo>
                <a:lnTo>
                  <a:pt x="10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1" name="object 11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57436" y="1099692"/>
            <a:ext cx="88392" cy="88392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8442070" y="1046976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2181" y="0"/>
                </a:moveTo>
                <a:lnTo>
                  <a:pt x="9969" y="3821"/>
                </a:lnTo>
                <a:lnTo>
                  <a:pt x="1567" y="13358"/>
                </a:lnTo>
                <a:lnTo>
                  <a:pt x="0" y="26681"/>
                </a:lnTo>
                <a:lnTo>
                  <a:pt x="3456" y="34903"/>
                </a:lnTo>
                <a:lnTo>
                  <a:pt x="9747" y="40921"/>
                </a:lnTo>
                <a:lnTo>
                  <a:pt x="17895" y="44201"/>
                </a:lnTo>
                <a:lnTo>
                  <a:pt x="26924" y="44207"/>
                </a:lnTo>
                <a:lnTo>
                  <a:pt x="38786" y="37915"/>
                </a:lnTo>
                <a:lnTo>
                  <a:pt x="44576" y="26824"/>
                </a:lnTo>
                <a:lnTo>
                  <a:pt x="43604" y="14329"/>
                </a:lnTo>
                <a:lnTo>
                  <a:pt x="35178" y="3821"/>
                </a:lnTo>
                <a:lnTo>
                  <a:pt x="221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9030716" y="148407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1484" y="0"/>
                </a:moveTo>
                <a:lnTo>
                  <a:pt x="9540" y="3790"/>
                </a:lnTo>
                <a:lnTo>
                  <a:pt x="1430" y="13485"/>
                </a:lnTo>
                <a:lnTo>
                  <a:pt x="0" y="26967"/>
                </a:lnTo>
                <a:lnTo>
                  <a:pt x="3411" y="35208"/>
                </a:lnTo>
                <a:lnTo>
                  <a:pt x="9477" y="41271"/>
                </a:lnTo>
                <a:lnTo>
                  <a:pt x="17377" y="44594"/>
                </a:lnTo>
                <a:lnTo>
                  <a:pt x="26288" y="44620"/>
                </a:lnTo>
                <a:lnTo>
                  <a:pt x="38078" y="38274"/>
                </a:lnTo>
                <a:lnTo>
                  <a:pt x="43830" y="27189"/>
                </a:lnTo>
                <a:lnTo>
                  <a:pt x="42844" y="14724"/>
                </a:lnTo>
                <a:lnTo>
                  <a:pt x="34416" y="4234"/>
                </a:lnTo>
                <a:lnTo>
                  <a:pt x="21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579357" y="1251711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6096" y="0"/>
                </a:moveTo>
                <a:lnTo>
                  <a:pt x="3683" y="508"/>
                </a:lnTo>
                <a:lnTo>
                  <a:pt x="1143" y="1015"/>
                </a:lnTo>
                <a:lnTo>
                  <a:pt x="0" y="3683"/>
                </a:lnTo>
                <a:lnTo>
                  <a:pt x="508" y="6096"/>
                </a:lnTo>
                <a:lnTo>
                  <a:pt x="1016" y="8636"/>
                </a:lnTo>
                <a:lnTo>
                  <a:pt x="2921" y="9905"/>
                </a:lnTo>
                <a:lnTo>
                  <a:pt x="5334" y="9398"/>
                </a:lnTo>
                <a:lnTo>
                  <a:pt x="7874" y="9016"/>
                </a:lnTo>
                <a:lnTo>
                  <a:pt x="9906" y="6858"/>
                </a:lnTo>
                <a:lnTo>
                  <a:pt x="9525" y="4445"/>
                </a:lnTo>
                <a:lnTo>
                  <a:pt x="9017" y="2032"/>
                </a:lnTo>
                <a:lnTo>
                  <a:pt x="6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043289" y="2076227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285" y="0"/>
                </a:moveTo>
                <a:lnTo>
                  <a:pt x="0" y="2635"/>
                </a:lnTo>
                <a:lnTo>
                  <a:pt x="380" y="5175"/>
                </a:lnTo>
                <a:lnTo>
                  <a:pt x="3175" y="6318"/>
                </a:lnTo>
                <a:lnTo>
                  <a:pt x="5714" y="6572"/>
                </a:lnTo>
                <a:lnTo>
                  <a:pt x="7715" y="4349"/>
                </a:lnTo>
                <a:lnTo>
                  <a:pt x="5048" y="1365"/>
                </a:lnTo>
                <a:lnTo>
                  <a:pt x="12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657970" y="168290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1341" y="0"/>
                </a:moveTo>
                <a:lnTo>
                  <a:pt x="0" y="2635"/>
                </a:lnTo>
                <a:lnTo>
                  <a:pt x="380" y="5048"/>
                </a:lnTo>
                <a:lnTo>
                  <a:pt x="3301" y="7080"/>
                </a:lnTo>
                <a:lnTo>
                  <a:pt x="5842" y="6572"/>
                </a:lnTo>
                <a:lnTo>
                  <a:pt x="7786" y="4349"/>
                </a:lnTo>
                <a:lnTo>
                  <a:pt x="5111" y="1365"/>
                </a:lnTo>
                <a:lnTo>
                  <a:pt x="13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587485" y="1462150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5">
                <a:moveTo>
                  <a:pt x="0" y="0"/>
                </a:moveTo>
                <a:lnTo>
                  <a:pt x="508" y="6731"/>
                </a:lnTo>
                <a:lnTo>
                  <a:pt x="127" y="9271"/>
                </a:lnTo>
                <a:lnTo>
                  <a:pt x="1397" y="11557"/>
                </a:lnTo>
                <a:lnTo>
                  <a:pt x="4064" y="11937"/>
                </a:lnTo>
                <a:lnTo>
                  <a:pt x="6477" y="11429"/>
                </a:lnTo>
                <a:lnTo>
                  <a:pt x="8763" y="10160"/>
                </a:lnTo>
                <a:lnTo>
                  <a:pt x="9144" y="7620"/>
                </a:lnTo>
                <a:lnTo>
                  <a:pt x="10287" y="635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927592" y="1853455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12" y="0"/>
                </a:moveTo>
                <a:lnTo>
                  <a:pt x="4683" y="1871"/>
                </a:lnTo>
                <a:lnTo>
                  <a:pt x="740" y="6385"/>
                </a:lnTo>
                <a:lnTo>
                  <a:pt x="0" y="12555"/>
                </a:lnTo>
                <a:lnTo>
                  <a:pt x="1142" y="18270"/>
                </a:lnTo>
                <a:lnTo>
                  <a:pt x="6984" y="22207"/>
                </a:lnTo>
                <a:lnTo>
                  <a:pt x="12700" y="21064"/>
                </a:lnTo>
                <a:lnTo>
                  <a:pt x="18135" y="18030"/>
                </a:lnTo>
                <a:lnTo>
                  <a:pt x="20843" y="12698"/>
                </a:lnTo>
                <a:lnTo>
                  <a:pt x="20433" y="6723"/>
                </a:lnTo>
                <a:lnTo>
                  <a:pt x="16509" y="1760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824721" y="1202656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0412" y="0"/>
                </a:moveTo>
                <a:lnTo>
                  <a:pt x="4683" y="1668"/>
                </a:lnTo>
                <a:lnTo>
                  <a:pt x="740" y="6171"/>
                </a:lnTo>
                <a:lnTo>
                  <a:pt x="0" y="12733"/>
                </a:lnTo>
                <a:lnTo>
                  <a:pt x="1016" y="17559"/>
                </a:lnTo>
                <a:lnTo>
                  <a:pt x="6857" y="21496"/>
                </a:lnTo>
                <a:lnTo>
                  <a:pt x="12573" y="20353"/>
                </a:lnTo>
                <a:lnTo>
                  <a:pt x="18028" y="17512"/>
                </a:lnTo>
                <a:lnTo>
                  <a:pt x="20780" y="12479"/>
                </a:lnTo>
                <a:lnTo>
                  <a:pt x="20413" y="6780"/>
                </a:lnTo>
                <a:lnTo>
                  <a:pt x="16509" y="1938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089135" y="118262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29" y="0"/>
                </a:moveTo>
                <a:lnTo>
                  <a:pt x="4730" y="1841"/>
                </a:lnTo>
                <a:lnTo>
                  <a:pt x="793" y="6350"/>
                </a:lnTo>
                <a:lnTo>
                  <a:pt x="0" y="12573"/>
                </a:lnTo>
                <a:lnTo>
                  <a:pt x="1143" y="18287"/>
                </a:lnTo>
                <a:lnTo>
                  <a:pt x="6985" y="22225"/>
                </a:lnTo>
                <a:lnTo>
                  <a:pt x="12700" y="21081"/>
                </a:lnTo>
                <a:lnTo>
                  <a:pt x="18028" y="18065"/>
                </a:lnTo>
                <a:lnTo>
                  <a:pt x="20558" y="12763"/>
                </a:lnTo>
                <a:lnTo>
                  <a:pt x="20111" y="6794"/>
                </a:lnTo>
                <a:lnTo>
                  <a:pt x="16510" y="1777"/>
                </a:lnTo>
                <a:lnTo>
                  <a:pt x="10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827896" y="220854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304" y="0"/>
                </a:moveTo>
                <a:lnTo>
                  <a:pt x="4619" y="1871"/>
                </a:lnTo>
                <a:lnTo>
                  <a:pt x="720" y="6385"/>
                </a:lnTo>
                <a:lnTo>
                  <a:pt x="0" y="12555"/>
                </a:lnTo>
                <a:lnTo>
                  <a:pt x="1016" y="18270"/>
                </a:lnTo>
                <a:lnTo>
                  <a:pt x="6857" y="22207"/>
                </a:lnTo>
                <a:lnTo>
                  <a:pt x="12573" y="21064"/>
                </a:lnTo>
                <a:lnTo>
                  <a:pt x="18008" y="18101"/>
                </a:lnTo>
                <a:lnTo>
                  <a:pt x="20716" y="12793"/>
                </a:lnTo>
                <a:lnTo>
                  <a:pt x="20306" y="6794"/>
                </a:lnTo>
                <a:lnTo>
                  <a:pt x="16382" y="1760"/>
                </a:lnTo>
                <a:lnTo>
                  <a:pt x="103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667115" y="1177849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9786" y="0"/>
                </a:moveTo>
                <a:lnTo>
                  <a:pt x="4349" y="1789"/>
                </a:lnTo>
                <a:lnTo>
                  <a:pt x="674" y="6246"/>
                </a:lnTo>
                <a:lnTo>
                  <a:pt x="0" y="12394"/>
                </a:lnTo>
                <a:lnTo>
                  <a:pt x="1142" y="18109"/>
                </a:lnTo>
                <a:lnTo>
                  <a:pt x="6095" y="21411"/>
                </a:lnTo>
                <a:lnTo>
                  <a:pt x="11683" y="20268"/>
                </a:lnTo>
                <a:lnTo>
                  <a:pt x="17212" y="17426"/>
                </a:lnTo>
                <a:lnTo>
                  <a:pt x="20002" y="12394"/>
                </a:lnTo>
                <a:lnTo>
                  <a:pt x="19649" y="6695"/>
                </a:lnTo>
                <a:lnTo>
                  <a:pt x="15748" y="1853"/>
                </a:lnTo>
                <a:lnTo>
                  <a:pt x="9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3" name="object 1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26347" y="2000376"/>
            <a:ext cx="87883" cy="87756"/>
          </a:xfrm>
          <a:prstGeom prst="rect">
            <a:avLst/>
          </a:prstGeom>
        </p:spPr>
      </p:pic>
      <p:sp>
        <p:nvSpPr>
          <p:cNvPr id="124" name="object 124"/>
          <p:cNvSpPr/>
          <p:nvPr/>
        </p:nvSpPr>
        <p:spPr>
          <a:xfrm>
            <a:off x="8937783" y="167938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5431" y="0"/>
                </a:moveTo>
                <a:lnTo>
                  <a:pt x="16708" y="186"/>
                </a:lnTo>
                <a:lnTo>
                  <a:pt x="8604" y="3873"/>
                </a:lnTo>
                <a:lnTo>
                  <a:pt x="384" y="15142"/>
                </a:lnTo>
                <a:lnTo>
                  <a:pt x="0" y="28019"/>
                </a:lnTo>
                <a:lnTo>
                  <a:pt x="6425" y="39110"/>
                </a:lnTo>
                <a:lnTo>
                  <a:pt x="18637" y="45021"/>
                </a:lnTo>
                <a:lnTo>
                  <a:pt x="32013" y="42834"/>
                </a:lnTo>
                <a:lnTo>
                  <a:pt x="41354" y="34099"/>
                </a:lnTo>
                <a:lnTo>
                  <a:pt x="44765" y="21840"/>
                </a:lnTo>
                <a:lnTo>
                  <a:pt x="40354" y="9080"/>
                </a:lnTo>
                <a:lnTo>
                  <a:pt x="33678" y="3051"/>
                </a:lnTo>
                <a:lnTo>
                  <a:pt x="254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9003498" y="1507871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5">
                <a:moveTo>
                  <a:pt x="6262" y="0"/>
                </a:moveTo>
                <a:lnTo>
                  <a:pt x="3341" y="126"/>
                </a:lnTo>
                <a:lnTo>
                  <a:pt x="801" y="1015"/>
                </a:lnTo>
                <a:lnTo>
                  <a:pt x="0" y="3889"/>
                </a:lnTo>
                <a:lnTo>
                  <a:pt x="3722" y="5429"/>
                </a:lnTo>
                <a:lnTo>
                  <a:pt x="7731" y="5016"/>
                </a:lnTo>
                <a:lnTo>
                  <a:pt x="7786" y="2031"/>
                </a:lnTo>
                <a:lnTo>
                  <a:pt x="6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839168" y="1693798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8667" y="0"/>
                </a:moveTo>
                <a:lnTo>
                  <a:pt x="3968" y="3428"/>
                </a:lnTo>
                <a:lnTo>
                  <a:pt x="305" y="8431"/>
                </a:lnTo>
                <a:lnTo>
                  <a:pt x="0" y="14208"/>
                </a:lnTo>
                <a:lnTo>
                  <a:pt x="2790" y="19198"/>
                </a:lnTo>
                <a:lnTo>
                  <a:pt x="8413" y="21843"/>
                </a:lnTo>
                <a:lnTo>
                  <a:pt x="14652" y="20998"/>
                </a:lnTo>
                <a:lnTo>
                  <a:pt x="18891" y="17176"/>
                </a:lnTo>
                <a:lnTo>
                  <a:pt x="20272" y="11592"/>
                </a:lnTo>
                <a:lnTo>
                  <a:pt x="17938" y="5461"/>
                </a:lnTo>
                <a:lnTo>
                  <a:pt x="14382" y="888"/>
                </a:lnTo>
                <a:lnTo>
                  <a:pt x="8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124791" y="128257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59">
                <a:moveTo>
                  <a:pt x="8413" y="0"/>
                </a:moveTo>
                <a:lnTo>
                  <a:pt x="3714" y="3428"/>
                </a:lnTo>
                <a:lnTo>
                  <a:pt x="130" y="8530"/>
                </a:lnTo>
                <a:lnTo>
                  <a:pt x="0" y="14525"/>
                </a:lnTo>
                <a:lnTo>
                  <a:pt x="2964" y="19734"/>
                </a:lnTo>
                <a:lnTo>
                  <a:pt x="8667" y="22478"/>
                </a:lnTo>
                <a:lnTo>
                  <a:pt x="14934" y="21466"/>
                </a:lnTo>
                <a:lnTo>
                  <a:pt x="19272" y="17335"/>
                </a:lnTo>
                <a:lnTo>
                  <a:pt x="20847" y="11584"/>
                </a:lnTo>
                <a:lnTo>
                  <a:pt x="18827" y="5714"/>
                </a:lnTo>
                <a:lnTo>
                  <a:pt x="15398" y="1015"/>
                </a:lnTo>
                <a:lnTo>
                  <a:pt x="8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45509" y="227901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18700" y="0"/>
                </a:moveTo>
                <a:lnTo>
                  <a:pt x="6478" y="5568"/>
                </a:lnTo>
                <a:lnTo>
                  <a:pt x="0" y="16256"/>
                </a:lnTo>
                <a:lnTo>
                  <a:pt x="169" y="28753"/>
                </a:lnTo>
                <a:lnTo>
                  <a:pt x="7893" y="39751"/>
                </a:lnTo>
                <a:lnTo>
                  <a:pt x="20613" y="44465"/>
                </a:lnTo>
                <a:lnTo>
                  <a:pt x="33054" y="41465"/>
                </a:lnTo>
                <a:lnTo>
                  <a:pt x="42072" y="32464"/>
                </a:lnTo>
                <a:lnTo>
                  <a:pt x="44519" y="19177"/>
                </a:lnTo>
                <a:lnTo>
                  <a:pt x="41558" y="10751"/>
                </a:lnTo>
                <a:lnTo>
                  <a:pt x="35644" y="4349"/>
                </a:lnTo>
                <a:lnTo>
                  <a:pt x="27712" y="567"/>
                </a:lnTo>
                <a:lnTo>
                  <a:pt x="18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87439" y="1804035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5">
                <a:moveTo>
                  <a:pt x="18694" y="0"/>
                </a:moveTo>
                <a:lnTo>
                  <a:pt x="6477" y="5568"/>
                </a:lnTo>
                <a:lnTo>
                  <a:pt x="0" y="16256"/>
                </a:lnTo>
                <a:lnTo>
                  <a:pt x="170" y="28753"/>
                </a:lnTo>
                <a:lnTo>
                  <a:pt x="7899" y="39750"/>
                </a:lnTo>
                <a:lnTo>
                  <a:pt x="20533" y="44862"/>
                </a:lnTo>
                <a:lnTo>
                  <a:pt x="32686" y="41878"/>
                </a:lnTo>
                <a:lnTo>
                  <a:pt x="41396" y="32750"/>
                </a:lnTo>
                <a:lnTo>
                  <a:pt x="43700" y="19430"/>
                </a:lnTo>
                <a:lnTo>
                  <a:pt x="40866" y="10983"/>
                </a:lnTo>
                <a:lnTo>
                  <a:pt x="35231" y="4524"/>
                </a:lnTo>
                <a:lnTo>
                  <a:pt x="27579" y="660"/>
                </a:lnTo>
                <a:lnTo>
                  <a:pt x="186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4601" y="137502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19">
                <a:moveTo>
                  <a:pt x="19364" y="0"/>
                </a:moveTo>
                <a:lnTo>
                  <a:pt x="6686" y="5707"/>
                </a:lnTo>
                <a:lnTo>
                  <a:pt x="0" y="16700"/>
                </a:lnTo>
                <a:lnTo>
                  <a:pt x="116" y="29503"/>
                </a:lnTo>
                <a:lnTo>
                  <a:pt x="7846" y="40640"/>
                </a:lnTo>
                <a:lnTo>
                  <a:pt x="20563" y="45356"/>
                </a:lnTo>
                <a:lnTo>
                  <a:pt x="33003" y="42370"/>
                </a:lnTo>
                <a:lnTo>
                  <a:pt x="42022" y="33406"/>
                </a:lnTo>
                <a:lnTo>
                  <a:pt x="44476" y="20193"/>
                </a:lnTo>
                <a:lnTo>
                  <a:pt x="41621" y="11626"/>
                </a:lnTo>
                <a:lnTo>
                  <a:pt x="35951" y="4905"/>
                </a:lnTo>
                <a:lnTo>
                  <a:pt x="28265" y="779"/>
                </a:lnTo>
                <a:lnTo>
                  <a:pt x="193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55129" y="2101595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7188" y="0"/>
                </a:moveTo>
                <a:lnTo>
                  <a:pt x="4724" y="254"/>
                </a:lnTo>
                <a:lnTo>
                  <a:pt x="2260" y="635"/>
                </a:lnTo>
                <a:lnTo>
                  <a:pt x="0" y="2540"/>
                </a:lnTo>
                <a:lnTo>
                  <a:pt x="634" y="7493"/>
                </a:lnTo>
                <a:lnTo>
                  <a:pt x="3403" y="9652"/>
                </a:lnTo>
                <a:lnTo>
                  <a:pt x="5867" y="9398"/>
                </a:lnTo>
                <a:lnTo>
                  <a:pt x="8343" y="9017"/>
                </a:lnTo>
                <a:lnTo>
                  <a:pt x="9664" y="6350"/>
                </a:lnTo>
                <a:lnTo>
                  <a:pt x="9042" y="1397"/>
                </a:lnTo>
                <a:lnTo>
                  <a:pt x="71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48098" y="1251711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4">
                <a:moveTo>
                  <a:pt x="2117" y="0"/>
                </a:moveTo>
                <a:lnTo>
                  <a:pt x="0" y="2083"/>
                </a:lnTo>
                <a:lnTo>
                  <a:pt x="2477" y="5238"/>
                </a:lnTo>
                <a:lnTo>
                  <a:pt x="6162" y="6822"/>
                </a:lnTo>
                <a:lnTo>
                  <a:pt x="7667" y="4190"/>
                </a:lnTo>
                <a:lnTo>
                  <a:pt x="7362" y="1777"/>
                </a:lnTo>
                <a:lnTo>
                  <a:pt x="4682" y="508"/>
                </a:lnTo>
                <a:lnTo>
                  <a:pt x="21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06860" y="1669033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4580" y="0"/>
                </a:moveTo>
                <a:lnTo>
                  <a:pt x="2116" y="253"/>
                </a:lnTo>
                <a:lnTo>
                  <a:pt x="0" y="2393"/>
                </a:lnTo>
                <a:lnTo>
                  <a:pt x="2478" y="5556"/>
                </a:lnTo>
                <a:lnTo>
                  <a:pt x="6167" y="7147"/>
                </a:lnTo>
                <a:lnTo>
                  <a:pt x="7679" y="4571"/>
                </a:lnTo>
                <a:lnTo>
                  <a:pt x="7362" y="2158"/>
                </a:lnTo>
                <a:lnTo>
                  <a:pt x="45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60019" y="1888998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4">
                <a:moveTo>
                  <a:pt x="6972" y="0"/>
                </a:moveTo>
                <a:lnTo>
                  <a:pt x="4508" y="253"/>
                </a:lnTo>
                <a:lnTo>
                  <a:pt x="2146" y="1397"/>
                </a:lnTo>
                <a:lnTo>
                  <a:pt x="1638" y="4063"/>
                </a:lnTo>
                <a:lnTo>
                  <a:pt x="0" y="10921"/>
                </a:lnTo>
                <a:lnTo>
                  <a:pt x="10172" y="12064"/>
                </a:lnTo>
                <a:lnTo>
                  <a:pt x="10160" y="5460"/>
                </a:lnTo>
                <a:lnTo>
                  <a:pt x="10668" y="2793"/>
                </a:lnTo>
                <a:lnTo>
                  <a:pt x="9537" y="507"/>
                </a:lnTo>
                <a:lnTo>
                  <a:pt x="69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36478" y="146583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60" y="0"/>
                </a:moveTo>
                <a:lnTo>
                  <a:pt x="8720" y="762"/>
                </a:lnTo>
                <a:lnTo>
                  <a:pt x="3066" y="3417"/>
                </a:lnTo>
                <a:lnTo>
                  <a:pt x="0" y="8572"/>
                </a:lnTo>
                <a:lnTo>
                  <a:pt x="17" y="14585"/>
                </a:lnTo>
                <a:lnTo>
                  <a:pt x="3614" y="19812"/>
                </a:lnTo>
                <a:lnTo>
                  <a:pt x="9583" y="21982"/>
                </a:lnTo>
                <a:lnTo>
                  <a:pt x="15397" y="20510"/>
                </a:lnTo>
                <a:lnTo>
                  <a:pt x="19606" y="16275"/>
                </a:lnTo>
                <a:lnTo>
                  <a:pt x="20759" y="10160"/>
                </a:lnTo>
                <a:lnTo>
                  <a:pt x="20023" y="4317"/>
                </a:lnTo>
                <a:lnTo>
                  <a:pt x="14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436" y="1335658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534" y="0"/>
                </a:moveTo>
                <a:lnTo>
                  <a:pt x="8782" y="762"/>
                </a:lnTo>
                <a:lnTo>
                  <a:pt x="3116" y="3278"/>
                </a:lnTo>
                <a:lnTo>
                  <a:pt x="16" y="8127"/>
                </a:lnTo>
                <a:lnTo>
                  <a:pt x="0" y="13835"/>
                </a:lnTo>
                <a:lnTo>
                  <a:pt x="3584" y="18923"/>
                </a:lnTo>
                <a:lnTo>
                  <a:pt x="9434" y="21220"/>
                </a:lnTo>
                <a:lnTo>
                  <a:pt x="14988" y="19970"/>
                </a:lnTo>
                <a:lnTo>
                  <a:pt x="18918" y="15815"/>
                </a:lnTo>
                <a:lnTo>
                  <a:pt x="19896" y="9398"/>
                </a:lnTo>
                <a:lnTo>
                  <a:pt x="19164" y="3555"/>
                </a:lnTo>
                <a:lnTo>
                  <a:pt x="145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96620" y="2122677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559" y="21218"/>
                </a:lnTo>
                <a:lnTo>
                  <a:pt x="15395" y="19954"/>
                </a:lnTo>
                <a:lnTo>
                  <a:pt x="19608" y="15761"/>
                </a:lnTo>
                <a:lnTo>
                  <a:pt x="20714" y="9271"/>
                </a:lnTo>
                <a:lnTo>
                  <a:pt x="20091" y="4318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1770" y="212471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152" y="0"/>
                </a:moveTo>
                <a:lnTo>
                  <a:pt x="8399" y="762"/>
                </a:lnTo>
                <a:lnTo>
                  <a:pt x="2869" y="3399"/>
                </a:lnTo>
                <a:lnTo>
                  <a:pt x="0" y="8524"/>
                </a:lnTo>
                <a:lnTo>
                  <a:pt x="57" y="14531"/>
                </a:lnTo>
                <a:lnTo>
                  <a:pt x="3306" y="19812"/>
                </a:lnTo>
                <a:lnTo>
                  <a:pt x="9275" y="21980"/>
                </a:lnTo>
                <a:lnTo>
                  <a:pt x="15087" y="20494"/>
                </a:lnTo>
                <a:lnTo>
                  <a:pt x="19292" y="16222"/>
                </a:lnTo>
                <a:lnTo>
                  <a:pt x="20439" y="10032"/>
                </a:lnTo>
                <a:lnTo>
                  <a:pt x="19715" y="4317"/>
                </a:lnTo>
                <a:lnTo>
                  <a:pt x="141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59238" y="111810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71" y="0"/>
                </a:moveTo>
                <a:lnTo>
                  <a:pt x="8718" y="634"/>
                </a:lnTo>
                <a:lnTo>
                  <a:pt x="3065" y="3290"/>
                </a:lnTo>
                <a:lnTo>
                  <a:pt x="0" y="8445"/>
                </a:lnTo>
                <a:lnTo>
                  <a:pt x="21" y="14458"/>
                </a:lnTo>
                <a:lnTo>
                  <a:pt x="3625" y="19684"/>
                </a:lnTo>
                <a:lnTo>
                  <a:pt x="9587" y="21855"/>
                </a:lnTo>
                <a:lnTo>
                  <a:pt x="15397" y="20383"/>
                </a:lnTo>
                <a:lnTo>
                  <a:pt x="19604" y="16148"/>
                </a:lnTo>
                <a:lnTo>
                  <a:pt x="20758" y="10032"/>
                </a:lnTo>
                <a:lnTo>
                  <a:pt x="20021" y="4190"/>
                </a:lnTo>
                <a:lnTo>
                  <a:pt x="144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53046" y="2157857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423" y="21113"/>
                </a:lnTo>
                <a:lnTo>
                  <a:pt x="14970" y="19684"/>
                </a:lnTo>
                <a:lnTo>
                  <a:pt x="18912" y="15493"/>
                </a:lnTo>
                <a:lnTo>
                  <a:pt x="19939" y="9398"/>
                </a:lnTo>
                <a:lnTo>
                  <a:pt x="19215" y="3556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81291" y="1270508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38722" y="0"/>
                </a:moveTo>
                <a:lnTo>
                  <a:pt x="37413" y="17444"/>
                </a:lnTo>
                <a:lnTo>
                  <a:pt x="29738" y="32781"/>
                </a:lnTo>
                <a:lnTo>
                  <a:pt x="16874" y="44237"/>
                </a:lnTo>
                <a:lnTo>
                  <a:pt x="0" y="50037"/>
                </a:lnTo>
                <a:lnTo>
                  <a:pt x="17772" y="51286"/>
                </a:lnTo>
                <a:lnTo>
                  <a:pt x="33073" y="58975"/>
                </a:lnTo>
                <a:lnTo>
                  <a:pt x="44341" y="71880"/>
                </a:lnTo>
                <a:lnTo>
                  <a:pt x="50012" y="88772"/>
                </a:lnTo>
                <a:lnTo>
                  <a:pt x="51272" y="71006"/>
                </a:lnTo>
                <a:lnTo>
                  <a:pt x="58951" y="55705"/>
                </a:lnTo>
                <a:lnTo>
                  <a:pt x="71838" y="44428"/>
                </a:lnTo>
                <a:lnTo>
                  <a:pt x="88722" y="38734"/>
                </a:lnTo>
                <a:lnTo>
                  <a:pt x="70940" y="37379"/>
                </a:lnTo>
                <a:lnTo>
                  <a:pt x="55616" y="29511"/>
                </a:lnTo>
                <a:lnTo>
                  <a:pt x="44345" y="16571"/>
                </a:lnTo>
                <a:lnTo>
                  <a:pt x="387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2667" y="1270000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5">
                <a:moveTo>
                  <a:pt x="27106" y="0"/>
                </a:moveTo>
                <a:lnTo>
                  <a:pt x="13524" y="922"/>
                </a:lnTo>
                <a:lnTo>
                  <a:pt x="3880" y="8905"/>
                </a:lnTo>
                <a:lnTo>
                  <a:pt x="0" y="20913"/>
                </a:lnTo>
                <a:lnTo>
                  <a:pt x="3709" y="33909"/>
                </a:lnTo>
                <a:lnTo>
                  <a:pt x="9927" y="40280"/>
                </a:lnTo>
                <a:lnTo>
                  <a:pt x="17799" y="43640"/>
                </a:lnTo>
                <a:lnTo>
                  <a:pt x="26357" y="43785"/>
                </a:lnTo>
                <a:lnTo>
                  <a:pt x="34636" y="40512"/>
                </a:lnTo>
                <a:lnTo>
                  <a:pt x="43232" y="30218"/>
                </a:lnTo>
                <a:lnTo>
                  <a:pt x="44426" y="17779"/>
                </a:lnTo>
                <a:lnTo>
                  <a:pt x="38843" y="6580"/>
                </a:lnTo>
                <a:lnTo>
                  <a:pt x="271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91640" y="161543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7624" y="0"/>
                </a:moveTo>
                <a:lnTo>
                  <a:pt x="14127" y="1250"/>
                </a:lnTo>
                <a:lnTo>
                  <a:pt x="4225" y="9334"/>
                </a:lnTo>
                <a:lnTo>
                  <a:pt x="0" y="21324"/>
                </a:lnTo>
                <a:lnTo>
                  <a:pt x="3532" y="34289"/>
                </a:lnTo>
                <a:lnTo>
                  <a:pt x="9827" y="40780"/>
                </a:lnTo>
                <a:lnTo>
                  <a:pt x="17856" y="44402"/>
                </a:lnTo>
                <a:lnTo>
                  <a:pt x="26569" y="44809"/>
                </a:lnTo>
                <a:lnTo>
                  <a:pt x="34914" y="41656"/>
                </a:lnTo>
                <a:lnTo>
                  <a:pt x="43844" y="30950"/>
                </a:lnTo>
                <a:lnTo>
                  <a:pt x="45090" y="18113"/>
                </a:lnTo>
                <a:lnTo>
                  <a:pt x="39425" y="6633"/>
                </a:lnTo>
                <a:lnTo>
                  <a:pt x="276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50469" y="1822719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4264" y="0"/>
                </a:moveTo>
                <a:lnTo>
                  <a:pt x="244" y="180"/>
                </a:lnTo>
                <a:lnTo>
                  <a:pt x="0" y="3159"/>
                </a:lnTo>
                <a:lnTo>
                  <a:pt x="1358" y="5191"/>
                </a:lnTo>
                <a:lnTo>
                  <a:pt x="4343" y="5318"/>
                </a:lnTo>
                <a:lnTo>
                  <a:pt x="6870" y="4556"/>
                </a:lnTo>
                <a:lnTo>
                  <a:pt x="7868" y="1748"/>
                </a:lnTo>
                <a:lnTo>
                  <a:pt x="42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1965" y="165557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8"/>
                </a:lnTo>
                <a:lnTo>
                  <a:pt x="4780" y="20954"/>
                </a:lnTo>
                <a:lnTo>
                  <a:pt x="11652" y="22478"/>
                </a:lnTo>
                <a:lnTo>
                  <a:pt x="16516" y="19303"/>
                </a:lnTo>
                <a:lnTo>
                  <a:pt x="20457" y="14466"/>
                </a:lnTo>
                <a:lnTo>
                  <a:pt x="20987" y="8508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14805" y="163118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2460" y="0"/>
                </a:moveTo>
                <a:lnTo>
                  <a:pt x="6186" y="478"/>
                </a:lnTo>
                <a:lnTo>
                  <a:pt x="1727" y="4016"/>
                </a:lnTo>
                <a:lnTo>
                  <a:pt x="0" y="9483"/>
                </a:lnTo>
                <a:lnTo>
                  <a:pt x="1919" y="15748"/>
                </a:lnTo>
                <a:lnTo>
                  <a:pt x="5081" y="20574"/>
                </a:lnTo>
                <a:lnTo>
                  <a:pt x="10809" y="21844"/>
                </a:lnTo>
                <a:lnTo>
                  <a:pt x="15673" y="18669"/>
                </a:lnTo>
                <a:lnTo>
                  <a:pt x="19679" y="13930"/>
                </a:lnTo>
                <a:lnTo>
                  <a:pt x="20363" y="8191"/>
                </a:lnTo>
                <a:lnTo>
                  <a:pt x="17898" y="3024"/>
                </a:lnTo>
                <a:lnTo>
                  <a:pt x="12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2338" y="202222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9"/>
                </a:lnTo>
                <a:lnTo>
                  <a:pt x="4780" y="20955"/>
                </a:lnTo>
                <a:lnTo>
                  <a:pt x="11652" y="22479"/>
                </a:lnTo>
                <a:lnTo>
                  <a:pt x="16516" y="19304"/>
                </a:lnTo>
                <a:lnTo>
                  <a:pt x="20457" y="14466"/>
                </a:lnTo>
                <a:lnTo>
                  <a:pt x="20987" y="8509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32353" y="292608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22484" y="0"/>
                </a:moveTo>
                <a:lnTo>
                  <a:pt x="9471" y="3948"/>
                </a:lnTo>
                <a:lnTo>
                  <a:pt x="1456" y="13684"/>
                </a:lnTo>
                <a:lnTo>
                  <a:pt x="0" y="26038"/>
                </a:lnTo>
                <a:lnTo>
                  <a:pt x="6660" y="37845"/>
                </a:lnTo>
                <a:lnTo>
                  <a:pt x="18619" y="44067"/>
                </a:lnTo>
                <a:lnTo>
                  <a:pt x="31122" y="42656"/>
                </a:lnTo>
                <a:lnTo>
                  <a:pt x="40970" y="34934"/>
                </a:lnTo>
                <a:lnTo>
                  <a:pt x="44963" y="22225"/>
                </a:lnTo>
                <a:lnTo>
                  <a:pt x="43207" y="13555"/>
                </a:lnTo>
                <a:lnTo>
                  <a:pt x="38405" y="6492"/>
                </a:lnTo>
                <a:lnTo>
                  <a:pt x="31264" y="1740"/>
                </a:lnTo>
                <a:lnTo>
                  <a:pt x="22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69314" y="330708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22124" y="0"/>
                </a:moveTo>
                <a:lnTo>
                  <a:pt x="9234" y="4004"/>
                </a:lnTo>
                <a:lnTo>
                  <a:pt x="1416" y="13843"/>
                </a:lnTo>
                <a:lnTo>
                  <a:pt x="0" y="26253"/>
                </a:lnTo>
                <a:lnTo>
                  <a:pt x="6312" y="37972"/>
                </a:lnTo>
                <a:lnTo>
                  <a:pt x="18395" y="44132"/>
                </a:lnTo>
                <a:lnTo>
                  <a:pt x="31182" y="42672"/>
                </a:lnTo>
                <a:lnTo>
                  <a:pt x="41317" y="34829"/>
                </a:lnTo>
                <a:lnTo>
                  <a:pt x="45441" y="21843"/>
                </a:lnTo>
                <a:lnTo>
                  <a:pt x="43555" y="13340"/>
                </a:lnTo>
                <a:lnTo>
                  <a:pt x="38469" y="6397"/>
                </a:lnTo>
                <a:lnTo>
                  <a:pt x="31039" y="1716"/>
                </a:lnTo>
                <a:lnTo>
                  <a:pt x="221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12743" y="196595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743" y="0"/>
                </a:moveTo>
                <a:lnTo>
                  <a:pt x="2317" y="0"/>
                </a:lnTo>
                <a:lnTo>
                  <a:pt x="0" y="1791"/>
                </a:lnTo>
                <a:lnTo>
                  <a:pt x="2009" y="5191"/>
                </a:lnTo>
                <a:lnTo>
                  <a:pt x="5385" y="7233"/>
                </a:lnTo>
                <a:lnTo>
                  <a:pt x="7168" y="4952"/>
                </a:lnTo>
                <a:lnTo>
                  <a:pt x="6355" y="2539"/>
                </a:lnTo>
                <a:lnTo>
                  <a:pt x="47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73664" y="12344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5831" y="0"/>
                </a:moveTo>
                <a:lnTo>
                  <a:pt x="10154" y="0"/>
                </a:lnTo>
                <a:lnTo>
                  <a:pt x="4334" y="1994"/>
                </a:lnTo>
                <a:lnTo>
                  <a:pt x="721" y="6905"/>
                </a:lnTo>
                <a:lnTo>
                  <a:pt x="0" y="13126"/>
                </a:lnTo>
                <a:lnTo>
                  <a:pt x="2852" y="19050"/>
                </a:lnTo>
                <a:lnTo>
                  <a:pt x="8378" y="22054"/>
                </a:lnTo>
                <a:lnTo>
                  <a:pt x="14207" y="21272"/>
                </a:lnTo>
                <a:lnTo>
                  <a:pt x="18820" y="17442"/>
                </a:lnTo>
                <a:lnTo>
                  <a:pt x="20695" y="11302"/>
                </a:lnTo>
                <a:lnTo>
                  <a:pt x="20695" y="5206"/>
                </a:lnTo>
                <a:lnTo>
                  <a:pt x="158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44361" y="434340"/>
            <a:ext cx="20955" cy="19685"/>
          </a:xfrm>
          <a:custGeom>
            <a:avLst/>
            <a:gdLst/>
            <a:ahLst/>
            <a:cxnLst/>
            <a:rect l="l" t="t" r="r" b="b"/>
            <a:pathLst>
              <a:path w="20954" h="19684">
                <a:moveTo>
                  <a:pt x="16495" y="0"/>
                </a:moveTo>
                <a:lnTo>
                  <a:pt x="10615" y="0"/>
                </a:lnTo>
                <a:lnTo>
                  <a:pt x="4243" y="1704"/>
                </a:lnTo>
                <a:lnTo>
                  <a:pt x="547" y="5921"/>
                </a:lnTo>
                <a:lnTo>
                  <a:pt x="0" y="11304"/>
                </a:lnTo>
                <a:lnTo>
                  <a:pt x="3071" y="16510"/>
                </a:lnTo>
                <a:lnTo>
                  <a:pt x="8653" y="19292"/>
                </a:lnTo>
                <a:lnTo>
                  <a:pt x="14393" y="18573"/>
                </a:lnTo>
                <a:lnTo>
                  <a:pt x="18877" y="15045"/>
                </a:lnTo>
                <a:lnTo>
                  <a:pt x="20686" y="9398"/>
                </a:lnTo>
                <a:lnTo>
                  <a:pt x="20686" y="3937"/>
                </a:lnTo>
                <a:lnTo>
                  <a:pt x="164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57030" y="106776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617" y="0"/>
                </a:moveTo>
                <a:lnTo>
                  <a:pt x="11419" y="2780"/>
                </a:lnTo>
                <a:lnTo>
                  <a:pt x="2276" y="12620"/>
                </a:lnTo>
                <a:lnTo>
                  <a:pt x="0" y="21349"/>
                </a:lnTo>
                <a:lnTo>
                  <a:pt x="1092" y="30067"/>
                </a:lnTo>
                <a:lnTo>
                  <a:pt x="5295" y="37713"/>
                </a:lnTo>
                <a:lnTo>
                  <a:pt x="12347" y="43227"/>
                </a:lnTo>
                <a:lnTo>
                  <a:pt x="25681" y="45088"/>
                </a:lnTo>
                <a:lnTo>
                  <a:pt x="37063" y="39354"/>
                </a:lnTo>
                <a:lnTo>
                  <a:pt x="43857" y="28475"/>
                </a:lnTo>
                <a:lnTo>
                  <a:pt x="43424" y="14906"/>
                </a:lnTo>
                <a:lnTo>
                  <a:pt x="35432" y="4101"/>
                </a:lnTo>
                <a:lnTo>
                  <a:pt x="236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83357" y="387937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565" y="0"/>
                </a:moveTo>
                <a:lnTo>
                  <a:pt x="11363" y="2780"/>
                </a:lnTo>
                <a:lnTo>
                  <a:pt x="2213" y="12620"/>
                </a:lnTo>
                <a:lnTo>
                  <a:pt x="0" y="21230"/>
                </a:lnTo>
                <a:lnTo>
                  <a:pt x="1218" y="29686"/>
                </a:lnTo>
                <a:lnTo>
                  <a:pt x="5544" y="37070"/>
                </a:lnTo>
                <a:lnTo>
                  <a:pt x="12653" y="42465"/>
                </a:lnTo>
                <a:lnTo>
                  <a:pt x="26036" y="44499"/>
                </a:lnTo>
                <a:lnTo>
                  <a:pt x="37472" y="39115"/>
                </a:lnTo>
                <a:lnTo>
                  <a:pt x="44178" y="28517"/>
                </a:lnTo>
                <a:lnTo>
                  <a:pt x="43374" y="14906"/>
                </a:lnTo>
                <a:lnTo>
                  <a:pt x="35382" y="4101"/>
                </a:lnTo>
                <a:lnTo>
                  <a:pt x="235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05669" y="16406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4138" y="0"/>
                </a:moveTo>
                <a:lnTo>
                  <a:pt x="11574" y="2875"/>
                </a:lnTo>
                <a:lnTo>
                  <a:pt x="2102" y="13096"/>
                </a:lnTo>
                <a:lnTo>
                  <a:pt x="0" y="21766"/>
                </a:lnTo>
                <a:lnTo>
                  <a:pt x="1476" y="30352"/>
                </a:lnTo>
                <a:lnTo>
                  <a:pt x="6063" y="37867"/>
                </a:lnTo>
                <a:lnTo>
                  <a:pt x="13290" y="43322"/>
                </a:lnTo>
                <a:lnTo>
                  <a:pt x="26624" y="45184"/>
                </a:lnTo>
                <a:lnTo>
                  <a:pt x="38005" y="39449"/>
                </a:lnTo>
                <a:lnTo>
                  <a:pt x="44794" y="28571"/>
                </a:lnTo>
                <a:lnTo>
                  <a:pt x="44355" y="15001"/>
                </a:lnTo>
                <a:lnTo>
                  <a:pt x="36247" y="4149"/>
                </a:lnTo>
                <a:lnTo>
                  <a:pt x="241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923289" y="9215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4737" y="0"/>
                </a:moveTo>
                <a:lnTo>
                  <a:pt x="2159" y="1524"/>
                </a:lnTo>
                <a:lnTo>
                  <a:pt x="1079" y="3810"/>
                </a:lnTo>
                <a:lnTo>
                  <a:pt x="0" y="5968"/>
                </a:lnTo>
                <a:lnTo>
                  <a:pt x="774" y="8254"/>
                </a:lnTo>
                <a:lnTo>
                  <a:pt x="3022" y="9271"/>
                </a:lnTo>
                <a:lnTo>
                  <a:pt x="5257" y="10413"/>
                </a:lnTo>
                <a:lnTo>
                  <a:pt x="8216" y="9905"/>
                </a:lnTo>
                <a:lnTo>
                  <a:pt x="9296" y="7747"/>
                </a:lnTo>
                <a:lnTo>
                  <a:pt x="10363" y="5461"/>
                </a:lnTo>
                <a:lnTo>
                  <a:pt x="9207" y="2159"/>
                </a:lnTo>
                <a:lnTo>
                  <a:pt x="6972" y="1015"/>
                </a:lnTo>
                <a:lnTo>
                  <a:pt x="47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47268" y="265973"/>
            <a:ext cx="5715" cy="8255"/>
          </a:xfrm>
          <a:custGeom>
            <a:avLst/>
            <a:gdLst/>
            <a:ahLst/>
            <a:cxnLst/>
            <a:rect l="l" t="t" r="r" b="b"/>
            <a:pathLst>
              <a:path w="5714" h="8254">
                <a:moveTo>
                  <a:pt x="2997" y="0"/>
                </a:moveTo>
                <a:lnTo>
                  <a:pt x="330" y="1361"/>
                </a:lnTo>
                <a:lnTo>
                  <a:pt x="0" y="3901"/>
                </a:lnTo>
                <a:lnTo>
                  <a:pt x="406" y="6822"/>
                </a:lnTo>
                <a:lnTo>
                  <a:pt x="2641" y="7965"/>
                </a:lnTo>
                <a:lnTo>
                  <a:pt x="5568" y="7326"/>
                </a:lnTo>
                <a:lnTo>
                  <a:pt x="5214" y="3329"/>
                </a:lnTo>
                <a:lnTo>
                  <a:pt x="29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29056" y="738560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751" y="0"/>
                </a:moveTo>
                <a:lnTo>
                  <a:pt x="1079" y="1341"/>
                </a:lnTo>
                <a:lnTo>
                  <a:pt x="0" y="3627"/>
                </a:lnTo>
                <a:lnTo>
                  <a:pt x="1155" y="6929"/>
                </a:lnTo>
                <a:lnTo>
                  <a:pt x="3403" y="8072"/>
                </a:lnTo>
                <a:lnTo>
                  <a:pt x="6324" y="7413"/>
                </a:lnTo>
                <a:lnTo>
                  <a:pt x="5970" y="3373"/>
                </a:lnTo>
                <a:lnTo>
                  <a:pt x="37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19797" y="860425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30">
                <a:moveTo>
                  <a:pt x="3238" y="0"/>
                </a:moveTo>
                <a:lnTo>
                  <a:pt x="1409" y="1904"/>
                </a:lnTo>
                <a:lnTo>
                  <a:pt x="330" y="4190"/>
                </a:lnTo>
                <a:lnTo>
                  <a:pt x="0" y="6730"/>
                </a:lnTo>
                <a:lnTo>
                  <a:pt x="1879" y="8509"/>
                </a:lnTo>
                <a:lnTo>
                  <a:pt x="4470" y="8889"/>
                </a:lnTo>
                <a:lnTo>
                  <a:pt x="10807" y="11049"/>
                </a:lnTo>
                <a:lnTo>
                  <a:pt x="12877" y="1015"/>
                </a:lnTo>
                <a:lnTo>
                  <a:pt x="5829" y="380"/>
                </a:lnTo>
                <a:lnTo>
                  <a:pt x="3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18896" y="419703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6" y="0"/>
                </a:moveTo>
                <a:lnTo>
                  <a:pt x="6822" y="1266"/>
                </a:lnTo>
                <a:lnTo>
                  <a:pt x="2514" y="5746"/>
                </a:lnTo>
                <a:lnTo>
                  <a:pt x="0" y="10953"/>
                </a:lnTo>
                <a:lnTo>
                  <a:pt x="2324" y="17684"/>
                </a:lnTo>
                <a:lnTo>
                  <a:pt x="7543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8" y="13331"/>
                </a:lnTo>
                <a:lnTo>
                  <a:pt x="22161" y="7016"/>
                </a:lnTo>
                <a:lnTo>
                  <a:pt x="18346" y="1924"/>
                </a:lnTo>
                <a:lnTo>
                  <a:pt x="126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99288" y="6715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287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30" y="16795"/>
                </a:lnTo>
                <a:lnTo>
                  <a:pt x="7150" y="19208"/>
                </a:lnTo>
                <a:lnTo>
                  <a:pt x="13591" y="20335"/>
                </a:lnTo>
                <a:lnTo>
                  <a:pt x="18800" y="17938"/>
                </a:lnTo>
                <a:lnTo>
                  <a:pt x="21750" y="13065"/>
                </a:lnTo>
                <a:lnTo>
                  <a:pt x="21412" y="6762"/>
                </a:lnTo>
                <a:lnTo>
                  <a:pt x="17712" y="1785"/>
                </a:lnTo>
                <a:lnTo>
                  <a:pt x="12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22896" y="684752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12293" y="0"/>
                </a:moveTo>
                <a:lnTo>
                  <a:pt x="6705" y="1404"/>
                </a:lnTo>
                <a:lnTo>
                  <a:pt x="2514" y="6000"/>
                </a:lnTo>
                <a:lnTo>
                  <a:pt x="0" y="11207"/>
                </a:lnTo>
                <a:lnTo>
                  <a:pt x="2324" y="17811"/>
                </a:lnTo>
                <a:lnTo>
                  <a:pt x="6794" y="19970"/>
                </a:lnTo>
                <a:lnTo>
                  <a:pt x="13291" y="20978"/>
                </a:lnTo>
                <a:lnTo>
                  <a:pt x="18624" y="18319"/>
                </a:lnTo>
                <a:lnTo>
                  <a:pt x="21699" y="13184"/>
                </a:lnTo>
                <a:lnTo>
                  <a:pt x="21424" y="6762"/>
                </a:lnTo>
                <a:lnTo>
                  <a:pt x="17720" y="1785"/>
                </a:lnTo>
                <a:lnTo>
                  <a:pt x="122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08849" y="434276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2536" y="0"/>
                </a:moveTo>
                <a:lnTo>
                  <a:pt x="6777" y="1095"/>
                </a:lnTo>
                <a:lnTo>
                  <a:pt x="2527" y="5524"/>
                </a:lnTo>
                <a:lnTo>
                  <a:pt x="0" y="10731"/>
                </a:lnTo>
                <a:lnTo>
                  <a:pt x="2324" y="17335"/>
                </a:lnTo>
                <a:lnTo>
                  <a:pt x="7543" y="19875"/>
                </a:lnTo>
                <a:lnTo>
                  <a:pt x="13730" y="20722"/>
                </a:lnTo>
                <a:lnTo>
                  <a:pt x="19097" y="18081"/>
                </a:lnTo>
                <a:lnTo>
                  <a:pt x="22345" y="13035"/>
                </a:lnTo>
                <a:lnTo>
                  <a:pt x="22174" y="6667"/>
                </a:lnTo>
                <a:lnTo>
                  <a:pt x="18202" y="1952"/>
                </a:lnTo>
                <a:lnTo>
                  <a:pt x="125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039" y="42592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4" y="0"/>
                </a:moveTo>
                <a:lnTo>
                  <a:pt x="6820" y="1266"/>
                </a:lnTo>
                <a:lnTo>
                  <a:pt x="2517" y="5746"/>
                </a:lnTo>
                <a:lnTo>
                  <a:pt x="0" y="10953"/>
                </a:lnTo>
                <a:lnTo>
                  <a:pt x="2320" y="17684"/>
                </a:lnTo>
                <a:lnTo>
                  <a:pt x="7542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9" y="13331"/>
                </a:lnTo>
                <a:lnTo>
                  <a:pt x="22165" y="7016"/>
                </a:lnTo>
                <a:lnTo>
                  <a:pt x="18346" y="1924"/>
                </a:lnTo>
                <a:lnTo>
                  <a:pt x="12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06716" y="844264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2288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04" y="16795"/>
                </a:lnTo>
                <a:lnTo>
                  <a:pt x="7137" y="19335"/>
                </a:lnTo>
                <a:lnTo>
                  <a:pt x="13264" y="20282"/>
                </a:lnTo>
                <a:lnTo>
                  <a:pt x="18515" y="17859"/>
                </a:lnTo>
                <a:lnTo>
                  <a:pt x="21648" y="13031"/>
                </a:lnTo>
                <a:lnTo>
                  <a:pt x="21424" y="6762"/>
                </a:lnTo>
                <a:lnTo>
                  <a:pt x="17718" y="1785"/>
                </a:lnTo>
                <a:lnTo>
                  <a:pt x="122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6" name="object 16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8348" y="603123"/>
            <a:ext cx="80581" cy="80644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694575" y="1875226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18923" y="0"/>
                </a:moveTo>
                <a:lnTo>
                  <a:pt x="7400" y="4849"/>
                </a:lnTo>
                <a:lnTo>
                  <a:pt x="197" y="15081"/>
                </a:lnTo>
                <a:lnTo>
                  <a:pt x="0" y="28503"/>
                </a:lnTo>
                <a:lnTo>
                  <a:pt x="7530" y="39814"/>
                </a:lnTo>
                <a:lnTo>
                  <a:pt x="19365" y="44696"/>
                </a:lnTo>
                <a:lnTo>
                  <a:pt x="31941" y="42719"/>
                </a:lnTo>
                <a:lnTo>
                  <a:pt x="41694" y="33456"/>
                </a:lnTo>
                <a:lnTo>
                  <a:pt x="44237" y="24868"/>
                </a:lnTo>
                <a:lnTo>
                  <a:pt x="43206" y="16184"/>
                </a:lnTo>
                <a:lnTo>
                  <a:pt x="39016" y="8453"/>
                </a:lnTo>
                <a:lnTo>
                  <a:pt x="32080" y="2722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21423" y="1163066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8923" y="0"/>
                </a:moveTo>
                <a:lnTo>
                  <a:pt x="7400" y="4857"/>
                </a:lnTo>
                <a:lnTo>
                  <a:pt x="197" y="15097"/>
                </a:lnTo>
                <a:lnTo>
                  <a:pt x="0" y="28574"/>
                </a:lnTo>
                <a:lnTo>
                  <a:pt x="7251" y="40074"/>
                </a:lnTo>
                <a:lnTo>
                  <a:pt x="18856" y="44751"/>
                </a:lnTo>
                <a:lnTo>
                  <a:pt x="31275" y="42451"/>
                </a:lnTo>
                <a:lnTo>
                  <a:pt x="40970" y="33019"/>
                </a:lnTo>
                <a:lnTo>
                  <a:pt x="43633" y="24509"/>
                </a:lnTo>
                <a:lnTo>
                  <a:pt x="42854" y="15986"/>
                </a:lnTo>
                <a:lnTo>
                  <a:pt x="38911" y="8391"/>
                </a:lnTo>
                <a:lnTo>
                  <a:pt x="32080" y="2666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97458" y="761388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9573" y="0"/>
                </a:moveTo>
                <a:lnTo>
                  <a:pt x="7699" y="4992"/>
                </a:lnTo>
                <a:lnTo>
                  <a:pt x="277" y="15414"/>
                </a:lnTo>
                <a:lnTo>
                  <a:pt x="0" y="28932"/>
                </a:lnTo>
                <a:lnTo>
                  <a:pt x="7538" y="40243"/>
                </a:lnTo>
                <a:lnTo>
                  <a:pt x="19377" y="45124"/>
                </a:lnTo>
                <a:lnTo>
                  <a:pt x="31953" y="43148"/>
                </a:lnTo>
                <a:lnTo>
                  <a:pt x="41706" y="33885"/>
                </a:lnTo>
                <a:lnTo>
                  <a:pt x="44424" y="25255"/>
                </a:lnTo>
                <a:lnTo>
                  <a:pt x="43778" y="16470"/>
                </a:lnTo>
                <a:lnTo>
                  <a:pt x="39972" y="8614"/>
                </a:lnTo>
                <a:lnTo>
                  <a:pt x="33210" y="2770"/>
                </a:lnTo>
                <a:lnTo>
                  <a:pt x="195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38555" y="167208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346" y="0"/>
                </a:moveTo>
                <a:lnTo>
                  <a:pt x="2374" y="253"/>
                </a:lnTo>
                <a:lnTo>
                  <a:pt x="0" y="4571"/>
                </a:lnTo>
                <a:lnTo>
                  <a:pt x="977" y="8000"/>
                </a:lnTo>
                <a:lnTo>
                  <a:pt x="5346" y="10287"/>
                </a:lnTo>
                <a:lnTo>
                  <a:pt x="7988" y="8889"/>
                </a:lnTo>
                <a:lnTo>
                  <a:pt x="10375" y="4571"/>
                </a:lnTo>
                <a:lnTo>
                  <a:pt x="9715" y="2285"/>
                </a:lnTo>
                <a:lnTo>
                  <a:pt x="7531" y="1142"/>
                </a:lnTo>
                <a:lnTo>
                  <a:pt x="53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10430" y="744219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2953" y="0"/>
                </a:moveTo>
                <a:lnTo>
                  <a:pt x="0" y="462"/>
                </a:lnTo>
                <a:lnTo>
                  <a:pt x="146" y="4460"/>
                </a:lnTo>
                <a:lnTo>
                  <a:pt x="2189" y="7911"/>
                </a:lnTo>
                <a:lnTo>
                  <a:pt x="4922" y="6730"/>
                </a:lnTo>
                <a:lnTo>
                  <a:pt x="6115" y="4571"/>
                </a:lnTo>
                <a:lnTo>
                  <a:pt x="4731" y="1904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55807" y="1292986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2953" y="0"/>
                </a:moveTo>
                <a:lnTo>
                  <a:pt x="0" y="480"/>
                </a:lnTo>
                <a:lnTo>
                  <a:pt x="148" y="4508"/>
                </a:lnTo>
                <a:lnTo>
                  <a:pt x="2194" y="7965"/>
                </a:lnTo>
                <a:lnTo>
                  <a:pt x="4934" y="6730"/>
                </a:lnTo>
                <a:lnTo>
                  <a:pt x="6115" y="4572"/>
                </a:lnTo>
                <a:lnTo>
                  <a:pt x="5137" y="1142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64781" y="1503299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4">
                <a:moveTo>
                  <a:pt x="7277" y="0"/>
                </a:moveTo>
                <a:lnTo>
                  <a:pt x="5359" y="1777"/>
                </a:lnTo>
                <a:lnTo>
                  <a:pt x="0" y="6350"/>
                </a:lnTo>
                <a:lnTo>
                  <a:pt x="7531" y="13335"/>
                </a:lnTo>
                <a:lnTo>
                  <a:pt x="11442" y="7874"/>
                </a:lnTo>
                <a:lnTo>
                  <a:pt x="13360" y="6096"/>
                </a:lnTo>
                <a:lnTo>
                  <a:pt x="13817" y="3555"/>
                </a:lnTo>
                <a:lnTo>
                  <a:pt x="12039" y="1650"/>
                </a:lnTo>
                <a:lnTo>
                  <a:pt x="9855" y="508"/>
                </a:lnTo>
                <a:lnTo>
                  <a:pt x="72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48855" y="972889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59"/>
                </a:lnTo>
                <a:lnTo>
                  <a:pt x="154" y="7219"/>
                </a:lnTo>
                <a:lnTo>
                  <a:pt x="0" y="13519"/>
                </a:lnTo>
                <a:lnTo>
                  <a:pt x="3550" y="18805"/>
                </a:lnTo>
                <a:lnTo>
                  <a:pt x="9126" y="21044"/>
                </a:lnTo>
                <a:lnTo>
                  <a:pt x="15028" y="20091"/>
                </a:lnTo>
                <a:lnTo>
                  <a:pt x="19558" y="15805"/>
                </a:lnTo>
                <a:lnTo>
                  <a:pt x="22339" y="10725"/>
                </a:lnTo>
                <a:lnTo>
                  <a:pt x="20370" y="3994"/>
                </a:lnTo>
                <a:lnTo>
                  <a:pt x="15278" y="1200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60107" y="67483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8818" y="0"/>
                </a:moveTo>
                <a:lnTo>
                  <a:pt x="3460" y="2111"/>
                </a:lnTo>
                <a:lnTo>
                  <a:pt x="93" y="6746"/>
                </a:lnTo>
                <a:lnTo>
                  <a:pt x="0" y="13001"/>
                </a:lnTo>
                <a:lnTo>
                  <a:pt x="3382" y="18315"/>
                </a:lnTo>
                <a:lnTo>
                  <a:pt x="8616" y="20558"/>
                </a:lnTo>
                <a:lnTo>
                  <a:pt x="14251" y="19466"/>
                </a:lnTo>
                <a:lnTo>
                  <a:pt x="18834" y="14779"/>
                </a:lnTo>
                <a:lnTo>
                  <a:pt x="21615" y="9699"/>
                </a:lnTo>
                <a:lnTo>
                  <a:pt x="19977" y="4111"/>
                </a:lnTo>
                <a:lnTo>
                  <a:pt x="14884" y="1317"/>
                </a:lnTo>
                <a:lnTo>
                  <a:pt x="88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512546" y="154008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93" y="18321"/>
                </a:lnTo>
                <a:lnTo>
                  <a:pt x="8974" y="20700"/>
                </a:lnTo>
                <a:lnTo>
                  <a:pt x="14857" y="19770"/>
                </a:lnTo>
                <a:lnTo>
                  <a:pt x="19558" y="15160"/>
                </a:lnTo>
                <a:lnTo>
                  <a:pt x="21945" y="10842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296202" y="138625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60" h="21590">
                <a:moveTo>
                  <a:pt x="9251" y="0"/>
                </a:moveTo>
                <a:lnTo>
                  <a:pt x="3924" y="2456"/>
                </a:lnTo>
                <a:lnTo>
                  <a:pt x="454" y="7342"/>
                </a:lnTo>
                <a:lnTo>
                  <a:pt x="0" y="13537"/>
                </a:lnTo>
                <a:lnTo>
                  <a:pt x="3550" y="18803"/>
                </a:lnTo>
                <a:lnTo>
                  <a:pt x="9126" y="20998"/>
                </a:lnTo>
                <a:lnTo>
                  <a:pt x="15028" y="20002"/>
                </a:lnTo>
                <a:lnTo>
                  <a:pt x="19557" y="15696"/>
                </a:lnTo>
                <a:lnTo>
                  <a:pt x="22339" y="10616"/>
                </a:lnTo>
                <a:lnTo>
                  <a:pt x="20358" y="3885"/>
                </a:lnTo>
                <a:lnTo>
                  <a:pt x="15278" y="1091"/>
                </a:lnTo>
                <a:lnTo>
                  <a:pt x="92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152385" y="763141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67"/>
                </a:lnTo>
                <a:lnTo>
                  <a:pt x="154" y="7235"/>
                </a:lnTo>
                <a:lnTo>
                  <a:pt x="0" y="13590"/>
                </a:lnTo>
                <a:lnTo>
                  <a:pt x="3550" y="18857"/>
                </a:lnTo>
                <a:lnTo>
                  <a:pt x="9126" y="21052"/>
                </a:lnTo>
                <a:lnTo>
                  <a:pt x="15028" y="20056"/>
                </a:lnTo>
                <a:lnTo>
                  <a:pt x="19557" y="15749"/>
                </a:lnTo>
                <a:lnTo>
                  <a:pt x="22339" y="10669"/>
                </a:lnTo>
                <a:lnTo>
                  <a:pt x="20370" y="3938"/>
                </a:lnTo>
                <a:lnTo>
                  <a:pt x="15278" y="1144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18553" y="1660350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43" y="18208"/>
                </a:lnTo>
                <a:lnTo>
                  <a:pt x="8783" y="20272"/>
                </a:lnTo>
                <a:lnTo>
                  <a:pt x="14450" y="19145"/>
                </a:lnTo>
                <a:lnTo>
                  <a:pt x="18872" y="14779"/>
                </a:lnTo>
                <a:lnTo>
                  <a:pt x="21653" y="9699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0" name="object 18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1031" y="976502"/>
            <a:ext cx="78460" cy="78486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2355" y="812800"/>
            <a:ext cx="71690" cy="68072"/>
          </a:xfrm>
          <a:prstGeom prst="rect">
            <a:avLst/>
          </a:prstGeom>
        </p:spPr>
      </p:pic>
      <p:sp>
        <p:nvSpPr>
          <p:cNvPr id="182" name="object 182"/>
          <p:cNvSpPr/>
          <p:nvPr/>
        </p:nvSpPr>
        <p:spPr>
          <a:xfrm>
            <a:off x="570328" y="614102"/>
            <a:ext cx="162560" cy="136525"/>
          </a:xfrm>
          <a:custGeom>
            <a:avLst/>
            <a:gdLst/>
            <a:ahLst/>
            <a:cxnLst/>
            <a:rect l="l" t="t" r="r" b="b"/>
            <a:pathLst>
              <a:path w="162559" h="136525">
                <a:moveTo>
                  <a:pt x="104740" y="0"/>
                </a:moveTo>
                <a:lnTo>
                  <a:pt x="55169" y="8830"/>
                </a:lnTo>
                <a:lnTo>
                  <a:pt x="19516" y="24167"/>
                </a:lnTo>
                <a:lnTo>
                  <a:pt x="0" y="63605"/>
                </a:lnTo>
                <a:lnTo>
                  <a:pt x="398" y="82855"/>
                </a:lnTo>
                <a:lnTo>
                  <a:pt x="22570" y="113607"/>
                </a:lnTo>
                <a:lnTo>
                  <a:pt x="51666" y="127323"/>
                </a:lnTo>
                <a:lnTo>
                  <a:pt x="61187" y="131452"/>
                </a:lnTo>
                <a:lnTo>
                  <a:pt x="70978" y="134641"/>
                </a:lnTo>
                <a:lnTo>
                  <a:pt x="80771" y="135949"/>
                </a:lnTo>
                <a:lnTo>
                  <a:pt x="90299" y="134435"/>
                </a:lnTo>
                <a:lnTo>
                  <a:pt x="96980" y="131641"/>
                </a:lnTo>
                <a:lnTo>
                  <a:pt x="102695" y="127831"/>
                </a:lnTo>
                <a:lnTo>
                  <a:pt x="107470" y="122624"/>
                </a:lnTo>
                <a:lnTo>
                  <a:pt x="121050" y="108676"/>
                </a:lnTo>
                <a:lnTo>
                  <a:pt x="133822" y="93906"/>
                </a:lnTo>
                <a:lnTo>
                  <a:pt x="145700" y="78351"/>
                </a:lnTo>
                <a:lnTo>
                  <a:pt x="156593" y="62045"/>
                </a:lnTo>
                <a:lnTo>
                  <a:pt x="162280" y="44102"/>
                </a:lnTo>
                <a:lnTo>
                  <a:pt x="158084" y="27945"/>
                </a:lnTo>
                <a:lnTo>
                  <a:pt x="146465" y="14646"/>
                </a:lnTo>
                <a:lnTo>
                  <a:pt x="129885" y="5276"/>
                </a:lnTo>
                <a:lnTo>
                  <a:pt x="104740" y="0"/>
                </a:lnTo>
                <a:close/>
              </a:path>
            </a:pathLst>
          </a:custGeom>
          <a:solidFill>
            <a:srgbClr val="EAD1A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3" name="object 183"/>
          <p:cNvGrpSpPr/>
          <p:nvPr/>
        </p:nvGrpSpPr>
        <p:grpSpPr>
          <a:xfrm>
            <a:off x="202416" y="406908"/>
            <a:ext cx="326390" cy="526415"/>
            <a:chOff x="202416" y="406908"/>
            <a:chExt cx="326390" cy="526415"/>
          </a:xfrm>
        </p:grpSpPr>
        <p:sp>
          <p:nvSpPr>
            <p:cNvPr id="184" name="object 184"/>
            <p:cNvSpPr/>
            <p:nvPr/>
          </p:nvSpPr>
          <p:spPr>
            <a:xfrm>
              <a:off x="202416" y="662178"/>
              <a:ext cx="290830" cy="271145"/>
            </a:xfrm>
            <a:custGeom>
              <a:avLst/>
              <a:gdLst/>
              <a:ahLst/>
              <a:cxnLst/>
              <a:rect l="l" t="t" r="r" b="b"/>
              <a:pathLst>
                <a:path w="290830" h="271144">
                  <a:moveTo>
                    <a:pt x="128164" y="0"/>
                  </a:moveTo>
                  <a:lnTo>
                    <a:pt x="77056" y="24590"/>
                  </a:lnTo>
                  <a:lnTo>
                    <a:pt x="42533" y="51466"/>
                  </a:lnTo>
                  <a:lnTo>
                    <a:pt x="14479" y="85401"/>
                  </a:lnTo>
                  <a:lnTo>
                    <a:pt x="0" y="126585"/>
                  </a:lnTo>
                  <a:lnTo>
                    <a:pt x="465" y="148462"/>
                  </a:lnTo>
                  <a:lnTo>
                    <a:pt x="22114" y="194468"/>
                  </a:lnTo>
                  <a:lnTo>
                    <a:pt x="59774" y="231521"/>
                  </a:lnTo>
                  <a:lnTo>
                    <a:pt x="102969" y="262310"/>
                  </a:lnTo>
                  <a:lnTo>
                    <a:pt x="151536" y="270922"/>
                  </a:lnTo>
                  <a:lnTo>
                    <a:pt x="167776" y="269458"/>
                  </a:lnTo>
                  <a:lnTo>
                    <a:pt x="206868" y="262439"/>
                  </a:lnTo>
                  <a:lnTo>
                    <a:pt x="249169" y="229235"/>
                  </a:lnTo>
                  <a:lnTo>
                    <a:pt x="267846" y="212010"/>
                  </a:lnTo>
                  <a:lnTo>
                    <a:pt x="276407" y="202963"/>
                  </a:lnTo>
                  <a:lnTo>
                    <a:pt x="283561" y="192786"/>
                  </a:lnTo>
                  <a:lnTo>
                    <a:pt x="290367" y="167399"/>
                  </a:lnTo>
                  <a:lnTo>
                    <a:pt x="288500" y="137620"/>
                  </a:lnTo>
                  <a:lnTo>
                    <a:pt x="279219" y="109007"/>
                  </a:lnTo>
                  <a:lnTo>
                    <a:pt x="263787" y="87122"/>
                  </a:lnTo>
                  <a:lnTo>
                    <a:pt x="240746" y="71453"/>
                  </a:lnTo>
                  <a:lnTo>
                    <a:pt x="215340" y="59118"/>
                  </a:lnTo>
                  <a:lnTo>
                    <a:pt x="189939" y="45831"/>
                  </a:lnTo>
                  <a:lnTo>
                    <a:pt x="166911" y="27305"/>
                  </a:lnTo>
                  <a:lnTo>
                    <a:pt x="158466" y="18162"/>
                  </a:lnTo>
                  <a:lnTo>
                    <a:pt x="149466" y="9509"/>
                  </a:lnTo>
                  <a:lnTo>
                    <a:pt x="139503" y="2926"/>
                  </a:lnTo>
                  <a:lnTo>
                    <a:pt x="12816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2690" y="406908"/>
              <a:ext cx="182336" cy="23406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007" y="541655"/>
              <a:ext cx="83422" cy="80137"/>
            </a:xfrm>
            <a:prstGeom prst="rect">
              <a:avLst/>
            </a:prstGeom>
          </p:spPr>
        </p:pic>
      </p:grpSp>
      <p:pic>
        <p:nvPicPr>
          <p:cNvPr id="187" name="object 18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1344" y="365377"/>
            <a:ext cx="188134" cy="158700"/>
          </a:xfrm>
          <a:prstGeom prst="rect">
            <a:avLst/>
          </a:prstGeom>
        </p:spPr>
      </p:pic>
      <p:grpSp>
        <p:nvGrpSpPr>
          <p:cNvPr id="188" name="object 188"/>
          <p:cNvGrpSpPr/>
          <p:nvPr/>
        </p:nvGrpSpPr>
        <p:grpSpPr>
          <a:xfrm>
            <a:off x="437387" y="1331975"/>
            <a:ext cx="8285480" cy="1739900"/>
            <a:chOff x="437387" y="1331975"/>
            <a:chExt cx="8285480" cy="1739900"/>
          </a:xfrm>
        </p:grpSpPr>
        <p:sp>
          <p:nvSpPr>
            <p:cNvPr id="189" name="object 189"/>
            <p:cNvSpPr/>
            <p:nvPr/>
          </p:nvSpPr>
          <p:spPr>
            <a:xfrm>
              <a:off x="6396354" y="1705482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0" y="0"/>
                  </a:moveTo>
                  <a:lnTo>
                    <a:pt x="1778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07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7387" y="1331975"/>
              <a:ext cx="8285225" cy="1739646"/>
            </a:xfrm>
            <a:prstGeom prst="rect">
              <a:avLst/>
            </a:prstGeom>
          </p:spPr>
        </p:pic>
      </p:grpSp>
      <p:sp>
        <p:nvSpPr>
          <p:cNvPr id="191" name="object 191"/>
          <p:cNvSpPr txBox="1">
            <a:spLocks noGrp="1"/>
          </p:cNvSpPr>
          <p:nvPr>
            <p:ph type="title"/>
          </p:nvPr>
        </p:nvSpPr>
        <p:spPr>
          <a:xfrm>
            <a:off x="3139567" y="385698"/>
            <a:ext cx="286766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5"/>
              <a:t>Pa</a:t>
            </a:r>
            <a:r>
              <a:rPr dirty="0" spc="-430"/>
              <a:t>y</a:t>
            </a:r>
            <a:r>
              <a:rPr dirty="0" spc="-350"/>
              <a:t>lo</a:t>
            </a:r>
            <a:r>
              <a:rPr dirty="0" spc="-455"/>
              <a:t>a</a:t>
            </a:r>
            <a:r>
              <a:rPr dirty="0" spc="-445"/>
              <a:t>d</a:t>
            </a:r>
            <a:r>
              <a:rPr dirty="0" spc="-280"/>
              <a:t> </a:t>
            </a:r>
            <a:r>
              <a:rPr dirty="0" spc="-275"/>
              <a:t>vs</a:t>
            </a:r>
            <a:r>
              <a:rPr dirty="0" spc="-280"/>
              <a:t> </a:t>
            </a:r>
            <a:r>
              <a:rPr dirty="0" spc="-459"/>
              <a:t>L</a:t>
            </a:r>
            <a:r>
              <a:rPr dirty="0" spc="-490"/>
              <a:t>a</a:t>
            </a:r>
            <a:r>
              <a:rPr dirty="0" spc="-380"/>
              <a:t>unch</a:t>
            </a:r>
            <a:r>
              <a:rPr dirty="0" spc="-280"/>
              <a:t> </a:t>
            </a:r>
            <a:r>
              <a:rPr dirty="0" spc="-300"/>
              <a:t>Si</a:t>
            </a:r>
            <a:r>
              <a:rPr dirty="0" spc="-305"/>
              <a:t>t</a:t>
            </a:r>
            <a:r>
              <a:rPr dirty="0" spc="-484"/>
              <a:t>e</a:t>
            </a:r>
          </a:p>
        </p:txBody>
      </p:sp>
      <p:sp>
        <p:nvSpPr>
          <p:cNvPr id="192" name="object 192"/>
          <p:cNvSpPr txBox="1"/>
          <p:nvPr/>
        </p:nvSpPr>
        <p:spPr>
          <a:xfrm>
            <a:off x="606348" y="3584575"/>
            <a:ext cx="799401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Payloads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over</a:t>
            </a:r>
            <a:r>
              <a:rPr dirty="0" sz="1400" spc="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9,000kg</a:t>
            </a:r>
            <a:r>
              <a:rPr dirty="0" sz="1400" spc="-3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(about</a:t>
            </a:r>
            <a:r>
              <a:rPr dirty="0" sz="1400" spc="-3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the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weight</a:t>
            </a:r>
            <a:r>
              <a:rPr dirty="0" sz="1400" spc="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of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a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school</a:t>
            </a:r>
            <a:r>
              <a:rPr dirty="0" sz="1400" spc="-4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bus)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have excellent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success</a:t>
            </a:r>
            <a:r>
              <a:rPr dirty="0" sz="1400" spc="-3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rate.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Payloads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over</a:t>
            </a:r>
            <a:r>
              <a:rPr dirty="0" sz="1400" spc="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12,000kg</a:t>
            </a:r>
            <a:r>
              <a:rPr dirty="0" sz="1400" spc="-4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seems</a:t>
            </a:r>
            <a:r>
              <a:rPr dirty="0" sz="1400" spc="-2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to</a:t>
            </a:r>
            <a:r>
              <a:rPr dirty="0" sz="1400" spc="-2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be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possible</a:t>
            </a:r>
            <a:r>
              <a:rPr dirty="0" sz="1400" spc="-4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only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on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CCAFS</a:t>
            </a:r>
            <a:r>
              <a:rPr dirty="0" sz="1400" spc="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SLC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40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and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KSC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LC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39A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launch</a:t>
            </a:r>
            <a:r>
              <a:rPr dirty="0" sz="1400" spc="-3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sites.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93" name="object 19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14527" y="3653028"/>
            <a:ext cx="150571" cy="150875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08431" y="4070603"/>
            <a:ext cx="150571" cy="15087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77595" y="1257300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897" y="0"/>
                </a:moveTo>
                <a:lnTo>
                  <a:pt x="36563" y="37211"/>
                </a:lnTo>
                <a:lnTo>
                  <a:pt x="0" y="42672"/>
                </a:lnTo>
                <a:lnTo>
                  <a:pt x="36563" y="48133"/>
                </a:lnTo>
                <a:lnTo>
                  <a:pt x="41897" y="85344"/>
                </a:lnTo>
                <a:lnTo>
                  <a:pt x="47256" y="48133"/>
                </a:lnTo>
                <a:lnTo>
                  <a:pt x="83820" y="42672"/>
                </a:lnTo>
                <a:lnTo>
                  <a:pt x="47256" y="37211"/>
                </a:lnTo>
                <a:lnTo>
                  <a:pt x="4189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7148" y="85496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19" y="0"/>
                </a:moveTo>
                <a:lnTo>
                  <a:pt x="37388" y="37464"/>
                </a:lnTo>
                <a:lnTo>
                  <a:pt x="0" y="42672"/>
                </a:lnTo>
                <a:lnTo>
                  <a:pt x="37388" y="48133"/>
                </a:lnTo>
                <a:lnTo>
                  <a:pt x="42519" y="85344"/>
                </a:lnTo>
                <a:lnTo>
                  <a:pt x="47929" y="48133"/>
                </a:lnTo>
                <a:lnTo>
                  <a:pt x="85318" y="42672"/>
                </a:lnTo>
                <a:lnTo>
                  <a:pt x="47929" y="37464"/>
                </a:lnTo>
                <a:lnTo>
                  <a:pt x="425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631390" y="1395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1262" y="0"/>
                </a:moveTo>
                <a:lnTo>
                  <a:pt x="9362" y="4185"/>
                </a:lnTo>
                <a:lnTo>
                  <a:pt x="1307" y="15001"/>
                </a:lnTo>
                <a:lnTo>
                  <a:pt x="0" y="23879"/>
                </a:lnTo>
                <a:lnTo>
                  <a:pt x="2085" y="32210"/>
                </a:lnTo>
                <a:lnTo>
                  <a:pt x="7147" y="39112"/>
                </a:lnTo>
                <a:lnTo>
                  <a:pt x="14769" y="43703"/>
                </a:lnTo>
                <a:lnTo>
                  <a:pt x="28221" y="44243"/>
                </a:lnTo>
                <a:lnTo>
                  <a:pt x="38852" y="37639"/>
                </a:lnTo>
                <a:lnTo>
                  <a:pt x="44362" y="26416"/>
                </a:lnTo>
                <a:lnTo>
                  <a:pt x="42455" y="13096"/>
                </a:lnTo>
                <a:lnTo>
                  <a:pt x="33472" y="2839"/>
                </a:lnTo>
                <a:lnTo>
                  <a:pt x="21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19410" y="437911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1625" y="0"/>
                </a:moveTo>
                <a:lnTo>
                  <a:pt x="9485" y="3919"/>
                </a:lnTo>
                <a:lnTo>
                  <a:pt x="1273" y="14589"/>
                </a:lnTo>
                <a:lnTo>
                  <a:pt x="0" y="23512"/>
                </a:lnTo>
                <a:lnTo>
                  <a:pt x="2035" y="32067"/>
                </a:lnTo>
                <a:lnTo>
                  <a:pt x="7024" y="39217"/>
                </a:lnTo>
                <a:lnTo>
                  <a:pt x="14608" y="43926"/>
                </a:lnTo>
                <a:lnTo>
                  <a:pt x="28487" y="44549"/>
                </a:lnTo>
                <a:lnTo>
                  <a:pt x="39437" y="37766"/>
                </a:lnTo>
                <a:lnTo>
                  <a:pt x="45148" y="26316"/>
                </a:lnTo>
                <a:lnTo>
                  <a:pt x="43310" y="12938"/>
                </a:lnTo>
                <a:lnTo>
                  <a:pt x="34099" y="2962"/>
                </a:lnTo>
                <a:lnTo>
                  <a:pt x="216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352790" y="522150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4">
                <a:moveTo>
                  <a:pt x="3363" y="0"/>
                </a:moveTo>
                <a:lnTo>
                  <a:pt x="888" y="1597"/>
                </a:lnTo>
                <a:lnTo>
                  <a:pt x="0" y="4010"/>
                </a:lnTo>
                <a:lnTo>
                  <a:pt x="1777" y="6423"/>
                </a:lnTo>
                <a:lnTo>
                  <a:pt x="3809" y="7947"/>
                </a:lnTo>
                <a:lnTo>
                  <a:pt x="6693" y="7044"/>
                </a:lnTo>
                <a:lnTo>
                  <a:pt x="5921" y="3105"/>
                </a:lnTo>
                <a:lnTo>
                  <a:pt x="33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360918" y="27485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366" y="0"/>
                </a:moveTo>
                <a:lnTo>
                  <a:pt x="5695" y="1901"/>
                </a:lnTo>
                <a:lnTo>
                  <a:pt x="1904" y="6826"/>
                </a:lnTo>
                <a:lnTo>
                  <a:pt x="0" y="12287"/>
                </a:lnTo>
                <a:lnTo>
                  <a:pt x="2921" y="18637"/>
                </a:lnTo>
                <a:lnTo>
                  <a:pt x="8381" y="20542"/>
                </a:lnTo>
                <a:lnTo>
                  <a:pt x="14642" y="20796"/>
                </a:lnTo>
                <a:lnTo>
                  <a:pt x="19700" y="17621"/>
                </a:lnTo>
                <a:lnTo>
                  <a:pt x="22401" y="12255"/>
                </a:lnTo>
                <a:lnTo>
                  <a:pt x="21589" y="5937"/>
                </a:lnTo>
                <a:lnTo>
                  <a:pt x="17228" y="1289"/>
                </a:lnTo>
                <a:lnTo>
                  <a:pt x="11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594852" y="540178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1080" y="0"/>
                </a:moveTo>
                <a:lnTo>
                  <a:pt x="5683" y="1922"/>
                </a:lnTo>
                <a:lnTo>
                  <a:pt x="1904" y="7191"/>
                </a:lnTo>
                <a:lnTo>
                  <a:pt x="0" y="12652"/>
                </a:lnTo>
                <a:lnTo>
                  <a:pt x="2413" y="17986"/>
                </a:lnTo>
                <a:lnTo>
                  <a:pt x="7874" y="20018"/>
                </a:lnTo>
                <a:lnTo>
                  <a:pt x="14095" y="20318"/>
                </a:lnTo>
                <a:lnTo>
                  <a:pt x="19065" y="17367"/>
                </a:lnTo>
                <a:lnTo>
                  <a:pt x="21679" y="12249"/>
                </a:lnTo>
                <a:lnTo>
                  <a:pt x="20827" y="6048"/>
                </a:lnTo>
                <a:lnTo>
                  <a:pt x="16621" y="1387"/>
                </a:lnTo>
                <a:lnTo>
                  <a:pt x="110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093836" y="52936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461" y="0"/>
                </a:moveTo>
                <a:lnTo>
                  <a:pt x="5766" y="1901"/>
                </a:lnTo>
                <a:lnTo>
                  <a:pt x="1905" y="6826"/>
                </a:lnTo>
                <a:lnTo>
                  <a:pt x="0" y="12287"/>
                </a:lnTo>
                <a:lnTo>
                  <a:pt x="3048" y="18637"/>
                </a:lnTo>
                <a:lnTo>
                  <a:pt x="8509" y="20542"/>
                </a:lnTo>
                <a:lnTo>
                  <a:pt x="14714" y="20796"/>
                </a:lnTo>
                <a:lnTo>
                  <a:pt x="19764" y="17621"/>
                </a:lnTo>
                <a:lnTo>
                  <a:pt x="22457" y="12255"/>
                </a:lnTo>
                <a:lnTo>
                  <a:pt x="21590" y="5937"/>
                </a:lnTo>
                <a:lnTo>
                  <a:pt x="17299" y="1289"/>
                </a:lnTo>
                <a:lnTo>
                  <a:pt x="114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08493" y="261620"/>
            <a:ext cx="84200" cy="84200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9084051" y="105168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20131" y="44565"/>
                </a:lnTo>
                <a:lnTo>
                  <a:pt x="32658" y="41814"/>
                </a:lnTo>
                <a:lnTo>
                  <a:pt x="41876" y="33016"/>
                </a:lnTo>
                <a:lnTo>
                  <a:pt x="44580" y="19812"/>
                </a:lnTo>
                <a:lnTo>
                  <a:pt x="41808" y="11340"/>
                </a:lnTo>
                <a:lnTo>
                  <a:pt x="36024" y="4810"/>
                </a:lnTo>
                <a:lnTo>
                  <a:pt x="28168" y="827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536174" y="565023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19992" y="44942"/>
                </a:lnTo>
                <a:lnTo>
                  <a:pt x="32214" y="42163"/>
                </a:lnTo>
                <a:lnTo>
                  <a:pt x="41126" y="33194"/>
                </a:lnTo>
                <a:lnTo>
                  <a:pt x="43691" y="19938"/>
                </a:lnTo>
                <a:lnTo>
                  <a:pt x="41058" y="11394"/>
                </a:lnTo>
                <a:lnTo>
                  <a:pt x="35579" y="4825"/>
                </a:lnTo>
                <a:lnTo>
                  <a:pt x="28029" y="829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452346" y="134112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19823" y="0"/>
                </a:moveTo>
                <a:lnTo>
                  <a:pt x="7040" y="5470"/>
                </a:lnTo>
                <a:lnTo>
                  <a:pt x="138" y="16335"/>
                </a:lnTo>
                <a:lnTo>
                  <a:pt x="0" y="29128"/>
                </a:lnTo>
                <a:lnTo>
                  <a:pt x="7504" y="40386"/>
                </a:lnTo>
                <a:lnTo>
                  <a:pt x="20121" y="45400"/>
                </a:lnTo>
                <a:lnTo>
                  <a:pt x="32619" y="42687"/>
                </a:lnTo>
                <a:lnTo>
                  <a:pt x="41830" y="33903"/>
                </a:lnTo>
                <a:lnTo>
                  <a:pt x="44588" y="20700"/>
                </a:lnTo>
                <a:lnTo>
                  <a:pt x="41880" y="12090"/>
                </a:lnTo>
                <a:lnTo>
                  <a:pt x="36349" y="5254"/>
                </a:lnTo>
                <a:lnTo>
                  <a:pt x="28747" y="966"/>
                </a:lnTo>
                <a:lnTo>
                  <a:pt x="19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997822" y="872236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59" h="9525">
                <a:moveTo>
                  <a:pt x="7238" y="0"/>
                </a:moveTo>
                <a:lnTo>
                  <a:pt x="4825" y="253"/>
                </a:lnTo>
                <a:lnTo>
                  <a:pt x="2412" y="508"/>
                </a:lnTo>
                <a:lnTo>
                  <a:pt x="0" y="2412"/>
                </a:lnTo>
                <a:lnTo>
                  <a:pt x="380" y="4825"/>
                </a:lnTo>
                <a:lnTo>
                  <a:pt x="634" y="7365"/>
                </a:lnTo>
                <a:lnTo>
                  <a:pt x="3301" y="9525"/>
                </a:lnTo>
                <a:lnTo>
                  <a:pt x="8254" y="9016"/>
                </a:lnTo>
                <a:lnTo>
                  <a:pt x="9651" y="6350"/>
                </a:lnTo>
                <a:lnTo>
                  <a:pt x="9144" y="1397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608907" y="13716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2200" y="0"/>
                </a:moveTo>
                <a:lnTo>
                  <a:pt x="0" y="2049"/>
                </a:lnTo>
                <a:lnTo>
                  <a:pt x="2407" y="5254"/>
                </a:lnTo>
                <a:lnTo>
                  <a:pt x="6076" y="6911"/>
                </a:lnTo>
                <a:lnTo>
                  <a:pt x="7661" y="4318"/>
                </a:lnTo>
                <a:lnTo>
                  <a:pt x="7407" y="1905"/>
                </a:lnTo>
                <a:lnTo>
                  <a:pt x="4740" y="508"/>
                </a:lnTo>
                <a:lnTo>
                  <a:pt x="22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58792" y="43865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4613" y="0"/>
                </a:moveTo>
                <a:lnTo>
                  <a:pt x="2200" y="253"/>
                </a:lnTo>
                <a:lnTo>
                  <a:pt x="0" y="2303"/>
                </a:lnTo>
                <a:lnTo>
                  <a:pt x="2407" y="5508"/>
                </a:lnTo>
                <a:lnTo>
                  <a:pt x="6076" y="7165"/>
                </a:lnTo>
                <a:lnTo>
                  <a:pt x="7661" y="4571"/>
                </a:lnTo>
                <a:lnTo>
                  <a:pt x="7407" y="2158"/>
                </a:lnTo>
                <a:lnTo>
                  <a:pt x="46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007093" y="65976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7238" y="0"/>
                </a:moveTo>
                <a:lnTo>
                  <a:pt x="4699" y="254"/>
                </a:lnTo>
                <a:lnTo>
                  <a:pt x="2285" y="1270"/>
                </a:lnTo>
                <a:lnTo>
                  <a:pt x="1777" y="3810"/>
                </a:lnTo>
                <a:lnTo>
                  <a:pt x="0" y="10668"/>
                </a:lnTo>
                <a:lnTo>
                  <a:pt x="10159" y="12192"/>
                </a:lnTo>
                <a:lnTo>
                  <a:pt x="10286" y="5461"/>
                </a:lnTo>
                <a:lnTo>
                  <a:pt x="10795" y="2921"/>
                </a:lnTo>
                <a:lnTo>
                  <a:pt x="9778" y="508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692477" y="22999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769" y="0"/>
                </a:moveTo>
                <a:lnTo>
                  <a:pt x="9054" y="635"/>
                </a:lnTo>
                <a:lnTo>
                  <a:pt x="3305" y="3127"/>
                </a:lnTo>
                <a:lnTo>
                  <a:pt x="117" y="8191"/>
                </a:lnTo>
                <a:lnTo>
                  <a:pt x="0" y="14208"/>
                </a:lnTo>
                <a:lnTo>
                  <a:pt x="3466" y="19557"/>
                </a:lnTo>
                <a:lnTo>
                  <a:pt x="9417" y="21822"/>
                </a:lnTo>
                <a:lnTo>
                  <a:pt x="15261" y="20431"/>
                </a:lnTo>
                <a:lnTo>
                  <a:pt x="19557" y="16254"/>
                </a:lnTo>
                <a:lnTo>
                  <a:pt x="20865" y="10160"/>
                </a:lnTo>
                <a:lnTo>
                  <a:pt x="20230" y="4444"/>
                </a:lnTo>
                <a:lnTo>
                  <a:pt x="147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367248" y="92836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278" y="21131"/>
                </a:lnTo>
                <a:lnTo>
                  <a:pt x="14847" y="19986"/>
                </a:lnTo>
                <a:lnTo>
                  <a:pt x="18843" y="15865"/>
                </a:lnTo>
                <a:lnTo>
                  <a:pt x="19958" y="9398"/>
                </a:lnTo>
                <a:lnTo>
                  <a:pt x="19323" y="3683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738723" y="887983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417" y="21131"/>
                </a:lnTo>
                <a:lnTo>
                  <a:pt x="15291" y="19986"/>
                </a:lnTo>
                <a:lnTo>
                  <a:pt x="19593" y="15865"/>
                </a:lnTo>
                <a:lnTo>
                  <a:pt x="20847" y="9398"/>
                </a:lnTo>
                <a:lnTo>
                  <a:pt x="20339" y="4444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473850" y="88442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48" y="0"/>
                </a:moveTo>
                <a:lnTo>
                  <a:pt x="8733" y="635"/>
                </a:lnTo>
                <a:lnTo>
                  <a:pt x="3091" y="3107"/>
                </a:lnTo>
                <a:lnTo>
                  <a:pt x="81" y="8127"/>
                </a:lnTo>
                <a:lnTo>
                  <a:pt x="0" y="14100"/>
                </a:lnTo>
                <a:lnTo>
                  <a:pt x="3145" y="19431"/>
                </a:lnTo>
                <a:lnTo>
                  <a:pt x="9096" y="21768"/>
                </a:lnTo>
                <a:lnTo>
                  <a:pt x="14940" y="20415"/>
                </a:lnTo>
                <a:lnTo>
                  <a:pt x="19236" y="16252"/>
                </a:lnTo>
                <a:lnTo>
                  <a:pt x="20544" y="10160"/>
                </a:lnTo>
                <a:lnTo>
                  <a:pt x="19909" y="4445"/>
                </a:lnTo>
                <a:lnTo>
                  <a:pt x="144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894353" y="926464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823" y="0"/>
                </a:moveTo>
                <a:lnTo>
                  <a:pt x="9108" y="635"/>
                </a:lnTo>
                <a:lnTo>
                  <a:pt x="3341" y="3006"/>
                </a:lnTo>
                <a:lnTo>
                  <a:pt x="123" y="7794"/>
                </a:lnTo>
                <a:lnTo>
                  <a:pt x="0" y="13511"/>
                </a:lnTo>
                <a:lnTo>
                  <a:pt x="3520" y="18669"/>
                </a:lnTo>
                <a:lnTo>
                  <a:pt x="9296" y="21024"/>
                </a:lnTo>
                <a:lnTo>
                  <a:pt x="14870" y="19700"/>
                </a:lnTo>
                <a:lnTo>
                  <a:pt x="18897" y="15543"/>
                </a:lnTo>
                <a:lnTo>
                  <a:pt x="20030" y="9398"/>
                </a:lnTo>
                <a:lnTo>
                  <a:pt x="19395" y="3683"/>
                </a:lnTo>
                <a:lnTo>
                  <a:pt x="14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40672" y="40386"/>
            <a:ext cx="88900" cy="88900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8916161" y="609117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3074" y="0"/>
                </a:moveTo>
                <a:lnTo>
                  <a:pt x="10731" y="3482"/>
                </a:lnTo>
                <a:lnTo>
                  <a:pt x="2008" y="12989"/>
                </a:lnTo>
                <a:lnTo>
                  <a:pt x="0" y="26771"/>
                </a:lnTo>
                <a:lnTo>
                  <a:pt x="3270" y="35059"/>
                </a:lnTo>
                <a:lnTo>
                  <a:pt x="9398" y="41265"/>
                </a:lnTo>
                <a:lnTo>
                  <a:pt x="17430" y="44827"/>
                </a:lnTo>
                <a:lnTo>
                  <a:pt x="26416" y="45186"/>
                </a:lnTo>
                <a:lnTo>
                  <a:pt x="38477" y="39153"/>
                </a:lnTo>
                <a:lnTo>
                  <a:pt x="44608" y="27977"/>
                </a:lnTo>
                <a:lnTo>
                  <a:pt x="44025" y="15182"/>
                </a:lnTo>
                <a:lnTo>
                  <a:pt x="35941" y="4292"/>
                </a:lnTo>
                <a:lnTo>
                  <a:pt x="230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835897" y="798502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1446" y="0"/>
                </a:moveTo>
                <a:lnTo>
                  <a:pt x="0" y="2613"/>
                </a:lnTo>
                <a:lnTo>
                  <a:pt x="1143" y="5026"/>
                </a:lnTo>
                <a:lnTo>
                  <a:pt x="3175" y="7185"/>
                </a:lnTo>
                <a:lnTo>
                  <a:pt x="5715" y="6804"/>
                </a:lnTo>
                <a:lnTo>
                  <a:pt x="7768" y="4631"/>
                </a:lnTo>
                <a:lnTo>
                  <a:pt x="5191" y="1518"/>
                </a:lnTo>
                <a:lnTo>
                  <a:pt x="14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068816" y="819979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840" y="0"/>
                </a:moveTo>
                <a:lnTo>
                  <a:pt x="5064" y="1678"/>
                </a:lnTo>
                <a:lnTo>
                  <a:pt x="978" y="6072"/>
                </a:lnTo>
                <a:lnTo>
                  <a:pt x="0" y="12251"/>
                </a:lnTo>
                <a:lnTo>
                  <a:pt x="1015" y="17966"/>
                </a:lnTo>
                <a:lnTo>
                  <a:pt x="6603" y="22030"/>
                </a:lnTo>
                <a:lnTo>
                  <a:pt x="12318" y="21141"/>
                </a:lnTo>
                <a:lnTo>
                  <a:pt x="17908" y="18341"/>
                </a:lnTo>
                <a:lnTo>
                  <a:pt x="20843" y="13124"/>
                </a:lnTo>
                <a:lnTo>
                  <a:pt x="20659" y="7121"/>
                </a:lnTo>
                <a:lnTo>
                  <a:pt x="16890" y="1964"/>
                </a:lnTo>
                <a:lnTo>
                  <a:pt x="108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852027" y="541702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0144" y="0"/>
                </a:moveTo>
                <a:lnTo>
                  <a:pt x="4667" y="1635"/>
                </a:lnTo>
                <a:lnTo>
                  <a:pt x="857" y="5984"/>
                </a:lnTo>
                <a:lnTo>
                  <a:pt x="0" y="12144"/>
                </a:lnTo>
                <a:lnTo>
                  <a:pt x="1016" y="17859"/>
                </a:lnTo>
                <a:lnTo>
                  <a:pt x="5715" y="21288"/>
                </a:lnTo>
                <a:lnTo>
                  <a:pt x="11429" y="20399"/>
                </a:lnTo>
                <a:lnTo>
                  <a:pt x="17341" y="17611"/>
                </a:lnTo>
                <a:lnTo>
                  <a:pt x="20240" y="12668"/>
                </a:lnTo>
                <a:lnTo>
                  <a:pt x="19877" y="6986"/>
                </a:lnTo>
                <a:lnTo>
                  <a:pt x="16001" y="1984"/>
                </a:lnTo>
                <a:lnTo>
                  <a:pt x="10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769222" y="103517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715" y="0"/>
                </a:moveTo>
                <a:lnTo>
                  <a:pt x="4952" y="1641"/>
                </a:lnTo>
                <a:lnTo>
                  <a:pt x="904" y="6020"/>
                </a:lnTo>
                <a:lnTo>
                  <a:pt x="0" y="12197"/>
                </a:lnTo>
                <a:lnTo>
                  <a:pt x="888" y="17912"/>
                </a:lnTo>
                <a:lnTo>
                  <a:pt x="6476" y="22103"/>
                </a:lnTo>
                <a:lnTo>
                  <a:pt x="12319" y="21087"/>
                </a:lnTo>
                <a:lnTo>
                  <a:pt x="17835" y="18289"/>
                </a:lnTo>
                <a:lnTo>
                  <a:pt x="20732" y="13086"/>
                </a:lnTo>
                <a:lnTo>
                  <a:pt x="20534" y="7121"/>
                </a:lnTo>
                <a:lnTo>
                  <a:pt x="16763" y="2037"/>
                </a:lnTo>
                <a:lnTo>
                  <a:pt x="10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1" name="object 11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57436" y="1099692"/>
            <a:ext cx="88392" cy="88392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8442070" y="1046976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2181" y="0"/>
                </a:moveTo>
                <a:lnTo>
                  <a:pt x="9969" y="3821"/>
                </a:lnTo>
                <a:lnTo>
                  <a:pt x="1567" y="13358"/>
                </a:lnTo>
                <a:lnTo>
                  <a:pt x="0" y="26681"/>
                </a:lnTo>
                <a:lnTo>
                  <a:pt x="3456" y="34903"/>
                </a:lnTo>
                <a:lnTo>
                  <a:pt x="9747" y="40921"/>
                </a:lnTo>
                <a:lnTo>
                  <a:pt x="17895" y="44201"/>
                </a:lnTo>
                <a:lnTo>
                  <a:pt x="26924" y="44207"/>
                </a:lnTo>
                <a:lnTo>
                  <a:pt x="38786" y="37915"/>
                </a:lnTo>
                <a:lnTo>
                  <a:pt x="44576" y="26824"/>
                </a:lnTo>
                <a:lnTo>
                  <a:pt x="43604" y="14329"/>
                </a:lnTo>
                <a:lnTo>
                  <a:pt x="35178" y="3821"/>
                </a:lnTo>
                <a:lnTo>
                  <a:pt x="221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9030716" y="148407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1484" y="0"/>
                </a:moveTo>
                <a:lnTo>
                  <a:pt x="9540" y="3790"/>
                </a:lnTo>
                <a:lnTo>
                  <a:pt x="1430" y="13485"/>
                </a:lnTo>
                <a:lnTo>
                  <a:pt x="0" y="26967"/>
                </a:lnTo>
                <a:lnTo>
                  <a:pt x="3411" y="35208"/>
                </a:lnTo>
                <a:lnTo>
                  <a:pt x="9477" y="41271"/>
                </a:lnTo>
                <a:lnTo>
                  <a:pt x="17377" y="44594"/>
                </a:lnTo>
                <a:lnTo>
                  <a:pt x="26288" y="44620"/>
                </a:lnTo>
                <a:lnTo>
                  <a:pt x="38078" y="38274"/>
                </a:lnTo>
                <a:lnTo>
                  <a:pt x="43830" y="27189"/>
                </a:lnTo>
                <a:lnTo>
                  <a:pt x="42844" y="14724"/>
                </a:lnTo>
                <a:lnTo>
                  <a:pt x="34416" y="4234"/>
                </a:lnTo>
                <a:lnTo>
                  <a:pt x="21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579357" y="1251711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6096" y="0"/>
                </a:moveTo>
                <a:lnTo>
                  <a:pt x="3683" y="508"/>
                </a:lnTo>
                <a:lnTo>
                  <a:pt x="1143" y="1015"/>
                </a:lnTo>
                <a:lnTo>
                  <a:pt x="0" y="3683"/>
                </a:lnTo>
                <a:lnTo>
                  <a:pt x="508" y="6096"/>
                </a:lnTo>
                <a:lnTo>
                  <a:pt x="1016" y="8636"/>
                </a:lnTo>
                <a:lnTo>
                  <a:pt x="2921" y="9905"/>
                </a:lnTo>
                <a:lnTo>
                  <a:pt x="5334" y="9398"/>
                </a:lnTo>
                <a:lnTo>
                  <a:pt x="7874" y="9016"/>
                </a:lnTo>
                <a:lnTo>
                  <a:pt x="9906" y="6858"/>
                </a:lnTo>
                <a:lnTo>
                  <a:pt x="9525" y="4445"/>
                </a:lnTo>
                <a:lnTo>
                  <a:pt x="9017" y="2032"/>
                </a:lnTo>
                <a:lnTo>
                  <a:pt x="6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043289" y="2076227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285" y="0"/>
                </a:moveTo>
                <a:lnTo>
                  <a:pt x="0" y="2635"/>
                </a:lnTo>
                <a:lnTo>
                  <a:pt x="380" y="5175"/>
                </a:lnTo>
                <a:lnTo>
                  <a:pt x="3175" y="6318"/>
                </a:lnTo>
                <a:lnTo>
                  <a:pt x="5714" y="6572"/>
                </a:lnTo>
                <a:lnTo>
                  <a:pt x="7715" y="4349"/>
                </a:lnTo>
                <a:lnTo>
                  <a:pt x="5048" y="1365"/>
                </a:lnTo>
                <a:lnTo>
                  <a:pt x="12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657970" y="168290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1341" y="0"/>
                </a:moveTo>
                <a:lnTo>
                  <a:pt x="0" y="2635"/>
                </a:lnTo>
                <a:lnTo>
                  <a:pt x="380" y="5048"/>
                </a:lnTo>
                <a:lnTo>
                  <a:pt x="3301" y="7080"/>
                </a:lnTo>
                <a:lnTo>
                  <a:pt x="5842" y="6572"/>
                </a:lnTo>
                <a:lnTo>
                  <a:pt x="7786" y="4349"/>
                </a:lnTo>
                <a:lnTo>
                  <a:pt x="5111" y="1365"/>
                </a:lnTo>
                <a:lnTo>
                  <a:pt x="13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587485" y="1462150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5">
                <a:moveTo>
                  <a:pt x="0" y="0"/>
                </a:moveTo>
                <a:lnTo>
                  <a:pt x="508" y="6731"/>
                </a:lnTo>
                <a:lnTo>
                  <a:pt x="127" y="9271"/>
                </a:lnTo>
                <a:lnTo>
                  <a:pt x="1397" y="11557"/>
                </a:lnTo>
                <a:lnTo>
                  <a:pt x="4064" y="11937"/>
                </a:lnTo>
                <a:lnTo>
                  <a:pt x="6477" y="11429"/>
                </a:lnTo>
                <a:lnTo>
                  <a:pt x="8763" y="10160"/>
                </a:lnTo>
                <a:lnTo>
                  <a:pt x="9144" y="7620"/>
                </a:lnTo>
                <a:lnTo>
                  <a:pt x="10287" y="635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927592" y="1853455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12" y="0"/>
                </a:moveTo>
                <a:lnTo>
                  <a:pt x="4683" y="1871"/>
                </a:lnTo>
                <a:lnTo>
                  <a:pt x="740" y="6385"/>
                </a:lnTo>
                <a:lnTo>
                  <a:pt x="0" y="12555"/>
                </a:lnTo>
                <a:lnTo>
                  <a:pt x="1142" y="18270"/>
                </a:lnTo>
                <a:lnTo>
                  <a:pt x="6984" y="22207"/>
                </a:lnTo>
                <a:lnTo>
                  <a:pt x="12700" y="21064"/>
                </a:lnTo>
                <a:lnTo>
                  <a:pt x="18135" y="18030"/>
                </a:lnTo>
                <a:lnTo>
                  <a:pt x="20843" y="12698"/>
                </a:lnTo>
                <a:lnTo>
                  <a:pt x="20433" y="6723"/>
                </a:lnTo>
                <a:lnTo>
                  <a:pt x="16509" y="1760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824721" y="1202656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0412" y="0"/>
                </a:moveTo>
                <a:lnTo>
                  <a:pt x="4683" y="1668"/>
                </a:lnTo>
                <a:lnTo>
                  <a:pt x="740" y="6171"/>
                </a:lnTo>
                <a:lnTo>
                  <a:pt x="0" y="12733"/>
                </a:lnTo>
                <a:lnTo>
                  <a:pt x="1016" y="17559"/>
                </a:lnTo>
                <a:lnTo>
                  <a:pt x="6857" y="21496"/>
                </a:lnTo>
                <a:lnTo>
                  <a:pt x="12573" y="20353"/>
                </a:lnTo>
                <a:lnTo>
                  <a:pt x="18028" y="17512"/>
                </a:lnTo>
                <a:lnTo>
                  <a:pt x="20780" y="12479"/>
                </a:lnTo>
                <a:lnTo>
                  <a:pt x="20413" y="6780"/>
                </a:lnTo>
                <a:lnTo>
                  <a:pt x="16509" y="1938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089135" y="118262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29" y="0"/>
                </a:moveTo>
                <a:lnTo>
                  <a:pt x="4730" y="1841"/>
                </a:lnTo>
                <a:lnTo>
                  <a:pt x="793" y="6350"/>
                </a:lnTo>
                <a:lnTo>
                  <a:pt x="0" y="12573"/>
                </a:lnTo>
                <a:lnTo>
                  <a:pt x="1143" y="18287"/>
                </a:lnTo>
                <a:lnTo>
                  <a:pt x="6985" y="22225"/>
                </a:lnTo>
                <a:lnTo>
                  <a:pt x="12700" y="21081"/>
                </a:lnTo>
                <a:lnTo>
                  <a:pt x="18028" y="18065"/>
                </a:lnTo>
                <a:lnTo>
                  <a:pt x="20558" y="12763"/>
                </a:lnTo>
                <a:lnTo>
                  <a:pt x="20111" y="6794"/>
                </a:lnTo>
                <a:lnTo>
                  <a:pt x="16510" y="1777"/>
                </a:lnTo>
                <a:lnTo>
                  <a:pt x="10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827896" y="220854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304" y="0"/>
                </a:moveTo>
                <a:lnTo>
                  <a:pt x="4619" y="1871"/>
                </a:lnTo>
                <a:lnTo>
                  <a:pt x="720" y="6385"/>
                </a:lnTo>
                <a:lnTo>
                  <a:pt x="0" y="12555"/>
                </a:lnTo>
                <a:lnTo>
                  <a:pt x="1016" y="18270"/>
                </a:lnTo>
                <a:lnTo>
                  <a:pt x="6857" y="22207"/>
                </a:lnTo>
                <a:lnTo>
                  <a:pt x="12573" y="21064"/>
                </a:lnTo>
                <a:lnTo>
                  <a:pt x="18008" y="18101"/>
                </a:lnTo>
                <a:lnTo>
                  <a:pt x="20716" y="12793"/>
                </a:lnTo>
                <a:lnTo>
                  <a:pt x="20306" y="6794"/>
                </a:lnTo>
                <a:lnTo>
                  <a:pt x="16382" y="1760"/>
                </a:lnTo>
                <a:lnTo>
                  <a:pt x="103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667115" y="1177849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9786" y="0"/>
                </a:moveTo>
                <a:lnTo>
                  <a:pt x="4349" y="1789"/>
                </a:lnTo>
                <a:lnTo>
                  <a:pt x="674" y="6246"/>
                </a:lnTo>
                <a:lnTo>
                  <a:pt x="0" y="12394"/>
                </a:lnTo>
                <a:lnTo>
                  <a:pt x="1142" y="18109"/>
                </a:lnTo>
                <a:lnTo>
                  <a:pt x="6095" y="21411"/>
                </a:lnTo>
                <a:lnTo>
                  <a:pt x="11683" y="20268"/>
                </a:lnTo>
                <a:lnTo>
                  <a:pt x="17212" y="17426"/>
                </a:lnTo>
                <a:lnTo>
                  <a:pt x="20002" y="12394"/>
                </a:lnTo>
                <a:lnTo>
                  <a:pt x="19649" y="6695"/>
                </a:lnTo>
                <a:lnTo>
                  <a:pt x="15748" y="1853"/>
                </a:lnTo>
                <a:lnTo>
                  <a:pt x="9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3" name="object 1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26347" y="2000376"/>
            <a:ext cx="87883" cy="87756"/>
          </a:xfrm>
          <a:prstGeom prst="rect">
            <a:avLst/>
          </a:prstGeom>
        </p:spPr>
      </p:pic>
      <p:sp>
        <p:nvSpPr>
          <p:cNvPr id="124" name="object 124"/>
          <p:cNvSpPr/>
          <p:nvPr/>
        </p:nvSpPr>
        <p:spPr>
          <a:xfrm>
            <a:off x="8937783" y="167938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5431" y="0"/>
                </a:moveTo>
                <a:lnTo>
                  <a:pt x="16708" y="186"/>
                </a:lnTo>
                <a:lnTo>
                  <a:pt x="8604" y="3873"/>
                </a:lnTo>
                <a:lnTo>
                  <a:pt x="384" y="15142"/>
                </a:lnTo>
                <a:lnTo>
                  <a:pt x="0" y="28019"/>
                </a:lnTo>
                <a:lnTo>
                  <a:pt x="6425" y="39110"/>
                </a:lnTo>
                <a:lnTo>
                  <a:pt x="18637" y="45021"/>
                </a:lnTo>
                <a:lnTo>
                  <a:pt x="32013" y="42834"/>
                </a:lnTo>
                <a:lnTo>
                  <a:pt x="41354" y="34099"/>
                </a:lnTo>
                <a:lnTo>
                  <a:pt x="44765" y="21840"/>
                </a:lnTo>
                <a:lnTo>
                  <a:pt x="40354" y="9080"/>
                </a:lnTo>
                <a:lnTo>
                  <a:pt x="33678" y="3051"/>
                </a:lnTo>
                <a:lnTo>
                  <a:pt x="254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9003498" y="1507871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5">
                <a:moveTo>
                  <a:pt x="6262" y="0"/>
                </a:moveTo>
                <a:lnTo>
                  <a:pt x="3341" y="126"/>
                </a:lnTo>
                <a:lnTo>
                  <a:pt x="801" y="1015"/>
                </a:lnTo>
                <a:lnTo>
                  <a:pt x="0" y="3889"/>
                </a:lnTo>
                <a:lnTo>
                  <a:pt x="3722" y="5429"/>
                </a:lnTo>
                <a:lnTo>
                  <a:pt x="7731" y="5016"/>
                </a:lnTo>
                <a:lnTo>
                  <a:pt x="7786" y="2031"/>
                </a:lnTo>
                <a:lnTo>
                  <a:pt x="6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839168" y="1693798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8667" y="0"/>
                </a:moveTo>
                <a:lnTo>
                  <a:pt x="3968" y="3428"/>
                </a:lnTo>
                <a:lnTo>
                  <a:pt x="305" y="8431"/>
                </a:lnTo>
                <a:lnTo>
                  <a:pt x="0" y="14208"/>
                </a:lnTo>
                <a:lnTo>
                  <a:pt x="2790" y="19198"/>
                </a:lnTo>
                <a:lnTo>
                  <a:pt x="8413" y="21843"/>
                </a:lnTo>
                <a:lnTo>
                  <a:pt x="14652" y="20998"/>
                </a:lnTo>
                <a:lnTo>
                  <a:pt x="18891" y="17176"/>
                </a:lnTo>
                <a:lnTo>
                  <a:pt x="20272" y="11592"/>
                </a:lnTo>
                <a:lnTo>
                  <a:pt x="17938" y="5461"/>
                </a:lnTo>
                <a:lnTo>
                  <a:pt x="14382" y="888"/>
                </a:lnTo>
                <a:lnTo>
                  <a:pt x="8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124791" y="128257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59">
                <a:moveTo>
                  <a:pt x="8413" y="0"/>
                </a:moveTo>
                <a:lnTo>
                  <a:pt x="3714" y="3428"/>
                </a:lnTo>
                <a:lnTo>
                  <a:pt x="130" y="8530"/>
                </a:lnTo>
                <a:lnTo>
                  <a:pt x="0" y="14525"/>
                </a:lnTo>
                <a:lnTo>
                  <a:pt x="2964" y="19734"/>
                </a:lnTo>
                <a:lnTo>
                  <a:pt x="8667" y="22478"/>
                </a:lnTo>
                <a:lnTo>
                  <a:pt x="14934" y="21466"/>
                </a:lnTo>
                <a:lnTo>
                  <a:pt x="19272" y="17335"/>
                </a:lnTo>
                <a:lnTo>
                  <a:pt x="20847" y="11584"/>
                </a:lnTo>
                <a:lnTo>
                  <a:pt x="18827" y="5714"/>
                </a:lnTo>
                <a:lnTo>
                  <a:pt x="15398" y="1015"/>
                </a:lnTo>
                <a:lnTo>
                  <a:pt x="8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45509" y="227901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18700" y="0"/>
                </a:moveTo>
                <a:lnTo>
                  <a:pt x="6478" y="5568"/>
                </a:lnTo>
                <a:lnTo>
                  <a:pt x="0" y="16256"/>
                </a:lnTo>
                <a:lnTo>
                  <a:pt x="169" y="28753"/>
                </a:lnTo>
                <a:lnTo>
                  <a:pt x="7893" y="39751"/>
                </a:lnTo>
                <a:lnTo>
                  <a:pt x="20613" y="44465"/>
                </a:lnTo>
                <a:lnTo>
                  <a:pt x="33054" y="41465"/>
                </a:lnTo>
                <a:lnTo>
                  <a:pt x="42072" y="32464"/>
                </a:lnTo>
                <a:lnTo>
                  <a:pt x="44519" y="19177"/>
                </a:lnTo>
                <a:lnTo>
                  <a:pt x="41558" y="10751"/>
                </a:lnTo>
                <a:lnTo>
                  <a:pt x="35644" y="4349"/>
                </a:lnTo>
                <a:lnTo>
                  <a:pt x="27712" y="567"/>
                </a:lnTo>
                <a:lnTo>
                  <a:pt x="18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87439" y="1804035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5">
                <a:moveTo>
                  <a:pt x="18694" y="0"/>
                </a:moveTo>
                <a:lnTo>
                  <a:pt x="6477" y="5568"/>
                </a:lnTo>
                <a:lnTo>
                  <a:pt x="0" y="16256"/>
                </a:lnTo>
                <a:lnTo>
                  <a:pt x="170" y="28753"/>
                </a:lnTo>
                <a:lnTo>
                  <a:pt x="7899" y="39750"/>
                </a:lnTo>
                <a:lnTo>
                  <a:pt x="20533" y="44862"/>
                </a:lnTo>
                <a:lnTo>
                  <a:pt x="32686" y="41878"/>
                </a:lnTo>
                <a:lnTo>
                  <a:pt x="41396" y="32750"/>
                </a:lnTo>
                <a:lnTo>
                  <a:pt x="43700" y="19430"/>
                </a:lnTo>
                <a:lnTo>
                  <a:pt x="40866" y="10983"/>
                </a:lnTo>
                <a:lnTo>
                  <a:pt x="35231" y="4524"/>
                </a:lnTo>
                <a:lnTo>
                  <a:pt x="27579" y="660"/>
                </a:lnTo>
                <a:lnTo>
                  <a:pt x="186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4601" y="137502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19">
                <a:moveTo>
                  <a:pt x="19364" y="0"/>
                </a:moveTo>
                <a:lnTo>
                  <a:pt x="6686" y="5707"/>
                </a:lnTo>
                <a:lnTo>
                  <a:pt x="0" y="16700"/>
                </a:lnTo>
                <a:lnTo>
                  <a:pt x="116" y="29503"/>
                </a:lnTo>
                <a:lnTo>
                  <a:pt x="7846" y="40640"/>
                </a:lnTo>
                <a:lnTo>
                  <a:pt x="20563" y="45356"/>
                </a:lnTo>
                <a:lnTo>
                  <a:pt x="33003" y="42370"/>
                </a:lnTo>
                <a:lnTo>
                  <a:pt x="42022" y="33406"/>
                </a:lnTo>
                <a:lnTo>
                  <a:pt x="44476" y="20193"/>
                </a:lnTo>
                <a:lnTo>
                  <a:pt x="41621" y="11626"/>
                </a:lnTo>
                <a:lnTo>
                  <a:pt x="35951" y="4905"/>
                </a:lnTo>
                <a:lnTo>
                  <a:pt x="28265" y="779"/>
                </a:lnTo>
                <a:lnTo>
                  <a:pt x="193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55129" y="2101595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7188" y="0"/>
                </a:moveTo>
                <a:lnTo>
                  <a:pt x="4724" y="254"/>
                </a:lnTo>
                <a:lnTo>
                  <a:pt x="2260" y="635"/>
                </a:lnTo>
                <a:lnTo>
                  <a:pt x="0" y="2540"/>
                </a:lnTo>
                <a:lnTo>
                  <a:pt x="634" y="7493"/>
                </a:lnTo>
                <a:lnTo>
                  <a:pt x="3403" y="9652"/>
                </a:lnTo>
                <a:lnTo>
                  <a:pt x="5867" y="9398"/>
                </a:lnTo>
                <a:lnTo>
                  <a:pt x="8343" y="9017"/>
                </a:lnTo>
                <a:lnTo>
                  <a:pt x="9664" y="6350"/>
                </a:lnTo>
                <a:lnTo>
                  <a:pt x="9042" y="1397"/>
                </a:lnTo>
                <a:lnTo>
                  <a:pt x="71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48098" y="1251711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4">
                <a:moveTo>
                  <a:pt x="2117" y="0"/>
                </a:moveTo>
                <a:lnTo>
                  <a:pt x="0" y="2083"/>
                </a:lnTo>
                <a:lnTo>
                  <a:pt x="2477" y="5238"/>
                </a:lnTo>
                <a:lnTo>
                  <a:pt x="6162" y="6822"/>
                </a:lnTo>
                <a:lnTo>
                  <a:pt x="7667" y="4190"/>
                </a:lnTo>
                <a:lnTo>
                  <a:pt x="7362" y="1777"/>
                </a:lnTo>
                <a:lnTo>
                  <a:pt x="4682" y="508"/>
                </a:lnTo>
                <a:lnTo>
                  <a:pt x="21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06860" y="1669033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4580" y="0"/>
                </a:moveTo>
                <a:lnTo>
                  <a:pt x="2116" y="253"/>
                </a:lnTo>
                <a:lnTo>
                  <a:pt x="0" y="2393"/>
                </a:lnTo>
                <a:lnTo>
                  <a:pt x="2478" y="5556"/>
                </a:lnTo>
                <a:lnTo>
                  <a:pt x="6167" y="7147"/>
                </a:lnTo>
                <a:lnTo>
                  <a:pt x="7679" y="4571"/>
                </a:lnTo>
                <a:lnTo>
                  <a:pt x="7362" y="2158"/>
                </a:lnTo>
                <a:lnTo>
                  <a:pt x="45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60019" y="1888998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4">
                <a:moveTo>
                  <a:pt x="6972" y="0"/>
                </a:moveTo>
                <a:lnTo>
                  <a:pt x="4508" y="253"/>
                </a:lnTo>
                <a:lnTo>
                  <a:pt x="2146" y="1397"/>
                </a:lnTo>
                <a:lnTo>
                  <a:pt x="1638" y="4063"/>
                </a:lnTo>
                <a:lnTo>
                  <a:pt x="0" y="10921"/>
                </a:lnTo>
                <a:lnTo>
                  <a:pt x="10172" y="12064"/>
                </a:lnTo>
                <a:lnTo>
                  <a:pt x="10160" y="5460"/>
                </a:lnTo>
                <a:lnTo>
                  <a:pt x="10668" y="2793"/>
                </a:lnTo>
                <a:lnTo>
                  <a:pt x="9537" y="507"/>
                </a:lnTo>
                <a:lnTo>
                  <a:pt x="69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36478" y="146583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60" y="0"/>
                </a:moveTo>
                <a:lnTo>
                  <a:pt x="8720" y="762"/>
                </a:lnTo>
                <a:lnTo>
                  <a:pt x="3066" y="3417"/>
                </a:lnTo>
                <a:lnTo>
                  <a:pt x="0" y="8572"/>
                </a:lnTo>
                <a:lnTo>
                  <a:pt x="17" y="14585"/>
                </a:lnTo>
                <a:lnTo>
                  <a:pt x="3614" y="19812"/>
                </a:lnTo>
                <a:lnTo>
                  <a:pt x="9583" y="21982"/>
                </a:lnTo>
                <a:lnTo>
                  <a:pt x="15397" y="20510"/>
                </a:lnTo>
                <a:lnTo>
                  <a:pt x="19606" y="16275"/>
                </a:lnTo>
                <a:lnTo>
                  <a:pt x="20759" y="10160"/>
                </a:lnTo>
                <a:lnTo>
                  <a:pt x="20023" y="4317"/>
                </a:lnTo>
                <a:lnTo>
                  <a:pt x="14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436" y="1335658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534" y="0"/>
                </a:moveTo>
                <a:lnTo>
                  <a:pt x="8782" y="762"/>
                </a:lnTo>
                <a:lnTo>
                  <a:pt x="3116" y="3278"/>
                </a:lnTo>
                <a:lnTo>
                  <a:pt x="16" y="8127"/>
                </a:lnTo>
                <a:lnTo>
                  <a:pt x="0" y="13835"/>
                </a:lnTo>
                <a:lnTo>
                  <a:pt x="3584" y="18923"/>
                </a:lnTo>
                <a:lnTo>
                  <a:pt x="9434" y="21220"/>
                </a:lnTo>
                <a:lnTo>
                  <a:pt x="14988" y="19970"/>
                </a:lnTo>
                <a:lnTo>
                  <a:pt x="18918" y="15815"/>
                </a:lnTo>
                <a:lnTo>
                  <a:pt x="19896" y="9398"/>
                </a:lnTo>
                <a:lnTo>
                  <a:pt x="19164" y="3555"/>
                </a:lnTo>
                <a:lnTo>
                  <a:pt x="145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96620" y="2122677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559" y="21218"/>
                </a:lnTo>
                <a:lnTo>
                  <a:pt x="15395" y="19954"/>
                </a:lnTo>
                <a:lnTo>
                  <a:pt x="19608" y="15761"/>
                </a:lnTo>
                <a:lnTo>
                  <a:pt x="20714" y="9271"/>
                </a:lnTo>
                <a:lnTo>
                  <a:pt x="20091" y="4318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1770" y="212471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152" y="0"/>
                </a:moveTo>
                <a:lnTo>
                  <a:pt x="8399" y="762"/>
                </a:lnTo>
                <a:lnTo>
                  <a:pt x="2869" y="3399"/>
                </a:lnTo>
                <a:lnTo>
                  <a:pt x="0" y="8524"/>
                </a:lnTo>
                <a:lnTo>
                  <a:pt x="57" y="14531"/>
                </a:lnTo>
                <a:lnTo>
                  <a:pt x="3306" y="19812"/>
                </a:lnTo>
                <a:lnTo>
                  <a:pt x="9275" y="21980"/>
                </a:lnTo>
                <a:lnTo>
                  <a:pt x="15087" y="20494"/>
                </a:lnTo>
                <a:lnTo>
                  <a:pt x="19292" y="16222"/>
                </a:lnTo>
                <a:lnTo>
                  <a:pt x="20439" y="10032"/>
                </a:lnTo>
                <a:lnTo>
                  <a:pt x="19715" y="4317"/>
                </a:lnTo>
                <a:lnTo>
                  <a:pt x="141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59238" y="111810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71" y="0"/>
                </a:moveTo>
                <a:lnTo>
                  <a:pt x="8718" y="634"/>
                </a:lnTo>
                <a:lnTo>
                  <a:pt x="3065" y="3290"/>
                </a:lnTo>
                <a:lnTo>
                  <a:pt x="0" y="8445"/>
                </a:lnTo>
                <a:lnTo>
                  <a:pt x="21" y="14458"/>
                </a:lnTo>
                <a:lnTo>
                  <a:pt x="3625" y="19684"/>
                </a:lnTo>
                <a:lnTo>
                  <a:pt x="9587" y="21855"/>
                </a:lnTo>
                <a:lnTo>
                  <a:pt x="15397" y="20383"/>
                </a:lnTo>
                <a:lnTo>
                  <a:pt x="19604" y="16148"/>
                </a:lnTo>
                <a:lnTo>
                  <a:pt x="20758" y="10032"/>
                </a:lnTo>
                <a:lnTo>
                  <a:pt x="20021" y="4190"/>
                </a:lnTo>
                <a:lnTo>
                  <a:pt x="144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53046" y="2157857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423" y="21113"/>
                </a:lnTo>
                <a:lnTo>
                  <a:pt x="14970" y="19684"/>
                </a:lnTo>
                <a:lnTo>
                  <a:pt x="18912" y="15493"/>
                </a:lnTo>
                <a:lnTo>
                  <a:pt x="19939" y="9398"/>
                </a:lnTo>
                <a:lnTo>
                  <a:pt x="19215" y="3556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81291" y="1270508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38722" y="0"/>
                </a:moveTo>
                <a:lnTo>
                  <a:pt x="37413" y="17444"/>
                </a:lnTo>
                <a:lnTo>
                  <a:pt x="29738" y="32781"/>
                </a:lnTo>
                <a:lnTo>
                  <a:pt x="16874" y="44237"/>
                </a:lnTo>
                <a:lnTo>
                  <a:pt x="0" y="50037"/>
                </a:lnTo>
                <a:lnTo>
                  <a:pt x="17772" y="51286"/>
                </a:lnTo>
                <a:lnTo>
                  <a:pt x="33073" y="58975"/>
                </a:lnTo>
                <a:lnTo>
                  <a:pt x="44341" y="71880"/>
                </a:lnTo>
                <a:lnTo>
                  <a:pt x="50012" y="88772"/>
                </a:lnTo>
                <a:lnTo>
                  <a:pt x="51272" y="71006"/>
                </a:lnTo>
                <a:lnTo>
                  <a:pt x="58951" y="55705"/>
                </a:lnTo>
                <a:lnTo>
                  <a:pt x="71838" y="44428"/>
                </a:lnTo>
                <a:lnTo>
                  <a:pt x="88722" y="38734"/>
                </a:lnTo>
                <a:lnTo>
                  <a:pt x="70940" y="37379"/>
                </a:lnTo>
                <a:lnTo>
                  <a:pt x="55616" y="29511"/>
                </a:lnTo>
                <a:lnTo>
                  <a:pt x="44345" y="16571"/>
                </a:lnTo>
                <a:lnTo>
                  <a:pt x="387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2667" y="1270000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5">
                <a:moveTo>
                  <a:pt x="27106" y="0"/>
                </a:moveTo>
                <a:lnTo>
                  <a:pt x="13524" y="922"/>
                </a:lnTo>
                <a:lnTo>
                  <a:pt x="3880" y="8905"/>
                </a:lnTo>
                <a:lnTo>
                  <a:pt x="0" y="20913"/>
                </a:lnTo>
                <a:lnTo>
                  <a:pt x="3709" y="33909"/>
                </a:lnTo>
                <a:lnTo>
                  <a:pt x="9927" y="40280"/>
                </a:lnTo>
                <a:lnTo>
                  <a:pt x="17799" y="43640"/>
                </a:lnTo>
                <a:lnTo>
                  <a:pt x="26357" y="43785"/>
                </a:lnTo>
                <a:lnTo>
                  <a:pt x="34636" y="40512"/>
                </a:lnTo>
                <a:lnTo>
                  <a:pt x="43232" y="30218"/>
                </a:lnTo>
                <a:lnTo>
                  <a:pt x="44426" y="17779"/>
                </a:lnTo>
                <a:lnTo>
                  <a:pt x="38843" y="6580"/>
                </a:lnTo>
                <a:lnTo>
                  <a:pt x="271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91640" y="161543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7624" y="0"/>
                </a:moveTo>
                <a:lnTo>
                  <a:pt x="14127" y="1250"/>
                </a:lnTo>
                <a:lnTo>
                  <a:pt x="4225" y="9334"/>
                </a:lnTo>
                <a:lnTo>
                  <a:pt x="0" y="21324"/>
                </a:lnTo>
                <a:lnTo>
                  <a:pt x="3532" y="34289"/>
                </a:lnTo>
                <a:lnTo>
                  <a:pt x="9827" y="40780"/>
                </a:lnTo>
                <a:lnTo>
                  <a:pt x="17856" y="44402"/>
                </a:lnTo>
                <a:lnTo>
                  <a:pt x="26569" y="44809"/>
                </a:lnTo>
                <a:lnTo>
                  <a:pt x="34914" y="41656"/>
                </a:lnTo>
                <a:lnTo>
                  <a:pt x="43844" y="30950"/>
                </a:lnTo>
                <a:lnTo>
                  <a:pt x="45090" y="18113"/>
                </a:lnTo>
                <a:lnTo>
                  <a:pt x="39425" y="6633"/>
                </a:lnTo>
                <a:lnTo>
                  <a:pt x="276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50469" y="1822719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4264" y="0"/>
                </a:moveTo>
                <a:lnTo>
                  <a:pt x="244" y="180"/>
                </a:lnTo>
                <a:lnTo>
                  <a:pt x="0" y="3159"/>
                </a:lnTo>
                <a:lnTo>
                  <a:pt x="1358" y="5191"/>
                </a:lnTo>
                <a:lnTo>
                  <a:pt x="4343" y="5318"/>
                </a:lnTo>
                <a:lnTo>
                  <a:pt x="6870" y="4556"/>
                </a:lnTo>
                <a:lnTo>
                  <a:pt x="7868" y="1748"/>
                </a:lnTo>
                <a:lnTo>
                  <a:pt x="42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1965" y="165557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8"/>
                </a:lnTo>
                <a:lnTo>
                  <a:pt x="4780" y="20954"/>
                </a:lnTo>
                <a:lnTo>
                  <a:pt x="11652" y="22478"/>
                </a:lnTo>
                <a:lnTo>
                  <a:pt x="16516" y="19303"/>
                </a:lnTo>
                <a:lnTo>
                  <a:pt x="20457" y="14466"/>
                </a:lnTo>
                <a:lnTo>
                  <a:pt x="20987" y="8508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14805" y="163118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2460" y="0"/>
                </a:moveTo>
                <a:lnTo>
                  <a:pt x="6186" y="478"/>
                </a:lnTo>
                <a:lnTo>
                  <a:pt x="1727" y="4016"/>
                </a:lnTo>
                <a:lnTo>
                  <a:pt x="0" y="9483"/>
                </a:lnTo>
                <a:lnTo>
                  <a:pt x="1919" y="15748"/>
                </a:lnTo>
                <a:lnTo>
                  <a:pt x="5081" y="20574"/>
                </a:lnTo>
                <a:lnTo>
                  <a:pt x="10809" y="21844"/>
                </a:lnTo>
                <a:lnTo>
                  <a:pt x="15673" y="18669"/>
                </a:lnTo>
                <a:lnTo>
                  <a:pt x="19679" y="13930"/>
                </a:lnTo>
                <a:lnTo>
                  <a:pt x="20363" y="8191"/>
                </a:lnTo>
                <a:lnTo>
                  <a:pt x="17898" y="3024"/>
                </a:lnTo>
                <a:lnTo>
                  <a:pt x="12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2338" y="202222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9"/>
                </a:lnTo>
                <a:lnTo>
                  <a:pt x="4780" y="20955"/>
                </a:lnTo>
                <a:lnTo>
                  <a:pt x="11652" y="22479"/>
                </a:lnTo>
                <a:lnTo>
                  <a:pt x="16516" y="19304"/>
                </a:lnTo>
                <a:lnTo>
                  <a:pt x="20457" y="14466"/>
                </a:lnTo>
                <a:lnTo>
                  <a:pt x="20987" y="8509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32353" y="292608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22484" y="0"/>
                </a:moveTo>
                <a:lnTo>
                  <a:pt x="9471" y="3948"/>
                </a:lnTo>
                <a:lnTo>
                  <a:pt x="1456" y="13684"/>
                </a:lnTo>
                <a:lnTo>
                  <a:pt x="0" y="26038"/>
                </a:lnTo>
                <a:lnTo>
                  <a:pt x="6660" y="37845"/>
                </a:lnTo>
                <a:lnTo>
                  <a:pt x="18619" y="44067"/>
                </a:lnTo>
                <a:lnTo>
                  <a:pt x="31122" y="42656"/>
                </a:lnTo>
                <a:lnTo>
                  <a:pt x="40970" y="34934"/>
                </a:lnTo>
                <a:lnTo>
                  <a:pt x="44963" y="22225"/>
                </a:lnTo>
                <a:lnTo>
                  <a:pt x="43207" y="13555"/>
                </a:lnTo>
                <a:lnTo>
                  <a:pt x="38405" y="6492"/>
                </a:lnTo>
                <a:lnTo>
                  <a:pt x="31264" y="1740"/>
                </a:lnTo>
                <a:lnTo>
                  <a:pt x="22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69314" y="330708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22124" y="0"/>
                </a:moveTo>
                <a:lnTo>
                  <a:pt x="9234" y="4004"/>
                </a:lnTo>
                <a:lnTo>
                  <a:pt x="1416" y="13843"/>
                </a:lnTo>
                <a:lnTo>
                  <a:pt x="0" y="26253"/>
                </a:lnTo>
                <a:lnTo>
                  <a:pt x="6312" y="37972"/>
                </a:lnTo>
                <a:lnTo>
                  <a:pt x="18395" y="44132"/>
                </a:lnTo>
                <a:lnTo>
                  <a:pt x="31182" y="42672"/>
                </a:lnTo>
                <a:lnTo>
                  <a:pt x="41317" y="34829"/>
                </a:lnTo>
                <a:lnTo>
                  <a:pt x="45441" y="21843"/>
                </a:lnTo>
                <a:lnTo>
                  <a:pt x="43555" y="13340"/>
                </a:lnTo>
                <a:lnTo>
                  <a:pt x="38469" y="6397"/>
                </a:lnTo>
                <a:lnTo>
                  <a:pt x="31039" y="1716"/>
                </a:lnTo>
                <a:lnTo>
                  <a:pt x="221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12743" y="196595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743" y="0"/>
                </a:moveTo>
                <a:lnTo>
                  <a:pt x="2317" y="0"/>
                </a:lnTo>
                <a:lnTo>
                  <a:pt x="0" y="1791"/>
                </a:lnTo>
                <a:lnTo>
                  <a:pt x="2009" y="5191"/>
                </a:lnTo>
                <a:lnTo>
                  <a:pt x="5385" y="7233"/>
                </a:lnTo>
                <a:lnTo>
                  <a:pt x="7168" y="4952"/>
                </a:lnTo>
                <a:lnTo>
                  <a:pt x="6355" y="2539"/>
                </a:lnTo>
                <a:lnTo>
                  <a:pt x="47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73664" y="12344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5831" y="0"/>
                </a:moveTo>
                <a:lnTo>
                  <a:pt x="10154" y="0"/>
                </a:lnTo>
                <a:lnTo>
                  <a:pt x="4334" y="1994"/>
                </a:lnTo>
                <a:lnTo>
                  <a:pt x="721" y="6905"/>
                </a:lnTo>
                <a:lnTo>
                  <a:pt x="0" y="13126"/>
                </a:lnTo>
                <a:lnTo>
                  <a:pt x="2852" y="19050"/>
                </a:lnTo>
                <a:lnTo>
                  <a:pt x="8378" y="22054"/>
                </a:lnTo>
                <a:lnTo>
                  <a:pt x="14207" y="21272"/>
                </a:lnTo>
                <a:lnTo>
                  <a:pt x="18820" y="17442"/>
                </a:lnTo>
                <a:lnTo>
                  <a:pt x="20695" y="11302"/>
                </a:lnTo>
                <a:lnTo>
                  <a:pt x="20695" y="5206"/>
                </a:lnTo>
                <a:lnTo>
                  <a:pt x="158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44361" y="434340"/>
            <a:ext cx="20955" cy="19685"/>
          </a:xfrm>
          <a:custGeom>
            <a:avLst/>
            <a:gdLst/>
            <a:ahLst/>
            <a:cxnLst/>
            <a:rect l="l" t="t" r="r" b="b"/>
            <a:pathLst>
              <a:path w="20954" h="19684">
                <a:moveTo>
                  <a:pt x="16495" y="0"/>
                </a:moveTo>
                <a:lnTo>
                  <a:pt x="10615" y="0"/>
                </a:lnTo>
                <a:lnTo>
                  <a:pt x="4243" y="1704"/>
                </a:lnTo>
                <a:lnTo>
                  <a:pt x="547" y="5921"/>
                </a:lnTo>
                <a:lnTo>
                  <a:pt x="0" y="11304"/>
                </a:lnTo>
                <a:lnTo>
                  <a:pt x="3071" y="16510"/>
                </a:lnTo>
                <a:lnTo>
                  <a:pt x="8653" y="19292"/>
                </a:lnTo>
                <a:lnTo>
                  <a:pt x="14393" y="18573"/>
                </a:lnTo>
                <a:lnTo>
                  <a:pt x="18877" y="15045"/>
                </a:lnTo>
                <a:lnTo>
                  <a:pt x="20686" y="9398"/>
                </a:lnTo>
                <a:lnTo>
                  <a:pt x="20686" y="3937"/>
                </a:lnTo>
                <a:lnTo>
                  <a:pt x="164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57030" y="106776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617" y="0"/>
                </a:moveTo>
                <a:lnTo>
                  <a:pt x="11419" y="2780"/>
                </a:lnTo>
                <a:lnTo>
                  <a:pt x="2276" y="12620"/>
                </a:lnTo>
                <a:lnTo>
                  <a:pt x="0" y="21349"/>
                </a:lnTo>
                <a:lnTo>
                  <a:pt x="1092" y="30067"/>
                </a:lnTo>
                <a:lnTo>
                  <a:pt x="5295" y="37713"/>
                </a:lnTo>
                <a:lnTo>
                  <a:pt x="12347" y="43227"/>
                </a:lnTo>
                <a:lnTo>
                  <a:pt x="25681" y="45088"/>
                </a:lnTo>
                <a:lnTo>
                  <a:pt x="37063" y="39354"/>
                </a:lnTo>
                <a:lnTo>
                  <a:pt x="43857" y="28475"/>
                </a:lnTo>
                <a:lnTo>
                  <a:pt x="43424" y="14906"/>
                </a:lnTo>
                <a:lnTo>
                  <a:pt x="35432" y="4101"/>
                </a:lnTo>
                <a:lnTo>
                  <a:pt x="236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83357" y="387937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565" y="0"/>
                </a:moveTo>
                <a:lnTo>
                  <a:pt x="11363" y="2780"/>
                </a:lnTo>
                <a:lnTo>
                  <a:pt x="2213" y="12620"/>
                </a:lnTo>
                <a:lnTo>
                  <a:pt x="0" y="21230"/>
                </a:lnTo>
                <a:lnTo>
                  <a:pt x="1218" y="29686"/>
                </a:lnTo>
                <a:lnTo>
                  <a:pt x="5544" y="37070"/>
                </a:lnTo>
                <a:lnTo>
                  <a:pt x="12653" y="42465"/>
                </a:lnTo>
                <a:lnTo>
                  <a:pt x="26036" y="44499"/>
                </a:lnTo>
                <a:lnTo>
                  <a:pt x="37472" y="39115"/>
                </a:lnTo>
                <a:lnTo>
                  <a:pt x="44178" y="28517"/>
                </a:lnTo>
                <a:lnTo>
                  <a:pt x="43374" y="14906"/>
                </a:lnTo>
                <a:lnTo>
                  <a:pt x="35382" y="4101"/>
                </a:lnTo>
                <a:lnTo>
                  <a:pt x="235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05669" y="16406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4138" y="0"/>
                </a:moveTo>
                <a:lnTo>
                  <a:pt x="11574" y="2875"/>
                </a:lnTo>
                <a:lnTo>
                  <a:pt x="2102" y="13096"/>
                </a:lnTo>
                <a:lnTo>
                  <a:pt x="0" y="21766"/>
                </a:lnTo>
                <a:lnTo>
                  <a:pt x="1476" y="30352"/>
                </a:lnTo>
                <a:lnTo>
                  <a:pt x="6063" y="37867"/>
                </a:lnTo>
                <a:lnTo>
                  <a:pt x="13290" y="43322"/>
                </a:lnTo>
                <a:lnTo>
                  <a:pt x="26624" y="45184"/>
                </a:lnTo>
                <a:lnTo>
                  <a:pt x="38005" y="39449"/>
                </a:lnTo>
                <a:lnTo>
                  <a:pt x="44794" y="28571"/>
                </a:lnTo>
                <a:lnTo>
                  <a:pt x="44355" y="15001"/>
                </a:lnTo>
                <a:lnTo>
                  <a:pt x="36247" y="4149"/>
                </a:lnTo>
                <a:lnTo>
                  <a:pt x="241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923289" y="9215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4737" y="0"/>
                </a:moveTo>
                <a:lnTo>
                  <a:pt x="2159" y="1524"/>
                </a:lnTo>
                <a:lnTo>
                  <a:pt x="1079" y="3810"/>
                </a:lnTo>
                <a:lnTo>
                  <a:pt x="0" y="5968"/>
                </a:lnTo>
                <a:lnTo>
                  <a:pt x="774" y="8254"/>
                </a:lnTo>
                <a:lnTo>
                  <a:pt x="3022" y="9271"/>
                </a:lnTo>
                <a:lnTo>
                  <a:pt x="5257" y="10413"/>
                </a:lnTo>
                <a:lnTo>
                  <a:pt x="8216" y="9905"/>
                </a:lnTo>
                <a:lnTo>
                  <a:pt x="9296" y="7747"/>
                </a:lnTo>
                <a:lnTo>
                  <a:pt x="10363" y="5461"/>
                </a:lnTo>
                <a:lnTo>
                  <a:pt x="9207" y="2159"/>
                </a:lnTo>
                <a:lnTo>
                  <a:pt x="6972" y="1015"/>
                </a:lnTo>
                <a:lnTo>
                  <a:pt x="47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47268" y="265973"/>
            <a:ext cx="5715" cy="8255"/>
          </a:xfrm>
          <a:custGeom>
            <a:avLst/>
            <a:gdLst/>
            <a:ahLst/>
            <a:cxnLst/>
            <a:rect l="l" t="t" r="r" b="b"/>
            <a:pathLst>
              <a:path w="5714" h="8254">
                <a:moveTo>
                  <a:pt x="2997" y="0"/>
                </a:moveTo>
                <a:lnTo>
                  <a:pt x="330" y="1361"/>
                </a:lnTo>
                <a:lnTo>
                  <a:pt x="0" y="3901"/>
                </a:lnTo>
                <a:lnTo>
                  <a:pt x="406" y="6822"/>
                </a:lnTo>
                <a:lnTo>
                  <a:pt x="2641" y="7965"/>
                </a:lnTo>
                <a:lnTo>
                  <a:pt x="5568" y="7326"/>
                </a:lnTo>
                <a:lnTo>
                  <a:pt x="5214" y="3329"/>
                </a:lnTo>
                <a:lnTo>
                  <a:pt x="29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29056" y="738560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751" y="0"/>
                </a:moveTo>
                <a:lnTo>
                  <a:pt x="1079" y="1341"/>
                </a:lnTo>
                <a:lnTo>
                  <a:pt x="0" y="3627"/>
                </a:lnTo>
                <a:lnTo>
                  <a:pt x="1155" y="6929"/>
                </a:lnTo>
                <a:lnTo>
                  <a:pt x="3403" y="8072"/>
                </a:lnTo>
                <a:lnTo>
                  <a:pt x="6324" y="7413"/>
                </a:lnTo>
                <a:lnTo>
                  <a:pt x="5970" y="3373"/>
                </a:lnTo>
                <a:lnTo>
                  <a:pt x="37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19797" y="860425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30">
                <a:moveTo>
                  <a:pt x="3238" y="0"/>
                </a:moveTo>
                <a:lnTo>
                  <a:pt x="1409" y="1904"/>
                </a:lnTo>
                <a:lnTo>
                  <a:pt x="330" y="4190"/>
                </a:lnTo>
                <a:lnTo>
                  <a:pt x="0" y="6730"/>
                </a:lnTo>
                <a:lnTo>
                  <a:pt x="1879" y="8509"/>
                </a:lnTo>
                <a:lnTo>
                  <a:pt x="4470" y="8889"/>
                </a:lnTo>
                <a:lnTo>
                  <a:pt x="10807" y="11049"/>
                </a:lnTo>
                <a:lnTo>
                  <a:pt x="12877" y="1015"/>
                </a:lnTo>
                <a:lnTo>
                  <a:pt x="5829" y="380"/>
                </a:lnTo>
                <a:lnTo>
                  <a:pt x="3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18896" y="419703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6" y="0"/>
                </a:moveTo>
                <a:lnTo>
                  <a:pt x="6822" y="1266"/>
                </a:lnTo>
                <a:lnTo>
                  <a:pt x="2514" y="5746"/>
                </a:lnTo>
                <a:lnTo>
                  <a:pt x="0" y="10953"/>
                </a:lnTo>
                <a:lnTo>
                  <a:pt x="2324" y="17684"/>
                </a:lnTo>
                <a:lnTo>
                  <a:pt x="7543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8" y="13331"/>
                </a:lnTo>
                <a:lnTo>
                  <a:pt x="22161" y="7016"/>
                </a:lnTo>
                <a:lnTo>
                  <a:pt x="18346" y="1924"/>
                </a:lnTo>
                <a:lnTo>
                  <a:pt x="126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99288" y="6715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287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30" y="16795"/>
                </a:lnTo>
                <a:lnTo>
                  <a:pt x="7150" y="19208"/>
                </a:lnTo>
                <a:lnTo>
                  <a:pt x="13591" y="20335"/>
                </a:lnTo>
                <a:lnTo>
                  <a:pt x="18800" y="17938"/>
                </a:lnTo>
                <a:lnTo>
                  <a:pt x="21750" y="13065"/>
                </a:lnTo>
                <a:lnTo>
                  <a:pt x="21412" y="6762"/>
                </a:lnTo>
                <a:lnTo>
                  <a:pt x="17712" y="1785"/>
                </a:lnTo>
                <a:lnTo>
                  <a:pt x="12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22896" y="684752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12293" y="0"/>
                </a:moveTo>
                <a:lnTo>
                  <a:pt x="6705" y="1404"/>
                </a:lnTo>
                <a:lnTo>
                  <a:pt x="2514" y="6000"/>
                </a:lnTo>
                <a:lnTo>
                  <a:pt x="0" y="11207"/>
                </a:lnTo>
                <a:lnTo>
                  <a:pt x="2324" y="17811"/>
                </a:lnTo>
                <a:lnTo>
                  <a:pt x="6794" y="19970"/>
                </a:lnTo>
                <a:lnTo>
                  <a:pt x="13291" y="20978"/>
                </a:lnTo>
                <a:lnTo>
                  <a:pt x="18624" y="18319"/>
                </a:lnTo>
                <a:lnTo>
                  <a:pt x="21699" y="13184"/>
                </a:lnTo>
                <a:lnTo>
                  <a:pt x="21424" y="6762"/>
                </a:lnTo>
                <a:lnTo>
                  <a:pt x="17720" y="1785"/>
                </a:lnTo>
                <a:lnTo>
                  <a:pt x="122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08849" y="434276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2536" y="0"/>
                </a:moveTo>
                <a:lnTo>
                  <a:pt x="6777" y="1095"/>
                </a:lnTo>
                <a:lnTo>
                  <a:pt x="2527" y="5524"/>
                </a:lnTo>
                <a:lnTo>
                  <a:pt x="0" y="10731"/>
                </a:lnTo>
                <a:lnTo>
                  <a:pt x="2324" y="17335"/>
                </a:lnTo>
                <a:lnTo>
                  <a:pt x="7543" y="19875"/>
                </a:lnTo>
                <a:lnTo>
                  <a:pt x="13730" y="20722"/>
                </a:lnTo>
                <a:lnTo>
                  <a:pt x="19097" y="18081"/>
                </a:lnTo>
                <a:lnTo>
                  <a:pt x="22345" y="13035"/>
                </a:lnTo>
                <a:lnTo>
                  <a:pt x="22174" y="6667"/>
                </a:lnTo>
                <a:lnTo>
                  <a:pt x="18202" y="1952"/>
                </a:lnTo>
                <a:lnTo>
                  <a:pt x="125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039" y="42592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4" y="0"/>
                </a:moveTo>
                <a:lnTo>
                  <a:pt x="6820" y="1266"/>
                </a:lnTo>
                <a:lnTo>
                  <a:pt x="2517" y="5746"/>
                </a:lnTo>
                <a:lnTo>
                  <a:pt x="0" y="10953"/>
                </a:lnTo>
                <a:lnTo>
                  <a:pt x="2320" y="17684"/>
                </a:lnTo>
                <a:lnTo>
                  <a:pt x="7542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9" y="13331"/>
                </a:lnTo>
                <a:lnTo>
                  <a:pt x="22165" y="7016"/>
                </a:lnTo>
                <a:lnTo>
                  <a:pt x="18346" y="1924"/>
                </a:lnTo>
                <a:lnTo>
                  <a:pt x="12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06716" y="844264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2288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04" y="16795"/>
                </a:lnTo>
                <a:lnTo>
                  <a:pt x="7137" y="19335"/>
                </a:lnTo>
                <a:lnTo>
                  <a:pt x="13264" y="20282"/>
                </a:lnTo>
                <a:lnTo>
                  <a:pt x="18515" y="17859"/>
                </a:lnTo>
                <a:lnTo>
                  <a:pt x="21648" y="13031"/>
                </a:lnTo>
                <a:lnTo>
                  <a:pt x="21424" y="6762"/>
                </a:lnTo>
                <a:lnTo>
                  <a:pt x="17718" y="1785"/>
                </a:lnTo>
                <a:lnTo>
                  <a:pt x="122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6" name="object 16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8348" y="603123"/>
            <a:ext cx="80581" cy="80644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694575" y="1875226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18923" y="0"/>
                </a:moveTo>
                <a:lnTo>
                  <a:pt x="7400" y="4849"/>
                </a:lnTo>
                <a:lnTo>
                  <a:pt x="197" y="15081"/>
                </a:lnTo>
                <a:lnTo>
                  <a:pt x="0" y="28503"/>
                </a:lnTo>
                <a:lnTo>
                  <a:pt x="7530" y="39814"/>
                </a:lnTo>
                <a:lnTo>
                  <a:pt x="19365" y="44696"/>
                </a:lnTo>
                <a:lnTo>
                  <a:pt x="31941" y="42719"/>
                </a:lnTo>
                <a:lnTo>
                  <a:pt x="41694" y="33456"/>
                </a:lnTo>
                <a:lnTo>
                  <a:pt x="44237" y="24868"/>
                </a:lnTo>
                <a:lnTo>
                  <a:pt x="43206" y="16184"/>
                </a:lnTo>
                <a:lnTo>
                  <a:pt x="39016" y="8453"/>
                </a:lnTo>
                <a:lnTo>
                  <a:pt x="32080" y="2722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21423" y="1163066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8923" y="0"/>
                </a:moveTo>
                <a:lnTo>
                  <a:pt x="7400" y="4857"/>
                </a:lnTo>
                <a:lnTo>
                  <a:pt x="197" y="15097"/>
                </a:lnTo>
                <a:lnTo>
                  <a:pt x="0" y="28574"/>
                </a:lnTo>
                <a:lnTo>
                  <a:pt x="7251" y="40074"/>
                </a:lnTo>
                <a:lnTo>
                  <a:pt x="18856" y="44751"/>
                </a:lnTo>
                <a:lnTo>
                  <a:pt x="31275" y="42451"/>
                </a:lnTo>
                <a:lnTo>
                  <a:pt x="40970" y="33019"/>
                </a:lnTo>
                <a:lnTo>
                  <a:pt x="43633" y="24509"/>
                </a:lnTo>
                <a:lnTo>
                  <a:pt x="42854" y="15986"/>
                </a:lnTo>
                <a:lnTo>
                  <a:pt x="38911" y="8391"/>
                </a:lnTo>
                <a:lnTo>
                  <a:pt x="32080" y="2666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97458" y="761388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9573" y="0"/>
                </a:moveTo>
                <a:lnTo>
                  <a:pt x="7699" y="4992"/>
                </a:lnTo>
                <a:lnTo>
                  <a:pt x="277" y="15414"/>
                </a:lnTo>
                <a:lnTo>
                  <a:pt x="0" y="28932"/>
                </a:lnTo>
                <a:lnTo>
                  <a:pt x="7538" y="40243"/>
                </a:lnTo>
                <a:lnTo>
                  <a:pt x="19377" y="45124"/>
                </a:lnTo>
                <a:lnTo>
                  <a:pt x="31953" y="43148"/>
                </a:lnTo>
                <a:lnTo>
                  <a:pt x="41706" y="33885"/>
                </a:lnTo>
                <a:lnTo>
                  <a:pt x="44424" y="25255"/>
                </a:lnTo>
                <a:lnTo>
                  <a:pt x="43778" y="16470"/>
                </a:lnTo>
                <a:lnTo>
                  <a:pt x="39972" y="8614"/>
                </a:lnTo>
                <a:lnTo>
                  <a:pt x="33210" y="2770"/>
                </a:lnTo>
                <a:lnTo>
                  <a:pt x="195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38555" y="167208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346" y="0"/>
                </a:moveTo>
                <a:lnTo>
                  <a:pt x="2374" y="253"/>
                </a:lnTo>
                <a:lnTo>
                  <a:pt x="0" y="4571"/>
                </a:lnTo>
                <a:lnTo>
                  <a:pt x="977" y="8000"/>
                </a:lnTo>
                <a:lnTo>
                  <a:pt x="5346" y="10287"/>
                </a:lnTo>
                <a:lnTo>
                  <a:pt x="7988" y="8889"/>
                </a:lnTo>
                <a:lnTo>
                  <a:pt x="10375" y="4571"/>
                </a:lnTo>
                <a:lnTo>
                  <a:pt x="9715" y="2285"/>
                </a:lnTo>
                <a:lnTo>
                  <a:pt x="7531" y="1142"/>
                </a:lnTo>
                <a:lnTo>
                  <a:pt x="53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10430" y="744219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2953" y="0"/>
                </a:moveTo>
                <a:lnTo>
                  <a:pt x="0" y="462"/>
                </a:lnTo>
                <a:lnTo>
                  <a:pt x="146" y="4460"/>
                </a:lnTo>
                <a:lnTo>
                  <a:pt x="2189" y="7911"/>
                </a:lnTo>
                <a:lnTo>
                  <a:pt x="4922" y="6730"/>
                </a:lnTo>
                <a:lnTo>
                  <a:pt x="6115" y="4571"/>
                </a:lnTo>
                <a:lnTo>
                  <a:pt x="4731" y="1904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55807" y="1292986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2953" y="0"/>
                </a:moveTo>
                <a:lnTo>
                  <a:pt x="0" y="480"/>
                </a:lnTo>
                <a:lnTo>
                  <a:pt x="148" y="4508"/>
                </a:lnTo>
                <a:lnTo>
                  <a:pt x="2194" y="7965"/>
                </a:lnTo>
                <a:lnTo>
                  <a:pt x="4934" y="6730"/>
                </a:lnTo>
                <a:lnTo>
                  <a:pt x="6115" y="4572"/>
                </a:lnTo>
                <a:lnTo>
                  <a:pt x="5137" y="1142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64781" y="1503299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4">
                <a:moveTo>
                  <a:pt x="7277" y="0"/>
                </a:moveTo>
                <a:lnTo>
                  <a:pt x="5359" y="1777"/>
                </a:lnTo>
                <a:lnTo>
                  <a:pt x="0" y="6350"/>
                </a:lnTo>
                <a:lnTo>
                  <a:pt x="7531" y="13335"/>
                </a:lnTo>
                <a:lnTo>
                  <a:pt x="11442" y="7874"/>
                </a:lnTo>
                <a:lnTo>
                  <a:pt x="13360" y="6096"/>
                </a:lnTo>
                <a:lnTo>
                  <a:pt x="13817" y="3555"/>
                </a:lnTo>
                <a:lnTo>
                  <a:pt x="12039" y="1650"/>
                </a:lnTo>
                <a:lnTo>
                  <a:pt x="9855" y="508"/>
                </a:lnTo>
                <a:lnTo>
                  <a:pt x="72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48855" y="972889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59"/>
                </a:lnTo>
                <a:lnTo>
                  <a:pt x="154" y="7219"/>
                </a:lnTo>
                <a:lnTo>
                  <a:pt x="0" y="13519"/>
                </a:lnTo>
                <a:lnTo>
                  <a:pt x="3550" y="18805"/>
                </a:lnTo>
                <a:lnTo>
                  <a:pt x="9126" y="21044"/>
                </a:lnTo>
                <a:lnTo>
                  <a:pt x="15028" y="20091"/>
                </a:lnTo>
                <a:lnTo>
                  <a:pt x="19558" y="15805"/>
                </a:lnTo>
                <a:lnTo>
                  <a:pt x="22339" y="10725"/>
                </a:lnTo>
                <a:lnTo>
                  <a:pt x="20370" y="3994"/>
                </a:lnTo>
                <a:lnTo>
                  <a:pt x="15278" y="1200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60107" y="67483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8818" y="0"/>
                </a:moveTo>
                <a:lnTo>
                  <a:pt x="3460" y="2111"/>
                </a:lnTo>
                <a:lnTo>
                  <a:pt x="93" y="6746"/>
                </a:lnTo>
                <a:lnTo>
                  <a:pt x="0" y="13001"/>
                </a:lnTo>
                <a:lnTo>
                  <a:pt x="3382" y="18315"/>
                </a:lnTo>
                <a:lnTo>
                  <a:pt x="8616" y="20558"/>
                </a:lnTo>
                <a:lnTo>
                  <a:pt x="14251" y="19466"/>
                </a:lnTo>
                <a:lnTo>
                  <a:pt x="18834" y="14779"/>
                </a:lnTo>
                <a:lnTo>
                  <a:pt x="21615" y="9699"/>
                </a:lnTo>
                <a:lnTo>
                  <a:pt x="19977" y="4111"/>
                </a:lnTo>
                <a:lnTo>
                  <a:pt x="14884" y="1317"/>
                </a:lnTo>
                <a:lnTo>
                  <a:pt x="88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512546" y="154008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93" y="18321"/>
                </a:lnTo>
                <a:lnTo>
                  <a:pt x="8974" y="20700"/>
                </a:lnTo>
                <a:lnTo>
                  <a:pt x="14857" y="19770"/>
                </a:lnTo>
                <a:lnTo>
                  <a:pt x="19558" y="15160"/>
                </a:lnTo>
                <a:lnTo>
                  <a:pt x="21945" y="10842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296202" y="138625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60" h="21590">
                <a:moveTo>
                  <a:pt x="9251" y="0"/>
                </a:moveTo>
                <a:lnTo>
                  <a:pt x="3924" y="2456"/>
                </a:lnTo>
                <a:lnTo>
                  <a:pt x="454" y="7342"/>
                </a:lnTo>
                <a:lnTo>
                  <a:pt x="0" y="13537"/>
                </a:lnTo>
                <a:lnTo>
                  <a:pt x="3550" y="18803"/>
                </a:lnTo>
                <a:lnTo>
                  <a:pt x="9126" y="20998"/>
                </a:lnTo>
                <a:lnTo>
                  <a:pt x="15028" y="20002"/>
                </a:lnTo>
                <a:lnTo>
                  <a:pt x="19557" y="15696"/>
                </a:lnTo>
                <a:lnTo>
                  <a:pt x="22339" y="10616"/>
                </a:lnTo>
                <a:lnTo>
                  <a:pt x="20358" y="3885"/>
                </a:lnTo>
                <a:lnTo>
                  <a:pt x="15278" y="1091"/>
                </a:lnTo>
                <a:lnTo>
                  <a:pt x="92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152385" y="763141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67"/>
                </a:lnTo>
                <a:lnTo>
                  <a:pt x="154" y="7235"/>
                </a:lnTo>
                <a:lnTo>
                  <a:pt x="0" y="13590"/>
                </a:lnTo>
                <a:lnTo>
                  <a:pt x="3550" y="18857"/>
                </a:lnTo>
                <a:lnTo>
                  <a:pt x="9126" y="21052"/>
                </a:lnTo>
                <a:lnTo>
                  <a:pt x="15028" y="20056"/>
                </a:lnTo>
                <a:lnTo>
                  <a:pt x="19557" y="15749"/>
                </a:lnTo>
                <a:lnTo>
                  <a:pt x="22339" y="10669"/>
                </a:lnTo>
                <a:lnTo>
                  <a:pt x="20370" y="3938"/>
                </a:lnTo>
                <a:lnTo>
                  <a:pt x="15278" y="1144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18553" y="1660350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43" y="18208"/>
                </a:lnTo>
                <a:lnTo>
                  <a:pt x="8783" y="20272"/>
                </a:lnTo>
                <a:lnTo>
                  <a:pt x="14450" y="19145"/>
                </a:lnTo>
                <a:lnTo>
                  <a:pt x="18872" y="14779"/>
                </a:lnTo>
                <a:lnTo>
                  <a:pt x="21653" y="9699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0" name="object 18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1031" y="976502"/>
            <a:ext cx="78460" cy="78486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2355" y="812800"/>
            <a:ext cx="71690" cy="68072"/>
          </a:xfrm>
          <a:prstGeom prst="rect">
            <a:avLst/>
          </a:prstGeom>
        </p:spPr>
      </p:pic>
      <p:sp>
        <p:nvSpPr>
          <p:cNvPr id="182" name="object 182"/>
          <p:cNvSpPr/>
          <p:nvPr/>
        </p:nvSpPr>
        <p:spPr>
          <a:xfrm>
            <a:off x="570328" y="614102"/>
            <a:ext cx="162560" cy="136525"/>
          </a:xfrm>
          <a:custGeom>
            <a:avLst/>
            <a:gdLst/>
            <a:ahLst/>
            <a:cxnLst/>
            <a:rect l="l" t="t" r="r" b="b"/>
            <a:pathLst>
              <a:path w="162559" h="136525">
                <a:moveTo>
                  <a:pt x="104740" y="0"/>
                </a:moveTo>
                <a:lnTo>
                  <a:pt x="55169" y="8830"/>
                </a:lnTo>
                <a:lnTo>
                  <a:pt x="19516" y="24167"/>
                </a:lnTo>
                <a:lnTo>
                  <a:pt x="0" y="63605"/>
                </a:lnTo>
                <a:lnTo>
                  <a:pt x="398" y="82855"/>
                </a:lnTo>
                <a:lnTo>
                  <a:pt x="22570" y="113607"/>
                </a:lnTo>
                <a:lnTo>
                  <a:pt x="51666" y="127323"/>
                </a:lnTo>
                <a:lnTo>
                  <a:pt x="61187" y="131452"/>
                </a:lnTo>
                <a:lnTo>
                  <a:pt x="70978" y="134641"/>
                </a:lnTo>
                <a:lnTo>
                  <a:pt x="80771" y="135949"/>
                </a:lnTo>
                <a:lnTo>
                  <a:pt x="90299" y="134435"/>
                </a:lnTo>
                <a:lnTo>
                  <a:pt x="96980" y="131641"/>
                </a:lnTo>
                <a:lnTo>
                  <a:pt x="102695" y="127831"/>
                </a:lnTo>
                <a:lnTo>
                  <a:pt x="107470" y="122624"/>
                </a:lnTo>
                <a:lnTo>
                  <a:pt x="121050" y="108676"/>
                </a:lnTo>
                <a:lnTo>
                  <a:pt x="133822" y="93906"/>
                </a:lnTo>
                <a:lnTo>
                  <a:pt x="145700" y="78351"/>
                </a:lnTo>
                <a:lnTo>
                  <a:pt x="156593" y="62045"/>
                </a:lnTo>
                <a:lnTo>
                  <a:pt x="162280" y="44102"/>
                </a:lnTo>
                <a:lnTo>
                  <a:pt x="158084" y="27945"/>
                </a:lnTo>
                <a:lnTo>
                  <a:pt x="146465" y="14646"/>
                </a:lnTo>
                <a:lnTo>
                  <a:pt x="129885" y="5276"/>
                </a:lnTo>
                <a:lnTo>
                  <a:pt x="104740" y="0"/>
                </a:lnTo>
                <a:close/>
              </a:path>
            </a:pathLst>
          </a:custGeom>
          <a:solidFill>
            <a:srgbClr val="EAD1A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3" name="object 183"/>
          <p:cNvGrpSpPr/>
          <p:nvPr/>
        </p:nvGrpSpPr>
        <p:grpSpPr>
          <a:xfrm>
            <a:off x="202416" y="406908"/>
            <a:ext cx="326390" cy="526415"/>
            <a:chOff x="202416" y="406908"/>
            <a:chExt cx="326390" cy="526415"/>
          </a:xfrm>
        </p:grpSpPr>
        <p:sp>
          <p:nvSpPr>
            <p:cNvPr id="184" name="object 184"/>
            <p:cNvSpPr/>
            <p:nvPr/>
          </p:nvSpPr>
          <p:spPr>
            <a:xfrm>
              <a:off x="202416" y="662178"/>
              <a:ext cx="290830" cy="271145"/>
            </a:xfrm>
            <a:custGeom>
              <a:avLst/>
              <a:gdLst/>
              <a:ahLst/>
              <a:cxnLst/>
              <a:rect l="l" t="t" r="r" b="b"/>
              <a:pathLst>
                <a:path w="290830" h="271144">
                  <a:moveTo>
                    <a:pt x="128164" y="0"/>
                  </a:moveTo>
                  <a:lnTo>
                    <a:pt x="77056" y="24590"/>
                  </a:lnTo>
                  <a:lnTo>
                    <a:pt x="42533" y="51466"/>
                  </a:lnTo>
                  <a:lnTo>
                    <a:pt x="14479" y="85401"/>
                  </a:lnTo>
                  <a:lnTo>
                    <a:pt x="0" y="126585"/>
                  </a:lnTo>
                  <a:lnTo>
                    <a:pt x="465" y="148462"/>
                  </a:lnTo>
                  <a:lnTo>
                    <a:pt x="22114" y="194468"/>
                  </a:lnTo>
                  <a:lnTo>
                    <a:pt x="59774" y="231521"/>
                  </a:lnTo>
                  <a:lnTo>
                    <a:pt x="102969" y="262310"/>
                  </a:lnTo>
                  <a:lnTo>
                    <a:pt x="151536" y="270922"/>
                  </a:lnTo>
                  <a:lnTo>
                    <a:pt x="167776" y="269458"/>
                  </a:lnTo>
                  <a:lnTo>
                    <a:pt x="206868" y="262439"/>
                  </a:lnTo>
                  <a:lnTo>
                    <a:pt x="249169" y="229235"/>
                  </a:lnTo>
                  <a:lnTo>
                    <a:pt x="267846" y="212010"/>
                  </a:lnTo>
                  <a:lnTo>
                    <a:pt x="276407" y="202963"/>
                  </a:lnTo>
                  <a:lnTo>
                    <a:pt x="283561" y="192786"/>
                  </a:lnTo>
                  <a:lnTo>
                    <a:pt x="290367" y="167399"/>
                  </a:lnTo>
                  <a:lnTo>
                    <a:pt x="288500" y="137620"/>
                  </a:lnTo>
                  <a:lnTo>
                    <a:pt x="279219" y="109007"/>
                  </a:lnTo>
                  <a:lnTo>
                    <a:pt x="263787" y="87122"/>
                  </a:lnTo>
                  <a:lnTo>
                    <a:pt x="240746" y="71453"/>
                  </a:lnTo>
                  <a:lnTo>
                    <a:pt x="215340" y="59118"/>
                  </a:lnTo>
                  <a:lnTo>
                    <a:pt x="189939" y="45831"/>
                  </a:lnTo>
                  <a:lnTo>
                    <a:pt x="166911" y="27305"/>
                  </a:lnTo>
                  <a:lnTo>
                    <a:pt x="158466" y="18162"/>
                  </a:lnTo>
                  <a:lnTo>
                    <a:pt x="149466" y="9509"/>
                  </a:lnTo>
                  <a:lnTo>
                    <a:pt x="139503" y="2926"/>
                  </a:lnTo>
                  <a:lnTo>
                    <a:pt x="12816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2690" y="406908"/>
              <a:ext cx="182336" cy="23406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007" y="541655"/>
              <a:ext cx="83422" cy="80137"/>
            </a:xfrm>
            <a:prstGeom prst="rect">
              <a:avLst/>
            </a:prstGeom>
          </p:spPr>
        </p:pic>
      </p:grpSp>
      <p:pic>
        <p:nvPicPr>
          <p:cNvPr id="187" name="object 18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1344" y="365377"/>
            <a:ext cx="188134" cy="158700"/>
          </a:xfrm>
          <a:prstGeom prst="rect">
            <a:avLst/>
          </a:prstGeom>
        </p:spPr>
      </p:pic>
      <p:grpSp>
        <p:nvGrpSpPr>
          <p:cNvPr id="188" name="object 188"/>
          <p:cNvGrpSpPr/>
          <p:nvPr/>
        </p:nvGrpSpPr>
        <p:grpSpPr>
          <a:xfrm>
            <a:off x="4672584" y="1207007"/>
            <a:ext cx="3972560" cy="3344545"/>
            <a:chOff x="4672584" y="1207007"/>
            <a:chExt cx="3972560" cy="3344545"/>
          </a:xfrm>
        </p:grpSpPr>
        <p:sp>
          <p:nvSpPr>
            <p:cNvPr id="189" name="object 189"/>
            <p:cNvSpPr/>
            <p:nvPr/>
          </p:nvSpPr>
          <p:spPr>
            <a:xfrm>
              <a:off x="6396355" y="1705482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0" y="0"/>
                  </a:moveTo>
                  <a:lnTo>
                    <a:pt x="1778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07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72584" y="1207007"/>
              <a:ext cx="3972305" cy="3344418"/>
            </a:xfrm>
            <a:prstGeom prst="rect">
              <a:avLst/>
            </a:prstGeom>
          </p:spPr>
        </p:pic>
      </p:grpSp>
      <p:sp>
        <p:nvSpPr>
          <p:cNvPr id="191" name="object 191"/>
          <p:cNvSpPr txBox="1">
            <a:spLocks noGrp="1"/>
          </p:cNvSpPr>
          <p:nvPr>
            <p:ph type="title"/>
          </p:nvPr>
        </p:nvSpPr>
        <p:spPr>
          <a:xfrm>
            <a:off x="2894202" y="385698"/>
            <a:ext cx="3357879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95"/>
              <a:t>Success</a:t>
            </a:r>
            <a:r>
              <a:rPr dirty="0" spc="-300"/>
              <a:t> </a:t>
            </a:r>
            <a:r>
              <a:rPr dirty="0" spc="-455"/>
              <a:t>Rate</a:t>
            </a:r>
            <a:r>
              <a:rPr dirty="0" spc="-285"/>
              <a:t> </a:t>
            </a:r>
            <a:r>
              <a:rPr dirty="0" spc="-275"/>
              <a:t>vs</a:t>
            </a:r>
            <a:r>
              <a:rPr dirty="0" spc="-280"/>
              <a:t> </a:t>
            </a:r>
            <a:r>
              <a:rPr dirty="0" spc="-440"/>
              <a:t>Orbit</a:t>
            </a:r>
            <a:r>
              <a:rPr dirty="0" spc="-285"/>
              <a:t> </a:t>
            </a:r>
            <a:r>
              <a:rPr dirty="0" spc="-515"/>
              <a:t>Type</a:t>
            </a:r>
          </a:p>
        </p:txBody>
      </p:sp>
      <p:sp>
        <p:nvSpPr>
          <p:cNvPr id="192" name="object 192"/>
          <p:cNvSpPr txBox="1"/>
          <p:nvPr/>
        </p:nvSpPr>
        <p:spPr>
          <a:xfrm>
            <a:off x="648106" y="2396490"/>
            <a:ext cx="394779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ES-L1,</a:t>
            </a:r>
            <a:r>
              <a:rPr dirty="0" sz="1400" spc="-2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GEO,</a:t>
            </a:r>
            <a:r>
              <a:rPr dirty="0" sz="1400" spc="-3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HEO,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and</a:t>
            </a:r>
            <a:r>
              <a:rPr dirty="0" sz="1400" spc="-2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SSO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have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 100%</a:t>
            </a:r>
            <a:r>
              <a:rPr dirty="0" sz="1400" spc="-3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success </a:t>
            </a:r>
            <a:r>
              <a:rPr dirty="0" sz="1400" spc="-37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rate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93" name="object 19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48055" y="2426207"/>
            <a:ext cx="150571" cy="1508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77595" y="1257300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897" y="0"/>
                </a:moveTo>
                <a:lnTo>
                  <a:pt x="36563" y="37211"/>
                </a:lnTo>
                <a:lnTo>
                  <a:pt x="0" y="42672"/>
                </a:lnTo>
                <a:lnTo>
                  <a:pt x="36563" y="48133"/>
                </a:lnTo>
                <a:lnTo>
                  <a:pt x="41897" y="85344"/>
                </a:lnTo>
                <a:lnTo>
                  <a:pt x="47256" y="48133"/>
                </a:lnTo>
                <a:lnTo>
                  <a:pt x="83820" y="42672"/>
                </a:lnTo>
                <a:lnTo>
                  <a:pt x="47256" y="37211"/>
                </a:lnTo>
                <a:lnTo>
                  <a:pt x="4189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7148" y="85496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19" y="0"/>
                </a:moveTo>
                <a:lnTo>
                  <a:pt x="37388" y="37464"/>
                </a:lnTo>
                <a:lnTo>
                  <a:pt x="0" y="42672"/>
                </a:lnTo>
                <a:lnTo>
                  <a:pt x="37388" y="48133"/>
                </a:lnTo>
                <a:lnTo>
                  <a:pt x="42519" y="85344"/>
                </a:lnTo>
                <a:lnTo>
                  <a:pt x="47929" y="48133"/>
                </a:lnTo>
                <a:lnTo>
                  <a:pt x="85318" y="42672"/>
                </a:lnTo>
                <a:lnTo>
                  <a:pt x="47929" y="37464"/>
                </a:lnTo>
                <a:lnTo>
                  <a:pt x="425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631390" y="1395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1262" y="0"/>
                </a:moveTo>
                <a:lnTo>
                  <a:pt x="9362" y="4185"/>
                </a:lnTo>
                <a:lnTo>
                  <a:pt x="1307" y="15001"/>
                </a:lnTo>
                <a:lnTo>
                  <a:pt x="0" y="23879"/>
                </a:lnTo>
                <a:lnTo>
                  <a:pt x="2085" y="32210"/>
                </a:lnTo>
                <a:lnTo>
                  <a:pt x="7147" y="39112"/>
                </a:lnTo>
                <a:lnTo>
                  <a:pt x="14769" y="43703"/>
                </a:lnTo>
                <a:lnTo>
                  <a:pt x="28221" y="44243"/>
                </a:lnTo>
                <a:lnTo>
                  <a:pt x="38852" y="37639"/>
                </a:lnTo>
                <a:lnTo>
                  <a:pt x="44362" y="26416"/>
                </a:lnTo>
                <a:lnTo>
                  <a:pt x="42455" y="13096"/>
                </a:lnTo>
                <a:lnTo>
                  <a:pt x="33472" y="2839"/>
                </a:lnTo>
                <a:lnTo>
                  <a:pt x="21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19410" y="437911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1625" y="0"/>
                </a:moveTo>
                <a:lnTo>
                  <a:pt x="9485" y="3919"/>
                </a:lnTo>
                <a:lnTo>
                  <a:pt x="1273" y="14589"/>
                </a:lnTo>
                <a:lnTo>
                  <a:pt x="0" y="23512"/>
                </a:lnTo>
                <a:lnTo>
                  <a:pt x="2035" y="32067"/>
                </a:lnTo>
                <a:lnTo>
                  <a:pt x="7024" y="39217"/>
                </a:lnTo>
                <a:lnTo>
                  <a:pt x="14608" y="43926"/>
                </a:lnTo>
                <a:lnTo>
                  <a:pt x="28487" y="44549"/>
                </a:lnTo>
                <a:lnTo>
                  <a:pt x="39437" y="37766"/>
                </a:lnTo>
                <a:lnTo>
                  <a:pt x="45148" y="26316"/>
                </a:lnTo>
                <a:lnTo>
                  <a:pt x="43310" y="12938"/>
                </a:lnTo>
                <a:lnTo>
                  <a:pt x="34099" y="2962"/>
                </a:lnTo>
                <a:lnTo>
                  <a:pt x="216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352790" y="522150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4">
                <a:moveTo>
                  <a:pt x="3363" y="0"/>
                </a:moveTo>
                <a:lnTo>
                  <a:pt x="888" y="1597"/>
                </a:lnTo>
                <a:lnTo>
                  <a:pt x="0" y="4010"/>
                </a:lnTo>
                <a:lnTo>
                  <a:pt x="1777" y="6423"/>
                </a:lnTo>
                <a:lnTo>
                  <a:pt x="3809" y="7947"/>
                </a:lnTo>
                <a:lnTo>
                  <a:pt x="6693" y="7044"/>
                </a:lnTo>
                <a:lnTo>
                  <a:pt x="5921" y="3105"/>
                </a:lnTo>
                <a:lnTo>
                  <a:pt x="33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360918" y="27485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366" y="0"/>
                </a:moveTo>
                <a:lnTo>
                  <a:pt x="5695" y="1901"/>
                </a:lnTo>
                <a:lnTo>
                  <a:pt x="1904" y="6826"/>
                </a:lnTo>
                <a:lnTo>
                  <a:pt x="0" y="12287"/>
                </a:lnTo>
                <a:lnTo>
                  <a:pt x="2921" y="18637"/>
                </a:lnTo>
                <a:lnTo>
                  <a:pt x="8381" y="20542"/>
                </a:lnTo>
                <a:lnTo>
                  <a:pt x="14642" y="20796"/>
                </a:lnTo>
                <a:lnTo>
                  <a:pt x="19700" y="17621"/>
                </a:lnTo>
                <a:lnTo>
                  <a:pt x="22401" y="12255"/>
                </a:lnTo>
                <a:lnTo>
                  <a:pt x="21589" y="5937"/>
                </a:lnTo>
                <a:lnTo>
                  <a:pt x="17228" y="1289"/>
                </a:lnTo>
                <a:lnTo>
                  <a:pt x="11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594852" y="540178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1080" y="0"/>
                </a:moveTo>
                <a:lnTo>
                  <a:pt x="5683" y="1922"/>
                </a:lnTo>
                <a:lnTo>
                  <a:pt x="1904" y="7191"/>
                </a:lnTo>
                <a:lnTo>
                  <a:pt x="0" y="12652"/>
                </a:lnTo>
                <a:lnTo>
                  <a:pt x="2413" y="17986"/>
                </a:lnTo>
                <a:lnTo>
                  <a:pt x="7874" y="20018"/>
                </a:lnTo>
                <a:lnTo>
                  <a:pt x="14095" y="20318"/>
                </a:lnTo>
                <a:lnTo>
                  <a:pt x="19065" y="17367"/>
                </a:lnTo>
                <a:lnTo>
                  <a:pt x="21679" y="12249"/>
                </a:lnTo>
                <a:lnTo>
                  <a:pt x="20827" y="6048"/>
                </a:lnTo>
                <a:lnTo>
                  <a:pt x="16621" y="1387"/>
                </a:lnTo>
                <a:lnTo>
                  <a:pt x="110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093836" y="52936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461" y="0"/>
                </a:moveTo>
                <a:lnTo>
                  <a:pt x="5766" y="1901"/>
                </a:lnTo>
                <a:lnTo>
                  <a:pt x="1905" y="6826"/>
                </a:lnTo>
                <a:lnTo>
                  <a:pt x="0" y="12287"/>
                </a:lnTo>
                <a:lnTo>
                  <a:pt x="3048" y="18637"/>
                </a:lnTo>
                <a:lnTo>
                  <a:pt x="8509" y="20542"/>
                </a:lnTo>
                <a:lnTo>
                  <a:pt x="14714" y="20796"/>
                </a:lnTo>
                <a:lnTo>
                  <a:pt x="19764" y="17621"/>
                </a:lnTo>
                <a:lnTo>
                  <a:pt x="22457" y="12255"/>
                </a:lnTo>
                <a:lnTo>
                  <a:pt x="21590" y="5937"/>
                </a:lnTo>
                <a:lnTo>
                  <a:pt x="17299" y="1289"/>
                </a:lnTo>
                <a:lnTo>
                  <a:pt x="114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08493" y="261620"/>
            <a:ext cx="84200" cy="84200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9084051" y="105168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20131" y="44565"/>
                </a:lnTo>
                <a:lnTo>
                  <a:pt x="32658" y="41814"/>
                </a:lnTo>
                <a:lnTo>
                  <a:pt x="41876" y="33016"/>
                </a:lnTo>
                <a:lnTo>
                  <a:pt x="44580" y="19812"/>
                </a:lnTo>
                <a:lnTo>
                  <a:pt x="41808" y="11340"/>
                </a:lnTo>
                <a:lnTo>
                  <a:pt x="36024" y="4810"/>
                </a:lnTo>
                <a:lnTo>
                  <a:pt x="28168" y="827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536174" y="565023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19992" y="44942"/>
                </a:lnTo>
                <a:lnTo>
                  <a:pt x="32214" y="42163"/>
                </a:lnTo>
                <a:lnTo>
                  <a:pt x="41126" y="33194"/>
                </a:lnTo>
                <a:lnTo>
                  <a:pt x="43691" y="19938"/>
                </a:lnTo>
                <a:lnTo>
                  <a:pt x="41058" y="11394"/>
                </a:lnTo>
                <a:lnTo>
                  <a:pt x="35579" y="4825"/>
                </a:lnTo>
                <a:lnTo>
                  <a:pt x="28029" y="829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452346" y="134112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19823" y="0"/>
                </a:moveTo>
                <a:lnTo>
                  <a:pt x="7040" y="5470"/>
                </a:lnTo>
                <a:lnTo>
                  <a:pt x="138" y="16335"/>
                </a:lnTo>
                <a:lnTo>
                  <a:pt x="0" y="29128"/>
                </a:lnTo>
                <a:lnTo>
                  <a:pt x="7504" y="40386"/>
                </a:lnTo>
                <a:lnTo>
                  <a:pt x="20121" y="45400"/>
                </a:lnTo>
                <a:lnTo>
                  <a:pt x="32619" y="42687"/>
                </a:lnTo>
                <a:lnTo>
                  <a:pt x="41830" y="33903"/>
                </a:lnTo>
                <a:lnTo>
                  <a:pt x="44588" y="20700"/>
                </a:lnTo>
                <a:lnTo>
                  <a:pt x="41880" y="12090"/>
                </a:lnTo>
                <a:lnTo>
                  <a:pt x="36349" y="5254"/>
                </a:lnTo>
                <a:lnTo>
                  <a:pt x="28747" y="966"/>
                </a:lnTo>
                <a:lnTo>
                  <a:pt x="19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997822" y="872236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59" h="9525">
                <a:moveTo>
                  <a:pt x="7238" y="0"/>
                </a:moveTo>
                <a:lnTo>
                  <a:pt x="4825" y="253"/>
                </a:lnTo>
                <a:lnTo>
                  <a:pt x="2412" y="508"/>
                </a:lnTo>
                <a:lnTo>
                  <a:pt x="0" y="2412"/>
                </a:lnTo>
                <a:lnTo>
                  <a:pt x="380" y="4825"/>
                </a:lnTo>
                <a:lnTo>
                  <a:pt x="634" y="7365"/>
                </a:lnTo>
                <a:lnTo>
                  <a:pt x="3301" y="9525"/>
                </a:lnTo>
                <a:lnTo>
                  <a:pt x="8254" y="9016"/>
                </a:lnTo>
                <a:lnTo>
                  <a:pt x="9651" y="6350"/>
                </a:lnTo>
                <a:lnTo>
                  <a:pt x="9144" y="1397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608907" y="13716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2200" y="0"/>
                </a:moveTo>
                <a:lnTo>
                  <a:pt x="0" y="2049"/>
                </a:lnTo>
                <a:lnTo>
                  <a:pt x="2407" y="5254"/>
                </a:lnTo>
                <a:lnTo>
                  <a:pt x="6076" y="6911"/>
                </a:lnTo>
                <a:lnTo>
                  <a:pt x="7661" y="4318"/>
                </a:lnTo>
                <a:lnTo>
                  <a:pt x="7407" y="1905"/>
                </a:lnTo>
                <a:lnTo>
                  <a:pt x="4740" y="508"/>
                </a:lnTo>
                <a:lnTo>
                  <a:pt x="22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58792" y="43865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4613" y="0"/>
                </a:moveTo>
                <a:lnTo>
                  <a:pt x="2200" y="253"/>
                </a:lnTo>
                <a:lnTo>
                  <a:pt x="0" y="2303"/>
                </a:lnTo>
                <a:lnTo>
                  <a:pt x="2407" y="5508"/>
                </a:lnTo>
                <a:lnTo>
                  <a:pt x="6076" y="7165"/>
                </a:lnTo>
                <a:lnTo>
                  <a:pt x="7661" y="4571"/>
                </a:lnTo>
                <a:lnTo>
                  <a:pt x="7407" y="2158"/>
                </a:lnTo>
                <a:lnTo>
                  <a:pt x="46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007093" y="65976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7238" y="0"/>
                </a:moveTo>
                <a:lnTo>
                  <a:pt x="4699" y="254"/>
                </a:lnTo>
                <a:lnTo>
                  <a:pt x="2285" y="1270"/>
                </a:lnTo>
                <a:lnTo>
                  <a:pt x="1777" y="3810"/>
                </a:lnTo>
                <a:lnTo>
                  <a:pt x="0" y="10668"/>
                </a:lnTo>
                <a:lnTo>
                  <a:pt x="10159" y="12192"/>
                </a:lnTo>
                <a:lnTo>
                  <a:pt x="10286" y="5461"/>
                </a:lnTo>
                <a:lnTo>
                  <a:pt x="10795" y="2921"/>
                </a:lnTo>
                <a:lnTo>
                  <a:pt x="9778" y="508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692477" y="22999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769" y="0"/>
                </a:moveTo>
                <a:lnTo>
                  <a:pt x="9054" y="635"/>
                </a:lnTo>
                <a:lnTo>
                  <a:pt x="3305" y="3127"/>
                </a:lnTo>
                <a:lnTo>
                  <a:pt x="117" y="8191"/>
                </a:lnTo>
                <a:lnTo>
                  <a:pt x="0" y="14208"/>
                </a:lnTo>
                <a:lnTo>
                  <a:pt x="3466" y="19557"/>
                </a:lnTo>
                <a:lnTo>
                  <a:pt x="9417" y="21822"/>
                </a:lnTo>
                <a:lnTo>
                  <a:pt x="15261" y="20431"/>
                </a:lnTo>
                <a:lnTo>
                  <a:pt x="19557" y="16254"/>
                </a:lnTo>
                <a:lnTo>
                  <a:pt x="20865" y="10160"/>
                </a:lnTo>
                <a:lnTo>
                  <a:pt x="20230" y="4444"/>
                </a:lnTo>
                <a:lnTo>
                  <a:pt x="147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367248" y="92836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278" y="21131"/>
                </a:lnTo>
                <a:lnTo>
                  <a:pt x="14847" y="19986"/>
                </a:lnTo>
                <a:lnTo>
                  <a:pt x="18843" y="15865"/>
                </a:lnTo>
                <a:lnTo>
                  <a:pt x="19958" y="9398"/>
                </a:lnTo>
                <a:lnTo>
                  <a:pt x="19323" y="3683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738723" y="887983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417" y="21131"/>
                </a:lnTo>
                <a:lnTo>
                  <a:pt x="15291" y="19986"/>
                </a:lnTo>
                <a:lnTo>
                  <a:pt x="19593" y="15865"/>
                </a:lnTo>
                <a:lnTo>
                  <a:pt x="20847" y="9398"/>
                </a:lnTo>
                <a:lnTo>
                  <a:pt x="20339" y="4444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473850" y="88442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48" y="0"/>
                </a:moveTo>
                <a:lnTo>
                  <a:pt x="8733" y="635"/>
                </a:lnTo>
                <a:lnTo>
                  <a:pt x="3091" y="3107"/>
                </a:lnTo>
                <a:lnTo>
                  <a:pt x="81" y="8127"/>
                </a:lnTo>
                <a:lnTo>
                  <a:pt x="0" y="14100"/>
                </a:lnTo>
                <a:lnTo>
                  <a:pt x="3145" y="19431"/>
                </a:lnTo>
                <a:lnTo>
                  <a:pt x="9096" y="21768"/>
                </a:lnTo>
                <a:lnTo>
                  <a:pt x="14940" y="20415"/>
                </a:lnTo>
                <a:lnTo>
                  <a:pt x="19236" y="16252"/>
                </a:lnTo>
                <a:lnTo>
                  <a:pt x="20544" y="10160"/>
                </a:lnTo>
                <a:lnTo>
                  <a:pt x="19909" y="4445"/>
                </a:lnTo>
                <a:lnTo>
                  <a:pt x="144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894353" y="926464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823" y="0"/>
                </a:moveTo>
                <a:lnTo>
                  <a:pt x="9108" y="635"/>
                </a:lnTo>
                <a:lnTo>
                  <a:pt x="3341" y="3006"/>
                </a:lnTo>
                <a:lnTo>
                  <a:pt x="123" y="7794"/>
                </a:lnTo>
                <a:lnTo>
                  <a:pt x="0" y="13511"/>
                </a:lnTo>
                <a:lnTo>
                  <a:pt x="3520" y="18669"/>
                </a:lnTo>
                <a:lnTo>
                  <a:pt x="9296" y="21024"/>
                </a:lnTo>
                <a:lnTo>
                  <a:pt x="14870" y="19700"/>
                </a:lnTo>
                <a:lnTo>
                  <a:pt x="18897" y="15543"/>
                </a:lnTo>
                <a:lnTo>
                  <a:pt x="20030" y="9398"/>
                </a:lnTo>
                <a:lnTo>
                  <a:pt x="19395" y="3683"/>
                </a:lnTo>
                <a:lnTo>
                  <a:pt x="14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40672" y="40386"/>
            <a:ext cx="88900" cy="88900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8916161" y="609117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3074" y="0"/>
                </a:moveTo>
                <a:lnTo>
                  <a:pt x="10731" y="3482"/>
                </a:lnTo>
                <a:lnTo>
                  <a:pt x="2008" y="12989"/>
                </a:lnTo>
                <a:lnTo>
                  <a:pt x="0" y="26771"/>
                </a:lnTo>
                <a:lnTo>
                  <a:pt x="3270" y="35059"/>
                </a:lnTo>
                <a:lnTo>
                  <a:pt x="9398" y="41265"/>
                </a:lnTo>
                <a:lnTo>
                  <a:pt x="17430" y="44827"/>
                </a:lnTo>
                <a:lnTo>
                  <a:pt x="26416" y="45186"/>
                </a:lnTo>
                <a:lnTo>
                  <a:pt x="38477" y="39153"/>
                </a:lnTo>
                <a:lnTo>
                  <a:pt x="44608" y="27977"/>
                </a:lnTo>
                <a:lnTo>
                  <a:pt x="44025" y="15182"/>
                </a:lnTo>
                <a:lnTo>
                  <a:pt x="35941" y="4292"/>
                </a:lnTo>
                <a:lnTo>
                  <a:pt x="230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835897" y="798502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1446" y="0"/>
                </a:moveTo>
                <a:lnTo>
                  <a:pt x="0" y="2613"/>
                </a:lnTo>
                <a:lnTo>
                  <a:pt x="1143" y="5026"/>
                </a:lnTo>
                <a:lnTo>
                  <a:pt x="3175" y="7185"/>
                </a:lnTo>
                <a:lnTo>
                  <a:pt x="5715" y="6804"/>
                </a:lnTo>
                <a:lnTo>
                  <a:pt x="7768" y="4631"/>
                </a:lnTo>
                <a:lnTo>
                  <a:pt x="5191" y="1518"/>
                </a:lnTo>
                <a:lnTo>
                  <a:pt x="14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068816" y="819979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840" y="0"/>
                </a:moveTo>
                <a:lnTo>
                  <a:pt x="5064" y="1678"/>
                </a:lnTo>
                <a:lnTo>
                  <a:pt x="978" y="6072"/>
                </a:lnTo>
                <a:lnTo>
                  <a:pt x="0" y="12251"/>
                </a:lnTo>
                <a:lnTo>
                  <a:pt x="1015" y="17966"/>
                </a:lnTo>
                <a:lnTo>
                  <a:pt x="6603" y="22030"/>
                </a:lnTo>
                <a:lnTo>
                  <a:pt x="12318" y="21141"/>
                </a:lnTo>
                <a:lnTo>
                  <a:pt x="17908" y="18341"/>
                </a:lnTo>
                <a:lnTo>
                  <a:pt x="20843" y="13124"/>
                </a:lnTo>
                <a:lnTo>
                  <a:pt x="20659" y="7121"/>
                </a:lnTo>
                <a:lnTo>
                  <a:pt x="16890" y="1964"/>
                </a:lnTo>
                <a:lnTo>
                  <a:pt x="108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852027" y="541702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0144" y="0"/>
                </a:moveTo>
                <a:lnTo>
                  <a:pt x="4667" y="1635"/>
                </a:lnTo>
                <a:lnTo>
                  <a:pt x="857" y="5984"/>
                </a:lnTo>
                <a:lnTo>
                  <a:pt x="0" y="12144"/>
                </a:lnTo>
                <a:lnTo>
                  <a:pt x="1016" y="17859"/>
                </a:lnTo>
                <a:lnTo>
                  <a:pt x="5715" y="21288"/>
                </a:lnTo>
                <a:lnTo>
                  <a:pt x="11429" y="20399"/>
                </a:lnTo>
                <a:lnTo>
                  <a:pt x="17341" y="17611"/>
                </a:lnTo>
                <a:lnTo>
                  <a:pt x="20240" y="12668"/>
                </a:lnTo>
                <a:lnTo>
                  <a:pt x="19877" y="6986"/>
                </a:lnTo>
                <a:lnTo>
                  <a:pt x="16001" y="1984"/>
                </a:lnTo>
                <a:lnTo>
                  <a:pt x="10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769222" y="103517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715" y="0"/>
                </a:moveTo>
                <a:lnTo>
                  <a:pt x="4952" y="1641"/>
                </a:lnTo>
                <a:lnTo>
                  <a:pt x="904" y="6020"/>
                </a:lnTo>
                <a:lnTo>
                  <a:pt x="0" y="12197"/>
                </a:lnTo>
                <a:lnTo>
                  <a:pt x="888" y="17912"/>
                </a:lnTo>
                <a:lnTo>
                  <a:pt x="6476" y="22103"/>
                </a:lnTo>
                <a:lnTo>
                  <a:pt x="12319" y="21087"/>
                </a:lnTo>
                <a:lnTo>
                  <a:pt x="17835" y="18289"/>
                </a:lnTo>
                <a:lnTo>
                  <a:pt x="20732" y="13086"/>
                </a:lnTo>
                <a:lnTo>
                  <a:pt x="20534" y="7121"/>
                </a:lnTo>
                <a:lnTo>
                  <a:pt x="16763" y="2037"/>
                </a:lnTo>
                <a:lnTo>
                  <a:pt x="10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1" name="object 11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57436" y="1099692"/>
            <a:ext cx="88392" cy="88392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8442070" y="1046976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2181" y="0"/>
                </a:moveTo>
                <a:lnTo>
                  <a:pt x="9969" y="3821"/>
                </a:lnTo>
                <a:lnTo>
                  <a:pt x="1567" y="13358"/>
                </a:lnTo>
                <a:lnTo>
                  <a:pt x="0" y="26681"/>
                </a:lnTo>
                <a:lnTo>
                  <a:pt x="3456" y="34903"/>
                </a:lnTo>
                <a:lnTo>
                  <a:pt x="9747" y="40921"/>
                </a:lnTo>
                <a:lnTo>
                  <a:pt x="17895" y="44201"/>
                </a:lnTo>
                <a:lnTo>
                  <a:pt x="26924" y="44207"/>
                </a:lnTo>
                <a:lnTo>
                  <a:pt x="38786" y="37915"/>
                </a:lnTo>
                <a:lnTo>
                  <a:pt x="44576" y="26824"/>
                </a:lnTo>
                <a:lnTo>
                  <a:pt x="43604" y="14329"/>
                </a:lnTo>
                <a:lnTo>
                  <a:pt x="35178" y="3821"/>
                </a:lnTo>
                <a:lnTo>
                  <a:pt x="221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9030716" y="148407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1484" y="0"/>
                </a:moveTo>
                <a:lnTo>
                  <a:pt x="9540" y="3790"/>
                </a:lnTo>
                <a:lnTo>
                  <a:pt x="1430" y="13485"/>
                </a:lnTo>
                <a:lnTo>
                  <a:pt x="0" y="26967"/>
                </a:lnTo>
                <a:lnTo>
                  <a:pt x="3411" y="35208"/>
                </a:lnTo>
                <a:lnTo>
                  <a:pt x="9477" y="41271"/>
                </a:lnTo>
                <a:lnTo>
                  <a:pt x="17377" y="44594"/>
                </a:lnTo>
                <a:lnTo>
                  <a:pt x="26288" y="44620"/>
                </a:lnTo>
                <a:lnTo>
                  <a:pt x="38078" y="38274"/>
                </a:lnTo>
                <a:lnTo>
                  <a:pt x="43830" y="27189"/>
                </a:lnTo>
                <a:lnTo>
                  <a:pt x="42844" y="14724"/>
                </a:lnTo>
                <a:lnTo>
                  <a:pt x="34416" y="4234"/>
                </a:lnTo>
                <a:lnTo>
                  <a:pt x="21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579357" y="1251711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6096" y="0"/>
                </a:moveTo>
                <a:lnTo>
                  <a:pt x="3683" y="508"/>
                </a:lnTo>
                <a:lnTo>
                  <a:pt x="1143" y="1015"/>
                </a:lnTo>
                <a:lnTo>
                  <a:pt x="0" y="3683"/>
                </a:lnTo>
                <a:lnTo>
                  <a:pt x="508" y="6096"/>
                </a:lnTo>
                <a:lnTo>
                  <a:pt x="1016" y="8636"/>
                </a:lnTo>
                <a:lnTo>
                  <a:pt x="2921" y="9905"/>
                </a:lnTo>
                <a:lnTo>
                  <a:pt x="5334" y="9398"/>
                </a:lnTo>
                <a:lnTo>
                  <a:pt x="7874" y="9016"/>
                </a:lnTo>
                <a:lnTo>
                  <a:pt x="9906" y="6858"/>
                </a:lnTo>
                <a:lnTo>
                  <a:pt x="9525" y="4445"/>
                </a:lnTo>
                <a:lnTo>
                  <a:pt x="9017" y="2032"/>
                </a:lnTo>
                <a:lnTo>
                  <a:pt x="6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043289" y="2076227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285" y="0"/>
                </a:moveTo>
                <a:lnTo>
                  <a:pt x="0" y="2635"/>
                </a:lnTo>
                <a:lnTo>
                  <a:pt x="380" y="5175"/>
                </a:lnTo>
                <a:lnTo>
                  <a:pt x="3175" y="6318"/>
                </a:lnTo>
                <a:lnTo>
                  <a:pt x="5714" y="6572"/>
                </a:lnTo>
                <a:lnTo>
                  <a:pt x="7715" y="4349"/>
                </a:lnTo>
                <a:lnTo>
                  <a:pt x="5048" y="1365"/>
                </a:lnTo>
                <a:lnTo>
                  <a:pt x="12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657970" y="168290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1341" y="0"/>
                </a:moveTo>
                <a:lnTo>
                  <a:pt x="0" y="2635"/>
                </a:lnTo>
                <a:lnTo>
                  <a:pt x="380" y="5048"/>
                </a:lnTo>
                <a:lnTo>
                  <a:pt x="3301" y="7080"/>
                </a:lnTo>
                <a:lnTo>
                  <a:pt x="5842" y="6572"/>
                </a:lnTo>
                <a:lnTo>
                  <a:pt x="7786" y="4349"/>
                </a:lnTo>
                <a:lnTo>
                  <a:pt x="5111" y="1365"/>
                </a:lnTo>
                <a:lnTo>
                  <a:pt x="13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587485" y="1462150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5">
                <a:moveTo>
                  <a:pt x="0" y="0"/>
                </a:moveTo>
                <a:lnTo>
                  <a:pt x="508" y="6731"/>
                </a:lnTo>
                <a:lnTo>
                  <a:pt x="127" y="9271"/>
                </a:lnTo>
                <a:lnTo>
                  <a:pt x="1397" y="11557"/>
                </a:lnTo>
                <a:lnTo>
                  <a:pt x="4064" y="11937"/>
                </a:lnTo>
                <a:lnTo>
                  <a:pt x="6477" y="11429"/>
                </a:lnTo>
                <a:lnTo>
                  <a:pt x="8763" y="10160"/>
                </a:lnTo>
                <a:lnTo>
                  <a:pt x="9144" y="7620"/>
                </a:lnTo>
                <a:lnTo>
                  <a:pt x="10287" y="635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927592" y="1853455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12" y="0"/>
                </a:moveTo>
                <a:lnTo>
                  <a:pt x="4683" y="1871"/>
                </a:lnTo>
                <a:lnTo>
                  <a:pt x="740" y="6385"/>
                </a:lnTo>
                <a:lnTo>
                  <a:pt x="0" y="12555"/>
                </a:lnTo>
                <a:lnTo>
                  <a:pt x="1142" y="18270"/>
                </a:lnTo>
                <a:lnTo>
                  <a:pt x="6984" y="22207"/>
                </a:lnTo>
                <a:lnTo>
                  <a:pt x="12700" y="21064"/>
                </a:lnTo>
                <a:lnTo>
                  <a:pt x="18135" y="18030"/>
                </a:lnTo>
                <a:lnTo>
                  <a:pt x="20843" y="12698"/>
                </a:lnTo>
                <a:lnTo>
                  <a:pt x="20433" y="6723"/>
                </a:lnTo>
                <a:lnTo>
                  <a:pt x="16509" y="1760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824721" y="1202656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0412" y="0"/>
                </a:moveTo>
                <a:lnTo>
                  <a:pt x="4683" y="1668"/>
                </a:lnTo>
                <a:lnTo>
                  <a:pt x="740" y="6171"/>
                </a:lnTo>
                <a:lnTo>
                  <a:pt x="0" y="12733"/>
                </a:lnTo>
                <a:lnTo>
                  <a:pt x="1016" y="17559"/>
                </a:lnTo>
                <a:lnTo>
                  <a:pt x="6857" y="21496"/>
                </a:lnTo>
                <a:lnTo>
                  <a:pt x="12573" y="20353"/>
                </a:lnTo>
                <a:lnTo>
                  <a:pt x="18028" y="17512"/>
                </a:lnTo>
                <a:lnTo>
                  <a:pt x="20780" y="12479"/>
                </a:lnTo>
                <a:lnTo>
                  <a:pt x="20413" y="6780"/>
                </a:lnTo>
                <a:lnTo>
                  <a:pt x="16509" y="1938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089135" y="118262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29" y="0"/>
                </a:moveTo>
                <a:lnTo>
                  <a:pt x="4730" y="1841"/>
                </a:lnTo>
                <a:lnTo>
                  <a:pt x="793" y="6350"/>
                </a:lnTo>
                <a:lnTo>
                  <a:pt x="0" y="12573"/>
                </a:lnTo>
                <a:lnTo>
                  <a:pt x="1143" y="18287"/>
                </a:lnTo>
                <a:lnTo>
                  <a:pt x="6985" y="22225"/>
                </a:lnTo>
                <a:lnTo>
                  <a:pt x="12700" y="21081"/>
                </a:lnTo>
                <a:lnTo>
                  <a:pt x="18028" y="18065"/>
                </a:lnTo>
                <a:lnTo>
                  <a:pt x="20558" y="12763"/>
                </a:lnTo>
                <a:lnTo>
                  <a:pt x="20111" y="6794"/>
                </a:lnTo>
                <a:lnTo>
                  <a:pt x="16510" y="1777"/>
                </a:lnTo>
                <a:lnTo>
                  <a:pt x="10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827896" y="220854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304" y="0"/>
                </a:moveTo>
                <a:lnTo>
                  <a:pt x="4619" y="1871"/>
                </a:lnTo>
                <a:lnTo>
                  <a:pt x="720" y="6385"/>
                </a:lnTo>
                <a:lnTo>
                  <a:pt x="0" y="12555"/>
                </a:lnTo>
                <a:lnTo>
                  <a:pt x="1016" y="18270"/>
                </a:lnTo>
                <a:lnTo>
                  <a:pt x="6857" y="22207"/>
                </a:lnTo>
                <a:lnTo>
                  <a:pt x="12573" y="21064"/>
                </a:lnTo>
                <a:lnTo>
                  <a:pt x="18008" y="18101"/>
                </a:lnTo>
                <a:lnTo>
                  <a:pt x="20716" y="12793"/>
                </a:lnTo>
                <a:lnTo>
                  <a:pt x="20306" y="6794"/>
                </a:lnTo>
                <a:lnTo>
                  <a:pt x="16382" y="1760"/>
                </a:lnTo>
                <a:lnTo>
                  <a:pt x="103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667115" y="1177849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9786" y="0"/>
                </a:moveTo>
                <a:lnTo>
                  <a:pt x="4349" y="1789"/>
                </a:lnTo>
                <a:lnTo>
                  <a:pt x="674" y="6246"/>
                </a:lnTo>
                <a:lnTo>
                  <a:pt x="0" y="12394"/>
                </a:lnTo>
                <a:lnTo>
                  <a:pt x="1142" y="18109"/>
                </a:lnTo>
                <a:lnTo>
                  <a:pt x="6095" y="21411"/>
                </a:lnTo>
                <a:lnTo>
                  <a:pt x="11683" y="20268"/>
                </a:lnTo>
                <a:lnTo>
                  <a:pt x="17212" y="17426"/>
                </a:lnTo>
                <a:lnTo>
                  <a:pt x="20002" y="12394"/>
                </a:lnTo>
                <a:lnTo>
                  <a:pt x="19649" y="6695"/>
                </a:lnTo>
                <a:lnTo>
                  <a:pt x="15748" y="1853"/>
                </a:lnTo>
                <a:lnTo>
                  <a:pt x="9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3" name="object 1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26347" y="2000376"/>
            <a:ext cx="87883" cy="87756"/>
          </a:xfrm>
          <a:prstGeom prst="rect">
            <a:avLst/>
          </a:prstGeom>
        </p:spPr>
      </p:pic>
      <p:sp>
        <p:nvSpPr>
          <p:cNvPr id="124" name="object 124"/>
          <p:cNvSpPr/>
          <p:nvPr/>
        </p:nvSpPr>
        <p:spPr>
          <a:xfrm>
            <a:off x="8937783" y="167938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5431" y="0"/>
                </a:moveTo>
                <a:lnTo>
                  <a:pt x="16708" y="186"/>
                </a:lnTo>
                <a:lnTo>
                  <a:pt x="8604" y="3873"/>
                </a:lnTo>
                <a:lnTo>
                  <a:pt x="384" y="15142"/>
                </a:lnTo>
                <a:lnTo>
                  <a:pt x="0" y="28019"/>
                </a:lnTo>
                <a:lnTo>
                  <a:pt x="6425" y="39110"/>
                </a:lnTo>
                <a:lnTo>
                  <a:pt x="18637" y="45021"/>
                </a:lnTo>
                <a:lnTo>
                  <a:pt x="32013" y="42834"/>
                </a:lnTo>
                <a:lnTo>
                  <a:pt x="41354" y="34099"/>
                </a:lnTo>
                <a:lnTo>
                  <a:pt x="44765" y="21840"/>
                </a:lnTo>
                <a:lnTo>
                  <a:pt x="40354" y="9080"/>
                </a:lnTo>
                <a:lnTo>
                  <a:pt x="33678" y="3051"/>
                </a:lnTo>
                <a:lnTo>
                  <a:pt x="254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9003498" y="1507871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5">
                <a:moveTo>
                  <a:pt x="6262" y="0"/>
                </a:moveTo>
                <a:lnTo>
                  <a:pt x="3341" y="126"/>
                </a:lnTo>
                <a:lnTo>
                  <a:pt x="801" y="1015"/>
                </a:lnTo>
                <a:lnTo>
                  <a:pt x="0" y="3889"/>
                </a:lnTo>
                <a:lnTo>
                  <a:pt x="3722" y="5429"/>
                </a:lnTo>
                <a:lnTo>
                  <a:pt x="7731" y="5016"/>
                </a:lnTo>
                <a:lnTo>
                  <a:pt x="7786" y="2031"/>
                </a:lnTo>
                <a:lnTo>
                  <a:pt x="6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839168" y="1693798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8667" y="0"/>
                </a:moveTo>
                <a:lnTo>
                  <a:pt x="3968" y="3428"/>
                </a:lnTo>
                <a:lnTo>
                  <a:pt x="305" y="8431"/>
                </a:lnTo>
                <a:lnTo>
                  <a:pt x="0" y="14208"/>
                </a:lnTo>
                <a:lnTo>
                  <a:pt x="2790" y="19198"/>
                </a:lnTo>
                <a:lnTo>
                  <a:pt x="8413" y="21843"/>
                </a:lnTo>
                <a:lnTo>
                  <a:pt x="14652" y="20998"/>
                </a:lnTo>
                <a:lnTo>
                  <a:pt x="18891" y="17176"/>
                </a:lnTo>
                <a:lnTo>
                  <a:pt x="20272" y="11592"/>
                </a:lnTo>
                <a:lnTo>
                  <a:pt x="17938" y="5461"/>
                </a:lnTo>
                <a:lnTo>
                  <a:pt x="14382" y="888"/>
                </a:lnTo>
                <a:lnTo>
                  <a:pt x="8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124791" y="128257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59">
                <a:moveTo>
                  <a:pt x="8413" y="0"/>
                </a:moveTo>
                <a:lnTo>
                  <a:pt x="3714" y="3428"/>
                </a:lnTo>
                <a:lnTo>
                  <a:pt x="130" y="8530"/>
                </a:lnTo>
                <a:lnTo>
                  <a:pt x="0" y="14525"/>
                </a:lnTo>
                <a:lnTo>
                  <a:pt x="2964" y="19734"/>
                </a:lnTo>
                <a:lnTo>
                  <a:pt x="8667" y="22478"/>
                </a:lnTo>
                <a:lnTo>
                  <a:pt x="14934" y="21466"/>
                </a:lnTo>
                <a:lnTo>
                  <a:pt x="19272" y="17335"/>
                </a:lnTo>
                <a:lnTo>
                  <a:pt x="20847" y="11584"/>
                </a:lnTo>
                <a:lnTo>
                  <a:pt x="18827" y="5714"/>
                </a:lnTo>
                <a:lnTo>
                  <a:pt x="15398" y="1015"/>
                </a:lnTo>
                <a:lnTo>
                  <a:pt x="8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45509" y="227901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18700" y="0"/>
                </a:moveTo>
                <a:lnTo>
                  <a:pt x="6478" y="5568"/>
                </a:lnTo>
                <a:lnTo>
                  <a:pt x="0" y="16256"/>
                </a:lnTo>
                <a:lnTo>
                  <a:pt x="169" y="28753"/>
                </a:lnTo>
                <a:lnTo>
                  <a:pt x="7893" y="39751"/>
                </a:lnTo>
                <a:lnTo>
                  <a:pt x="20613" y="44465"/>
                </a:lnTo>
                <a:lnTo>
                  <a:pt x="33054" y="41465"/>
                </a:lnTo>
                <a:lnTo>
                  <a:pt x="42072" y="32464"/>
                </a:lnTo>
                <a:lnTo>
                  <a:pt x="44519" y="19177"/>
                </a:lnTo>
                <a:lnTo>
                  <a:pt x="41558" y="10751"/>
                </a:lnTo>
                <a:lnTo>
                  <a:pt x="35644" y="4349"/>
                </a:lnTo>
                <a:lnTo>
                  <a:pt x="27712" y="567"/>
                </a:lnTo>
                <a:lnTo>
                  <a:pt x="18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87439" y="1804035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5">
                <a:moveTo>
                  <a:pt x="18694" y="0"/>
                </a:moveTo>
                <a:lnTo>
                  <a:pt x="6477" y="5568"/>
                </a:lnTo>
                <a:lnTo>
                  <a:pt x="0" y="16256"/>
                </a:lnTo>
                <a:lnTo>
                  <a:pt x="170" y="28753"/>
                </a:lnTo>
                <a:lnTo>
                  <a:pt x="7899" y="39750"/>
                </a:lnTo>
                <a:lnTo>
                  <a:pt x="20533" y="44862"/>
                </a:lnTo>
                <a:lnTo>
                  <a:pt x="32686" y="41878"/>
                </a:lnTo>
                <a:lnTo>
                  <a:pt x="41396" y="32750"/>
                </a:lnTo>
                <a:lnTo>
                  <a:pt x="43700" y="19430"/>
                </a:lnTo>
                <a:lnTo>
                  <a:pt x="40866" y="10983"/>
                </a:lnTo>
                <a:lnTo>
                  <a:pt x="35231" y="4524"/>
                </a:lnTo>
                <a:lnTo>
                  <a:pt x="27579" y="660"/>
                </a:lnTo>
                <a:lnTo>
                  <a:pt x="186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4601" y="137502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19">
                <a:moveTo>
                  <a:pt x="19364" y="0"/>
                </a:moveTo>
                <a:lnTo>
                  <a:pt x="6686" y="5707"/>
                </a:lnTo>
                <a:lnTo>
                  <a:pt x="0" y="16700"/>
                </a:lnTo>
                <a:lnTo>
                  <a:pt x="116" y="29503"/>
                </a:lnTo>
                <a:lnTo>
                  <a:pt x="7846" y="40640"/>
                </a:lnTo>
                <a:lnTo>
                  <a:pt x="20563" y="45356"/>
                </a:lnTo>
                <a:lnTo>
                  <a:pt x="33003" y="42370"/>
                </a:lnTo>
                <a:lnTo>
                  <a:pt x="42022" y="33406"/>
                </a:lnTo>
                <a:lnTo>
                  <a:pt x="44476" y="20193"/>
                </a:lnTo>
                <a:lnTo>
                  <a:pt x="41621" y="11626"/>
                </a:lnTo>
                <a:lnTo>
                  <a:pt x="35951" y="4905"/>
                </a:lnTo>
                <a:lnTo>
                  <a:pt x="28265" y="779"/>
                </a:lnTo>
                <a:lnTo>
                  <a:pt x="193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55129" y="2101595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7188" y="0"/>
                </a:moveTo>
                <a:lnTo>
                  <a:pt x="4724" y="254"/>
                </a:lnTo>
                <a:lnTo>
                  <a:pt x="2260" y="635"/>
                </a:lnTo>
                <a:lnTo>
                  <a:pt x="0" y="2540"/>
                </a:lnTo>
                <a:lnTo>
                  <a:pt x="634" y="7493"/>
                </a:lnTo>
                <a:lnTo>
                  <a:pt x="3403" y="9652"/>
                </a:lnTo>
                <a:lnTo>
                  <a:pt x="5867" y="9398"/>
                </a:lnTo>
                <a:lnTo>
                  <a:pt x="8343" y="9017"/>
                </a:lnTo>
                <a:lnTo>
                  <a:pt x="9664" y="6350"/>
                </a:lnTo>
                <a:lnTo>
                  <a:pt x="9042" y="1397"/>
                </a:lnTo>
                <a:lnTo>
                  <a:pt x="71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48098" y="1251711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4">
                <a:moveTo>
                  <a:pt x="2117" y="0"/>
                </a:moveTo>
                <a:lnTo>
                  <a:pt x="0" y="2083"/>
                </a:lnTo>
                <a:lnTo>
                  <a:pt x="2477" y="5238"/>
                </a:lnTo>
                <a:lnTo>
                  <a:pt x="6162" y="6822"/>
                </a:lnTo>
                <a:lnTo>
                  <a:pt x="7667" y="4190"/>
                </a:lnTo>
                <a:lnTo>
                  <a:pt x="7362" y="1777"/>
                </a:lnTo>
                <a:lnTo>
                  <a:pt x="4682" y="508"/>
                </a:lnTo>
                <a:lnTo>
                  <a:pt x="21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06860" y="1669033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4580" y="0"/>
                </a:moveTo>
                <a:lnTo>
                  <a:pt x="2116" y="253"/>
                </a:lnTo>
                <a:lnTo>
                  <a:pt x="0" y="2393"/>
                </a:lnTo>
                <a:lnTo>
                  <a:pt x="2478" y="5556"/>
                </a:lnTo>
                <a:lnTo>
                  <a:pt x="6167" y="7147"/>
                </a:lnTo>
                <a:lnTo>
                  <a:pt x="7679" y="4571"/>
                </a:lnTo>
                <a:lnTo>
                  <a:pt x="7362" y="2158"/>
                </a:lnTo>
                <a:lnTo>
                  <a:pt x="45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60019" y="1888998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4">
                <a:moveTo>
                  <a:pt x="6972" y="0"/>
                </a:moveTo>
                <a:lnTo>
                  <a:pt x="4508" y="253"/>
                </a:lnTo>
                <a:lnTo>
                  <a:pt x="2146" y="1397"/>
                </a:lnTo>
                <a:lnTo>
                  <a:pt x="1638" y="4063"/>
                </a:lnTo>
                <a:lnTo>
                  <a:pt x="0" y="10921"/>
                </a:lnTo>
                <a:lnTo>
                  <a:pt x="10172" y="12064"/>
                </a:lnTo>
                <a:lnTo>
                  <a:pt x="10160" y="5460"/>
                </a:lnTo>
                <a:lnTo>
                  <a:pt x="10668" y="2793"/>
                </a:lnTo>
                <a:lnTo>
                  <a:pt x="9537" y="507"/>
                </a:lnTo>
                <a:lnTo>
                  <a:pt x="69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36478" y="146583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60" y="0"/>
                </a:moveTo>
                <a:lnTo>
                  <a:pt x="8720" y="762"/>
                </a:lnTo>
                <a:lnTo>
                  <a:pt x="3066" y="3417"/>
                </a:lnTo>
                <a:lnTo>
                  <a:pt x="0" y="8572"/>
                </a:lnTo>
                <a:lnTo>
                  <a:pt x="17" y="14585"/>
                </a:lnTo>
                <a:lnTo>
                  <a:pt x="3614" y="19812"/>
                </a:lnTo>
                <a:lnTo>
                  <a:pt x="9583" y="21982"/>
                </a:lnTo>
                <a:lnTo>
                  <a:pt x="15397" y="20510"/>
                </a:lnTo>
                <a:lnTo>
                  <a:pt x="19606" y="16275"/>
                </a:lnTo>
                <a:lnTo>
                  <a:pt x="20759" y="10160"/>
                </a:lnTo>
                <a:lnTo>
                  <a:pt x="20023" y="4317"/>
                </a:lnTo>
                <a:lnTo>
                  <a:pt x="14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436" y="1335658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534" y="0"/>
                </a:moveTo>
                <a:lnTo>
                  <a:pt x="8782" y="762"/>
                </a:lnTo>
                <a:lnTo>
                  <a:pt x="3116" y="3278"/>
                </a:lnTo>
                <a:lnTo>
                  <a:pt x="16" y="8127"/>
                </a:lnTo>
                <a:lnTo>
                  <a:pt x="0" y="13835"/>
                </a:lnTo>
                <a:lnTo>
                  <a:pt x="3584" y="18923"/>
                </a:lnTo>
                <a:lnTo>
                  <a:pt x="9434" y="21220"/>
                </a:lnTo>
                <a:lnTo>
                  <a:pt x="14988" y="19970"/>
                </a:lnTo>
                <a:lnTo>
                  <a:pt x="18918" y="15815"/>
                </a:lnTo>
                <a:lnTo>
                  <a:pt x="19896" y="9398"/>
                </a:lnTo>
                <a:lnTo>
                  <a:pt x="19164" y="3555"/>
                </a:lnTo>
                <a:lnTo>
                  <a:pt x="145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96620" y="2122677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559" y="21218"/>
                </a:lnTo>
                <a:lnTo>
                  <a:pt x="15395" y="19954"/>
                </a:lnTo>
                <a:lnTo>
                  <a:pt x="19608" y="15761"/>
                </a:lnTo>
                <a:lnTo>
                  <a:pt x="20714" y="9271"/>
                </a:lnTo>
                <a:lnTo>
                  <a:pt x="20091" y="4318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1770" y="212471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152" y="0"/>
                </a:moveTo>
                <a:lnTo>
                  <a:pt x="8399" y="762"/>
                </a:lnTo>
                <a:lnTo>
                  <a:pt x="2869" y="3399"/>
                </a:lnTo>
                <a:lnTo>
                  <a:pt x="0" y="8524"/>
                </a:lnTo>
                <a:lnTo>
                  <a:pt x="57" y="14531"/>
                </a:lnTo>
                <a:lnTo>
                  <a:pt x="3306" y="19812"/>
                </a:lnTo>
                <a:lnTo>
                  <a:pt x="9275" y="21980"/>
                </a:lnTo>
                <a:lnTo>
                  <a:pt x="15087" y="20494"/>
                </a:lnTo>
                <a:lnTo>
                  <a:pt x="19292" y="16222"/>
                </a:lnTo>
                <a:lnTo>
                  <a:pt x="20439" y="10032"/>
                </a:lnTo>
                <a:lnTo>
                  <a:pt x="19715" y="4317"/>
                </a:lnTo>
                <a:lnTo>
                  <a:pt x="141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59238" y="111810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71" y="0"/>
                </a:moveTo>
                <a:lnTo>
                  <a:pt x="8718" y="634"/>
                </a:lnTo>
                <a:lnTo>
                  <a:pt x="3065" y="3290"/>
                </a:lnTo>
                <a:lnTo>
                  <a:pt x="0" y="8445"/>
                </a:lnTo>
                <a:lnTo>
                  <a:pt x="21" y="14458"/>
                </a:lnTo>
                <a:lnTo>
                  <a:pt x="3625" y="19684"/>
                </a:lnTo>
                <a:lnTo>
                  <a:pt x="9587" y="21855"/>
                </a:lnTo>
                <a:lnTo>
                  <a:pt x="15397" y="20383"/>
                </a:lnTo>
                <a:lnTo>
                  <a:pt x="19604" y="16148"/>
                </a:lnTo>
                <a:lnTo>
                  <a:pt x="20758" y="10032"/>
                </a:lnTo>
                <a:lnTo>
                  <a:pt x="20021" y="4190"/>
                </a:lnTo>
                <a:lnTo>
                  <a:pt x="144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53046" y="2157857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423" y="21113"/>
                </a:lnTo>
                <a:lnTo>
                  <a:pt x="14970" y="19684"/>
                </a:lnTo>
                <a:lnTo>
                  <a:pt x="18912" y="15493"/>
                </a:lnTo>
                <a:lnTo>
                  <a:pt x="19939" y="9398"/>
                </a:lnTo>
                <a:lnTo>
                  <a:pt x="19215" y="3556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81291" y="1270508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38722" y="0"/>
                </a:moveTo>
                <a:lnTo>
                  <a:pt x="37413" y="17444"/>
                </a:lnTo>
                <a:lnTo>
                  <a:pt x="29738" y="32781"/>
                </a:lnTo>
                <a:lnTo>
                  <a:pt x="16874" y="44237"/>
                </a:lnTo>
                <a:lnTo>
                  <a:pt x="0" y="50037"/>
                </a:lnTo>
                <a:lnTo>
                  <a:pt x="17772" y="51286"/>
                </a:lnTo>
                <a:lnTo>
                  <a:pt x="33073" y="58975"/>
                </a:lnTo>
                <a:lnTo>
                  <a:pt x="44341" y="71880"/>
                </a:lnTo>
                <a:lnTo>
                  <a:pt x="50012" y="88772"/>
                </a:lnTo>
                <a:lnTo>
                  <a:pt x="51272" y="71006"/>
                </a:lnTo>
                <a:lnTo>
                  <a:pt x="58951" y="55705"/>
                </a:lnTo>
                <a:lnTo>
                  <a:pt x="71838" y="44428"/>
                </a:lnTo>
                <a:lnTo>
                  <a:pt x="88722" y="38734"/>
                </a:lnTo>
                <a:lnTo>
                  <a:pt x="70940" y="37379"/>
                </a:lnTo>
                <a:lnTo>
                  <a:pt x="55616" y="29511"/>
                </a:lnTo>
                <a:lnTo>
                  <a:pt x="44345" y="16571"/>
                </a:lnTo>
                <a:lnTo>
                  <a:pt x="387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2667" y="1270000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5">
                <a:moveTo>
                  <a:pt x="27106" y="0"/>
                </a:moveTo>
                <a:lnTo>
                  <a:pt x="13524" y="922"/>
                </a:lnTo>
                <a:lnTo>
                  <a:pt x="3880" y="8905"/>
                </a:lnTo>
                <a:lnTo>
                  <a:pt x="0" y="20913"/>
                </a:lnTo>
                <a:lnTo>
                  <a:pt x="3709" y="33909"/>
                </a:lnTo>
                <a:lnTo>
                  <a:pt x="9927" y="40280"/>
                </a:lnTo>
                <a:lnTo>
                  <a:pt x="17799" y="43640"/>
                </a:lnTo>
                <a:lnTo>
                  <a:pt x="26357" y="43785"/>
                </a:lnTo>
                <a:lnTo>
                  <a:pt x="34636" y="40512"/>
                </a:lnTo>
                <a:lnTo>
                  <a:pt x="43232" y="30218"/>
                </a:lnTo>
                <a:lnTo>
                  <a:pt x="44426" y="17779"/>
                </a:lnTo>
                <a:lnTo>
                  <a:pt x="38843" y="6580"/>
                </a:lnTo>
                <a:lnTo>
                  <a:pt x="271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91640" y="161543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7624" y="0"/>
                </a:moveTo>
                <a:lnTo>
                  <a:pt x="14127" y="1250"/>
                </a:lnTo>
                <a:lnTo>
                  <a:pt x="4225" y="9334"/>
                </a:lnTo>
                <a:lnTo>
                  <a:pt x="0" y="21324"/>
                </a:lnTo>
                <a:lnTo>
                  <a:pt x="3532" y="34289"/>
                </a:lnTo>
                <a:lnTo>
                  <a:pt x="9827" y="40780"/>
                </a:lnTo>
                <a:lnTo>
                  <a:pt x="17856" y="44402"/>
                </a:lnTo>
                <a:lnTo>
                  <a:pt x="26569" y="44809"/>
                </a:lnTo>
                <a:lnTo>
                  <a:pt x="34914" y="41656"/>
                </a:lnTo>
                <a:lnTo>
                  <a:pt x="43844" y="30950"/>
                </a:lnTo>
                <a:lnTo>
                  <a:pt x="45090" y="18113"/>
                </a:lnTo>
                <a:lnTo>
                  <a:pt x="39425" y="6633"/>
                </a:lnTo>
                <a:lnTo>
                  <a:pt x="276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50469" y="1822719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4264" y="0"/>
                </a:moveTo>
                <a:lnTo>
                  <a:pt x="244" y="180"/>
                </a:lnTo>
                <a:lnTo>
                  <a:pt x="0" y="3159"/>
                </a:lnTo>
                <a:lnTo>
                  <a:pt x="1358" y="5191"/>
                </a:lnTo>
                <a:lnTo>
                  <a:pt x="4343" y="5318"/>
                </a:lnTo>
                <a:lnTo>
                  <a:pt x="6870" y="4556"/>
                </a:lnTo>
                <a:lnTo>
                  <a:pt x="7868" y="1748"/>
                </a:lnTo>
                <a:lnTo>
                  <a:pt x="42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1965" y="165557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8"/>
                </a:lnTo>
                <a:lnTo>
                  <a:pt x="4780" y="20954"/>
                </a:lnTo>
                <a:lnTo>
                  <a:pt x="11652" y="22478"/>
                </a:lnTo>
                <a:lnTo>
                  <a:pt x="16516" y="19303"/>
                </a:lnTo>
                <a:lnTo>
                  <a:pt x="20457" y="14466"/>
                </a:lnTo>
                <a:lnTo>
                  <a:pt x="20987" y="8508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14805" y="163118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2460" y="0"/>
                </a:moveTo>
                <a:lnTo>
                  <a:pt x="6186" y="478"/>
                </a:lnTo>
                <a:lnTo>
                  <a:pt x="1727" y="4016"/>
                </a:lnTo>
                <a:lnTo>
                  <a:pt x="0" y="9483"/>
                </a:lnTo>
                <a:lnTo>
                  <a:pt x="1919" y="15748"/>
                </a:lnTo>
                <a:lnTo>
                  <a:pt x="5081" y="20574"/>
                </a:lnTo>
                <a:lnTo>
                  <a:pt x="10809" y="21844"/>
                </a:lnTo>
                <a:lnTo>
                  <a:pt x="15673" y="18669"/>
                </a:lnTo>
                <a:lnTo>
                  <a:pt x="19679" y="13930"/>
                </a:lnTo>
                <a:lnTo>
                  <a:pt x="20363" y="8191"/>
                </a:lnTo>
                <a:lnTo>
                  <a:pt x="17898" y="3024"/>
                </a:lnTo>
                <a:lnTo>
                  <a:pt x="12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2338" y="202222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9"/>
                </a:lnTo>
                <a:lnTo>
                  <a:pt x="4780" y="20955"/>
                </a:lnTo>
                <a:lnTo>
                  <a:pt x="11652" y="22479"/>
                </a:lnTo>
                <a:lnTo>
                  <a:pt x="16516" y="19304"/>
                </a:lnTo>
                <a:lnTo>
                  <a:pt x="20457" y="14466"/>
                </a:lnTo>
                <a:lnTo>
                  <a:pt x="20987" y="8509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32353" y="292608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22484" y="0"/>
                </a:moveTo>
                <a:lnTo>
                  <a:pt x="9471" y="3948"/>
                </a:lnTo>
                <a:lnTo>
                  <a:pt x="1456" y="13684"/>
                </a:lnTo>
                <a:lnTo>
                  <a:pt x="0" y="26038"/>
                </a:lnTo>
                <a:lnTo>
                  <a:pt x="6660" y="37845"/>
                </a:lnTo>
                <a:lnTo>
                  <a:pt x="18619" y="44067"/>
                </a:lnTo>
                <a:lnTo>
                  <a:pt x="31122" y="42656"/>
                </a:lnTo>
                <a:lnTo>
                  <a:pt x="40970" y="34934"/>
                </a:lnTo>
                <a:lnTo>
                  <a:pt x="44963" y="22225"/>
                </a:lnTo>
                <a:lnTo>
                  <a:pt x="43207" y="13555"/>
                </a:lnTo>
                <a:lnTo>
                  <a:pt x="38405" y="6492"/>
                </a:lnTo>
                <a:lnTo>
                  <a:pt x="31264" y="1740"/>
                </a:lnTo>
                <a:lnTo>
                  <a:pt x="22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69314" y="330708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22124" y="0"/>
                </a:moveTo>
                <a:lnTo>
                  <a:pt x="9234" y="4004"/>
                </a:lnTo>
                <a:lnTo>
                  <a:pt x="1416" y="13843"/>
                </a:lnTo>
                <a:lnTo>
                  <a:pt x="0" y="26253"/>
                </a:lnTo>
                <a:lnTo>
                  <a:pt x="6312" y="37972"/>
                </a:lnTo>
                <a:lnTo>
                  <a:pt x="18395" y="44132"/>
                </a:lnTo>
                <a:lnTo>
                  <a:pt x="31182" y="42672"/>
                </a:lnTo>
                <a:lnTo>
                  <a:pt x="41317" y="34829"/>
                </a:lnTo>
                <a:lnTo>
                  <a:pt x="45441" y="21843"/>
                </a:lnTo>
                <a:lnTo>
                  <a:pt x="43555" y="13340"/>
                </a:lnTo>
                <a:lnTo>
                  <a:pt x="38469" y="6397"/>
                </a:lnTo>
                <a:lnTo>
                  <a:pt x="31039" y="1716"/>
                </a:lnTo>
                <a:lnTo>
                  <a:pt x="221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12743" y="196595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743" y="0"/>
                </a:moveTo>
                <a:lnTo>
                  <a:pt x="2317" y="0"/>
                </a:lnTo>
                <a:lnTo>
                  <a:pt x="0" y="1791"/>
                </a:lnTo>
                <a:lnTo>
                  <a:pt x="2009" y="5191"/>
                </a:lnTo>
                <a:lnTo>
                  <a:pt x="5385" y="7233"/>
                </a:lnTo>
                <a:lnTo>
                  <a:pt x="7168" y="4952"/>
                </a:lnTo>
                <a:lnTo>
                  <a:pt x="6355" y="2539"/>
                </a:lnTo>
                <a:lnTo>
                  <a:pt x="47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73664" y="12344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5831" y="0"/>
                </a:moveTo>
                <a:lnTo>
                  <a:pt x="10154" y="0"/>
                </a:lnTo>
                <a:lnTo>
                  <a:pt x="4334" y="1994"/>
                </a:lnTo>
                <a:lnTo>
                  <a:pt x="721" y="6905"/>
                </a:lnTo>
                <a:lnTo>
                  <a:pt x="0" y="13126"/>
                </a:lnTo>
                <a:lnTo>
                  <a:pt x="2852" y="19050"/>
                </a:lnTo>
                <a:lnTo>
                  <a:pt x="8378" y="22054"/>
                </a:lnTo>
                <a:lnTo>
                  <a:pt x="14207" y="21272"/>
                </a:lnTo>
                <a:lnTo>
                  <a:pt x="18820" y="17442"/>
                </a:lnTo>
                <a:lnTo>
                  <a:pt x="20695" y="11302"/>
                </a:lnTo>
                <a:lnTo>
                  <a:pt x="20695" y="5206"/>
                </a:lnTo>
                <a:lnTo>
                  <a:pt x="158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44361" y="434340"/>
            <a:ext cx="20955" cy="19685"/>
          </a:xfrm>
          <a:custGeom>
            <a:avLst/>
            <a:gdLst/>
            <a:ahLst/>
            <a:cxnLst/>
            <a:rect l="l" t="t" r="r" b="b"/>
            <a:pathLst>
              <a:path w="20954" h="19684">
                <a:moveTo>
                  <a:pt x="16495" y="0"/>
                </a:moveTo>
                <a:lnTo>
                  <a:pt x="10615" y="0"/>
                </a:lnTo>
                <a:lnTo>
                  <a:pt x="4243" y="1704"/>
                </a:lnTo>
                <a:lnTo>
                  <a:pt x="547" y="5921"/>
                </a:lnTo>
                <a:lnTo>
                  <a:pt x="0" y="11304"/>
                </a:lnTo>
                <a:lnTo>
                  <a:pt x="3071" y="16510"/>
                </a:lnTo>
                <a:lnTo>
                  <a:pt x="8653" y="19292"/>
                </a:lnTo>
                <a:lnTo>
                  <a:pt x="14393" y="18573"/>
                </a:lnTo>
                <a:lnTo>
                  <a:pt x="18877" y="15045"/>
                </a:lnTo>
                <a:lnTo>
                  <a:pt x="20686" y="9398"/>
                </a:lnTo>
                <a:lnTo>
                  <a:pt x="20686" y="3937"/>
                </a:lnTo>
                <a:lnTo>
                  <a:pt x="164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57030" y="106776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617" y="0"/>
                </a:moveTo>
                <a:lnTo>
                  <a:pt x="11419" y="2780"/>
                </a:lnTo>
                <a:lnTo>
                  <a:pt x="2276" y="12620"/>
                </a:lnTo>
                <a:lnTo>
                  <a:pt x="0" y="21349"/>
                </a:lnTo>
                <a:lnTo>
                  <a:pt x="1092" y="30067"/>
                </a:lnTo>
                <a:lnTo>
                  <a:pt x="5295" y="37713"/>
                </a:lnTo>
                <a:lnTo>
                  <a:pt x="12347" y="43227"/>
                </a:lnTo>
                <a:lnTo>
                  <a:pt x="25681" y="45088"/>
                </a:lnTo>
                <a:lnTo>
                  <a:pt x="37063" y="39354"/>
                </a:lnTo>
                <a:lnTo>
                  <a:pt x="43857" y="28475"/>
                </a:lnTo>
                <a:lnTo>
                  <a:pt x="43424" y="14906"/>
                </a:lnTo>
                <a:lnTo>
                  <a:pt x="35432" y="4101"/>
                </a:lnTo>
                <a:lnTo>
                  <a:pt x="236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83357" y="387937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565" y="0"/>
                </a:moveTo>
                <a:lnTo>
                  <a:pt x="11363" y="2780"/>
                </a:lnTo>
                <a:lnTo>
                  <a:pt x="2213" y="12620"/>
                </a:lnTo>
                <a:lnTo>
                  <a:pt x="0" y="21230"/>
                </a:lnTo>
                <a:lnTo>
                  <a:pt x="1218" y="29686"/>
                </a:lnTo>
                <a:lnTo>
                  <a:pt x="5544" y="37070"/>
                </a:lnTo>
                <a:lnTo>
                  <a:pt x="12653" y="42465"/>
                </a:lnTo>
                <a:lnTo>
                  <a:pt x="26036" y="44499"/>
                </a:lnTo>
                <a:lnTo>
                  <a:pt x="37472" y="39115"/>
                </a:lnTo>
                <a:lnTo>
                  <a:pt x="44178" y="28517"/>
                </a:lnTo>
                <a:lnTo>
                  <a:pt x="43374" y="14906"/>
                </a:lnTo>
                <a:lnTo>
                  <a:pt x="35382" y="4101"/>
                </a:lnTo>
                <a:lnTo>
                  <a:pt x="235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05669" y="16406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4138" y="0"/>
                </a:moveTo>
                <a:lnTo>
                  <a:pt x="11574" y="2875"/>
                </a:lnTo>
                <a:lnTo>
                  <a:pt x="2102" y="13096"/>
                </a:lnTo>
                <a:lnTo>
                  <a:pt x="0" y="21766"/>
                </a:lnTo>
                <a:lnTo>
                  <a:pt x="1476" y="30352"/>
                </a:lnTo>
                <a:lnTo>
                  <a:pt x="6063" y="37867"/>
                </a:lnTo>
                <a:lnTo>
                  <a:pt x="13290" y="43322"/>
                </a:lnTo>
                <a:lnTo>
                  <a:pt x="26624" y="45184"/>
                </a:lnTo>
                <a:lnTo>
                  <a:pt x="38005" y="39449"/>
                </a:lnTo>
                <a:lnTo>
                  <a:pt x="44794" y="28571"/>
                </a:lnTo>
                <a:lnTo>
                  <a:pt x="44355" y="15001"/>
                </a:lnTo>
                <a:lnTo>
                  <a:pt x="36247" y="4149"/>
                </a:lnTo>
                <a:lnTo>
                  <a:pt x="241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923289" y="9215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4737" y="0"/>
                </a:moveTo>
                <a:lnTo>
                  <a:pt x="2159" y="1524"/>
                </a:lnTo>
                <a:lnTo>
                  <a:pt x="1079" y="3810"/>
                </a:lnTo>
                <a:lnTo>
                  <a:pt x="0" y="5968"/>
                </a:lnTo>
                <a:lnTo>
                  <a:pt x="774" y="8254"/>
                </a:lnTo>
                <a:lnTo>
                  <a:pt x="3022" y="9271"/>
                </a:lnTo>
                <a:lnTo>
                  <a:pt x="5257" y="10413"/>
                </a:lnTo>
                <a:lnTo>
                  <a:pt x="8216" y="9905"/>
                </a:lnTo>
                <a:lnTo>
                  <a:pt x="9296" y="7747"/>
                </a:lnTo>
                <a:lnTo>
                  <a:pt x="10363" y="5461"/>
                </a:lnTo>
                <a:lnTo>
                  <a:pt x="9207" y="2159"/>
                </a:lnTo>
                <a:lnTo>
                  <a:pt x="6972" y="1015"/>
                </a:lnTo>
                <a:lnTo>
                  <a:pt x="47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47268" y="265973"/>
            <a:ext cx="5715" cy="8255"/>
          </a:xfrm>
          <a:custGeom>
            <a:avLst/>
            <a:gdLst/>
            <a:ahLst/>
            <a:cxnLst/>
            <a:rect l="l" t="t" r="r" b="b"/>
            <a:pathLst>
              <a:path w="5714" h="8254">
                <a:moveTo>
                  <a:pt x="2997" y="0"/>
                </a:moveTo>
                <a:lnTo>
                  <a:pt x="330" y="1361"/>
                </a:lnTo>
                <a:lnTo>
                  <a:pt x="0" y="3901"/>
                </a:lnTo>
                <a:lnTo>
                  <a:pt x="406" y="6822"/>
                </a:lnTo>
                <a:lnTo>
                  <a:pt x="2641" y="7965"/>
                </a:lnTo>
                <a:lnTo>
                  <a:pt x="5568" y="7326"/>
                </a:lnTo>
                <a:lnTo>
                  <a:pt x="5214" y="3329"/>
                </a:lnTo>
                <a:lnTo>
                  <a:pt x="29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29056" y="738560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751" y="0"/>
                </a:moveTo>
                <a:lnTo>
                  <a:pt x="1079" y="1341"/>
                </a:lnTo>
                <a:lnTo>
                  <a:pt x="0" y="3627"/>
                </a:lnTo>
                <a:lnTo>
                  <a:pt x="1155" y="6929"/>
                </a:lnTo>
                <a:lnTo>
                  <a:pt x="3403" y="8072"/>
                </a:lnTo>
                <a:lnTo>
                  <a:pt x="6324" y="7413"/>
                </a:lnTo>
                <a:lnTo>
                  <a:pt x="5970" y="3373"/>
                </a:lnTo>
                <a:lnTo>
                  <a:pt x="37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19797" y="860425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30">
                <a:moveTo>
                  <a:pt x="3238" y="0"/>
                </a:moveTo>
                <a:lnTo>
                  <a:pt x="1409" y="1904"/>
                </a:lnTo>
                <a:lnTo>
                  <a:pt x="330" y="4190"/>
                </a:lnTo>
                <a:lnTo>
                  <a:pt x="0" y="6730"/>
                </a:lnTo>
                <a:lnTo>
                  <a:pt x="1879" y="8509"/>
                </a:lnTo>
                <a:lnTo>
                  <a:pt x="4470" y="8889"/>
                </a:lnTo>
                <a:lnTo>
                  <a:pt x="10807" y="11049"/>
                </a:lnTo>
                <a:lnTo>
                  <a:pt x="12877" y="1015"/>
                </a:lnTo>
                <a:lnTo>
                  <a:pt x="5829" y="380"/>
                </a:lnTo>
                <a:lnTo>
                  <a:pt x="3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18896" y="419703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6" y="0"/>
                </a:moveTo>
                <a:lnTo>
                  <a:pt x="6822" y="1266"/>
                </a:lnTo>
                <a:lnTo>
                  <a:pt x="2514" y="5746"/>
                </a:lnTo>
                <a:lnTo>
                  <a:pt x="0" y="10953"/>
                </a:lnTo>
                <a:lnTo>
                  <a:pt x="2324" y="17684"/>
                </a:lnTo>
                <a:lnTo>
                  <a:pt x="7543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8" y="13331"/>
                </a:lnTo>
                <a:lnTo>
                  <a:pt x="22161" y="7016"/>
                </a:lnTo>
                <a:lnTo>
                  <a:pt x="18346" y="1924"/>
                </a:lnTo>
                <a:lnTo>
                  <a:pt x="126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99288" y="6715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287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30" y="16795"/>
                </a:lnTo>
                <a:lnTo>
                  <a:pt x="7150" y="19208"/>
                </a:lnTo>
                <a:lnTo>
                  <a:pt x="13591" y="20335"/>
                </a:lnTo>
                <a:lnTo>
                  <a:pt x="18800" y="17938"/>
                </a:lnTo>
                <a:lnTo>
                  <a:pt x="21750" y="13065"/>
                </a:lnTo>
                <a:lnTo>
                  <a:pt x="21412" y="6762"/>
                </a:lnTo>
                <a:lnTo>
                  <a:pt x="17712" y="1785"/>
                </a:lnTo>
                <a:lnTo>
                  <a:pt x="12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22896" y="684752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12293" y="0"/>
                </a:moveTo>
                <a:lnTo>
                  <a:pt x="6705" y="1404"/>
                </a:lnTo>
                <a:lnTo>
                  <a:pt x="2514" y="6000"/>
                </a:lnTo>
                <a:lnTo>
                  <a:pt x="0" y="11207"/>
                </a:lnTo>
                <a:lnTo>
                  <a:pt x="2324" y="17811"/>
                </a:lnTo>
                <a:lnTo>
                  <a:pt x="6794" y="19970"/>
                </a:lnTo>
                <a:lnTo>
                  <a:pt x="13291" y="20978"/>
                </a:lnTo>
                <a:lnTo>
                  <a:pt x="18624" y="18319"/>
                </a:lnTo>
                <a:lnTo>
                  <a:pt x="21699" y="13184"/>
                </a:lnTo>
                <a:lnTo>
                  <a:pt x="21424" y="6762"/>
                </a:lnTo>
                <a:lnTo>
                  <a:pt x="17720" y="1785"/>
                </a:lnTo>
                <a:lnTo>
                  <a:pt x="122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08849" y="434276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2536" y="0"/>
                </a:moveTo>
                <a:lnTo>
                  <a:pt x="6777" y="1095"/>
                </a:lnTo>
                <a:lnTo>
                  <a:pt x="2527" y="5524"/>
                </a:lnTo>
                <a:lnTo>
                  <a:pt x="0" y="10731"/>
                </a:lnTo>
                <a:lnTo>
                  <a:pt x="2324" y="17335"/>
                </a:lnTo>
                <a:lnTo>
                  <a:pt x="7543" y="19875"/>
                </a:lnTo>
                <a:lnTo>
                  <a:pt x="13730" y="20722"/>
                </a:lnTo>
                <a:lnTo>
                  <a:pt x="19097" y="18081"/>
                </a:lnTo>
                <a:lnTo>
                  <a:pt x="22345" y="13035"/>
                </a:lnTo>
                <a:lnTo>
                  <a:pt x="22174" y="6667"/>
                </a:lnTo>
                <a:lnTo>
                  <a:pt x="18202" y="1952"/>
                </a:lnTo>
                <a:lnTo>
                  <a:pt x="125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039" y="42592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4" y="0"/>
                </a:moveTo>
                <a:lnTo>
                  <a:pt x="6820" y="1266"/>
                </a:lnTo>
                <a:lnTo>
                  <a:pt x="2517" y="5746"/>
                </a:lnTo>
                <a:lnTo>
                  <a:pt x="0" y="10953"/>
                </a:lnTo>
                <a:lnTo>
                  <a:pt x="2320" y="17684"/>
                </a:lnTo>
                <a:lnTo>
                  <a:pt x="7542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9" y="13331"/>
                </a:lnTo>
                <a:lnTo>
                  <a:pt x="22165" y="7016"/>
                </a:lnTo>
                <a:lnTo>
                  <a:pt x="18346" y="1924"/>
                </a:lnTo>
                <a:lnTo>
                  <a:pt x="12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06716" y="844264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2288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04" y="16795"/>
                </a:lnTo>
                <a:lnTo>
                  <a:pt x="7137" y="19335"/>
                </a:lnTo>
                <a:lnTo>
                  <a:pt x="13264" y="20282"/>
                </a:lnTo>
                <a:lnTo>
                  <a:pt x="18515" y="17859"/>
                </a:lnTo>
                <a:lnTo>
                  <a:pt x="21648" y="13031"/>
                </a:lnTo>
                <a:lnTo>
                  <a:pt x="21424" y="6762"/>
                </a:lnTo>
                <a:lnTo>
                  <a:pt x="17718" y="1785"/>
                </a:lnTo>
                <a:lnTo>
                  <a:pt x="122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6" name="object 16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8348" y="603123"/>
            <a:ext cx="80581" cy="80644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694575" y="1875226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18923" y="0"/>
                </a:moveTo>
                <a:lnTo>
                  <a:pt x="7400" y="4849"/>
                </a:lnTo>
                <a:lnTo>
                  <a:pt x="197" y="15081"/>
                </a:lnTo>
                <a:lnTo>
                  <a:pt x="0" y="28503"/>
                </a:lnTo>
                <a:lnTo>
                  <a:pt x="7530" y="39814"/>
                </a:lnTo>
                <a:lnTo>
                  <a:pt x="19365" y="44696"/>
                </a:lnTo>
                <a:lnTo>
                  <a:pt x="31941" y="42719"/>
                </a:lnTo>
                <a:lnTo>
                  <a:pt x="41694" y="33456"/>
                </a:lnTo>
                <a:lnTo>
                  <a:pt x="44237" y="24868"/>
                </a:lnTo>
                <a:lnTo>
                  <a:pt x="43206" y="16184"/>
                </a:lnTo>
                <a:lnTo>
                  <a:pt x="39016" y="8453"/>
                </a:lnTo>
                <a:lnTo>
                  <a:pt x="32080" y="2722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21423" y="1163066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8923" y="0"/>
                </a:moveTo>
                <a:lnTo>
                  <a:pt x="7400" y="4857"/>
                </a:lnTo>
                <a:lnTo>
                  <a:pt x="197" y="15097"/>
                </a:lnTo>
                <a:lnTo>
                  <a:pt x="0" y="28574"/>
                </a:lnTo>
                <a:lnTo>
                  <a:pt x="7251" y="40074"/>
                </a:lnTo>
                <a:lnTo>
                  <a:pt x="18856" y="44751"/>
                </a:lnTo>
                <a:lnTo>
                  <a:pt x="31275" y="42451"/>
                </a:lnTo>
                <a:lnTo>
                  <a:pt x="40970" y="33019"/>
                </a:lnTo>
                <a:lnTo>
                  <a:pt x="43633" y="24509"/>
                </a:lnTo>
                <a:lnTo>
                  <a:pt x="42854" y="15986"/>
                </a:lnTo>
                <a:lnTo>
                  <a:pt x="38911" y="8391"/>
                </a:lnTo>
                <a:lnTo>
                  <a:pt x="32080" y="2666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97458" y="761388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9573" y="0"/>
                </a:moveTo>
                <a:lnTo>
                  <a:pt x="7699" y="4992"/>
                </a:lnTo>
                <a:lnTo>
                  <a:pt x="277" y="15414"/>
                </a:lnTo>
                <a:lnTo>
                  <a:pt x="0" y="28932"/>
                </a:lnTo>
                <a:lnTo>
                  <a:pt x="7538" y="40243"/>
                </a:lnTo>
                <a:lnTo>
                  <a:pt x="19377" y="45124"/>
                </a:lnTo>
                <a:lnTo>
                  <a:pt x="31953" y="43148"/>
                </a:lnTo>
                <a:lnTo>
                  <a:pt x="41706" y="33885"/>
                </a:lnTo>
                <a:lnTo>
                  <a:pt x="44424" y="25255"/>
                </a:lnTo>
                <a:lnTo>
                  <a:pt x="43778" y="16470"/>
                </a:lnTo>
                <a:lnTo>
                  <a:pt x="39972" y="8614"/>
                </a:lnTo>
                <a:lnTo>
                  <a:pt x="33210" y="2770"/>
                </a:lnTo>
                <a:lnTo>
                  <a:pt x="195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38555" y="167208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346" y="0"/>
                </a:moveTo>
                <a:lnTo>
                  <a:pt x="2374" y="253"/>
                </a:lnTo>
                <a:lnTo>
                  <a:pt x="0" y="4571"/>
                </a:lnTo>
                <a:lnTo>
                  <a:pt x="977" y="8000"/>
                </a:lnTo>
                <a:lnTo>
                  <a:pt x="5346" y="10287"/>
                </a:lnTo>
                <a:lnTo>
                  <a:pt x="7988" y="8889"/>
                </a:lnTo>
                <a:lnTo>
                  <a:pt x="10375" y="4571"/>
                </a:lnTo>
                <a:lnTo>
                  <a:pt x="9715" y="2285"/>
                </a:lnTo>
                <a:lnTo>
                  <a:pt x="7531" y="1142"/>
                </a:lnTo>
                <a:lnTo>
                  <a:pt x="53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10430" y="744219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2953" y="0"/>
                </a:moveTo>
                <a:lnTo>
                  <a:pt x="0" y="462"/>
                </a:lnTo>
                <a:lnTo>
                  <a:pt x="146" y="4460"/>
                </a:lnTo>
                <a:lnTo>
                  <a:pt x="2189" y="7911"/>
                </a:lnTo>
                <a:lnTo>
                  <a:pt x="4922" y="6730"/>
                </a:lnTo>
                <a:lnTo>
                  <a:pt x="6115" y="4571"/>
                </a:lnTo>
                <a:lnTo>
                  <a:pt x="4731" y="1904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55807" y="1292986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2953" y="0"/>
                </a:moveTo>
                <a:lnTo>
                  <a:pt x="0" y="480"/>
                </a:lnTo>
                <a:lnTo>
                  <a:pt x="148" y="4508"/>
                </a:lnTo>
                <a:lnTo>
                  <a:pt x="2194" y="7965"/>
                </a:lnTo>
                <a:lnTo>
                  <a:pt x="4934" y="6730"/>
                </a:lnTo>
                <a:lnTo>
                  <a:pt x="6115" y="4572"/>
                </a:lnTo>
                <a:lnTo>
                  <a:pt x="5137" y="1142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64781" y="1503299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4">
                <a:moveTo>
                  <a:pt x="7277" y="0"/>
                </a:moveTo>
                <a:lnTo>
                  <a:pt x="5359" y="1777"/>
                </a:lnTo>
                <a:lnTo>
                  <a:pt x="0" y="6350"/>
                </a:lnTo>
                <a:lnTo>
                  <a:pt x="7531" y="13335"/>
                </a:lnTo>
                <a:lnTo>
                  <a:pt x="11442" y="7874"/>
                </a:lnTo>
                <a:lnTo>
                  <a:pt x="13360" y="6096"/>
                </a:lnTo>
                <a:lnTo>
                  <a:pt x="13817" y="3555"/>
                </a:lnTo>
                <a:lnTo>
                  <a:pt x="12039" y="1650"/>
                </a:lnTo>
                <a:lnTo>
                  <a:pt x="9855" y="508"/>
                </a:lnTo>
                <a:lnTo>
                  <a:pt x="72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48855" y="972889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59"/>
                </a:lnTo>
                <a:lnTo>
                  <a:pt x="154" y="7219"/>
                </a:lnTo>
                <a:lnTo>
                  <a:pt x="0" y="13519"/>
                </a:lnTo>
                <a:lnTo>
                  <a:pt x="3550" y="18805"/>
                </a:lnTo>
                <a:lnTo>
                  <a:pt x="9126" y="21044"/>
                </a:lnTo>
                <a:lnTo>
                  <a:pt x="15028" y="20091"/>
                </a:lnTo>
                <a:lnTo>
                  <a:pt x="19558" y="15805"/>
                </a:lnTo>
                <a:lnTo>
                  <a:pt x="22339" y="10725"/>
                </a:lnTo>
                <a:lnTo>
                  <a:pt x="20370" y="3994"/>
                </a:lnTo>
                <a:lnTo>
                  <a:pt x="15278" y="1200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60107" y="67483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8818" y="0"/>
                </a:moveTo>
                <a:lnTo>
                  <a:pt x="3460" y="2111"/>
                </a:lnTo>
                <a:lnTo>
                  <a:pt x="93" y="6746"/>
                </a:lnTo>
                <a:lnTo>
                  <a:pt x="0" y="13001"/>
                </a:lnTo>
                <a:lnTo>
                  <a:pt x="3382" y="18315"/>
                </a:lnTo>
                <a:lnTo>
                  <a:pt x="8616" y="20558"/>
                </a:lnTo>
                <a:lnTo>
                  <a:pt x="14251" y="19466"/>
                </a:lnTo>
                <a:lnTo>
                  <a:pt x="18834" y="14779"/>
                </a:lnTo>
                <a:lnTo>
                  <a:pt x="21615" y="9699"/>
                </a:lnTo>
                <a:lnTo>
                  <a:pt x="19977" y="4111"/>
                </a:lnTo>
                <a:lnTo>
                  <a:pt x="14884" y="1317"/>
                </a:lnTo>
                <a:lnTo>
                  <a:pt x="88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512546" y="154008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93" y="18321"/>
                </a:lnTo>
                <a:lnTo>
                  <a:pt x="8974" y="20700"/>
                </a:lnTo>
                <a:lnTo>
                  <a:pt x="14857" y="19770"/>
                </a:lnTo>
                <a:lnTo>
                  <a:pt x="19558" y="15160"/>
                </a:lnTo>
                <a:lnTo>
                  <a:pt x="21945" y="10842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296202" y="138625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60" h="21590">
                <a:moveTo>
                  <a:pt x="9251" y="0"/>
                </a:moveTo>
                <a:lnTo>
                  <a:pt x="3924" y="2456"/>
                </a:lnTo>
                <a:lnTo>
                  <a:pt x="454" y="7342"/>
                </a:lnTo>
                <a:lnTo>
                  <a:pt x="0" y="13537"/>
                </a:lnTo>
                <a:lnTo>
                  <a:pt x="3550" y="18803"/>
                </a:lnTo>
                <a:lnTo>
                  <a:pt x="9126" y="20998"/>
                </a:lnTo>
                <a:lnTo>
                  <a:pt x="15028" y="20002"/>
                </a:lnTo>
                <a:lnTo>
                  <a:pt x="19557" y="15696"/>
                </a:lnTo>
                <a:lnTo>
                  <a:pt x="22339" y="10616"/>
                </a:lnTo>
                <a:lnTo>
                  <a:pt x="20358" y="3885"/>
                </a:lnTo>
                <a:lnTo>
                  <a:pt x="15278" y="1091"/>
                </a:lnTo>
                <a:lnTo>
                  <a:pt x="92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152385" y="763141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67"/>
                </a:lnTo>
                <a:lnTo>
                  <a:pt x="154" y="7235"/>
                </a:lnTo>
                <a:lnTo>
                  <a:pt x="0" y="13590"/>
                </a:lnTo>
                <a:lnTo>
                  <a:pt x="3550" y="18857"/>
                </a:lnTo>
                <a:lnTo>
                  <a:pt x="9126" y="21052"/>
                </a:lnTo>
                <a:lnTo>
                  <a:pt x="15028" y="20056"/>
                </a:lnTo>
                <a:lnTo>
                  <a:pt x="19557" y="15749"/>
                </a:lnTo>
                <a:lnTo>
                  <a:pt x="22339" y="10669"/>
                </a:lnTo>
                <a:lnTo>
                  <a:pt x="20370" y="3938"/>
                </a:lnTo>
                <a:lnTo>
                  <a:pt x="15278" y="1144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18553" y="1660350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43" y="18208"/>
                </a:lnTo>
                <a:lnTo>
                  <a:pt x="8783" y="20272"/>
                </a:lnTo>
                <a:lnTo>
                  <a:pt x="14450" y="19145"/>
                </a:lnTo>
                <a:lnTo>
                  <a:pt x="18872" y="14779"/>
                </a:lnTo>
                <a:lnTo>
                  <a:pt x="21653" y="9699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0" name="object 18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1031" y="976502"/>
            <a:ext cx="78460" cy="78486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2355" y="812800"/>
            <a:ext cx="71690" cy="68072"/>
          </a:xfrm>
          <a:prstGeom prst="rect">
            <a:avLst/>
          </a:prstGeom>
        </p:spPr>
      </p:pic>
      <p:sp>
        <p:nvSpPr>
          <p:cNvPr id="182" name="object 182"/>
          <p:cNvSpPr/>
          <p:nvPr/>
        </p:nvSpPr>
        <p:spPr>
          <a:xfrm>
            <a:off x="570328" y="614102"/>
            <a:ext cx="162560" cy="136525"/>
          </a:xfrm>
          <a:custGeom>
            <a:avLst/>
            <a:gdLst/>
            <a:ahLst/>
            <a:cxnLst/>
            <a:rect l="l" t="t" r="r" b="b"/>
            <a:pathLst>
              <a:path w="162559" h="136525">
                <a:moveTo>
                  <a:pt x="104740" y="0"/>
                </a:moveTo>
                <a:lnTo>
                  <a:pt x="55169" y="8830"/>
                </a:lnTo>
                <a:lnTo>
                  <a:pt x="19516" y="24167"/>
                </a:lnTo>
                <a:lnTo>
                  <a:pt x="0" y="63605"/>
                </a:lnTo>
                <a:lnTo>
                  <a:pt x="398" y="82855"/>
                </a:lnTo>
                <a:lnTo>
                  <a:pt x="22570" y="113607"/>
                </a:lnTo>
                <a:lnTo>
                  <a:pt x="51666" y="127323"/>
                </a:lnTo>
                <a:lnTo>
                  <a:pt x="61187" y="131452"/>
                </a:lnTo>
                <a:lnTo>
                  <a:pt x="70978" y="134641"/>
                </a:lnTo>
                <a:lnTo>
                  <a:pt x="80771" y="135949"/>
                </a:lnTo>
                <a:lnTo>
                  <a:pt x="90299" y="134435"/>
                </a:lnTo>
                <a:lnTo>
                  <a:pt x="96980" y="131641"/>
                </a:lnTo>
                <a:lnTo>
                  <a:pt x="102695" y="127831"/>
                </a:lnTo>
                <a:lnTo>
                  <a:pt x="107470" y="122624"/>
                </a:lnTo>
                <a:lnTo>
                  <a:pt x="121050" y="108676"/>
                </a:lnTo>
                <a:lnTo>
                  <a:pt x="133822" y="93906"/>
                </a:lnTo>
                <a:lnTo>
                  <a:pt x="145700" y="78351"/>
                </a:lnTo>
                <a:lnTo>
                  <a:pt x="156593" y="62045"/>
                </a:lnTo>
                <a:lnTo>
                  <a:pt x="162280" y="44102"/>
                </a:lnTo>
                <a:lnTo>
                  <a:pt x="158084" y="27945"/>
                </a:lnTo>
                <a:lnTo>
                  <a:pt x="146465" y="14646"/>
                </a:lnTo>
                <a:lnTo>
                  <a:pt x="129885" y="5276"/>
                </a:lnTo>
                <a:lnTo>
                  <a:pt x="104740" y="0"/>
                </a:lnTo>
                <a:close/>
              </a:path>
            </a:pathLst>
          </a:custGeom>
          <a:solidFill>
            <a:srgbClr val="EAD1A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3" name="object 183"/>
          <p:cNvGrpSpPr/>
          <p:nvPr/>
        </p:nvGrpSpPr>
        <p:grpSpPr>
          <a:xfrm>
            <a:off x="202416" y="406908"/>
            <a:ext cx="326390" cy="526415"/>
            <a:chOff x="202416" y="406908"/>
            <a:chExt cx="326390" cy="526415"/>
          </a:xfrm>
        </p:grpSpPr>
        <p:sp>
          <p:nvSpPr>
            <p:cNvPr id="184" name="object 184"/>
            <p:cNvSpPr/>
            <p:nvPr/>
          </p:nvSpPr>
          <p:spPr>
            <a:xfrm>
              <a:off x="202416" y="662178"/>
              <a:ext cx="290830" cy="271145"/>
            </a:xfrm>
            <a:custGeom>
              <a:avLst/>
              <a:gdLst/>
              <a:ahLst/>
              <a:cxnLst/>
              <a:rect l="l" t="t" r="r" b="b"/>
              <a:pathLst>
                <a:path w="290830" h="271144">
                  <a:moveTo>
                    <a:pt x="128164" y="0"/>
                  </a:moveTo>
                  <a:lnTo>
                    <a:pt x="77056" y="24590"/>
                  </a:lnTo>
                  <a:lnTo>
                    <a:pt x="42533" y="51466"/>
                  </a:lnTo>
                  <a:lnTo>
                    <a:pt x="14479" y="85401"/>
                  </a:lnTo>
                  <a:lnTo>
                    <a:pt x="0" y="126585"/>
                  </a:lnTo>
                  <a:lnTo>
                    <a:pt x="465" y="148462"/>
                  </a:lnTo>
                  <a:lnTo>
                    <a:pt x="22114" y="194468"/>
                  </a:lnTo>
                  <a:lnTo>
                    <a:pt x="59774" y="231521"/>
                  </a:lnTo>
                  <a:lnTo>
                    <a:pt x="102969" y="262310"/>
                  </a:lnTo>
                  <a:lnTo>
                    <a:pt x="151536" y="270922"/>
                  </a:lnTo>
                  <a:lnTo>
                    <a:pt x="167776" y="269458"/>
                  </a:lnTo>
                  <a:lnTo>
                    <a:pt x="206868" y="262439"/>
                  </a:lnTo>
                  <a:lnTo>
                    <a:pt x="249169" y="229235"/>
                  </a:lnTo>
                  <a:lnTo>
                    <a:pt x="267846" y="212010"/>
                  </a:lnTo>
                  <a:lnTo>
                    <a:pt x="276407" y="202963"/>
                  </a:lnTo>
                  <a:lnTo>
                    <a:pt x="283561" y="192786"/>
                  </a:lnTo>
                  <a:lnTo>
                    <a:pt x="290367" y="167399"/>
                  </a:lnTo>
                  <a:lnTo>
                    <a:pt x="288500" y="137620"/>
                  </a:lnTo>
                  <a:lnTo>
                    <a:pt x="279219" y="109007"/>
                  </a:lnTo>
                  <a:lnTo>
                    <a:pt x="263787" y="87122"/>
                  </a:lnTo>
                  <a:lnTo>
                    <a:pt x="240746" y="71453"/>
                  </a:lnTo>
                  <a:lnTo>
                    <a:pt x="215340" y="59118"/>
                  </a:lnTo>
                  <a:lnTo>
                    <a:pt x="189939" y="45831"/>
                  </a:lnTo>
                  <a:lnTo>
                    <a:pt x="166911" y="27305"/>
                  </a:lnTo>
                  <a:lnTo>
                    <a:pt x="158466" y="18162"/>
                  </a:lnTo>
                  <a:lnTo>
                    <a:pt x="149466" y="9509"/>
                  </a:lnTo>
                  <a:lnTo>
                    <a:pt x="139503" y="2926"/>
                  </a:lnTo>
                  <a:lnTo>
                    <a:pt x="12816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2690" y="406908"/>
              <a:ext cx="182336" cy="23406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007" y="541655"/>
              <a:ext cx="83422" cy="80137"/>
            </a:xfrm>
            <a:prstGeom prst="rect">
              <a:avLst/>
            </a:prstGeom>
          </p:spPr>
        </p:pic>
      </p:grpSp>
      <p:pic>
        <p:nvPicPr>
          <p:cNvPr id="187" name="object 18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1344" y="365377"/>
            <a:ext cx="188134" cy="158700"/>
          </a:xfrm>
          <a:prstGeom prst="rect">
            <a:avLst/>
          </a:prstGeom>
        </p:spPr>
      </p:pic>
      <p:grpSp>
        <p:nvGrpSpPr>
          <p:cNvPr id="188" name="object 188"/>
          <p:cNvGrpSpPr/>
          <p:nvPr/>
        </p:nvGrpSpPr>
        <p:grpSpPr>
          <a:xfrm>
            <a:off x="422148" y="1301496"/>
            <a:ext cx="8285480" cy="1741170"/>
            <a:chOff x="422148" y="1301496"/>
            <a:chExt cx="8285480" cy="1741170"/>
          </a:xfrm>
        </p:grpSpPr>
        <p:sp>
          <p:nvSpPr>
            <p:cNvPr id="189" name="object 189"/>
            <p:cNvSpPr/>
            <p:nvPr/>
          </p:nvSpPr>
          <p:spPr>
            <a:xfrm>
              <a:off x="6396355" y="1705483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0" y="0"/>
                  </a:moveTo>
                  <a:lnTo>
                    <a:pt x="1778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07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2148" y="1301496"/>
              <a:ext cx="8285226" cy="1741170"/>
            </a:xfrm>
            <a:prstGeom prst="rect">
              <a:avLst/>
            </a:prstGeom>
          </p:spPr>
        </p:pic>
      </p:grpSp>
      <p:sp>
        <p:nvSpPr>
          <p:cNvPr id="191" name="object 191"/>
          <p:cNvSpPr txBox="1">
            <a:spLocks noGrp="1"/>
          </p:cNvSpPr>
          <p:nvPr>
            <p:ph type="title"/>
          </p:nvPr>
        </p:nvSpPr>
        <p:spPr>
          <a:xfrm>
            <a:off x="2834767" y="385698"/>
            <a:ext cx="3475354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25"/>
              <a:t>Fli</a:t>
            </a:r>
            <a:r>
              <a:rPr dirty="0" spc="-430"/>
              <a:t>g</a:t>
            </a:r>
            <a:r>
              <a:rPr dirty="0" spc="-390"/>
              <a:t>ht</a:t>
            </a:r>
            <a:r>
              <a:rPr dirty="0" spc="-285"/>
              <a:t> </a:t>
            </a:r>
            <a:r>
              <a:rPr dirty="0" spc="-445"/>
              <a:t>Number</a:t>
            </a:r>
            <a:r>
              <a:rPr dirty="0" spc="-285"/>
              <a:t> </a:t>
            </a:r>
            <a:r>
              <a:rPr dirty="0" spc="-275"/>
              <a:t>vs</a:t>
            </a:r>
            <a:r>
              <a:rPr dirty="0" spc="-290"/>
              <a:t> </a:t>
            </a:r>
            <a:r>
              <a:rPr dirty="0" spc="-440"/>
              <a:t>Orbit</a:t>
            </a:r>
            <a:r>
              <a:rPr dirty="0" spc="-285"/>
              <a:t> </a:t>
            </a:r>
            <a:r>
              <a:rPr dirty="0" spc="-515"/>
              <a:t>Type</a:t>
            </a:r>
          </a:p>
        </p:txBody>
      </p:sp>
      <p:sp>
        <p:nvSpPr>
          <p:cNvPr id="192" name="object 192"/>
          <p:cNvSpPr txBox="1"/>
          <p:nvPr/>
        </p:nvSpPr>
        <p:spPr>
          <a:xfrm>
            <a:off x="580440" y="3276727"/>
            <a:ext cx="6814820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Apparently,</a:t>
            </a:r>
            <a:r>
              <a:rPr dirty="0" sz="1400" spc="-3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success</a:t>
            </a:r>
            <a:r>
              <a:rPr dirty="0" sz="1400" spc="-4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rate</a:t>
            </a:r>
            <a:r>
              <a:rPr dirty="0" sz="1400" spc="-3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improved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over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time</a:t>
            </a:r>
            <a:r>
              <a:rPr dirty="0" sz="1400" spc="-2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to</a:t>
            </a:r>
            <a:r>
              <a:rPr dirty="0" sz="1400" spc="-2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all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orbits.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VLEO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orbit</a:t>
            </a:r>
            <a:r>
              <a:rPr dirty="0" sz="1400" spc="-2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seems</a:t>
            </a:r>
            <a:r>
              <a:rPr dirty="0" sz="1400" spc="-3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a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new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business</a:t>
            </a:r>
            <a:r>
              <a:rPr dirty="0" sz="1400" spc="-5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opportunity,</a:t>
            </a:r>
            <a:r>
              <a:rPr dirty="0" sz="1400" spc="-2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due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to</a:t>
            </a:r>
            <a:r>
              <a:rPr dirty="0" sz="1400" spc="-2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recent</a:t>
            </a:r>
            <a:r>
              <a:rPr dirty="0" sz="1400" spc="-3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increase</a:t>
            </a:r>
            <a:r>
              <a:rPr dirty="0" sz="1400" spc="-4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of its</a:t>
            </a:r>
            <a:r>
              <a:rPr dirty="0" sz="1400" spc="-2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frequency.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93" name="object 19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14527" y="3317747"/>
            <a:ext cx="150571" cy="150875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14527" y="3758184"/>
            <a:ext cx="150571" cy="14935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77595" y="1257300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897" y="0"/>
                </a:moveTo>
                <a:lnTo>
                  <a:pt x="36563" y="37211"/>
                </a:lnTo>
                <a:lnTo>
                  <a:pt x="0" y="42672"/>
                </a:lnTo>
                <a:lnTo>
                  <a:pt x="36563" y="48133"/>
                </a:lnTo>
                <a:lnTo>
                  <a:pt x="41897" y="85344"/>
                </a:lnTo>
                <a:lnTo>
                  <a:pt x="47256" y="48133"/>
                </a:lnTo>
                <a:lnTo>
                  <a:pt x="83820" y="42672"/>
                </a:lnTo>
                <a:lnTo>
                  <a:pt x="47256" y="37211"/>
                </a:lnTo>
                <a:lnTo>
                  <a:pt x="4189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7148" y="85496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19" y="0"/>
                </a:moveTo>
                <a:lnTo>
                  <a:pt x="37388" y="37464"/>
                </a:lnTo>
                <a:lnTo>
                  <a:pt x="0" y="42672"/>
                </a:lnTo>
                <a:lnTo>
                  <a:pt x="37388" y="48133"/>
                </a:lnTo>
                <a:lnTo>
                  <a:pt x="42519" y="85344"/>
                </a:lnTo>
                <a:lnTo>
                  <a:pt x="47929" y="48133"/>
                </a:lnTo>
                <a:lnTo>
                  <a:pt x="85318" y="42672"/>
                </a:lnTo>
                <a:lnTo>
                  <a:pt x="47929" y="37464"/>
                </a:lnTo>
                <a:lnTo>
                  <a:pt x="425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631390" y="1395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1262" y="0"/>
                </a:moveTo>
                <a:lnTo>
                  <a:pt x="9362" y="4185"/>
                </a:lnTo>
                <a:lnTo>
                  <a:pt x="1307" y="15001"/>
                </a:lnTo>
                <a:lnTo>
                  <a:pt x="0" y="23879"/>
                </a:lnTo>
                <a:lnTo>
                  <a:pt x="2085" y="32210"/>
                </a:lnTo>
                <a:lnTo>
                  <a:pt x="7147" y="39112"/>
                </a:lnTo>
                <a:lnTo>
                  <a:pt x="14769" y="43703"/>
                </a:lnTo>
                <a:lnTo>
                  <a:pt x="28221" y="44243"/>
                </a:lnTo>
                <a:lnTo>
                  <a:pt x="38852" y="37639"/>
                </a:lnTo>
                <a:lnTo>
                  <a:pt x="44362" y="26416"/>
                </a:lnTo>
                <a:lnTo>
                  <a:pt x="42455" y="13096"/>
                </a:lnTo>
                <a:lnTo>
                  <a:pt x="33472" y="2839"/>
                </a:lnTo>
                <a:lnTo>
                  <a:pt x="21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19410" y="437911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1625" y="0"/>
                </a:moveTo>
                <a:lnTo>
                  <a:pt x="9485" y="3919"/>
                </a:lnTo>
                <a:lnTo>
                  <a:pt x="1273" y="14589"/>
                </a:lnTo>
                <a:lnTo>
                  <a:pt x="0" y="23512"/>
                </a:lnTo>
                <a:lnTo>
                  <a:pt x="2035" y="32067"/>
                </a:lnTo>
                <a:lnTo>
                  <a:pt x="7024" y="39217"/>
                </a:lnTo>
                <a:lnTo>
                  <a:pt x="14608" y="43926"/>
                </a:lnTo>
                <a:lnTo>
                  <a:pt x="28487" y="44549"/>
                </a:lnTo>
                <a:lnTo>
                  <a:pt x="39437" y="37766"/>
                </a:lnTo>
                <a:lnTo>
                  <a:pt x="45148" y="26316"/>
                </a:lnTo>
                <a:lnTo>
                  <a:pt x="43310" y="12938"/>
                </a:lnTo>
                <a:lnTo>
                  <a:pt x="34099" y="2962"/>
                </a:lnTo>
                <a:lnTo>
                  <a:pt x="216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352790" y="522150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4">
                <a:moveTo>
                  <a:pt x="3363" y="0"/>
                </a:moveTo>
                <a:lnTo>
                  <a:pt x="888" y="1597"/>
                </a:lnTo>
                <a:lnTo>
                  <a:pt x="0" y="4010"/>
                </a:lnTo>
                <a:lnTo>
                  <a:pt x="1777" y="6423"/>
                </a:lnTo>
                <a:lnTo>
                  <a:pt x="3809" y="7947"/>
                </a:lnTo>
                <a:lnTo>
                  <a:pt x="6693" y="7044"/>
                </a:lnTo>
                <a:lnTo>
                  <a:pt x="5921" y="3105"/>
                </a:lnTo>
                <a:lnTo>
                  <a:pt x="33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360918" y="27485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366" y="0"/>
                </a:moveTo>
                <a:lnTo>
                  <a:pt x="5695" y="1901"/>
                </a:lnTo>
                <a:lnTo>
                  <a:pt x="1904" y="6826"/>
                </a:lnTo>
                <a:lnTo>
                  <a:pt x="0" y="12287"/>
                </a:lnTo>
                <a:lnTo>
                  <a:pt x="2921" y="18637"/>
                </a:lnTo>
                <a:lnTo>
                  <a:pt x="8381" y="20542"/>
                </a:lnTo>
                <a:lnTo>
                  <a:pt x="14642" y="20796"/>
                </a:lnTo>
                <a:lnTo>
                  <a:pt x="19700" y="17621"/>
                </a:lnTo>
                <a:lnTo>
                  <a:pt x="22401" y="12255"/>
                </a:lnTo>
                <a:lnTo>
                  <a:pt x="21589" y="5937"/>
                </a:lnTo>
                <a:lnTo>
                  <a:pt x="17228" y="1289"/>
                </a:lnTo>
                <a:lnTo>
                  <a:pt x="11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594852" y="540178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1080" y="0"/>
                </a:moveTo>
                <a:lnTo>
                  <a:pt x="5683" y="1922"/>
                </a:lnTo>
                <a:lnTo>
                  <a:pt x="1904" y="7191"/>
                </a:lnTo>
                <a:lnTo>
                  <a:pt x="0" y="12652"/>
                </a:lnTo>
                <a:lnTo>
                  <a:pt x="2413" y="17986"/>
                </a:lnTo>
                <a:lnTo>
                  <a:pt x="7874" y="20018"/>
                </a:lnTo>
                <a:lnTo>
                  <a:pt x="14095" y="20318"/>
                </a:lnTo>
                <a:lnTo>
                  <a:pt x="19065" y="17367"/>
                </a:lnTo>
                <a:lnTo>
                  <a:pt x="21679" y="12249"/>
                </a:lnTo>
                <a:lnTo>
                  <a:pt x="20827" y="6048"/>
                </a:lnTo>
                <a:lnTo>
                  <a:pt x="16621" y="1387"/>
                </a:lnTo>
                <a:lnTo>
                  <a:pt x="110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093836" y="52936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461" y="0"/>
                </a:moveTo>
                <a:lnTo>
                  <a:pt x="5766" y="1901"/>
                </a:lnTo>
                <a:lnTo>
                  <a:pt x="1905" y="6826"/>
                </a:lnTo>
                <a:lnTo>
                  <a:pt x="0" y="12287"/>
                </a:lnTo>
                <a:lnTo>
                  <a:pt x="3048" y="18637"/>
                </a:lnTo>
                <a:lnTo>
                  <a:pt x="8509" y="20542"/>
                </a:lnTo>
                <a:lnTo>
                  <a:pt x="14714" y="20796"/>
                </a:lnTo>
                <a:lnTo>
                  <a:pt x="19764" y="17621"/>
                </a:lnTo>
                <a:lnTo>
                  <a:pt x="22457" y="12255"/>
                </a:lnTo>
                <a:lnTo>
                  <a:pt x="21590" y="5937"/>
                </a:lnTo>
                <a:lnTo>
                  <a:pt x="17299" y="1289"/>
                </a:lnTo>
                <a:lnTo>
                  <a:pt x="114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08493" y="261620"/>
            <a:ext cx="84200" cy="84200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9084051" y="105168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20131" y="44565"/>
                </a:lnTo>
                <a:lnTo>
                  <a:pt x="32658" y="41814"/>
                </a:lnTo>
                <a:lnTo>
                  <a:pt x="41876" y="33016"/>
                </a:lnTo>
                <a:lnTo>
                  <a:pt x="44580" y="19812"/>
                </a:lnTo>
                <a:lnTo>
                  <a:pt x="41808" y="11340"/>
                </a:lnTo>
                <a:lnTo>
                  <a:pt x="36024" y="4810"/>
                </a:lnTo>
                <a:lnTo>
                  <a:pt x="28168" y="827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536174" y="565023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19992" y="44942"/>
                </a:lnTo>
                <a:lnTo>
                  <a:pt x="32214" y="42163"/>
                </a:lnTo>
                <a:lnTo>
                  <a:pt x="41126" y="33194"/>
                </a:lnTo>
                <a:lnTo>
                  <a:pt x="43691" y="19938"/>
                </a:lnTo>
                <a:lnTo>
                  <a:pt x="41058" y="11394"/>
                </a:lnTo>
                <a:lnTo>
                  <a:pt x="35579" y="4825"/>
                </a:lnTo>
                <a:lnTo>
                  <a:pt x="28029" y="829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452346" y="134112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19823" y="0"/>
                </a:moveTo>
                <a:lnTo>
                  <a:pt x="7040" y="5470"/>
                </a:lnTo>
                <a:lnTo>
                  <a:pt x="138" y="16335"/>
                </a:lnTo>
                <a:lnTo>
                  <a:pt x="0" y="29128"/>
                </a:lnTo>
                <a:lnTo>
                  <a:pt x="7504" y="40386"/>
                </a:lnTo>
                <a:lnTo>
                  <a:pt x="20121" y="45400"/>
                </a:lnTo>
                <a:lnTo>
                  <a:pt x="32619" y="42687"/>
                </a:lnTo>
                <a:lnTo>
                  <a:pt x="41830" y="33903"/>
                </a:lnTo>
                <a:lnTo>
                  <a:pt x="44588" y="20700"/>
                </a:lnTo>
                <a:lnTo>
                  <a:pt x="41880" y="12090"/>
                </a:lnTo>
                <a:lnTo>
                  <a:pt x="36349" y="5254"/>
                </a:lnTo>
                <a:lnTo>
                  <a:pt x="28747" y="966"/>
                </a:lnTo>
                <a:lnTo>
                  <a:pt x="19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997822" y="872236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59" h="9525">
                <a:moveTo>
                  <a:pt x="7238" y="0"/>
                </a:moveTo>
                <a:lnTo>
                  <a:pt x="4825" y="253"/>
                </a:lnTo>
                <a:lnTo>
                  <a:pt x="2412" y="508"/>
                </a:lnTo>
                <a:lnTo>
                  <a:pt x="0" y="2412"/>
                </a:lnTo>
                <a:lnTo>
                  <a:pt x="380" y="4825"/>
                </a:lnTo>
                <a:lnTo>
                  <a:pt x="634" y="7365"/>
                </a:lnTo>
                <a:lnTo>
                  <a:pt x="3301" y="9525"/>
                </a:lnTo>
                <a:lnTo>
                  <a:pt x="8254" y="9016"/>
                </a:lnTo>
                <a:lnTo>
                  <a:pt x="9651" y="6350"/>
                </a:lnTo>
                <a:lnTo>
                  <a:pt x="9144" y="1397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608907" y="13716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2200" y="0"/>
                </a:moveTo>
                <a:lnTo>
                  <a:pt x="0" y="2049"/>
                </a:lnTo>
                <a:lnTo>
                  <a:pt x="2407" y="5254"/>
                </a:lnTo>
                <a:lnTo>
                  <a:pt x="6076" y="6911"/>
                </a:lnTo>
                <a:lnTo>
                  <a:pt x="7661" y="4318"/>
                </a:lnTo>
                <a:lnTo>
                  <a:pt x="7407" y="1905"/>
                </a:lnTo>
                <a:lnTo>
                  <a:pt x="4740" y="508"/>
                </a:lnTo>
                <a:lnTo>
                  <a:pt x="22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58792" y="43865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4613" y="0"/>
                </a:moveTo>
                <a:lnTo>
                  <a:pt x="2200" y="253"/>
                </a:lnTo>
                <a:lnTo>
                  <a:pt x="0" y="2303"/>
                </a:lnTo>
                <a:lnTo>
                  <a:pt x="2407" y="5508"/>
                </a:lnTo>
                <a:lnTo>
                  <a:pt x="6076" y="7165"/>
                </a:lnTo>
                <a:lnTo>
                  <a:pt x="7661" y="4571"/>
                </a:lnTo>
                <a:lnTo>
                  <a:pt x="7407" y="2158"/>
                </a:lnTo>
                <a:lnTo>
                  <a:pt x="46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007093" y="65976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7238" y="0"/>
                </a:moveTo>
                <a:lnTo>
                  <a:pt x="4699" y="254"/>
                </a:lnTo>
                <a:lnTo>
                  <a:pt x="2285" y="1270"/>
                </a:lnTo>
                <a:lnTo>
                  <a:pt x="1777" y="3810"/>
                </a:lnTo>
                <a:lnTo>
                  <a:pt x="0" y="10668"/>
                </a:lnTo>
                <a:lnTo>
                  <a:pt x="10159" y="12192"/>
                </a:lnTo>
                <a:lnTo>
                  <a:pt x="10286" y="5461"/>
                </a:lnTo>
                <a:lnTo>
                  <a:pt x="10795" y="2921"/>
                </a:lnTo>
                <a:lnTo>
                  <a:pt x="9778" y="508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692477" y="22999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769" y="0"/>
                </a:moveTo>
                <a:lnTo>
                  <a:pt x="9054" y="635"/>
                </a:lnTo>
                <a:lnTo>
                  <a:pt x="3305" y="3127"/>
                </a:lnTo>
                <a:lnTo>
                  <a:pt x="117" y="8191"/>
                </a:lnTo>
                <a:lnTo>
                  <a:pt x="0" y="14208"/>
                </a:lnTo>
                <a:lnTo>
                  <a:pt x="3466" y="19557"/>
                </a:lnTo>
                <a:lnTo>
                  <a:pt x="9417" y="21822"/>
                </a:lnTo>
                <a:lnTo>
                  <a:pt x="15261" y="20431"/>
                </a:lnTo>
                <a:lnTo>
                  <a:pt x="19557" y="16254"/>
                </a:lnTo>
                <a:lnTo>
                  <a:pt x="20865" y="10160"/>
                </a:lnTo>
                <a:lnTo>
                  <a:pt x="20230" y="4444"/>
                </a:lnTo>
                <a:lnTo>
                  <a:pt x="147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367248" y="92836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278" y="21131"/>
                </a:lnTo>
                <a:lnTo>
                  <a:pt x="14847" y="19986"/>
                </a:lnTo>
                <a:lnTo>
                  <a:pt x="18843" y="15865"/>
                </a:lnTo>
                <a:lnTo>
                  <a:pt x="19958" y="9398"/>
                </a:lnTo>
                <a:lnTo>
                  <a:pt x="19323" y="3683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738723" y="887983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417" y="21131"/>
                </a:lnTo>
                <a:lnTo>
                  <a:pt x="15291" y="19986"/>
                </a:lnTo>
                <a:lnTo>
                  <a:pt x="19593" y="15865"/>
                </a:lnTo>
                <a:lnTo>
                  <a:pt x="20847" y="9398"/>
                </a:lnTo>
                <a:lnTo>
                  <a:pt x="20339" y="4444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473850" y="88442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48" y="0"/>
                </a:moveTo>
                <a:lnTo>
                  <a:pt x="8733" y="635"/>
                </a:lnTo>
                <a:lnTo>
                  <a:pt x="3091" y="3107"/>
                </a:lnTo>
                <a:lnTo>
                  <a:pt x="81" y="8127"/>
                </a:lnTo>
                <a:lnTo>
                  <a:pt x="0" y="14100"/>
                </a:lnTo>
                <a:lnTo>
                  <a:pt x="3145" y="19431"/>
                </a:lnTo>
                <a:lnTo>
                  <a:pt x="9096" y="21768"/>
                </a:lnTo>
                <a:lnTo>
                  <a:pt x="14940" y="20415"/>
                </a:lnTo>
                <a:lnTo>
                  <a:pt x="19236" y="16252"/>
                </a:lnTo>
                <a:lnTo>
                  <a:pt x="20544" y="10160"/>
                </a:lnTo>
                <a:lnTo>
                  <a:pt x="19909" y="4445"/>
                </a:lnTo>
                <a:lnTo>
                  <a:pt x="144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894353" y="926464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823" y="0"/>
                </a:moveTo>
                <a:lnTo>
                  <a:pt x="9108" y="635"/>
                </a:lnTo>
                <a:lnTo>
                  <a:pt x="3341" y="3006"/>
                </a:lnTo>
                <a:lnTo>
                  <a:pt x="123" y="7794"/>
                </a:lnTo>
                <a:lnTo>
                  <a:pt x="0" y="13511"/>
                </a:lnTo>
                <a:lnTo>
                  <a:pt x="3520" y="18669"/>
                </a:lnTo>
                <a:lnTo>
                  <a:pt x="9296" y="21024"/>
                </a:lnTo>
                <a:lnTo>
                  <a:pt x="14870" y="19700"/>
                </a:lnTo>
                <a:lnTo>
                  <a:pt x="18897" y="15543"/>
                </a:lnTo>
                <a:lnTo>
                  <a:pt x="20030" y="9398"/>
                </a:lnTo>
                <a:lnTo>
                  <a:pt x="19395" y="3683"/>
                </a:lnTo>
                <a:lnTo>
                  <a:pt x="14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40672" y="40386"/>
            <a:ext cx="88900" cy="88900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8916161" y="609117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3074" y="0"/>
                </a:moveTo>
                <a:lnTo>
                  <a:pt x="10731" y="3482"/>
                </a:lnTo>
                <a:lnTo>
                  <a:pt x="2008" y="12989"/>
                </a:lnTo>
                <a:lnTo>
                  <a:pt x="0" y="26771"/>
                </a:lnTo>
                <a:lnTo>
                  <a:pt x="3270" y="35059"/>
                </a:lnTo>
                <a:lnTo>
                  <a:pt x="9398" y="41265"/>
                </a:lnTo>
                <a:lnTo>
                  <a:pt x="17430" y="44827"/>
                </a:lnTo>
                <a:lnTo>
                  <a:pt x="26416" y="45186"/>
                </a:lnTo>
                <a:lnTo>
                  <a:pt x="38477" y="39153"/>
                </a:lnTo>
                <a:lnTo>
                  <a:pt x="44608" y="27977"/>
                </a:lnTo>
                <a:lnTo>
                  <a:pt x="44025" y="15182"/>
                </a:lnTo>
                <a:lnTo>
                  <a:pt x="35941" y="4292"/>
                </a:lnTo>
                <a:lnTo>
                  <a:pt x="230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835897" y="798502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1446" y="0"/>
                </a:moveTo>
                <a:lnTo>
                  <a:pt x="0" y="2613"/>
                </a:lnTo>
                <a:lnTo>
                  <a:pt x="1143" y="5026"/>
                </a:lnTo>
                <a:lnTo>
                  <a:pt x="3175" y="7185"/>
                </a:lnTo>
                <a:lnTo>
                  <a:pt x="5715" y="6804"/>
                </a:lnTo>
                <a:lnTo>
                  <a:pt x="7768" y="4631"/>
                </a:lnTo>
                <a:lnTo>
                  <a:pt x="5191" y="1518"/>
                </a:lnTo>
                <a:lnTo>
                  <a:pt x="14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068816" y="819979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840" y="0"/>
                </a:moveTo>
                <a:lnTo>
                  <a:pt x="5064" y="1678"/>
                </a:lnTo>
                <a:lnTo>
                  <a:pt x="978" y="6072"/>
                </a:lnTo>
                <a:lnTo>
                  <a:pt x="0" y="12251"/>
                </a:lnTo>
                <a:lnTo>
                  <a:pt x="1015" y="17966"/>
                </a:lnTo>
                <a:lnTo>
                  <a:pt x="6603" y="22030"/>
                </a:lnTo>
                <a:lnTo>
                  <a:pt x="12318" y="21141"/>
                </a:lnTo>
                <a:lnTo>
                  <a:pt x="17908" y="18341"/>
                </a:lnTo>
                <a:lnTo>
                  <a:pt x="20843" y="13124"/>
                </a:lnTo>
                <a:lnTo>
                  <a:pt x="20659" y="7121"/>
                </a:lnTo>
                <a:lnTo>
                  <a:pt x="16890" y="1964"/>
                </a:lnTo>
                <a:lnTo>
                  <a:pt x="108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852027" y="541702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0144" y="0"/>
                </a:moveTo>
                <a:lnTo>
                  <a:pt x="4667" y="1635"/>
                </a:lnTo>
                <a:lnTo>
                  <a:pt x="857" y="5984"/>
                </a:lnTo>
                <a:lnTo>
                  <a:pt x="0" y="12144"/>
                </a:lnTo>
                <a:lnTo>
                  <a:pt x="1016" y="17859"/>
                </a:lnTo>
                <a:lnTo>
                  <a:pt x="5715" y="21288"/>
                </a:lnTo>
                <a:lnTo>
                  <a:pt x="11429" y="20399"/>
                </a:lnTo>
                <a:lnTo>
                  <a:pt x="17341" y="17611"/>
                </a:lnTo>
                <a:lnTo>
                  <a:pt x="20240" y="12668"/>
                </a:lnTo>
                <a:lnTo>
                  <a:pt x="19877" y="6986"/>
                </a:lnTo>
                <a:lnTo>
                  <a:pt x="16001" y="1984"/>
                </a:lnTo>
                <a:lnTo>
                  <a:pt x="10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769222" y="103517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715" y="0"/>
                </a:moveTo>
                <a:lnTo>
                  <a:pt x="4952" y="1641"/>
                </a:lnTo>
                <a:lnTo>
                  <a:pt x="904" y="6020"/>
                </a:lnTo>
                <a:lnTo>
                  <a:pt x="0" y="12197"/>
                </a:lnTo>
                <a:lnTo>
                  <a:pt x="888" y="17912"/>
                </a:lnTo>
                <a:lnTo>
                  <a:pt x="6476" y="22103"/>
                </a:lnTo>
                <a:lnTo>
                  <a:pt x="12319" y="21087"/>
                </a:lnTo>
                <a:lnTo>
                  <a:pt x="17835" y="18289"/>
                </a:lnTo>
                <a:lnTo>
                  <a:pt x="20732" y="13086"/>
                </a:lnTo>
                <a:lnTo>
                  <a:pt x="20534" y="7121"/>
                </a:lnTo>
                <a:lnTo>
                  <a:pt x="16763" y="2037"/>
                </a:lnTo>
                <a:lnTo>
                  <a:pt x="10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1" name="object 11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57436" y="1099692"/>
            <a:ext cx="88392" cy="88392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8442070" y="1046976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2181" y="0"/>
                </a:moveTo>
                <a:lnTo>
                  <a:pt x="9969" y="3821"/>
                </a:lnTo>
                <a:lnTo>
                  <a:pt x="1567" y="13358"/>
                </a:lnTo>
                <a:lnTo>
                  <a:pt x="0" y="26681"/>
                </a:lnTo>
                <a:lnTo>
                  <a:pt x="3456" y="34903"/>
                </a:lnTo>
                <a:lnTo>
                  <a:pt x="9747" y="40921"/>
                </a:lnTo>
                <a:lnTo>
                  <a:pt x="17895" y="44201"/>
                </a:lnTo>
                <a:lnTo>
                  <a:pt x="26924" y="44207"/>
                </a:lnTo>
                <a:lnTo>
                  <a:pt x="38786" y="37915"/>
                </a:lnTo>
                <a:lnTo>
                  <a:pt x="44576" y="26824"/>
                </a:lnTo>
                <a:lnTo>
                  <a:pt x="43604" y="14329"/>
                </a:lnTo>
                <a:lnTo>
                  <a:pt x="35178" y="3821"/>
                </a:lnTo>
                <a:lnTo>
                  <a:pt x="221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9030716" y="148407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1484" y="0"/>
                </a:moveTo>
                <a:lnTo>
                  <a:pt x="9540" y="3790"/>
                </a:lnTo>
                <a:lnTo>
                  <a:pt x="1430" y="13485"/>
                </a:lnTo>
                <a:lnTo>
                  <a:pt x="0" y="26967"/>
                </a:lnTo>
                <a:lnTo>
                  <a:pt x="3411" y="35208"/>
                </a:lnTo>
                <a:lnTo>
                  <a:pt x="9477" y="41271"/>
                </a:lnTo>
                <a:lnTo>
                  <a:pt x="17377" y="44594"/>
                </a:lnTo>
                <a:lnTo>
                  <a:pt x="26288" y="44620"/>
                </a:lnTo>
                <a:lnTo>
                  <a:pt x="38078" y="38274"/>
                </a:lnTo>
                <a:lnTo>
                  <a:pt x="43830" y="27189"/>
                </a:lnTo>
                <a:lnTo>
                  <a:pt x="42844" y="14724"/>
                </a:lnTo>
                <a:lnTo>
                  <a:pt x="34416" y="4234"/>
                </a:lnTo>
                <a:lnTo>
                  <a:pt x="21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579357" y="1251711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6096" y="0"/>
                </a:moveTo>
                <a:lnTo>
                  <a:pt x="3683" y="508"/>
                </a:lnTo>
                <a:lnTo>
                  <a:pt x="1143" y="1015"/>
                </a:lnTo>
                <a:lnTo>
                  <a:pt x="0" y="3683"/>
                </a:lnTo>
                <a:lnTo>
                  <a:pt x="508" y="6096"/>
                </a:lnTo>
                <a:lnTo>
                  <a:pt x="1016" y="8636"/>
                </a:lnTo>
                <a:lnTo>
                  <a:pt x="2921" y="9905"/>
                </a:lnTo>
                <a:lnTo>
                  <a:pt x="5334" y="9398"/>
                </a:lnTo>
                <a:lnTo>
                  <a:pt x="7874" y="9016"/>
                </a:lnTo>
                <a:lnTo>
                  <a:pt x="9906" y="6858"/>
                </a:lnTo>
                <a:lnTo>
                  <a:pt x="9525" y="4445"/>
                </a:lnTo>
                <a:lnTo>
                  <a:pt x="9017" y="2032"/>
                </a:lnTo>
                <a:lnTo>
                  <a:pt x="6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043289" y="2076227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285" y="0"/>
                </a:moveTo>
                <a:lnTo>
                  <a:pt x="0" y="2635"/>
                </a:lnTo>
                <a:lnTo>
                  <a:pt x="380" y="5175"/>
                </a:lnTo>
                <a:lnTo>
                  <a:pt x="3175" y="6318"/>
                </a:lnTo>
                <a:lnTo>
                  <a:pt x="5714" y="6572"/>
                </a:lnTo>
                <a:lnTo>
                  <a:pt x="7715" y="4349"/>
                </a:lnTo>
                <a:lnTo>
                  <a:pt x="5048" y="1365"/>
                </a:lnTo>
                <a:lnTo>
                  <a:pt x="12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657970" y="168290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1341" y="0"/>
                </a:moveTo>
                <a:lnTo>
                  <a:pt x="0" y="2635"/>
                </a:lnTo>
                <a:lnTo>
                  <a:pt x="380" y="5048"/>
                </a:lnTo>
                <a:lnTo>
                  <a:pt x="3301" y="7080"/>
                </a:lnTo>
                <a:lnTo>
                  <a:pt x="5842" y="6572"/>
                </a:lnTo>
                <a:lnTo>
                  <a:pt x="7786" y="4349"/>
                </a:lnTo>
                <a:lnTo>
                  <a:pt x="5111" y="1365"/>
                </a:lnTo>
                <a:lnTo>
                  <a:pt x="13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587485" y="1462150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5">
                <a:moveTo>
                  <a:pt x="0" y="0"/>
                </a:moveTo>
                <a:lnTo>
                  <a:pt x="508" y="6731"/>
                </a:lnTo>
                <a:lnTo>
                  <a:pt x="127" y="9271"/>
                </a:lnTo>
                <a:lnTo>
                  <a:pt x="1397" y="11557"/>
                </a:lnTo>
                <a:lnTo>
                  <a:pt x="4064" y="11937"/>
                </a:lnTo>
                <a:lnTo>
                  <a:pt x="6477" y="11429"/>
                </a:lnTo>
                <a:lnTo>
                  <a:pt x="8763" y="10160"/>
                </a:lnTo>
                <a:lnTo>
                  <a:pt x="9144" y="7620"/>
                </a:lnTo>
                <a:lnTo>
                  <a:pt x="10287" y="635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927592" y="1853455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12" y="0"/>
                </a:moveTo>
                <a:lnTo>
                  <a:pt x="4683" y="1871"/>
                </a:lnTo>
                <a:lnTo>
                  <a:pt x="740" y="6385"/>
                </a:lnTo>
                <a:lnTo>
                  <a:pt x="0" y="12555"/>
                </a:lnTo>
                <a:lnTo>
                  <a:pt x="1142" y="18270"/>
                </a:lnTo>
                <a:lnTo>
                  <a:pt x="6984" y="22207"/>
                </a:lnTo>
                <a:lnTo>
                  <a:pt x="12700" y="21064"/>
                </a:lnTo>
                <a:lnTo>
                  <a:pt x="18135" y="18030"/>
                </a:lnTo>
                <a:lnTo>
                  <a:pt x="20843" y="12698"/>
                </a:lnTo>
                <a:lnTo>
                  <a:pt x="20433" y="6723"/>
                </a:lnTo>
                <a:lnTo>
                  <a:pt x="16509" y="1760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824721" y="1202656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0412" y="0"/>
                </a:moveTo>
                <a:lnTo>
                  <a:pt x="4683" y="1668"/>
                </a:lnTo>
                <a:lnTo>
                  <a:pt x="740" y="6171"/>
                </a:lnTo>
                <a:lnTo>
                  <a:pt x="0" y="12733"/>
                </a:lnTo>
                <a:lnTo>
                  <a:pt x="1016" y="17559"/>
                </a:lnTo>
                <a:lnTo>
                  <a:pt x="6857" y="21496"/>
                </a:lnTo>
                <a:lnTo>
                  <a:pt x="12573" y="20353"/>
                </a:lnTo>
                <a:lnTo>
                  <a:pt x="18028" y="17512"/>
                </a:lnTo>
                <a:lnTo>
                  <a:pt x="20780" y="12479"/>
                </a:lnTo>
                <a:lnTo>
                  <a:pt x="20413" y="6780"/>
                </a:lnTo>
                <a:lnTo>
                  <a:pt x="16509" y="1938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089135" y="118262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29" y="0"/>
                </a:moveTo>
                <a:lnTo>
                  <a:pt x="4730" y="1841"/>
                </a:lnTo>
                <a:lnTo>
                  <a:pt x="793" y="6350"/>
                </a:lnTo>
                <a:lnTo>
                  <a:pt x="0" y="12573"/>
                </a:lnTo>
                <a:lnTo>
                  <a:pt x="1143" y="18287"/>
                </a:lnTo>
                <a:lnTo>
                  <a:pt x="6985" y="22225"/>
                </a:lnTo>
                <a:lnTo>
                  <a:pt x="12700" y="21081"/>
                </a:lnTo>
                <a:lnTo>
                  <a:pt x="18028" y="18065"/>
                </a:lnTo>
                <a:lnTo>
                  <a:pt x="20558" y="12763"/>
                </a:lnTo>
                <a:lnTo>
                  <a:pt x="20111" y="6794"/>
                </a:lnTo>
                <a:lnTo>
                  <a:pt x="16510" y="1777"/>
                </a:lnTo>
                <a:lnTo>
                  <a:pt x="10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827896" y="220854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304" y="0"/>
                </a:moveTo>
                <a:lnTo>
                  <a:pt x="4619" y="1871"/>
                </a:lnTo>
                <a:lnTo>
                  <a:pt x="720" y="6385"/>
                </a:lnTo>
                <a:lnTo>
                  <a:pt x="0" y="12555"/>
                </a:lnTo>
                <a:lnTo>
                  <a:pt x="1016" y="18270"/>
                </a:lnTo>
                <a:lnTo>
                  <a:pt x="6857" y="22207"/>
                </a:lnTo>
                <a:lnTo>
                  <a:pt x="12573" y="21064"/>
                </a:lnTo>
                <a:lnTo>
                  <a:pt x="18008" y="18101"/>
                </a:lnTo>
                <a:lnTo>
                  <a:pt x="20716" y="12793"/>
                </a:lnTo>
                <a:lnTo>
                  <a:pt x="20306" y="6794"/>
                </a:lnTo>
                <a:lnTo>
                  <a:pt x="16382" y="1760"/>
                </a:lnTo>
                <a:lnTo>
                  <a:pt x="103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667115" y="1177849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9786" y="0"/>
                </a:moveTo>
                <a:lnTo>
                  <a:pt x="4349" y="1789"/>
                </a:lnTo>
                <a:lnTo>
                  <a:pt x="674" y="6246"/>
                </a:lnTo>
                <a:lnTo>
                  <a:pt x="0" y="12394"/>
                </a:lnTo>
                <a:lnTo>
                  <a:pt x="1142" y="18109"/>
                </a:lnTo>
                <a:lnTo>
                  <a:pt x="6095" y="21411"/>
                </a:lnTo>
                <a:lnTo>
                  <a:pt x="11683" y="20268"/>
                </a:lnTo>
                <a:lnTo>
                  <a:pt x="17212" y="17426"/>
                </a:lnTo>
                <a:lnTo>
                  <a:pt x="20002" y="12394"/>
                </a:lnTo>
                <a:lnTo>
                  <a:pt x="19649" y="6695"/>
                </a:lnTo>
                <a:lnTo>
                  <a:pt x="15748" y="1853"/>
                </a:lnTo>
                <a:lnTo>
                  <a:pt x="9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3" name="object 1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26347" y="2000376"/>
            <a:ext cx="87883" cy="87756"/>
          </a:xfrm>
          <a:prstGeom prst="rect">
            <a:avLst/>
          </a:prstGeom>
        </p:spPr>
      </p:pic>
      <p:sp>
        <p:nvSpPr>
          <p:cNvPr id="124" name="object 124"/>
          <p:cNvSpPr/>
          <p:nvPr/>
        </p:nvSpPr>
        <p:spPr>
          <a:xfrm>
            <a:off x="8937783" y="167938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5431" y="0"/>
                </a:moveTo>
                <a:lnTo>
                  <a:pt x="16708" y="186"/>
                </a:lnTo>
                <a:lnTo>
                  <a:pt x="8604" y="3873"/>
                </a:lnTo>
                <a:lnTo>
                  <a:pt x="384" y="15142"/>
                </a:lnTo>
                <a:lnTo>
                  <a:pt x="0" y="28019"/>
                </a:lnTo>
                <a:lnTo>
                  <a:pt x="6425" y="39110"/>
                </a:lnTo>
                <a:lnTo>
                  <a:pt x="18637" y="45021"/>
                </a:lnTo>
                <a:lnTo>
                  <a:pt x="32013" y="42834"/>
                </a:lnTo>
                <a:lnTo>
                  <a:pt x="41354" y="34099"/>
                </a:lnTo>
                <a:lnTo>
                  <a:pt x="44765" y="21840"/>
                </a:lnTo>
                <a:lnTo>
                  <a:pt x="40354" y="9080"/>
                </a:lnTo>
                <a:lnTo>
                  <a:pt x="33678" y="3051"/>
                </a:lnTo>
                <a:lnTo>
                  <a:pt x="254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9003498" y="1507871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5">
                <a:moveTo>
                  <a:pt x="6262" y="0"/>
                </a:moveTo>
                <a:lnTo>
                  <a:pt x="3341" y="126"/>
                </a:lnTo>
                <a:lnTo>
                  <a:pt x="801" y="1015"/>
                </a:lnTo>
                <a:lnTo>
                  <a:pt x="0" y="3889"/>
                </a:lnTo>
                <a:lnTo>
                  <a:pt x="3722" y="5429"/>
                </a:lnTo>
                <a:lnTo>
                  <a:pt x="7731" y="5016"/>
                </a:lnTo>
                <a:lnTo>
                  <a:pt x="7786" y="2031"/>
                </a:lnTo>
                <a:lnTo>
                  <a:pt x="6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839168" y="1693798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8667" y="0"/>
                </a:moveTo>
                <a:lnTo>
                  <a:pt x="3968" y="3428"/>
                </a:lnTo>
                <a:lnTo>
                  <a:pt x="305" y="8431"/>
                </a:lnTo>
                <a:lnTo>
                  <a:pt x="0" y="14208"/>
                </a:lnTo>
                <a:lnTo>
                  <a:pt x="2790" y="19198"/>
                </a:lnTo>
                <a:lnTo>
                  <a:pt x="8413" y="21843"/>
                </a:lnTo>
                <a:lnTo>
                  <a:pt x="14652" y="20998"/>
                </a:lnTo>
                <a:lnTo>
                  <a:pt x="18891" y="17176"/>
                </a:lnTo>
                <a:lnTo>
                  <a:pt x="20272" y="11592"/>
                </a:lnTo>
                <a:lnTo>
                  <a:pt x="17938" y="5461"/>
                </a:lnTo>
                <a:lnTo>
                  <a:pt x="14382" y="888"/>
                </a:lnTo>
                <a:lnTo>
                  <a:pt x="8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124791" y="128257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59">
                <a:moveTo>
                  <a:pt x="8413" y="0"/>
                </a:moveTo>
                <a:lnTo>
                  <a:pt x="3714" y="3428"/>
                </a:lnTo>
                <a:lnTo>
                  <a:pt x="130" y="8530"/>
                </a:lnTo>
                <a:lnTo>
                  <a:pt x="0" y="14525"/>
                </a:lnTo>
                <a:lnTo>
                  <a:pt x="2964" y="19734"/>
                </a:lnTo>
                <a:lnTo>
                  <a:pt x="8667" y="22478"/>
                </a:lnTo>
                <a:lnTo>
                  <a:pt x="14934" y="21466"/>
                </a:lnTo>
                <a:lnTo>
                  <a:pt x="19272" y="17335"/>
                </a:lnTo>
                <a:lnTo>
                  <a:pt x="20847" y="11584"/>
                </a:lnTo>
                <a:lnTo>
                  <a:pt x="18827" y="5714"/>
                </a:lnTo>
                <a:lnTo>
                  <a:pt x="15398" y="1015"/>
                </a:lnTo>
                <a:lnTo>
                  <a:pt x="8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45509" y="227901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18700" y="0"/>
                </a:moveTo>
                <a:lnTo>
                  <a:pt x="6478" y="5568"/>
                </a:lnTo>
                <a:lnTo>
                  <a:pt x="0" y="16256"/>
                </a:lnTo>
                <a:lnTo>
                  <a:pt x="169" y="28753"/>
                </a:lnTo>
                <a:lnTo>
                  <a:pt x="7893" y="39751"/>
                </a:lnTo>
                <a:lnTo>
                  <a:pt x="20613" y="44465"/>
                </a:lnTo>
                <a:lnTo>
                  <a:pt x="33054" y="41465"/>
                </a:lnTo>
                <a:lnTo>
                  <a:pt x="42072" y="32464"/>
                </a:lnTo>
                <a:lnTo>
                  <a:pt x="44519" y="19177"/>
                </a:lnTo>
                <a:lnTo>
                  <a:pt x="41558" y="10751"/>
                </a:lnTo>
                <a:lnTo>
                  <a:pt x="35644" y="4349"/>
                </a:lnTo>
                <a:lnTo>
                  <a:pt x="27712" y="567"/>
                </a:lnTo>
                <a:lnTo>
                  <a:pt x="18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87439" y="1804035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5">
                <a:moveTo>
                  <a:pt x="18694" y="0"/>
                </a:moveTo>
                <a:lnTo>
                  <a:pt x="6477" y="5568"/>
                </a:lnTo>
                <a:lnTo>
                  <a:pt x="0" y="16256"/>
                </a:lnTo>
                <a:lnTo>
                  <a:pt x="170" y="28753"/>
                </a:lnTo>
                <a:lnTo>
                  <a:pt x="7899" y="39750"/>
                </a:lnTo>
                <a:lnTo>
                  <a:pt x="20533" y="44862"/>
                </a:lnTo>
                <a:lnTo>
                  <a:pt x="32686" y="41878"/>
                </a:lnTo>
                <a:lnTo>
                  <a:pt x="41396" y="32750"/>
                </a:lnTo>
                <a:lnTo>
                  <a:pt x="43700" y="19430"/>
                </a:lnTo>
                <a:lnTo>
                  <a:pt x="40866" y="10983"/>
                </a:lnTo>
                <a:lnTo>
                  <a:pt x="35231" y="4524"/>
                </a:lnTo>
                <a:lnTo>
                  <a:pt x="27579" y="660"/>
                </a:lnTo>
                <a:lnTo>
                  <a:pt x="186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4601" y="137502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19">
                <a:moveTo>
                  <a:pt x="19364" y="0"/>
                </a:moveTo>
                <a:lnTo>
                  <a:pt x="6686" y="5707"/>
                </a:lnTo>
                <a:lnTo>
                  <a:pt x="0" y="16700"/>
                </a:lnTo>
                <a:lnTo>
                  <a:pt x="116" y="29503"/>
                </a:lnTo>
                <a:lnTo>
                  <a:pt x="7846" y="40640"/>
                </a:lnTo>
                <a:lnTo>
                  <a:pt x="20563" y="45356"/>
                </a:lnTo>
                <a:lnTo>
                  <a:pt x="33003" y="42370"/>
                </a:lnTo>
                <a:lnTo>
                  <a:pt x="42022" y="33406"/>
                </a:lnTo>
                <a:lnTo>
                  <a:pt x="44476" y="20193"/>
                </a:lnTo>
                <a:lnTo>
                  <a:pt x="41621" y="11626"/>
                </a:lnTo>
                <a:lnTo>
                  <a:pt x="35951" y="4905"/>
                </a:lnTo>
                <a:lnTo>
                  <a:pt x="28265" y="779"/>
                </a:lnTo>
                <a:lnTo>
                  <a:pt x="193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55129" y="2101595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7188" y="0"/>
                </a:moveTo>
                <a:lnTo>
                  <a:pt x="4724" y="254"/>
                </a:lnTo>
                <a:lnTo>
                  <a:pt x="2260" y="635"/>
                </a:lnTo>
                <a:lnTo>
                  <a:pt x="0" y="2540"/>
                </a:lnTo>
                <a:lnTo>
                  <a:pt x="634" y="7493"/>
                </a:lnTo>
                <a:lnTo>
                  <a:pt x="3403" y="9652"/>
                </a:lnTo>
                <a:lnTo>
                  <a:pt x="5867" y="9398"/>
                </a:lnTo>
                <a:lnTo>
                  <a:pt x="8343" y="9017"/>
                </a:lnTo>
                <a:lnTo>
                  <a:pt x="9664" y="6350"/>
                </a:lnTo>
                <a:lnTo>
                  <a:pt x="9042" y="1397"/>
                </a:lnTo>
                <a:lnTo>
                  <a:pt x="71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48098" y="1251711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4">
                <a:moveTo>
                  <a:pt x="2117" y="0"/>
                </a:moveTo>
                <a:lnTo>
                  <a:pt x="0" y="2083"/>
                </a:lnTo>
                <a:lnTo>
                  <a:pt x="2477" y="5238"/>
                </a:lnTo>
                <a:lnTo>
                  <a:pt x="6162" y="6822"/>
                </a:lnTo>
                <a:lnTo>
                  <a:pt x="7667" y="4190"/>
                </a:lnTo>
                <a:lnTo>
                  <a:pt x="7362" y="1777"/>
                </a:lnTo>
                <a:lnTo>
                  <a:pt x="4682" y="508"/>
                </a:lnTo>
                <a:lnTo>
                  <a:pt x="21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06860" y="1669033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4580" y="0"/>
                </a:moveTo>
                <a:lnTo>
                  <a:pt x="2116" y="253"/>
                </a:lnTo>
                <a:lnTo>
                  <a:pt x="0" y="2393"/>
                </a:lnTo>
                <a:lnTo>
                  <a:pt x="2478" y="5556"/>
                </a:lnTo>
                <a:lnTo>
                  <a:pt x="6167" y="7147"/>
                </a:lnTo>
                <a:lnTo>
                  <a:pt x="7679" y="4571"/>
                </a:lnTo>
                <a:lnTo>
                  <a:pt x="7362" y="2158"/>
                </a:lnTo>
                <a:lnTo>
                  <a:pt x="45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60019" y="1888998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4">
                <a:moveTo>
                  <a:pt x="6972" y="0"/>
                </a:moveTo>
                <a:lnTo>
                  <a:pt x="4508" y="253"/>
                </a:lnTo>
                <a:lnTo>
                  <a:pt x="2146" y="1397"/>
                </a:lnTo>
                <a:lnTo>
                  <a:pt x="1638" y="4063"/>
                </a:lnTo>
                <a:lnTo>
                  <a:pt x="0" y="10921"/>
                </a:lnTo>
                <a:lnTo>
                  <a:pt x="10172" y="12064"/>
                </a:lnTo>
                <a:lnTo>
                  <a:pt x="10160" y="5460"/>
                </a:lnTo>
                <a:lnTo>
                  <a:pt x="10668" y="2793"/>
                </a:lnTo>
                <a:lnTo>
                  <a:pt x="9537" y="507"/>
                </a:lnTo>
                <a:lnTo>
                  <a:pt x="69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36478" y="146583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60" y="0"/>
                </a:moveTo>
                <a:lnTo>
                  <a:pt x="8720" y="762"/>
                </a:lnTo>
                <a:lnTo>
                  <a:pt x="3066" y="3417"/>
                </a:lnTo>
                <a:lnTo>
                  <a:pt x="0" y="8572"/>
                </a:lnTo>
                <a:lnTo>
                  <a:pt x="17" y="14585"/>
                </a:lnTo>
                <a:lnTo>
                  <a:pt x="3614" y="19812"/>
                </a:lnTo>
                <a:lnTo>
                  <a:pt x="9583" y="21982"/>
                </a:lnTo>
                <a:lnTo>
                  <a:pt x="15397" y="20510"/>
                </a:lnTo>
                <a:lnTo>
                  <a:pt x="19606" y="16275"/>
                </a:lnTo>
                <a:lnTo>
                  <a:pt x="20759" y="10160"/>
                </a:lnTo>
                <a:lnTo>
                  <a:pt x="20023" y="4317"/>
                </a:lnTo>
                <a:lnTo>
                  <a:pt x="14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436" y="1335658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534" y="0"/>
                </a:moveTo>
                <a:lnTo>
                  <a:pt x="8782" y="762"/>
                </a:lnTo>
                <a:lnTo>
                  <a:pt x="3116" y="3278"/>
                </a:lnTo>
                <a:lnTo>
                  <a:pt x="16" y="8127"/>
                </a:lnTo>
                <a:lnTo>
                  <a:pt x="0" y="13835"/>
                </a:lnTo>
                <a:lnTo>
                  <a:pt x="3584" y="18923"/>
                </a:lnTo>
                <a:lnTo>
                  <a:pt x="9434" y="21220"/>
                </a:lnTo>
                <a:lnTo>
                  <a:pt x="14988" y="19970"/>
                </a:lnTo>
                <a:lnTo>
                  <a:pt x="18918" y="15815"/>
                </a:lnTo>
                <a:lnTo>
                  <a:pt x="19896" y="9398"/>
                </a:lnTo>
                <a:lnTo>
                  <a:pt x="19164" y="3555"/>
                </a:lnTo>
                <a:lnTo>
                  <a:pt x="145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96620" y="2122677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559" y="21218"/>
                </a:lnTo>
                <a:lnTo>
                  <a:pt x="15395" y="19954"/>
                </a:lnTo>
                <a:lnTo>
                  <a:pt x="19608" y="15761"/>
                </a:lnTo>
                <a:lnTo>
                  <a:pt x="20714" y="9271"/>
                </a:lnTo>
                <a:lnTo>
                  <a:pt x="20091" y="4318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1770" y="212471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152" y="0"/>
                </a:moveTo>
                <a:lnTo>
                  <a:pt x="8399" y="762"/>
                </a:lnTo>
                <a:lnTo>
                  <a:pt x="2869" y="3399"/>
                </a:lnTo>
                <a:lnTo>
                  <a:pt x="0" y="8524"/>
                </a:lnTo>
                <a:lnTo>
                  <a:pt x="57" y="14531"/>
                </a:lnTo>
                <a:lnTo>
                  <a:pt x="3306" y="19812"/>
                </a:lnTo>
                <a:lnTo>
                  <a:pt x="9275" y="21980"/>
                </a:lnTo>
                <a:lnTo>
                  <a:pt x="15087" y="20494"/>
                </a:lnTo>
                <a:lnTo>
                  <a:pt x="19292" y="16222"/>
                </a:lnTo>
                <a:lnTo>
                  <a:pt x="20439" y="10032"/>
                </a:lnTo>
                <a:lnTo>
                  <a:pt x="19715" y="4317"/>
                </a:lnTo>
                <a:lnTo>
                  <a:pt x="141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59238" y="111810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71" y="0"/>
                </a:moveTo>
                <a:lnTo>
                  <a:pt x="8718" y="634"/>
                </a:lnTo>
                <a:lnTo>
                  <a:pt x="3065" y="3290"/>
                </a:lnTo>
                <a:lnTo>
                  <a:pt x="0" y="8445"/>
                </a:lnTo>
                <a:lnTo>
                  <a:pt x="21" y="14458"/>
                </a:lnTo>
                <a:lnTo>
                  <a:pt x="3625" y="19684"/>
                </a:lnTo>
                <a:lnTo>
                  <a:pt x="9587" y="21855"/>
                </a:lnTo>
                <a:lnTo>
                  <a:pt x="15397" y="20383"/>
                </a:lnTo>
                <a:lnTo>
                  <a:pt x="19604" y="16148"/>
                </a:lnTo>
                <a:lnTo>
                  <a:pt x="20758" y="10032"/>
                </a:lnTo>
                <a:lnTo>
                  <a:pt x="20021" y="4190"/>
                </a:lnTo>
                <a:lnTo>
                  <a:pt x="144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53046" y="2157857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423" y="21113"/>
                </a:lnTo>
                <a:lnTo>
                  <a:pt x="14970" y="19684"/>
                </a:lnTo>
                <a:lnTo>
                  <a:pt x="18912" y="15493"/>
                </a:lnTo>
                <a:lnTo>
                  <a:pt x="19939" y="9398"/>
                </a:lnTo>
                <a:lnTo>
                  <a:pt x="19215" y="3556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81291" y="1270508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38722" y="0"/>
                </a:moveTo>
                <a:lnTo>
                  <a:pt x="37413" y="17444"/>
                </a:lnTo>
                <a:lnTo>
                  <a:pt x="29738" y="32781"/>
                </a:lnTo>
                <a:lnTo>
                  <a:pt x="16874" y="44237"/>
                </a:lnTo>
                <a:lnTo>
                  <a:pt x="0" y="50037"/>
                </a:lnTo>
                <a:lnTo>
                  <a:pt x="17772" y="51286"/>
                </a:lnTo>
                <a:lnTo>
                  <a:pt x="33073" y="58975"/>
                </a:lnTo>
                <a:lnTo>
                  <a:pt x="44341" y="71880"/>
                </a:lnTo>
                <a:lnTo>
                  <a:pt x="50012" y="88772"/>
                </a:lnTo>
                <a:lnTo>
                  <a:pt x="51272" y="71006"/>
                </a:lnTo>
                <a:lnTo>
                  <a:pt x="58951" y="55705"/>
                </a:lnTo>
                <a:lnTo>
                  <a:pt x="71838" y="44428"/>
                </a:lnTo>
                <a:lnTo>
                  <a:pt x="88722" y="38734"/>
                </a:lnTo>
                <a:lnTo>
                  <a:pt x="70940" y="37379"/>
                </a:lnTo>
                <a:lnTo>
                  <a:pt x="55616" y="29511"/>
                </a:lnTo>
                <a:lnTo>
                  <a:pt x="44345" y="16571"/>
                </a:lnTo>
                <a:lnTo>
                  <a:pt x="387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2667" y="1270000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5">
                <a:moveTo>
                  <a:pt x="27106" y="0"/>
                </a:moveTo>
                <a:lnTo>
                  <a:pt x="13524" y="922"/>
                </a:lnTo>
                <a:lnTo>
                  <a:pt x="3880" y="8905"/>
                </a:lnTo>
                <a:lnTo>
                  <a:pt x="0" y="20913"/>
                </a:lnTo>
                <a:lnTo>
                  <a:pt x="3709" y="33909"/>
                </a:lnTo>
                <a:lnTo>
                  <a:pt x="9927" y="40280"/>
                </a:lnTo>
                <a:lnTo>
                  <a:pt x="17799" y="43640"/>
                </a:lnTo>
                <a:lnTo>
                  <a:pt x="26357" y="43785"/>
                </a:lnTo>
                <a:lnTo>
                  <a:pt x="34636" y="40512"/>
                </a:lnTo>
                <a:lnTo>
                  <a:pt x="43232" y="30218"/>
                </a:lnTo>
                <a:lnTo>
                  <a:pt x="44426" y="17779"/>
                </a:lnTo>
                <a:lnTo>
                  <a:pt x="38843" y="6580"/>
                </a:lnTo>
                <a:lnTo>
                  <a:pt x="271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91640" y="161543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7624" y="0"/>
                </a:moveTo>
                <a:lnTo>
                  <a:pt x="14127" y="1250"/>
                </a:lnTo>
                <a:lnTo>
                  <a:pt x="4225" y="9334"/>
                </a:lnTo>
                <a:lnTo>
                  <a:pt x="0" y="21324"/>
                </a:lnTo>
                <a:lnTo>
                  <a:pt x="3532" y="34289"/>
                </a:lnTo>
                <a:lnTo>
                  <a:pt x="9827" y="40780"/>
                </a:lnTo>
                <a:lnTo>
                  <a:pt x="17856" y="44402"/>
                </a:lnTo>
                <a:lnTo>
                  <a:pt x="26569" y="44809"/>
                </a:lnTo>
                <a:lnTo>
                  <a:pt x="34914" y="41656"/>
                </a:lnTo>
                <a:lnTo>
                  <a:pt x="43844" y="30950"/>
                </a:lnTo>
                <a:lnTo>
                  <a:pt x="45090" y="18113"/>
                </a:lnTo>
                <a:lnTo>
                  <a:pt x="39425" y="6633"/>
                </a:lnTo>
                <a:lnTo>
                  <a:pt x="276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50469" y="1822719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4264" y="0"/>
                </a:moveTo>
                <a:lnTo>
                  <a:pt x="244" y="180"/>
                </a:lnTo>
                <a:lnTo>
                  <a:pt x="0" y="3159"/>
                </a:lnTo>
                <a:lnTo>
                  <a:pt x="1358" y="5191"/>
                </a:lnTo>
                <a:lnTo>
                  <a:pt x="4343" y="5318"/>
                </a:lnTo>
                <a:lnTo>
                  <a:pt x="6870" y="4556"/>
                </a:lnTo>
                <a:lnTo>
                  <a:pt x="7868" y="1748"/>
                </a:lnTo>
                <a:lnTo>
                  <a:pt x="42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1965" y="165557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8"/>
                </a:lnTo>
                <a:lnTo>
                  <a:pt x="4780" y="20954"/>
                </a:lnTo>
                <a:lnTo>
                  <a:pt x="11652" y="22478"/>
                </a:lnTo>
                <a:lnTo>
                  <a:pt x="16516" y="19303"/>
                </a:lnTo>
                <a:lnTo>
                  <a:pt x="20457" y="14466"/>
                </a:lnTo>
                <a:lnTo>
                  <a:pt x="20987" y="8508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14805" y="163118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2460" y="0"/>
                </a:moveTo>
                <a:lnTo>
                  <a:pt x="6186" y="478"/>
                </a:lnTo>
                <a:lnTo>
                  <a:pt x="1727" y="4016"/>
                </a:lnTo>
                <a:lnTo>
                  <a:pt x="0" y="9483"/>
                </a:lnTo>
                <a:lnTo>
                  <a:pt x="1919" y="15748"/>
                </a:lnTo>
                <a:lnTo>
                  <a:pt x="5081" y="20574"/>
                </a:lnTo>
                <a:lnTo>
                  <a:pt x="10809" y="21844"/>
                </a:lnTo>
                <a:lnTo>
                  <a:pt x="15673" y="18669"/>
                </a:lnTo>
                <a:lnTo>
                  <a:pt x="19679" y="13930"/>
                </a:lnTo>
                <a:lnTo>
                  <a:pt x="20363" y="8191"/>
                </a:lnTo>
                <a:lnTo>
                  <a:pt x="17898" y="3024"/>
                </a:lnTo>
                <a:lnTo>
                  <a:pt x="12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2338" y="202222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9"/>
                </a:lnTo>
                <a:lnTo>
                  <a:pt x="4780" y="20955"/>
                </a:lnTo>
                <a:lnTo>
                  <a:pt x="11652" y="22479"/>
                </a:lnTo>
                <a:lnTo>
                  <a:pt x="16516" y="19304"/>
                </a:lnTo>
                <a:lnTo>
                  <a:pt x="20457" y="14466"/>
                </a:lnTo>
                <a:lnTo>
                  <a:pt x="20987" y="8509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32353" y="292608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22484" y="0"/>
                </a:moveTo>
                <a:lnTo>
                  <a:pt x="9471" y="3948"/>
                </a:lnTo>
                <a:lnTo>
                  <a:pt x="1456" y="13684"/>
                </a:lnTo>
                <a:lnTo>
                  <a:pt x="0" y="26038"/>
                </a:lnTo>
                <a:lnTo>
                  <a:pt x="6660" y="37845"/>
                </a:lnTo>
                <a:lnTo>
                  <a:pt x="18619" y="44067"/>
                </a:lnTo>
                <a:lnTo>
                  <a:pt x="31122" y="42656"/>
                </a:lnTo>
                <a:lnTo>
                  <a:pt x="40970" y="34934"/>
                </a:lnTo>
                <a:lnTo>
                  <a:pt x="44963" y="22225"/>
                </a:lnTo>
                <a:lnTo>
                  <a:pt x="43207" y="13555"/>
                </a:lnTo>
                <a:lnTo>
                  <a:pt x="38405" y="6492"/>
                </a:lnTo>
                <a:lnTo>
                  <a:pt x="31264" y="1740"/>
                </a:lnTo>
                <a:lnTo>
                  <a:pt x="22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69314" y="330708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22124" y="0"/>
                </a:moveTo>
                <a:lnTo>
                  <a:pt x="9234" y="4004"/>
                </a:lnTo>
                <a:lnTo>
                  <a:pt x="1416" y="13843"/>
                </a:lnTo>
                <a:lnTo>
                  <a:pt x="0" y="26253"/>
                </a:lnTo>
                <a:lnTo>
                  <a:pt x="6312" y="37972"/>
                </a:lnTo>
                <a:lnTo>
                  <a:pt x="18395" y="44132"/>
                </a:lnTo>
                <a:lnTo>
                  <a:pt x="31182" y="42672"/>
                </a:lnTo>
                <a:lnTo>
                  <a:pt x="41317" y="34829"/>
                </a:lnTo>
                <a:lnTo>
                  <a:pt x="45441" y="21843"/>
                </a:lnTo>
                <a:lnTo>
                  <a:pt x="43555" y="13340"/>
                </a:lnTo>
                <a:lnTo>
                  <a:pt x="38469" y="6397"/>
                </a:lnTo>
                <a:lnTo>
                  <a:pt x="31039" y="1716"/>
                </a:lnTo>
                <a:lnTo>
                  <a:pt x="221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12743" y="196595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743" y="0"/>
                </a:moveTo>
                <a:lnTo>
                  <a:pt x="2317" y="0"/>
                </a:lnTo>
                <a:lnTo>
                  <a:pt x="0" y="1791"/>
                </a:lnTo>
                <a:lnTo>
                  <a:pt x="2009" y="5191"/>
                </a:lnTo>
                <a:lnTo>
                  <a:pt x="5385" y="7233"/>
                </a:lnTo>
                <a:lnTo>
                  <a:pt x="7168" y="4952"/>
                </a:lnTo>
                <a:lnTo>
                  <a:pt x="6355" y="2539"/>
                </a:lnTo>
                <a:lnTo>
                  <a:pt x="47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73664" y="12344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5831" y="0"/>
                </a:moveTo>
                <a:lnTo>
                  <a:pt x="10154" y="0"/>
                </a:lnTo>
                <a:lnTo>
                  <a:pt x="4334" y="1994"/>
                </a:lnTo>
                <a:lnTo>
                  <a:pt x="721" y="6905"/>
                </a:lnTo>
                <a:lnTo>
                  <a:pt x="0" y="13126"/>
                </a:lnTo>
                <a:lnTo>
                  <a:pt x="2852" y="19050"/>
                </a:lnTo>
                <a:lnTo>
                  <a:pt x="8378" y="22054"/>
                </a:lnTo>
                <a:lnTo>
                  <a:pt x="14207" y="21272"/>
                </a:lnTo>
                <a:lnTo>
                  <a:pt x="18820" y="17442"/>
                </a:lnTo>
                <a:lnTo>
                  <a:pt x="20695" y="11302"/>
                </a:lnTo>
                <a:lnTo>
                  <a:pt x="20695" y="5206"/>
                </a:lnTo>
                <a:lnTo>
                  <a:pt x="158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44361" y="434340"/>
            <a:ext cx="20955" cy="19685"/>
          </a:xfrm>
          <a:custGeom>
            <a:avLst/>
            <a:gdLst/>
            <a:ahLst/>
            <a:cxnLst/>
            <a:rect l="l" t="t" r="r" b="b"/>
            <a:pathLst>
              <a:path w="20954" h="19684">
                <a:moveTo>
                  <a:pt x="16495" y="0"/>
                </a:moveTo>
                <a:lnTo>
                  <a:pt x="10615" y="0"/>
                </a:lnTo>
                <a:lnTo>
                  <a:pt x="4243" y="1704"/>
                </a:lnTo>
                <a:lnTo>
                  <a:pt x="547" y="5921"/>
                </a:lnTo>
                <a:lnTo>
                  <a:pt x="0" y="11304"/>
                </a:lnTo>
                <a:lnTo>
                  <a:pt x="3071" y="16510"/>
                </a:lnTo>
                <a:lnTo>
                  <a:pt x="8653" y="19292"/>
                </a:lnTo>
                <a:lnTo>
                  <a:pt x="14393" y="18573"/>
                </a:lnTo>
                <a:lnTo>
                  <a:pt x="18877" y="15045"/>
                </a:lnTo>
                <a:lnTo>
                  <a:pt x="20686" y="9398"/>
                </a:lnTo>
                <a:lnTo>
                  <a:pt x="20686" y="3937"/>
                </a:lnTo>
                <a:lnTo>
                  <a:pt x="164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57030" y="106776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617" y="0"/>
                </a:moveTo>
                <a:lnTo>
                  <a:pt x="11419" y="2780"/>
                </a:lnTo>
                <a:lnTo>
                  <a:pt x="2276" y="12620"/>
                </a:lnTo>
                <a:lnTo>
                  <a:pt x="0" y="21349"/>
                </a:lnTo>
                <a:lnTo>
                  <a:pt x="1092" y="30067"/>
                </a:lnTo>
                <a:lnTo>
                  <a:pt x="5295" y="37713"/>
                </a:lnTo>
                <a:lnTo>
                  <a:pt x="12347" y="43227"/>
                </a:lnTo>
                <a:lnTo>
                  <a:pt x="25681" y="45088"/>
                </a:lnTo>
                <a:lnTo>
                  <a:pt x="37063" y="39354"/>
                </a:lnTo>
                <a:lnTo>
                  <a:pt x="43857" y="28475"/>
                </a:lnTo>
                <a:lnTo>
                  <a:pt x="43424" y="14906"/>
                </a:lnTo>
                <a:lnTo>
                  <a:pt x="35432" y="4101"/>
                </a:lnTo>
                <a:lnTo>
                  <a:pt x="236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83357" y="387937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565" y="0"/>
                </a:moveTo>
                <a:lnTo>
                  <a:pt x="11363" y="2780"/>
                </a:lnTo>
                <a:lnTo>
                  <a:pt x="2213" y="12620"/>
                </a:lnTo>
                <a:lnTo>
                  <a:pt x="0" y="21230"/>
                </a:lnTo>
                <a:lnTo>
                  <a:pt x="1218" y="29686"/>
                </a:lnTo>
                <a:lnTo>
                  <a:pt x="5544" y="37070"/>
                </a:lnTo>
                <a:lnTo>
                  <a:pt x="12653" y="42465"/>
                </a:lnTo>
                <a:lnTo>
                  <a:pt x="26036" y="44499"/>
                </a:lnTo>
                <a:lnTo>
                  <a:pt x="37472" y="39115"/>
                </a:lnTo>
                <a:lnTo>
                  <a:pt x="44178" y="28517"/>
                </a:lnTo>
                <a:lnTo>
                  <a:pt x="43374" y="14906"/>
                </a:lnTo>
                <a:lnTo>
                  <a:pt x="35382" y="4101"/>
                </a:lnTo>
                <a:lnTo>
                  <a:pt x="235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05669" y="16406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4138" y="0"/>
                </a:moveTo>
                <a:lnTo>
                  <a:pt x="11574" y="2875"/>
                </a:lnTo>
                <a:lnTo>
                  <a:pt x="2102" y="13096"/>
                </a:lnTo>
                <a:lnTo>
                  <a:pt x="0" y="21766"/>
                </a:lnTo>
                <a:lnTo>
                  <a:pt x="1476" y="30352"/>
                </a:lnTo>
                <a:lnTo>
                  <a:pt x="6063" y="37867"/>
                </a:lnTo>
                <a:lnTo>
                  <a:pt x="13290" y="43322"/>
                </a:lnTo>
                <a:lnTo>
                  <a:pt x="26624" y="45184"/>
                </a:lnTo>
                <a:lnTo>
                  <a:pt x="38005" y="39449"/>
                </a:lnTo>
                <a:lnTo>
                  <a:pt x="44794" y="28571"/>
                </a:lnTo>
                <a:lnTo>
                  <a:pt x="44355" y="15001"/>
                </a:lnTo>
                <a:lnTo>
                  <a:pt x="36247" y="4149"/>
                </a:lnTo>
                <a:lnTo>
                  <a:pt x="241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923289" y="9215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4737" y="0"/>
                </a:moveTo>
                <a:lnTo>
                  <a:pt x="2159" y="1524"/>
                </a:lnTo>
                <a:lnTo>
                  <a:pt x="1079" y="3810"/>
                </a:lnTo>
                <a:lnTo>
                  <a:pt x="0" y="5968"/>
                </a:lnTo>
                <a:lnTo>
                  <a:pt x="774" y="8254"/>
                </a:lnTo>
                <a:lnTo>
                  <a:pt x="3022" y="9271"/>
                </a:lnTo>
                <a:lnTo>
                  <a:pt x="5257" y="10413"/>
                </a:lnTo>
                <a:lnTo>
                  <a:pt x="8216" y="9905"/>
                </a:lnTo>
                <a:lnTo>
                  <a:pt x="9296" y="7747"/>
                </a:lnTo>
                <a:lnTo>
                  <a:pt x="10363" y="5461"/>
                </a:lnTo>
                <a:lnTo>
                  <a:pt x="9207" y="2159"/>
                </a:lnTo>
                <a:lnTo>
                  <a:pt x="6972" y="1015"/>
                </a:lnTo>
                <a:lnTo>
                  <a:pt x="47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47268" y="265973"/>
            <a:ext cx="5715" cy="8255"/>
          </a:xfrm>
          <a:custGeom>
            <a:avLst/>
            <a:gdLst/>
            <a:ahLst/>
            <a:cxnLst/>
            <a:rect l="l" t="t" r="r" b="b"/>
            <a:pathLst>
              <a:path w="5714" h="8254">
                <a:moveTo>
                  <a:pt x="2997" y="0"/>
                </a:moveTo>
                <a:lnTo>
                  <a:pt x="330" y="1361"/>
                </a:lnTo>
                <a:lnTo>
                  <a:pt x="0" y="3901"/>
                </a:lnTo>
                <a:lnTo>
                  <a:pt x="406" y="6822"/>
                </a:lnTo>
                <a:lnTo>
                  <a:pt x="2641" y="7965"/>
                </a:lnTo>
                <a:lnTo>
                  <a:pt x="5568" y="7326"/>
                </a:lnTo>
                <a:lnTo>
                  <a:pt x="5214" y="3329"/>
                </a:lnTo>
                <a:lnTo>
                  <a:pt x="29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29056" y="738560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751" y="0"/>
                </a:moveTo>
                <a:lnTo>
                  <a:pt x="1079" y="1341"/>
                </a:lnTo>
                <a:lnTo>
                  <a:pt x="0" y="3627"/>
                </a:lnTo>
                <a:lnTo>
                  <a:pt x="1155" y="6929"/>
                </a:lnTo>
                <a:lnTo>
                  <a:pt x="3403" y="8072"/>
                </a:lnTo>
                <a:lnTo>
                  <a:pt x="6324" y="7413"/>
                </a:lnTo>
                <a:lnTo>
                  <a:pt x="5970" y="3373"/>
                </a:lnTo>
                <a:lnTo>
                  <a:pt x="37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19797" y="860425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30">
                <a:moveTo>
                  <a:pt x="3238" y="0"/>
                </a:moveTo>
                <a:lnTo>
                  <a:pt x="1409" y="1904"/>
                </a:lnTo>
                <a:lnTo>
                  <a:pt x="330" y="4190"/>
                </a:lnTo>
                <a:lnTo>
                  <a:pt x="0" y="6730"/>
                </a:lnTo>
                <a:lnTo>
                  <a:pt x="1879" y="8509"/>
                </a:lnTo>
                <a:lnTo>
                  <a:pt x="4470" y="8889"/>
                </a:lnTo>
                <a:lnTo>
                  <a:pt x="10807" y="11049"/>
                </a:lnTo>
                <a:lnTo>
                  <a:pt x="12877" y="1015"/>
                </a:lnTo>
                <a:lnTo>
                  <a:pt x="5829" y="380"/>
                </a:lnTo>
                <a:lnTo>
                  <a:pt x="3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18896" y="419703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6" y="0"/>
                </a:moveTo>
                <a:lnTo>
                  <a:pt x="6822" y="1266"/>
                </a:lnTo>
                <a:lnTo>
                  <a:pt x="2514" y="5746"/>
                </a:lnTo>
                <a:lnTo>
                  <a:pt x="0" y="10953"/>
                </a:lnTo>
                <a:lnTo>
                  <a:pt x="2324" y="17684"/>
                </a:lnTo>
                <a:lnTo>
                  <a:pt x="7543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8" y="13331"/>
                </a:lnTo>
                <a:lnTo>
                  <a:pt x="22161" y="7016"/>
                </a:lnTo>
                <a:lnTo>
                  <a:pt x="18346" y="1924"/>
                </a:lnTo>
                <a:lnTo>
                  <a:pt x="126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99288" y="6715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287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30" y="16795"/>
                </a:lnTo>
                <a:lnTo>
                  <a:pt x="7150" y="19208"/>
                </a:lnTo>
                <a:lnTo>
                  <a:pt x="13591" y="20335"/>
                </a:lnTo>
                <a:lnTo>
                  <a:pt x="18800" y="17938"/>
                </a:lnTo>
                <a:lnTo>
                  <a:pt x="21750" y="13065"/>
                </a:lnTo>
                <a:lnTo>
                  <a:pt x="21412" y="6762"/>
                </a:lnTo>
                <a:lnTo>
                  <a:pt x="17712" y="1785"/>
                </a:lnTo>
                <a:lnTo>
                  <a:pt x="12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22896" y="684752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12293" y="0"/>
                </a:moveTo>
                <a:lnTo>
                  <a:pt x="6705" y="1404"/>
                </a:lnTo>
                <a:lnTo>
                  <a:pt x="2514" y="6000"/>
                </a:lnTo>
                <a:lnTo>
                  <a:pt x="0" y="11207"/>
                </a:lnTo>
                <a:lnTo>
                  <a:pt x="2324" y="17811"/>
                </a:lnTo>
                <a:lnTo>
                  <a:pt x="6794" y="19970"/>
                </a:lnTo>
                <a:lnTo>
                  <a:pt x="13291" y="20978"/>
                </a:lnTo>
                <a:lnTo>
                  <a:pt x="18624" y="18319"/>
                </a:lnTo>
                <a:lnTo>
                  <a:pt x="21699" y="13184"/>
                </a:lnTo>
                <a:lnTo>
                  <a:pt x="21424" y="6762"/>
                </a:lnTo>
                <a:lnTo>
                  <a:pt x="17720" y="1785"/>
                </a:lnTo>
                <a:lnTo>
                  <a:pt x="122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08849" y="434276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2536" y="0"/>
                </a:moveTo>
                <a:lnTo>
                  <a:pt x="6777" y="1095"/>
                </a:lnTo>
                <a:lnTo>
                  <a:pt x="2527" y="5524"/>
                </a:lnTo>
                <a:lnTo>
                  <a:pt x="0" y="10731"/>
                </a:lnTo>
                <a:lnTo>
                  <a:pt x="2324" y="17335"/>
                </a:lnTo>
                <a:lnTo>
                  <a:pt x="7543" y="19875"/>
                </a:lnTo>
                <a:lnTo>
                  <a:pt x="13730" y="20722"/>
                </a:lnTo>
                <a:lnTo>
                  <a:pt x="19097" y="18081"/>
                </a:lnTo>
                <a:lnTo>
                  <a:pt x="22345" y="13035"/>
                </a:lnTo>
                <a:lnTo>
                  <a:pt x="22174" y="6667"/>
                </a:lnTo>
                <a:lnTo>
                  <a:pt x="18202" y="1952"/>
                </a:lnTo>
                <a:lnTo>
                  <a:pt x="125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039" y="42592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4" y="0"/>
                </a:moveTo>
                <a:lnTo>
                  <a:pt x="6820" y="1266"/>
                </a:lnTo>
                <a:lnTo>
                  <a:pt x="2517" y="5746"/>
                </a:lnTo>
                <a:lnTo>
                  <a:pt x="0" y="10953"/>
                </a:lnTo>
                <a:lnTo>
                  <a:pt x="2320" y="17684"/>
                </a:lnTo>
                <a:lnTo>
                  <a:pt x="7542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9" y="13331"/>
                </a:lnTo>
                <a:lnTo>
                  <a:pt x="22165" y="7016"/>
                </a:lnTo>
                <a:lnTo>
                  <a:pt x="18346" y="1924"/>
                </a:lnTo>
                <a:lnTo>
                  <a:pt x="12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06716" y="844264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2288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04" y="16795"/>
                </a:lnTo>
                <a:lnTo>
                  <a:pt x="7137" y="19335"/>
                </a:lnTo>
                <a:lnTo>
                  <a:pt x="13264" y="20282"/>
                </a:lnTo>
                <a:lnTo>
                  <a:pt x="18515" y="17859"/>
                </a:lnTo>
                <a:lnTo>
                  <a:pt x="21648" y="13031"/>
                </a:lnTo>
                <a:lnTo>
                  <a:pt x="21424" y="6762"/>
                </a:lnTo>
                <a:lnTo>
                  <a:pt x="17718" y="1785"/>
                </a:lnTo>
                <a:lnTo>
                  <a:pt x="122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6" name="object 16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8348" y="603123"/>
            <a:ext cx="80581" cy="80644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694575" y="1875226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18923" y="0"/>
                </a:moveTo>
                <a:lnTo>
                  <a:pt x="7400" y="4849"/>
                </a:lnTo>
                <a:lnTo>
                  <a:pt x="197" y="15081"/>
                </a:lnTo>
                <a:lnTo>
                  <a:pt x="0" y="28503"/>
                </a:lnTo>
                <a:lnTo>
                  <a:pt x="7530" y="39814"/>
                </a:lnTo>
                <a:lnTo>
                  <a:pt x="19365" y="44696"/>
                </a:lnTo>
                <a:lnTo>
                  <a:pt x="31941" y="42719"/>
                </a:lnTo>
                <a:lnTo>
                  <a:pt x="41694" y="33456"/>
                </a:lnTo>
                <a:lnTo>
                  <a:pt x="44237" y="24868"/>
                </a:lnTo>
                <a:lnTo>
                  <a:pt x="43206" y="16184"/>
                </a:lnTo>
                <a:lnTo>
                  <a:pt x="39016" y="8453"/>
                </a:lnTo>
                <a:lnTo>
                  <a:pt x="32080" y="2722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21423" y="1163066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8923" y="0"/>
                </a:moveTo>
                <a:lnTo>
                  <a:pt x="7400" y="4857"/>
                </a:lnTo>
                <a:lnTo>
                  <a:pt x="197" y="15097"/>
                </a:lnTo>
                <a:lnTo>
                  <a:pt x="0" y="28574"/>
                </a:lnTo>
                <a:lnTo>
                  <a:pt x="7251" y="40074"/>
                </a:lnTo>
                <a:lnTo>
                  <a:pt x="18856" y="44751"/>
                </a:lnTo>
                <a:lnTo>
                  <a:pt x="31275" y="42451"/>
                </a:lnTo>
                <a:lnTo>
                  <a:pt x="40970" y="33019"/>
                </a:lnTo>
                <a:lnTo>
                  <a:pt x="43633" y="24509"/>
                </a:lnTo>
                <a:lnTo>
                  <a:pt x="42854" y="15986"/>
                </a:lnTo>
                <a:lnTo>
                  <a:pt x="38911" y="8391"/>
                </a:lnTo>
                <a:lnTo>
                  <a:pt x="32080" y="2666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97458" y="761388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9573" y="0"/>
                </a:moveTo>
                <a:lnTo>
                  <a:pt x="7699" y="4992"/>
                </a:lnTo>
                <a:lnTo>
                  <a:pt x="277" y="15414"/>
                </a:lnTo>
                <a:lnTo>
                  <a:pt x="0" y="28932"/>
                </a:lnTo>
                <a:lnTo>
                  <a:pt x="7538" y="40243"/>
                </a:lnTo>
                <a:lnTo>
                  <a:pt x="19377" y="45124"/>
                </a:lnTo>
                <a:lnTo>
                  <a:pt x="31953" y="43148"/>
                </a:lnTo>
                <a:lnTo>
                  <a:pt x="41706" y="33885"/>
                </a:lnTo>
                <a:lnTo>
                  <a:pt x="44424" y="25255"/>
                </a:lnTo>
                <a:lnTo>
                  <a:pt x="43778" y="16470"/>
                </a:lnTo>
                <a:lnTo>
                  <a:pt x="39972" y="8614"/>
                </a:lnTo>
                <a:lnTo>
                  <a:pt x="33210" y="2770"/>
                </a:lnTo>
                <a:lnTo>
                  <a:pt x="195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38555" y="167208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346" y="0"/>
                </a:moveTo>
                <a:lnTo>
                  <a:pt x="2374" y="253"/>
                </a:lnTo>
                <a:lnTo>
                  <a:pt x="0" y="4571"/>
                </a:lnTo>
                <a:lnTo>
                  <a:pt x="977" y="8000"/>
                </a:lnTo>
                <a:lnTo>
                  <a:pt x="5346" y="10287"/>
                </a:lnTo>
                <a:lnTo>
                  <a:pt x="7988" y="8889"/>
                </a:lnTo>
                <a:lnTo>
                  <a:pt x="10375" y="4571"/>
                </a:lnTo>
                <a:lnTo>
                  <a:pt x="9715" y="2285"/>
                </a:lnTo>
                <a:lnTo>
                  <a:pt x="7531" y="1142"/>
                </a:lnTo>
                <a:lnTo>
                  <a:pt x="53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10430" y="744219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2953" y="0"/>
                </a:moveTo>
                <a:lnTo>
                  <a:pt x="0" y="462"/>
                </a:lnTo>
                <a:lnTo>
                  <a:pt x="146" y="4460"/>
                </a:lnTo>
                <a:lnTo>
                  <a:pt x="2189" y="7911"/>
                </a:lnTo>
                <a:lnTo>
                  <a:pt x="4922" y="6730"/>
                </a:lnTo>
                <a:lnTo>
                  <a:pt x="6115" y="4571"/>
                </a:lnTo>
                <a:lnTo>
                  <a:pt x="4731" y="1904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55807" y="1292986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2953" y="0"/>
                </a:moveTo>
                <a:lnTo>
                  <a:pt x="0" y="480"/>
                </a:lnTo>
                <a:lnTo>
                  <a:pt x="148" y="4508"/>
                </a:lnTo>
                <a:lnTo>
                  <a:pt x="2194" y="7965"/>
                </a:lnTo>
                <a:lnTo>
                  <a:pt x="4934" y="6730"/>
                </a:lnTo>
                <a:lnTo>
                  <a:pt x="6115" y="4572"/>
                </a:lnTo>
                <a:lnTo>
                  <a:pt x="5137" y="1142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64781" y="1503299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4">
                <a:moveTo>
                  <a:pt x="7277" y="0"/>
                </a:moveTo>
                <a:lnTo>
                  <a:pt x="5359" y="1777"/>
                </a:lnTo>
                <a:lnTo>
                  <a:pt x="0" y="6350"/>
                </a:lnTo>
                <a:lnTo>
                  <a:pt x="7531" y="13335"/>
                </a:lnTo>
                <a:lnTo>
                  <a:pt x="11442" y="7874"/>
                </a:lnTo>
                <a:lnTo>
                  <a:pt x="13360" y="6096"/>
                </a:lnTo>
                <a:lnTo>
                  <a:pt x="13817" y="3555"/>
                </a:lnTo>
                <a:lnTo>
                  <a:pt x="12039" y="1650"/>
                </a:lnTo>
                <a:lnTo>
                  <a:pt x="9855" y="508"/>
                </a:lnTo>
                <a:lnTo>
                  <a:pt x="72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48855" y="972889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59"/>
                </a:lnTo>
                <a:lnTo>
                  <a:pt x="154" y="7219"/>
                </a:lnTo>
                <a:lnTo>
                  <a:pt x="0" y="13519"/>
                </a:lnTo>
                <a:lnTo>
                  <a:pt x="3550" y="18805"/>
                </a:lnTo>
                <a:lnTo>
                  <a:pt x="9126" y="21044"/>
                </a:lnTo>
                <a:lnTo>
                  <a:pt x="15028" y="20091"/>
                </a:lnTo>
                <a:lnTo>
                  <a:pt x="19558" y="15805"/>
                </a:lnTo>
                <a:lnTo>
                  <a:pt x="22339" y="10725"/>
                </a:lnTo>
                <a:lnTo>
                  <a:pt x="20370" y="3994"/>
                </a:lnTo>
                <a:lnTo>
                  <a:pt x="15278" y="1200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60107" y="67483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8818" y="0"/>
                </a:moveTo>
                <a:lnTo>
                  <a:pt x="3460" y="2111"/>
                </a:lnTo>
                <a:lnTo>
                  <a:pt x="93" y="6746"/>
                </a:lnTo>
                <a:lnTo>
                  <a:pt x="0" y="13001"/>
                </a:lnTo>
                <a:lnTo>
                  <a:pt x="3382" y="18315"/>
                </a:lnTo>
                <a:lnTo>
                  <a:pt x="8616" y="20558"/>
                </a:lnTo>
                <a:lnTo>
                  <a:pt x="14251" y="19466"/>
                </a:lnTo>
                <a:lnTo>
                  <a:pt x="18834" y="14779"/>
                </a:lnTo>
                <a:lnTo>
                  <a:pt x="21615" y="9699"/>
                </a:lnTo>
                <a:lnTo>
                  <a:pt x="19977" y="4111"/>
                </a:lnTo>
                <a:lnTo>
                  <a:pt x="14884" y="1317"/>
                </a:lnTo>
                <a:lnTo>
                  <a:pt x="88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512546" y="154008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93" y="18321"/>
                </a:lnTo>
                <a:lnTo>
                  <a:pt x="8974" y="20700"/>
                </a:lnTo>
                <a:lnTo>
                  <a:pt x="14857" y="19770"/>
                </a:lnTo>
                <a:lnTo>
                  <a:pt x="19558" y="15160"/>
                </a:lnTo>
                <a:lnTo>
                  <a:pt x="21945" y="10842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296202" y="138625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60" h="21590">
                <a:moveTo>
                  <a:pt x="9251" y="0"/>
                </a:moveTo>
                <a:lnTo>
                  <a:pt x="3924" y="2456"/>
                </a:lnTo>
                <a:lnTo>
                  <a:pt x="454" y="7342"/>
                </a:lnTo>
                <a:lnTo>
                  <a:pt x="0" y="13537"/>
                </a:lnTo>
                <a:lnTo>
                  <a:pt x="3550" y="18803"/>
                </a:lnTo>
                <a:lnTo>
                  <a:pt x="9126" y="20998"/>
                </a:lnTo>
                <a:lnTo>
                  <a:pt x="15028" y="20002"/>
                </a:lnTo>
                <a:lnTo>
                  <a:pt x="19557" y="15696"/>
                </a:lnTo>
                <a:lnTo>
                  <a:pt x="22339" y="10616"/>
                </a:lnTo>
                <a:lnTo>
                  <a:pt x="20358" y="3885"/>
                </a:lnTo>
                <a:lnTo>
                  <a:pt x="15278" y="1091"/>
                </a:lnTo>
                <a:lnTo>
                  <a:pt x="92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152385" y="763141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67"/>
                </a:lnTo>
                <a:lnTo>
                  <a:pt x="154" y="7235"/>
                </a:lnTo>
                <a:lnTo>
                  <a:pt x="0" y="13590"/>
                </a:lnTo>
                <a:lnTo>
                  <a:pt x="3550" y="18857"/>
                </a:lnTo>
                <a:lnTo>
                  <a:pt x="9126" y="21052"/>
                </a:lnTo>
                <a:lnTo>
                  <a:pt x="15028" y="20056"/>
                </a:lnTo>
                <a:lnTo>
                  <a:pt x="19557" y="15749"/>
                </a:lnTo>
                <a:lnTo>
                  <a:pt x="22339" y="10669"/>
                </a:lnTo>
                <a:lnTo>
                  <a:pt x="20370" y="3938"/>
                </a:lnTo>
                <a:lnTo>
                  <a:pt x="15278" y="1144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18553" y="1660350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43" y="18208"/>
                </a:lnTo>
                <a:lnTo>
                  <a:pt x="8783" y="20272"/>
                </a:lnTo>
                <a:lnTo>
                  <a:pt x="14450" y="19145"/>
                </a:lnTo>
                <a:lnTo>
                  <a:pt x="18872" y="14779"/>
                </a:lnTo>
                <a:lnTo>
                  <a:pt x="21653" y="9699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0" name="object 18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1031" y="976502"/>
            <a:ext cx="78460" cy="78486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2355" y="812800"/>
            <a:ext cx="71690" cy="68072"/>
          </a:xfrm>
          <a:prstGeom prst="rect">
            <a:avLst/>
          </a:prstGeom>
        </p:spPr>
      </p:pic>
      <p:sp>
        <p:nvSpPr>
          <p:cNvPr id="182" name="object 182"/>
          <p:cNvSpPr/>
          <p:nvPr/>
        </p:nvSpPr>
        <p:spPr>
          <a:xfrm>
            <a:off x="570328" y="614102"/>
            <a:ext cx="162560" cy="136525"/>
          </a:xfrm>
          <a:custGeom>
            <a:avLst/>
            <a:gdLst/>
            <a:ahLst/>
            <a:cxnLst/>
            <a:rect l="l" t="t" r="r" b="b"/>
            <a:pathLst>
              <a:path w="162559" h="136525">
                <a:moveTo>
                  <a:pt x="104740" y="0"/>
                </a:moveTo>
                <a:lnTo>
                  <a:pt x="55169" y="8830"/>
                </a:lnTo>
                <a:lnTo>
                  <a:pt x="19516" y="24167"/>
                </a:lnTo>
                <a:lnTo>
                  <a:pt x="0" y="63605"/>
                </a:lnTo>
                <a:lnTo>
                  <a:pt x="398" y="82855"/>
                </a:lnTo>
                <a:lnTo>
                  <a:pt x="22570" y="113607"/>
                </a:lnTo>
                <a:lnTo>
                  <a:pt x="51666" y="127323"/>
                </a:lnTo>
                <a:lnTo>
                  <a:pt x="61187" y="131452"/>
                </a:lnTo>
                <a:lnTo>
                  <a:pt x="70978" y="134641"/>
                </a:lnTo>
                <a:lnTo>
                  <a:pt x="80771" y="135949"/>
                </a:lnTo>
                <a:lnTo>
                  <a:pt x="90299" y="134435"/>
                </a:lnTo>
                <a:lnTo>
                  <a:pt x="96980" y="131641"/>
                </a:lnTo>
                <a:lnTo>
                  <a:pt x="102695" y="127831"/>
                </a:lnTo>
                <a:lnTo>
                  <a:pt x="107470" y="122624"/>
                </a:lnTo>
                <a:lnTo>
                  <a:pt x="121050" y="108676"/>
                </a:lnTo>
                <a:lnTo>
                  <a:pt x="133822" y="93906"/>
                </a:lnTo>
                <a:lnTo>
                  <a:pt x="145700" y="78351"/>
                </a:lnTo>
                <a:lnTo>
                  <a:pt x="156593" y="62045"/>
                </a:lnTo>
                <a:lnTo>
                  <a:pt x="162280" y="44102"/>
                </a:lnTo>
                <a:lnTo>
                  <a:pt x="158084" y="27945"/>
                </a:lnTo>
                <a:lnTo>
                  <a:pt x="146465" y="14646"/>
                </a:lnTo>
                <a:lnTo>
                  <a:pt x="129885" y="5276"/>
                </a:lnTo>
                <a:lnTo>
                  <a:pt x="104740" y="0"/>
                </a:lnTo>
                <a:close/>
              </a:path>
            </a:pathLst>
          </a:custGeom>
          <a:solidFill>
            <a:srgbClr val="EAD1A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3" name="object 183"/>
          <p:cNvGrpSpPr/>
          <p:nvPr/>
        </p:nvGrpSpPr>
        <p:grpSpPr>
          <a:xfrm>
            <a:off x="202416" y="406908"/>
            <a:ext cx="326390" cy="526415"/>
            <a:chOff x="202416" y="406908"/>
            <a:chExt cx="326390" cy="526415"/>
          </a:xfrm>
        </p:grpSpPr>
        <p:sp>
          <p:nvSpPr>
            <p:cNvPr id="184" name="object 184"/>
            <p:cNvSpPr/>
            <p:nvPr/>
          </p:nvSpPr>
          <p:spPr>
            <a:xfrm>
              <a:off x="202416" y="662178"/>
              <a:ext cx="290830" cy="271145"/>
            </a:xfrm>
            <a:custGeom>
              <a:avLst/>
              <a:gdLst/>
              <a:ahLst/>
              <a:cxnLst/>
              <a:rect l="l" t="t" r="r" b="b"/>
              <a:pathLst>
                <a:path w="290830" h="271144">
                  <a:moveTo>
                    <a:pt x="128164" y="0"/>
                  </a:moveTo>
                  <a:lnTo>
                    <a:pt x="77056" y="24590"/>
                  </a:lnTo>
                  <a:lnTo>
                    <a:pt x="42533" y="51466"/>
                  </a:lnTo>
                  <a:lnTo>
                    <a:pt x="14479" y="85401"/>
                  </a:lnTo>
                  <a:lnTo>
                    <a:pt x="0" y="126585"/>
                  </a:lnTo>
                  <a:lnTo>
                    <a:pt x="465" y="148462"/>
                  </a:lnTo>
                  <a:lnTo>
                    <a:pt x="22114" y="194468"/>
                  </a:lnTo>
                  <a:lnTo>
                    <a:pt x="59774" y="231521"/>
                  </a:lnTo>
                  <a:lnTo>
                    <a:pt x="102969" y="262310"/>
                  </a:lnTo>
                  <a:lnTo>
                    <a:pt x="151536" y="270922"/>
                  </a:lnTo>
                  <a:lnTo>
                    <a:pt x="167776" y="269458"/>
                  </a:lnTo>
                  <a:lnTo>
                    <a:pt x="206868" y="262439"/>
                  </a:lnTo>
                  <a:lnTo>
                    <a:pt x="249169" y="229235"/>
                  </a:lnTo>
                  <a:lnTo>
                    <a:pt x="267846" y="212010"/>
                  </a:lnTo>
                  <a:lnTo>
                    <a:pt x="276407" y="202963"/>
                  </a:lnTo>
                  <a:lnTo>
                    <a:pt x="283561" y="192786"/>
                  </a:lnTo>
                  <a:lnTo>
                    <a:pt x="290367" y="167399"/>
                  </a:lnTo>
                  <a:lnTo>
                    <a:pt x="288500" y="137620"/>
                  </a:lnTo>
                  <a:lnTo>
                    <a:pt x="279219" y="109007"/>
                  </a:lnTo>
                  <a:lnTo>
                    <a:pt x="263787" y="87122"/>
                  </a:lnTo>
                  <a:lnTo>
                    <a:pt x="240746" y="71453"/>
                  </a:lnTo>
                  <a:lnTo>
                    <a:pt x="215340" y="59118"/>
                  </a:lnTo>
                  <a:lnTo>
                    <a:pt x="189939" y="45831"/>
                  </a:lnTo>
                  <a:lnTo>
                    <a:pt x="166911" y="27305"/>
                  </a:lnTo>
                  <a:lnTo>
                    <a:pt x="158466" y="18162"/>
                  </a:lnTo>
                  <a:lnTo>
                    <a:pt x="149466" y="9509"/>
                  </a:lnTo>
                  <a:lnTo>
                    <a:pt x="139503" y="2926"/>
                  </a:lnTo>
                  <a:lnTo>
                    <a:pt x="12816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2690" y="406908"/>
              <a:ext cx="182336" cy="23406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007" y="541655"/>
              <a:ext cx="83422" cy="80137"/>
            </a:xfrm>
            <a:prstGeom prst="rect">
              <a:avLst/>
            </a:prstGeom>
          </p:spPr>
        </p:pic>
      </p:grpSp>
      <p:pic>
        <p:nvPicPr>
          <p:cNvPr id="187" name="object 18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1344" y="365377"/>
            <a:ext cx="188134" cy="158700"/>
          </a:xfrm>
          <a:prstGeom prst="rect">
            <a:avLst/>
          </a:prstGeom>
        </p:spPr>
      </p:pic>
      <p:grpSp>
        <p:nvGrpSpPr>
          <p:cNvPr id="188" name="object 188"/>
          <p:cNvGrpSpPr/>
          <p:nvPr/>
        </p:nvGrpSpPr>
        <p:grpSpPr>
          <a:xfrm>
            <a:off x="422148" y="1289303"/>
            <a:ext cx="8297545" cy="1744345"/>
            <a:chOff x="422148" y="1289303"/>
            <a:chExt cx="8297545" cy="1744345"/>
          </a:xfrm>
        </p:grpSpPr>
        <p:sp>
          <p:nvSpPr>
            <p:cNvPr id="189" name="object 189"/>
            <p:cNvSpPr/>
            <p:nvPr/>
          </p:nvSpPr>
          <p:spPr>
            <a:xfrm>
              <a:off x="6396355" y="1705482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0" y="0"/>
                  </a:moveTo>
                  <a:lnTo>
                    <a:pt x="1778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07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2148" y="1289303"/>
              <a:ext cx="8297418" cy="1744218"/>
            </a:xfrm>
            <a:prstGeom prst="rect">
              <a:avLst/>
            </a:prstGeom>
          </p:spPr>
        </p:pic>
      </p:grpSp>
      <p:sp>
        <p:nvSpPr>
          <p:cNvPr id="191" name="object 191"/>
          <p:cNvSpPr txBox="1">
            <a:spLocks noGrp="1"/>
          </p:cNvSpPr>
          <p:nvPr>
            <p:ph type="title"/>
          </p:nvPr>
        </p:nvSpPr>
        <p:spPr>
          <a:xfrm>
            <a:off x="3241675" y="385698"/>
            <a:ext cx="266319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5"/>
              <a:t>Pa</a:t>
            </a:r>
            <a:r>
              <a:rPr dirty="0" spc="-430"/>
              <a:t>y</a:t>
            </a:r>
            <a:r>
              <a:rPr dirty="0" spc="-350"/>
              <a:t>lo</a:t>
            </a:r>
            <a:r>
              <a:rPr dirty="0" spc="-455"/>
              <a:t>a</a:t>
            </a:r>
            <a:r>
              <a:rPr dirty="0" spc="-445"/>
              <a:t>d</a:t>
            </a:r>
            <a:r>
              <a:rPr dirty="0" spc="-280"/>
              <a:t> </a:t>
            </a:r>
            <a:r>
              <a:rPr dirty="0" spc="-275"/>
              <a:t>vs</a:t>
            </a:r>
            <a:r>
              <a:rPr dirty="0" spc="-280"/>
              <a:t> </a:t>
            </a:r>
            <a:r>
              <a:rPr dirty="0" spc="-685"/>
              <a:t>O</a:t>
            </a:r>
            <a:r>
              <a:rPr dirty="0" spc="-405"/>
              <a:t>r</a:t>
            </a:r>
            <a:r>
              <a:rPr dirty="0" spc="-370"/>
              <a:t>bit</a:t>
            </a:r>
            <a:r>
              <a:rPr dirty="0" spc="-285"/>
              <a:t> </a:t>
            </a:r>
            <a:r>
              <a:rPr dirty="0" spc="-515"/>
              <a:t>Type</a:t>
            </a:r>
          </a:p>
        </p:txBody>
      </p:sp>
      <p:sp>
        <p:nvSpPr>
          <p:cNvPr id="192" name="object 192"/>
          <p:cNvSpPr txBox="1"/>
          <p:nvPr/>
        </p:nvSpPr>
        <p:spPr>
          <a:xfrm>
            <a:off x="580440" y="3140151"/>
            <a:ext cx="8204200" cy="13074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Payload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of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mass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in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between</a:t>
            </a:r>
            <a:r>
              <a:rPr dirty="0" sz="1400" spc="-2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2000Kg</a:t>
            </a:r>
            <a:r>
              <a:rPr dirty="0" sz="1400" spc="-3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and</a:t>
            </a:r>
            <a:r>
              <a:rPr dirty="0" sz="1400" spc="-2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4000Kg</a:t>
            </a:r>
            <a:r>
              <a:rPr dirty="0" sz="1400" spc="-3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have</a:t>
            </a:r>
            <a:r>
              <a:rPr dirty="0" sz="1400" spc="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higher</a:t>
            </a:r>
            <a:r>
              <a:rPr dirty="0" sz="1400" spc="-3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success</a:t>
            </a:r>
            <a:r>
              <a:rPr dirty="0" sz="1400" spc="-3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rate</a:t>
            </a:r>
            <a:r>
              <a:rPr dirty="0" sz="1400" spc="-2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for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ISS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orbit.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Payload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of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mass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in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 between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5000Kg</a:t>
            </a:r>
            <a:r>
              <a:rPr dirty="0" sz="1400" spc="-3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and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7000Kg</a:t>
            </a:r>
            <a:r>
              <a:rPr dirty="0" sz="1400" spc="-3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have</a:t>
            </a:r>
            <a:r>
              <a:rPr dirty="0" sz="1400" spc="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higher</a:t>
            </a:r>
            <a:r>
              <a:rPr dirty="0" sz="1400" spc="-3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failure</a:t>
            </a:r>
            <a:r>
              <a:rPr dirty="0" sz="1400" spc="-2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rate</a:t>
            </a:r>
            <a:r>
              <a:rPr dirty="0" sz="1400" spc="-2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for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GTO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orbit.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Payload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of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mass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less</a:t>
            </a:r>
            <a:r>
              <a:rPr dirty="0" sz="1400" spc="-2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than</a:t>
            </a:r>
            <a:r>
              <a:rPr dirty="0" sz="1400" spc="-2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2000</a:t>
            </a:r>
            <a:r>
              <a:rPr dirty="0" sz="1400" spc="-3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have</a:t>
            </a:r>
            <a:r>
              <a:rPr dirty="0" sz="1400" spc="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higher</a:t>
            </a:r>
            <a:r>
              <a:rPr dirty="0" sz="1400" spc="-3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failure</a:t>
            </a:r>
            <a:r>
              <a:rPr dirty="0" sz="1400" spc="-2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rate</a:t>
            </a:r>
            <a:r>
              <a:rPr dirty="0" sz="1400" spc="-3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for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PO,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ISS,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and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LEO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orbit</a:t>
            </a:r>
            <a:r>
              <a:rPr dirty="0" sz="1400" spc="-2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while</a:t>
            </a:r>
            <a:r>
              <a:rPr dirty="0" sz="1400" spc="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for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SSO,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HEO,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and</a:t>
            </a:r>
            <a:r>
              <a:rPr dirty="0" sz="1400" spc="-3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ES-L1</a:t>
            </a:r>
            <a:r>
              <a:rPr dirty="0" sz="1400" spc="-3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have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higher</a:t>
            </a:r>
            <a:r>
              <a:rPr dirty="0" sz="1400" spc="-3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success</a:t>
            </a:r>
            <a:r>
              <a:rPr dirty="0" sz="1400" spc="-4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rate.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93" name="object 19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11480" y="3197351"/>
            <a:ext cx="150571" cy="150875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09955" y="3616452"/>
            <a:ext cx="150571" cy="149351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16051" y="4047744"/>
            <a:ext cx="150571" cy="14935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77595" y="1257300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897" y="0"/>
                </a:moveTo>
                <a:lnTo>
                  <a:pt x="36563" y="37211"/>
                </a:lnTo>
                <a:lnTo>
                  <a:pt x="0" y="42672"/>
                </a:lnTo>
                <a:lnTo>
                  <a:pt x="36563" y="48133"/>
                </a:lnTo>
                <a:lnTo>
                  <a:pt x="41897" y="85344"/>
                </a:lnTo>
                <a:lnTo>
                  <a:pt x="47256" y="48133"/>
                </a:lnTo>
                <a:lnTo>
                  <a:pt x="83820" y="42672"/>
                </a:lnTo>
                <a:lnTo>
                  <a:pt x="47256" y="37211"/>
                </a:lnTo>
                <a:lnTo>
                  <a:pt x="4189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7148" y="85496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19" y="0"/>
                </a:moveTo>
                <a:lnTo>
                  <a:pt x="37388" y="37464"/>
                </a:lnTo>
                <a:lnTo>
                  <a:pt x="0" y="42672"/>
                </a:lnTo>
                <a:lnTo>
                  <a:pt x="37388" y="48133"/>
                </a:lnTo>
                <a:lnTo>
                  <a:pt x="42519" y="85344"/>
                </a:lnTo>
                <a:lnTo>
                  <a:pt x="47929" y="48133"/>
                </a:lnTo>
                <a:lnTo>
                  <a:pt x="85318" y="42672"/>
                </a:lnTo>
                <a:lnTo>
                  <a:pt x="47929" y="37464"/>
                </a:lnTo>
                <a:lnTo>
                  <a:pt x="425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631390" y="1395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1262" y="0"/>
                </a:moveTo>
                <a:lnTo>
                  <a:pt x="9362" y="4185"/>
                </a:lnTo>
                <a:lnTo>
                  <a:pt x="1307" y="15001"/>
                </a:lnTo>
                <a:lnTo>
                  <a:pt x="0" y="23879"/>
                </a:lnTo>
                <a:lnTo>
                  <a:pt x="2085" y="32210"/>
                </a:lnTo>
                <a:lnTo>
                  <a:pt x="7147" y="39112"/>
                </a:lnTo>
                <a:lnTo>
                  <a:pt x="14769" y="43703"/>
                </a:lnTo>
                <a:lnTo>
                  <a:pt x="28221" y="44243"/>
                </a:lnTo>
                <a:lnTo>
                  <a:pt x="38852" y="37639"/>
                </a:lnTo>
                <a:lnTo>
                  <a:pt x="44362" y="26416"/>
                </a:lnTo>
                <a:lnTo>
                  <a:pt x="42455" y="13096"/>
                </a:lnTo>
                <a:lnTo>
                  <a:pt x="33472" y="2839"/>
                </a:lnTo>
                <a:lnTo>
                  <a:pt x="21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19410" y="437911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1625" y="0"/>
                </a:moveTo>
                <a:lnTo>
                  <a:pt x="9485" y="3919"/>
                </a:lnTo>
                <a:lnTo>
                  <a:pt x="1273" y="14589"/>
                </a:lnTo>
                <a:lnTo>
                  <a:pt x="0" y="23512"/>
                </a:lnTo>
                <a:lnTo>
                  <a:pt x="2035" y="32067"/>
                </a:lnTo>
                <a:lnTo>
                  <a:pt x="7024" y="39217"/>
                </a:lnTo>
                <a:lnTo>
                  <a:pt x="14608" y="43926"/>
                </a:lnTo>
                <a:lnTo>
                  <a:pt x="28487" y="44549"/>
                </a:lnTo>
                <a:lnTo>
                  <a:pt x="39437" y="37766"/>
                </a:lnTo>
                <a:lnTo>
                  <a:pt x="45148" y="26316"/>
                </a:lnTo>
                <a:lnTo>
                  <a:pt x="43310" y="12938"/>
                </a:lnTo>
                <a:lnTo>
                  <a:pt x="34099" y="2962"/>
                </a:lnTo>
                <a:lnTo>
                  <a:pt x="216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352790" y="522150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4">
                <a:moveTo>
                  <a:pt x="3363" y="0"/>
                </a:moveTo>
                <a:lnTo>
                  <a:pt x="888" y="1597"/>
                </a:lnTo>
                <a:lnTo>
                  <a:pt x="0" y="4010"/>
                </a:lnTo>
                <a:lnTo>
                  <a:pt x="1777" y="6423"/>
                </a:lnTo>
                <a:lnTo>
                  <a:pt x="3809" y="7947"/>
                </a:lnTo>
                <a:lnTo>
                  <a:pt x="6693" y="7044"/>
                </a:lnTo>
                <a:lnTo>
                  <a:pt x="5921" y="3105"/>
                </a:lnTo>
                <a:lnTo>
                  <a:pt x="33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360918" y="27485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366" y="0"/>
                </a:moveTo>
                <a:lnTo>
                  <a:pt x="5695" y="1901"/>
                </a:lnTo>
                <a:lnTo>
                  <a:pt x="1904" y="6826"/>
                </a:lnTo>
                <a:lnTo>
                  <a:pt x="0" y="12287"/>
                </a:lnTo>
                <a:lnTo>
                  <a:pt x="2921" y="18637"/>
                </a:lnTo>
                <a:lnTo>
                  <a:pt x="8381" y="20542"/>
                </a:lnTo>
                <a:lnTo>
                  <a:pt x="14642" y="20796"/>
                </a:lnTo>
                <a:lnTo>
                  <a:pt x="19700" y="17621"/>
                </a:lnTo>
                <a:lnTo>
                  <a:pt x="22401" y="12255"/>
                </a:lnTo>
                <a:lnTo>
                  <a:pt x="21589" y="5937"/>
                </a:lnTo>
                <a:lnTo>
                  <a:pt x="17228" y="1289"/>
                </a:lnTo>
                <a:lnTo>
                  <a:pt x="11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594852" y="540178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1080" y="0"/>
                </a:moveTo>
                <a:lnTo>
                  <a:pt x="5683" y="1922"/>
                </a:lnTo>
                <a:lnTo>
                  <a:pt x="1904" y="7191"/>
                </a:lnTo>
                <a:lnTo>
                  <a:pt x="0" y="12652"/>
                </a:lnTo>
                <a:lnTo>
                  <a:pt x="2413" y="17986"/>
                </a:lnTo>
                <a:lnTo>
                  <a:pt x="7874" y="20018"/>
                </a:lnTo>
                <a:lnTo>
                  <a:pt x="14095" y="20318"/>
                </a:lnTo>
                <a:lnTo>
                  <a:pt x="19065" y="17367"/>
                </a:lnTo>
                <a:lnTo>
                  <a:pt x="21679" y="12249"/>
                </a:lnTo>
                <a:lnTo>
                  <a:pt x="20827" y="6048"/>
                </a:lnTo>
                <a:lnTo>
                  <a:pt x="16621" y="1387"/>
                </a:lnTo>
                <a:lnTo>
                  <a:pt x="110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093836" y="52936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461" y="0"/>
                </a:moveTo>
                <a:lnTo>
                  <a:pt x="5766" y="1901"/>
                </a:lnTo>
                <a:lnTo>
                  <a:pt x="1905" y="6826"/>
                </a:lnTo>
                <a:lnTo>
                  <a:pt x="0" y="12287"/>
                </a:lnTo>
                <a:lnTo>
                  <a:pt x="3048" y="18637"/>
                </a:lnTo>
                <a:lnTo>
                  <a:pt x="8509" y="20542"/>
                </a:lnTo>
                <a:lnTo>
                  <a:pt x="14714" y="20796"/>
                </a:lnTo>
                <a:lnTo>
                  <a:pt x="19764" y="17621"/>
                </a:lnTo>
                <a:lnTo>
                  <a:pt x="22457" y="12255"/>
                </a:lnTo>
                <a:lnTo>
                  <a:pt x="21590" y="5937"/>
                </a:lnTo>
                <a:lnTo>
                  <a:pt x="17299" y="1289"/>
                </a:lnTo>
                <a:lnTo>
                  <a:pt x="114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08493" y="261620"/>
            <a:ext cx="84200" cy="84200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9084051" y="105168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20131" y="44565"/>
                </a:lnTo>
                <a:lnTo>
                  <a:pt x="32658" y="41814"/>
                </a:lnTo>
                <a:lnTo>
                  <a:pt x="41876" y="33016"/>
                </a:lnTo>
                <a:lnTo>
                  <a:pt x="44580" y="19812"/>
                </a:lnTo>
                <a:lnTo>
                  <a:pt x="41808" y="11340"/>
                </a:lnTo>
                <a:lnTo>
                  <a:pt x="36024" y="4810"/>
                </a:lnTo>
                <a:lnTo>
                  <a:pt x="28168" y="827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536174" y="565023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19992" y="44942"/>
                </a:lnTo>
                <a:lnTo>
                  <a:pt x="32214" y="42163"/>
                </a:lnTo>
                <a:lnTo>
                  <a:pt x="41126" y="33194"/>
                </a:lnTo>
                <a:lnTo>
                  <a:pt x="43691" y="19938"/>
                </a:lnTo>
                <a:lnTo>
                  <a:pt x="41058" y="11394"/>
                </a:lnTo>
                <a:lnTo>
                  <a:pt x="35579" y="4825"/>
                </a:lnTo>
                <a:lnTo>
                  <a:pt x="28029" y="829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452346" y="134112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19823" y="0"/>
                </a:moveTo>
                <a:lnTo>
                  <a:pt x="7040" y="5470"/>
                </a:lnTo>
                <a:lnTo>
                  <a:pt x="138" y="16335"/>
                </a:lnTo>
                <a:lnTo>
                  <a:pt x="0" y="29128"/>
                </a:lnTo>
                <a:lnTo>
                  <a:pt x="7504" y="40386"/>
                </a:lnTo>
                <a:lnTo>
                  <a:pt x="20121" y="45400"/>
                </a:lnTo>
                <a:lnTo>
                  <a:pt x="32619" y="42687"/>
                </a:lnTo>
                <a:lnTo>
                  <a:pt x="41830" y="33903"/>
                </a:lnTo>
                <a:lnTo>
                  <a:pt x="44588" y="20700"/>
                </a:lnTo>
                <a:lnTo>
                  <a:pt x="41880" y="12090"/>
                </a:lnTo>
                <a:lnTo>
                  <a:pt x="36349" y="5254"/>
                </a:lnTo>
                <a:lnTo>
                  <a:pt x="28747" y="966"/>
                </a:lnTo>
                <a:lnTo>
                  <a:pt x="19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997822" y="872236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59" h="9525">
                <a:moveTo>
                  <a:pt x="7238" y="0"/>
                </a:moveTo>
                <a:lnTo>
                  <a:pt x="4825" y="253"/>
                </a:lnTo>
                <a:lnTo>
                  <a:pt x="2412" y="508"/>
                </a:lnTo>
                <a:lnTo>
                  <a:pt x="0" y="2412"/>
                </a:lnTo>
                <a:lnTo>
                  <a:pt x="380" y="4825"/>
                </a:lnTo>
                <a:lnTo>
                  <a:pt x="634" y="7365"/>
                </a:lnTo>
                <a:lnTo>
                  <a:pt x="3301" y="9525"/>
                </a:lnTo>
                <a:lnTo>
                  <a:pt x="8254" y="9016"/>
                </a:lnTo>
                <a:lnTo>
                  <a:pt x="9651" y="6350"/>
                </a:lnTo>
                <a:lnTo>
                  <a:pt x="9144" y="1397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608907" y="13716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2200" y="0"/>
                </a:moveTo>
                <a:lnTo>
                  <a:pt x="0" y="2049"/>
                </a:lnTo>
                <a:lnTo>
                  <a:pt x="2407" y="5254"/>
                </a:lnTo>
                <a:lnTo>
                  <a:pt x="6076" y="6911"/>
                </a:lnTo>
                <a:lnTo>
                  <a:pt x="7661" y="4318"/>
                </a:lnTo>
                <a:lnTo>
                  <a:pt x="7407" y="1905"/>
                </a:lnTo>
                <a:lnTo>
                  <a:pt x="4740" y="508"/>
                </a:lnTo>
                <a:lnTo>
                  <a:pt x="22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58792" y="43865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4613" y="0"/>
                </a:moveTo>
                <a:lnTo>
                  <a:pt x="2200" y="253"/>
                </a:lnTo>
                <a:lnTo>
                  <a:pt x="0" y="2303"/>
                </a:lnTo>
                <a:lnTo>
                  <a:pt x="2407" y="5508"/>
                </a:lnTo>
                <a:lnTo>
                  <a:pt x="6076" y="7165"/>
                </a:lnTo>
                <a:lnTo>
                  <a:pt x="7661" y="4571"/>
                </a:lnTo>
                <a:lnTo>
                  <a:pt x="7407" y="2158"/>
                </a:lnTo>
                <a:lnTo>
                  <a:pt x="46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007093" y="65976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7238" y="0"/>
                </a:moveTo>
                <a:lnTo>
                  <a:pt x="4699" y="254"/>
                </a:lnTo>
                <a:lnTo>
                  <a:pt x="2285" y="1270"/>
                </a:lnTo>
                <a:lnTo>
                  <a:pt x="1777" y="3810"/>
                </a:lnTo>
                <a:lnTo>
                  <a:pt x="0" y="10668"/>
                </a:lnTo>
                <a:lnTo>
                  <a:pt x="10159" y="12192"/>
                </a:lnTo>
                <a:lnTo>
                  <a:pt x="10286" y="5461"/>
                </a:lnTo>
                <a:lnTo>
                  <a:pt x="10795" y="2921"/>
                </a:lnTo>
                <a:lnTo>
                  <a:pt x="9778" y="508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692477" y="22999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769" y="0"/>
                </a:moveTo>
                <a:lnTo>
                  <a:pt x="9054" y="635"/>
                </a:lnTo>
                <a:lnTo>
                  <a:pt x="3305" y="3127"/>
                </a:lnTo>
                <a:lnTo>
                  <a:pt x="117" y="8191"/>
                </a:lnTo>
                <a:lnTo>
                  <a:pt x="0" y="14208"/>
                </a:lnTo>
                <a:lnTo>
                  <a:pt x="3466" y="19557"/>
                </a:lnTo>
                <a:lnTo>
                  <a:pt x="9417" y="21822"/>
                </a:lnTo>
                <a:lnTo>
                  <a:pt x="15261" y="20431"/>
                </a:lnTo>
                <a:lnTo>
                  <a:pt x="19557" y="16254"/>
                </a:lnTo>
                <a:lnTo>
                  <a:pt x="20865" y="10160"/>
                </a:lnTo>
                <a:lnTo>
                  <a:pt x="20230" y="4444"/>
                </a:lnTo>
                <a:lnTo>
                  <a:pt x="147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367248" y="92836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278" y="21131"/>
                </a:lnTo>
                <a:lnTo>
                  <a:pt x="14847" y="19986"/>
                </a:lnTo>
                <a:lnTo>
                  <a:pt x="18843" y="15865"/>
                </a:lnTo>
                <a:lnTo>
                  <a:pt x="19958" y="9398"/>
                </a:lnTo>
                <a:lnTo>
                  <a:pt x="19323" y="3683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738723" y="887983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417" y="21131"/>
                </a:lnTo>
                <a:lnTo>
                  <a:pt x="15291" y="19986"/>
                </a:lnTo>
                <a:lnTo>
                  <a:pt x="19593" y="15865"/>
                </a:lnTo>
                <a:lnTo>
                  <a:pt x="20847" y="9398"/>
                </a:lnTo>
                <a:lnTo>
                  <a:pt x="20339" y="4444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473850" y="88442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48" y="0"/>
                </a:moveTo>
                <a:lnTo>
                  <a:pt x="8733" y="635"/>
                </a:lnTo>
                <a:lnTo>
                  <a:pt x="3091" y="3107"/>
                </a:lnTo>
                <a:lnTo>
                  <a:pt x="81" y="8127"/>
                </a:lnTo>
                <a:lnTo>
                  <a:pt x="0" y="14100"/>
                </a:lnTo>
                <a:lnTo>
                  <a:pt x="3145" y="19431"/>
                </a:lnTo>
                <a:lnTo>
                  <a:pt x="9096" y="21768"/>
                </a:lnTo>
                <a:lnTo>
                  <a:pt x="14940" y="20415"/>
                </a:lnTo>
                <a:lnTo>
                  <a:pt x="19236" y="16252"/>
                </a:lnTo>
                <a:lnTo>
                  <a:pt x="20544" y="10160"/>
                </a:lnTo>
                <a:lnTo>
                  <a:pt x="19909" y="4445"/>
                </a:lnTo>
                <a:lnTo>
                  <a:pt x="144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894353" y="926464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823" y="0"/>
                </a:moveTo>
                <a:lnTo>
                  <a:pt x="9108" y="635"/>
                </a:lnTo>
                <a:lnTo>
                  <a:pt x="3341" y="3006"/>
                </a:lnTo>
                <a:lnTo>
                  <a:pt x="123" y="7794"/>
                </a:lnTo>
                <a:lnTo>
                  <a:pt x="0" y="13511"/>
                </a:lnTo>
                <a:lnTo>
                  <a:pt x="3520" y="18669"/>
                </a:lnTo>
                <a:lnTo>
                  <a:pt x="9296" y="21024"/>
                </a:lnTo>
                <a:lnTo>
                  <a:pt x="14870" y="19700"/>
                </a:lnTo>
                <a:lnTo>
                  <a:pt x="18897" y="15543"/>
                </a:lnTo>
                <a:lnTo>
                  <a:pt x="20030" y="9398"/>
                </a:lnTo>
                <a:lnTo>
                  <a:pt x="19395" y="3683"/>
                </a:lnTo>
                <a:lnTo>
                  <a:pt x="14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40672" y="40386"/>
            <a:ext cx="88900" cy="88900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8916161" y="609117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3074" y="0"/>
                </a:moveTo>
                <a:lnTo>
                  <a:pt x="10731" y="3482"/>
                </a:lnTo>
                <a:lnTo>
                  <a:pt x="2008" y="12989"/>
                </a:lnTo>
                <a:lnTo>
                  <a:pt x="0" y="26771"/>
                </a:lnTo>
                <a:lnTo>
                  <a:pt x="3270" y="35059"/>
                </a:lnTo>
                <a:lnTo>
                  <a:pt x="9398" y="41265"/>
                </a:lnTo>
                <a:lnTo>
                  <a:pt x="17430" y="44827"/>
                </a:lnTo>
                <a:lnTo>
                  <a:pt x="26416" y="45186"/>
                </a:lnTo>
                <a:lnTo>
                  <a:pt x="38477" y="39153"/>
                </a:lnTo>
                <a:lnTo>
                  <a:pt x="44608" y="27977"/>
                </a:lnTo>
                <a:lnTo>
                  <a:pt x="44025" y="15182"/>
                </a:lnTo>
                <a:lnTo>
                  <a:pt x="35941" y="4292"/>
                </a:lnTo>
                <a:lnTo>
                  <a:pt x="230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835897" y="798502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1446" y="0"/>
                </a:moveTo>
                <a:lnTo>
                  <a:pt x="0" y="2613"/>
                </a:lnTo>
                <a:lnTo>
                  <a:pt x="1143" y="5026"/>
                </a:lnTo>
                <a:lnTo>
                  <a:pt x="3175" y="7185"/>
                </a:lnTo>
                <a:lnTo>
                  <a:pt x="5715" y="6804"/>
                </a:lnTo>
                <a:lnTo>
                  <a:pt x="7768" y="4631"/>
                </a:lnTo>
                <a:lnTo>
                  <a:pt x="5191" y="1518"/>
                </a:lnTo>
                <a:lnTo>
                  <a:pt x="14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068816" y="819979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840" y="0"/>
                </a:moveTo>
                <a:lnTo>
                  <a:pt x="5064" y="1678"/>
                </a:lnTo>
                <a:lnTo>
                  <a:pt x="978" y="6072"/>
                </a:lnTo>
                <a:lnTo>
                  <a:pt x="0" y="12251"/>
                </a:lnTo>
                <a:lnTo>
                  <a:pt x="1015" y="17966"/>
                </a:lnTo>
                <a:lnTo>
                  <a:pt x="6603" y="22030"/>
                </a:lnTo>
                <a:lnTo>
                  <a:pt x="12318" y="21141"/>
                </a:lnTo>
                <a:lnTo>
                  <a:pt x="17908" y="18341"/>
                </a:lnTo>
                <a:lnTo>
                  <a:pt x="20843" y="13124"/>
                </a:lnTo>
                <a:lnTo>
                  <a:pt x="20659" y="7121"/>
                </a:lnTo>
                <a:lnTo>
                  <a:pt x="16890" y="1964"/>
                </a:lnTo>
                <a:lnTo>
                  <a:pt x="108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852027" y="541702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0144" y="0"/>
                </a:moveTo>
                <a:lnTo>
                  <a:pt x="4667" y="1635"/>
                </a:lnTo>
                <a:lnTo>
                  <a:pt x="857" y="5984"/>
                </a:lnTo>
                <a:lnTo>
                  <a:pt x="0" y="12144"/>
                </a:lnTo>
                <a:lnTo>
                  <a:pt x="1016" y="17859"/>
                </a:lnTo>
                <a:lnTo>
                  <a:pt x="5715" y="21288"/>
                </a:lnTo>
                <a:lnTo>
                  <a:pt x="11429" y="20399"/>
                </a:lnTo>
                <a:lnTo>
                  <a:pt x="17341" y="17611"/>
                </a:lnTo>
                <a:lnTo>
                  <a:pt x="20240" y="12668"/>
                </a:lnTo>
                <a:lnTo>
                  <a:pt x="19877" y="6986"/>
                </a:lnTo>
                <a:lnTo>
                  <a:pt x="16001" y="1984"/>
                </a:lnTo>
                <a:lnTo>
                  <a:pt x="10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769222" y="103517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715" y="0"/>
                </a:moveTo>
                <a:lnTo>
                  <a:pt x="4952" y="1641"/>
                </a:lnTo>
                <a:lnTo>
                  <a:pt x="904" y="6020"/>
                </a:lnTo>
                <a:lnTo>
                  <a:pt x="0" y="12197"/>
                </a:lnTo>
                <a:lnTo>
                  <a:pt x="888" y="17912"/>
                </a:lnTo>
                <a:lnTo>
                  <a:pt x="6476" y="22103"/>
                </a:lnTo>
                <a:lnTo>
                  <a:pt x="12319" y="21087"/>
                </a:lnTo>
                <a:lnTo>
                  <a:pt x="17835" y="18289"/>
                </a:lnTo>
                <a:lnTo>
                  <a:pt x="20732" y="13086"/>
                </a:lnTo>
                <a:lnTo>
                  <a:pt x="20534" y="7121"/>
                </a:lnTo>
                <a:lnTo>
                  <a:pt x="16763" y="2037"/>
                </a:lnTo>
                <a:lnTo>
                  <a:pt x="10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1" name="object 11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57436" y="1099692"/>
            <a:ext cx="88392" cy="88392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8442070" y="1046976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2181" y="0"/>
                </a:moveTo>
                <a:lnTo>
                  <a:pt x="9969" y="3821"/>
                </a:lnTo>
                <a:lnTo>
                  <a:pt x="1567" y="13358"/>
                </a:lnTo>
                <a:lnTo>
                  <a:pt x="0" y="26681"/>
                </a:lnTo>
                <a:lnTo>
                  <a:pt x="3456" y="34903"/>
                </a:lnTo>
                <a:lnTo>
                  <a:pt x="9747" y="40921"/>
                </a:lnTo>
                <a:lnTo>
                  <a:pt x="17895" y="44201"/>
                </a:lnTo>
                <a:lnTo>
                  <a:pt x="26924" y="44207"/>
                </a:lnTo>
                <a:lnTo>
                  <a:pt x="38786" y="37915"/>
                </a:lnTo>
                <a:lnTo>
                  <a:pt x="44576" y="26824"/>
                </a:lnTo>
                <a:lnTo>
                  <a:pt x="43604" y="14329"/>
                </a:lnTo>
                <a:lnTo>
                  <a:pt x="35178" y="3821"/>
                </a:lnTo>
                <a:lnTo>
                  <a:pt x="221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9030716" y="148407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1484" y="0"/>
                </a:moveTo>
                <a:lnTo>
                  <a:pt x="9540" y="3790"/>
                </a:lnTo>
                <a:lnTo>
                  <a:pt x="1430" y="13485"/>
                </a:lnTo>
                <a:lnTo>
                  <a:pt x="0" y="26967"/>
                </a:lnTo>
                <a:lnTo>
                  <a:pt x="3411" y="35208"/>
                </a:lnTo>
                <a:lnTo>
                  <a:pt x="9477" y="41271"/>
                </a:lnTo>
                <a:lnTo>
                  <a:pt x="17377" y="44594"/>
                </a:lnTo>
                <a:lnTo>
                  <a:pt x="26288" y="44620"/>
                </a:lnTo>
                <a:lnTo>
                  <a:pt x="38078" y="38274"/>
                </a:lnTo>
                <a:lnTo>
                  <a:pt x="43830" y="27189"/>
                </a:lnTo>
                <a:lnTo>
                  <a:pt x="42844" y="14724"/>
                </a:lnTo>
                <a:lnTo>
                  <a:pt x="34416" y="4234"/>
                </a:lnTo>
                <a:lnTo>
                  <a:pt x="21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579357" y="1251711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6096" y="0"/>
                </a:moveTo>
                <a:lnTo>
                  <a:pt x="3683" y="508"/>
                </a:lnTo>
                <a:lnTo>
                  <a:pt x="1143" y="1015"/>
                </a:lnTo>
                <a:lnTo>
                  <a:pt x="0" y="3683"/>
                </a:lnTo>
                <a:lnTo>
                  <a:pt x="508" y="6096"/>
                </a:lnTo>
                <a:lnTo>
                  <a:pt x="1016" y="8636"/>
                </a:lnTo>
                <a:lnTo>
                  <a:pt x="2921" y="9905"/>
                </a:lnTo>
                <a:lnTo>
                  <a:pt x="5334" y="9398"/>
                </a:lnTo>
                <a:lnTo>
                  <a:pt x="7874" y="9016"/>
                </a:lnTo>
                <a:lnTo>
                  <a:pt x="9906" y="6858"/>
                </a:lnTo>
                <a:lnTo>
                  <a:pt x="9525" y="4445"/>
                </a:lnTo>
                <a:lnTo>
                  <a:pt x="9017" y="2032"/>
                </a:lnTo>
                <a:lnTo>
                  <a:pt x="6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043289" y="2076227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285" y="0"/>
                </a:moveTo>
                <a:lnTo>
                  <a:pt x="0" y="2635"/>
                </a:lnTo>
                <a:lnTo>
                  <a:pt x="380" y="5175"/>
                </a:lnTo>
                <a:lnTo>
                  <a:pt x="3175" y="6318"/>
                </a:lnTo>
                <a:lnTo>
                  <a:pt x="5714" y="6572"/>
                </a:lnTo>
                <a:lnTo>
                  <a:pt x="7715" y="4349"/>
                </a:lnTo>
                <a:lnTo>
                  <a:pt x="5048" y="1365"/>
                </a:lnTo>
                <a:lnTo>
                  <a:pt x="12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657970" y="168290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1341" y="0"/>
                </a:moveTo>
                <a:lnTo>
                  <a:pt x="0" y="2635"/>
                </a:lnTo>
                <a:lnTo>
                  <a:pt x="380" y="5048"/>
                </a:lnTo>
                <a:lnTo>
                  <a:pt x="3301" y="7080"/>
                </a:lnTo>
                <a:lnTo>
                  <a:pt x="5842" y="6572"/>
                </a:lnTo>
                <a:lnTo>
                  <a:pt x="7786" y="4349"/>
                </a:lnTo>
                <a:lnTo>
                  <a:pt x="5111" y="1365"/>
                </a:lnTo>
                <a:lnTo>
                  <a:pt x="13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587485" y="1462150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5">
                <a:moveTo>
                  <a:pt x="0" y="0"/>
                </a:moveTo>
                <a:lnTo>
                  <a:pt x="508" y="6731"/>
                </a:lnTo>
                <a:lnTo>
                  <a:pt x="127" y="9271"/>
                </a:lnTo>
                <a:lnTo>
                  <a:pt x="1397" y="11557"/>
                </a:lnTo>
                <a:lnTo>
                  <a:pt x="4064" y="11937"/>
                </a:lnTo>
                <a:lnTo>
                  <a:pt x="6477" y="11429"/>
                </a:lnTo>
                <a:lnTo>
                  <a:pt x="8763" y="10160"/>
                </a:lnTo>
                <a:lnTo>
                  <a:pt x="9144" y="7620"/>
                </a:lnTo>
                <a:lnTo>
                  <a:pt x="10287" y="635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927592" y="1853455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12" y="0"/>
                </a:moveTo>
                <a:lnTo>
                  <a:pt x="4683" y="1871"/>
                </a:lnTo>
                <a:lnTo>
                  <a:pt x="740" y="6385"/>
                </a:lnTo>
                <a:lnTo>
                  <a:pt x="0" y="12555"/>
                </a:lnTo>
                <a:lnTo>
                  <a:pt x="1142" y="18270"/>
                </a:lnTo>
                <a:lnTo>
                  <a:pt x="6984" y="22207"/>
                </a:lnTo>
                <a:lnTo>
                  <a:pt x="12700" y="21064"/>
                </a:lnTo>
                <a:lnTo>
                  <a:pt x="18135" y="18030"/>
                </a:lnTo>
                <a:lnTo>
                  <a:pt x="20843" y="12698"/>
                </a:lnTo>
                <a:lnTo>
                  <a:pt x="20433" y="6723"/>
                </a:lnTo>
                <a:lnTo>
                  <a:pt x="16509" y="1760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824721" y="1202656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0412" y="0"/>
                </a:moveTo>
                <a:lnTo>
                  <a:pt x="4683" y="1668"/>
                </a:lnTo>
                <a:lnTo>
                  <a:pt x="740" y="6171"/>
                </a:lnTo>
                <a:lnTo>
                  <a:pt x="0" y="12733"/>
                </a:lnTo>
                <a:lnTo>
                  <a:pt x="1016" y="17559"/>
                </a:lnTo>
                <a:lnTo>
                  <a:pt x="6857" y="21496"/>
                </a:lnTo>
                <a:lnTo>
                  <a:pt x="12573" y="20353"/>
                </a:lnTo>
                <a:lnTo>
                  <a:pt x="18028" y="17512"/>
                </a:lnTo>
                <a:lnTo>
                  <a:pt x="20780" y="12479"/>
                </a:lnTo>
                <a:lnTo>
                  <a:pt x="20413" y="6780"/>
                </a:lnTo>
                <a:lnTo>
                  <a:pt x="16509" y="1938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089135" y="118262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29" y="0"/>
                </a:moveTo>
                <a:lnTo>
                  <a:pt x="4730" y="1841"/>
                </a:lnTo>
                <a:lnTo>
                  <a:pt x="793" y="6350"/>
                </a:lnTo>
                <a:lnTo>
                  <a:pt x="0" y="12573"/>
                </a:lnTo>
                <a:lnTo>
                  <a:pt x="1143" y="18287"/>
                </a:lnTo>
                <a:lnTo>
                  <a:pt x="6985" y="22225"/>
                </a:lnTo>
                <a:lnTo>
                  <a:pt x="12700" y="21081"/>
                </a:lnTo>
                <a:lnTo>
                  <a:pt x="18028" y="18065"/>
                </a:lnTo>
                <a:lnTo>
                  <a:pt x="20558" y="12763"/>
                </a:lnTo>
                <a:lnTo>
                  <a:pt x="20111" y="6794"/>
                </a:lnTo>
                <a:lnTo>
                  <a:pt x="16510" y="1777"/>
                </a:lnTo>
                <a:lnTo>
                  <a:pt x="10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827896" y="220854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304" y="0"/>
                </a:moveTo>
                <a:lnTo>
                  <a:pt x="4619" y="1871"/>
                </a:lnTo>
                <a:lnTo>
                  <a:pt x="720" y="6385"/>
                </a:lnTo>
                <a:lnTo>
                  <a:pt x="0" y="12555"/>
                </a:lnTo>
                <a:lnTo>
                  <a:pt x="1016" y="18270"/>
                </a:lnTo>
                <a:lnTo>
                  <a:pt x="6857" y="22207"/>
                </a:lnTo>
                <a:lnTo>
                  <a:pt x="12573" y="21064"/>
                </a:lnTo>
                <a:lnTo>
                  <a:pt x="18008" y="18101"/>
                </a:lnTo>
                <a:lnTo>
                  <a:pt x="20716" y="12793"/>
                </a:lnTo>
                <a:lnTo>
                  <a:pt x="20306" y="6794"/>
                </a:lnTo>
                <a:lnTo>
                  <a:pt x="16382" y="1760"/>
                </a:lnTo>
                <a:lnTo>
                  <a:pt x="103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667115" y="1177849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9786" y="0"/>
                </a:moveTo>
                <a:lnTo>
                  <a:pt x="4349" y="1789"/>
                </a:lnTo>
                <a:lnTo>
                  <a:pt x="674" y="6246"/>
                </a:lnTo>
                <a:lnTo>
                  <a:pt x="0" y="12394"/>
                </a:lnTo>
                <a:lnTo>
                  <a:pt x="1142" y="18109"/>
                </a:lnTo>
                <a:lnTo>
                  <a:pt x="6095" y="21411"/>
                </a:lnTo>
                <a:lnTo>
                  <a:pt x="11683" y="20268"/>
                </a:lnTo>
                <a:lnTo>
                  <a:pt x="17212" y="17426"/>
                </a:lnTo>
                <a:lnTo>
                  <a:pt x="20002" y="12394"/>
                </a:lnTo>
                <a:lnTo>
                  <a:pt x="19649" y="6695"/>
                </a:lnTo>
                <a:lnTo>
                  <a:pt x="15748" y="1853"/>
                </a:lnTo>
                <a:lnTo>
                  <a:pt x="9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3" name="object 1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26347" y="2000376"/>
            <a:ext cx="87883" cy="87756"/>
          </a:xfrm>
          <a:prstGeom prst="rect">
            <a:avLst/>
          </a:prstGeom>
        </p:spPr>
      </p:pic>
      <p:sp>
        <p:nvSpPr>
          <p:cNvPr id="124" name="object 124"/>
          <p:cNvSpPr/>
          <p:nvPr/>
        </p:nvSpPr>
        <p:spPr>
          <a:xfrm>
            <a:off x="8937783" y="167938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5431" y="0"/>
                </a:moveTo>
                <a:lnTo>
                  <a:pt x="16708" y="186"/>
                </a:lnTo>
                <a:lnTo>
                  <a:pt x="8604" y="3873"/>
                </a:lnTo>
                <a:lnTo>
                  <a:pt x="384" y="15142"/>
                </a:lnTo>
                <a:lnTo>
                  <a:pt x="0" y="28019"/>
                </a:lnTo>
                <a:lnTo>
                  <a:pt x="6425" y="39110"/>
                </a:lnTo>
                <a:lnTo>
                  <a:pt x="18637" y="45021"/>
                </a:lnTo>
                <a:lnTo>
                  <a:pt x="32013" y="42834"/>
                </a:lnTo>
                <a:lnTo>
                  <a:pt x="41354" y="34099"/>
                </a:lnTo>
                <a:lnTo>
                  <a:pt x="44765" y="21840"/>
                </a:lnTo>
                <a:lnTo>
                  <a:pt x="40354" y="9080"/>
                </a:lnTo>
                <a:lnTo>
                  <a:pt x="33678" y="3051"/>
                </a:lnTo>
                <a:lnTo>
                  <a:pt x="254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9003498" y="1507871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5">
                <a:moveTo>
                  <a:pt x="6262" y="0"/>
                </a:moveTo>
                <a:lnTo>
                  <a:pt x="3341" y="126"/>
                </a:lnTo>
                <a:lnTo>
                  <a:pt x="801" y="1015"/>
                </a:lnTo>
                <a:lnTo>
                  <a:pt x="0" y="3889"/>
                </a:lnTo>
                <a:lnTo>
                  <a:pt x="3722" y="5429"/>
                </a:lnTo>
                <a:lnTo>
                  <a:pt x="7731" y="5016"/>
                </a:lnTo>
                <a:lnTo>
                  <a:pt x="7786" y="2031"/>
                </a:lnTo>
                <a:lnTo>
                  <a:pt x="6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839168" y="1693798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8667" y="0"/>
                </a:moveTo>
                <a:lnTo>
                  <a:pt x="3968" y="3428"/>
                </a:lnTo>
                <a:lnTo>
                  <a:pt x="305" y="8431"/>
                </a:lnTo>
                <a:lnTo>
                  <a:pt x="0" y="14208"/>
                </a:lnTo>
                <a:lnTo>
                  <a:pt x="2790" y="19198"/>
                </a:lnTo>
                <a:lnTo>
                  <a:pt x="8413" y="21843"/>
                </a:lnTo>
                <a:lnTo>
                  <a:pt x="14652" y="20998"/>
                </a:lnTo>
                <a:lnTo>
                  <a:pt x="18891" y="17176"/>
                </a:lnTo>
                <a:lnTo>
                  <a:pt x="20272" y="11592"/>
                </a:lnTo>
                <a:lnTo>
                  <a:pt x="17938" y="5461"/>
                </a:lnTo>
                <a:lnTo>
                  <a:pt x="14382" y="888"/>
                </a:lnTo>
                <a:lnTo>
                  <a:pt x="8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124791" y="128257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59">
                <a:moveTo>
                  <a:pt x="8413" y="0"/>
                </a:moveTo>
                <a:lnTo>
                  <a:pt x="3714" y="3428"/>
                </a:lnTo>
                <a:lnTo>
                  <a:pt x="130" y="8530"/>
                </a:lnTo>
                <a:lnTo>
                  <a:pt x="0" y="14525"/>
                </a:lnTo>
                <a:lnTo>
                  <a:pt x="2964" y="19734"/>
                </a:lnTo>
                <a:lnTo>
                  <a:pt x="8667" y="22478"/>
                </a:lnTo>
                <a:lnTo>
                  <a:pt x="14934" y="21466"/>
                </a:lnTo>
                <a:lnTo>
                  <a:pt x="19272" y="17335"/>
                </a:lnTo>
                <a:lnTo>
                  <a:pt x="20847" y="11584"/>
                </a:lnTo>
                <a:lnTo>
                  <a:pt x="18827" y="5714"/>
                </a:lnTo>
                <a:lnTo>
                  <a:pt x="15398" y="1015"/>
                </a:lnTo>
                <a:lnTo>
                  <a:pt x="8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45509" y="227901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18700" y="0"/>
                </a:moveTo>
                <a:lnTo>
                  <a:pt x="6478" y="5568"/>
                </a:lnTo>
                <a:lnTo>
                  <a:pt x="0" y="16256"/>
                </a:lnTo>
                <a:lnTo>
                  <a:pt x="169" y="28753"/>
                </a:lnTo>
                <a:lnTo>
                  <a:pt x="7893" y="39751"/>
                </a:lnTo>
                <a:lnTo>
                  <a:pt x="20613" y="44465"/>
                </a:lnTo>
                <a:lnTo>
                  <a:pt x="33054" y="41465"/>
                </a:lnTo>
                <a:lnTo>
                  <a:pt x="42072" y="32464"/>
                </a:lnTo>
                <a:lnTo>
                  <a:pt x="44519" y="19177"/>
                </a:lnTo>
                <a:lnTo>
                  <a:pt x="41558" y="10751"/>
                </a:lnTo>
                <a:lnTo>
                  <a:pt x="35644" y="4349"/>
                </a:lnTo>
                <a:lnTo>
                  <a:pt x="27712" y="567"/>
                </a:lnTo>
                <a:lnTo>
                  <a:pt x="18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87439" y="1804035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5">
                <a:moveTo>
                  <a:pt x="18694" y="0"/>
                </a:moveTo>
                <a:lnTo>
                  <a:pt x="6477" y="5568"/>
                </a:lnTo>
                <a:lnTo>
                  <a:pt x="0" y="16256"/>
                </a:lnTo>
                <a:lnTo>
                  <a:pt x="170" y="28753"/>
                </a:lnTo>
                <a:lnTo>
                  <a:pt x="7899" y="39750"/>
                </a:lnTo>
                <a:lnTo>
                  <a:pt x="20533" y="44862"/>
                </a:lnTo>
                <a:lnTo>
                  <a:pt x="32686" y="41878"/>
                </a:lnTo>
                <a:lnTo>
                  <a:pt x="41396" y="32750"/>
                </a:lnTo>
                <a:lnTo>
                  <a:pt x="43700" y="19430"/>
                </a:lnTo>
                <a:lnTo>
                  <a:pt x="40866" y="10983"/>
                </a:lnTo>
                <a:lnTo>
                  <a:pt x="35231" y="4524"/>
                </a:lnTo>
                <a:lnTo>
                  <a:pt x="27579" y="660"/>
                </a:lnTo>
                <a:lnTo>
                  <a:pt x="186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4601" y="137502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19">
                <a:moveTo>
                  <a:pt x="19364" y="0"/>
                </a:moveTo>
                <a:lnTo>
                  <a:pt x="6686" y="5707"/>
                </a:lnTo>
                <a:lnTo>
                  <a:pt x="0" y="16700"/>
                </a:lnTo>
                <a:lnTo>
                  <a:pt x="116" y="29503"/>
                </a:lnTo>
                <a:lnTo>
                  <a:pt x="7846" y="40640"/>
                </a:lnTo>
                <a:lnTo>
                  <a:pt x="20563" y="45356"/>
                </a:lnTo>
                <a:lnTo>
                  <a:pt x="33003" y="42370"/>
                </a:lnTo>
                <a:lnTo>
                  <a:pt x="42022" y="33406"/>
                </a:lnTo>
                <a:lnTo>
                  <a:pt x="44476" y="20193"/>
                </a:lnTo>
                <a:lnTo>
                  <a:pt x="41621" y="11626"/>
                </a:lnTo>
                <a:lnTo>
                  <a:pt x="35951" y="4905"/>
                </a:lnTo>
                <a:lnTo>
                  <a:pt x="28265" y="779"/>
                </a:lnTo>
                <a:lnTo>
                  <a:pt x="193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55129" y="2101595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7188" y="0"/>
                </a:moveTo>
                <a:lnTo>
                  <a:pt x="4724" y="254"/>
                </a:lnTo>
                <a:lnTo>
                  <a:pt x="2260" y="635"/>
                </a:lnTo>
                <a:lnTo>
                  <a:pt x="0" y="2540"/>
                </a:lnTo>
                <a:lnTo>
                  <a:pt x="634" y="7493"/>
                </a:lnTo>
                <a:lnTo>
                  <a:pt x="3403" y="9652"/>
                </a:lnTo>
                <a:lnTo>
                  <a:pt x="5867" y="9398"/>
                </a:lnTo>
                <a:lnTo>
                  <a:pt x="8343" y="9017"/>
                </a:lnTo>
                <a:lnTo>
                  <a:pt x="9664" y="6350"/>
                </a:lnTo>
                <a:lnTo>
                  <a:pt x="9042" y="1397"/>
                </a:lnTo>
                <a:lnTo>
                  <a:pt x="71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48098" y="1251711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4">
                <a:moveTo>
                  <a:pt x="2117" y="0"/>
                </a:moveTo>
                <a:lnTo>
                  <a:pt x="0" y="2083"/>
                </a:lnTo>
                <a:lnTo>
                  <a:pt x="2477" y="5238"/>
                </a:lnTo>
                <a:lnTo>
                  <a:pt x="6162" y="6822"/>
                </a:lnTo>
                <a:lnTo>
                  <a:pt x="7667" y="4190"/>
                </a:lnTo>
                <a:lnTo>
                  <a:pt x="7362" y="1777"/>
                </a:lnTo>
                <a:lnTo>
                  <a:pt x="4682" y="508"/>
                </a:lnTo>
                <a:lnTo>
                  <a:pt x="21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06860" y="1669033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4580" y="0"/>
                </a:moveTo>
                <a:lnTo>
                  <a:pt x="2116" y="253"/>
                </a:lnTo>
                <a:lnTo>
                  <a:pt x="0" y="2393"/>
                </a:lnTo>
                <a:lnTo>
                  <a:pt x="2478" y="5556"/>
                </a:lnTo>
                <a:lnTo>
                  <a:pt x="6167" y="7147"/>
                </a:lnTo>
                <a:lnTo>
                  <a:pt x="7679" y="4571"/>
                </a:lnTo>
                <a:lnTo>
                  <a:pt x="7362" y="2158"/>
                </a:lnTo>
                <a:lnTo>
                  <a:pt x="45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60019" y="1888998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4">
                <a:moveTo>
                  <a:pt x="6972" y="0"/>
                </a:moveTo>
                <a:lnTo>
                  <a:pt x="4508" y="253"/>
                </a:lnTo>
                <a:lnTo>
                  <a:pt x="2146" y="1397"/>
                </a:lnTo>
                <a:lnTo>
                  <a:pt x="1638" y="4063"/>
                </a:lnTo>
                <a:lnTo>
                  <a:pt x="0" y="10921"/>
                </a:lnTo>
                <a:lnTo>
                  <a:pt x="10172" y="12064"/>
                </a:lnTo>
                <a:lnTo>
                  <a:pt x="10160" y="5460"/>
                </a:lnTo>
                <a:lnTo>
                  <a:pt x="10668" y="2793"/>
                </a:lnTo>
                <a:lnTo>
                  <a:pt x="9537" y="507"/>
                </a:lnTo>
                <a:lnTo>
                  <a:pt x="69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36478" y="146583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60" y="0"/>
                </a:moveTo>
                <a:lnTo>
                  <a:pt x="8720" y="762"/>
                </a:lnTo>
                <a:lnTo>
                  <a:pt x="3066" y="3417"/>
                </a:lnTo>
                <a:lnTo>
                  <a:pt x="0" y="8572"/>
                </a:lnTo>
                <a:lnTo>
                  <a:pt x="17" y="14585"/>
                </a:lnTo>
                <a:lnTo>
                  <a:pt x="3614" y="19812"/>
                </a:lnTo>
                <a:lnTo>
                  <a:pt x="9583" y="21982"/>
                </a:lnTo>
                <a:lnTo>
                  <a:pt x="15397" y="20510"/>
                </a:lnTo>
                <a:lnTo>
                  <a:pt x="19606" y="16275"/>
                </a:lnTo>
                <a:lnTo>
                  <a:pt x="20759" y="10160"/>
                </a:lnTo>
                <a:lnTo>
                  <a:pt x="20023" y="4317"/>
                </a:lnTo>
                <a:lnTo>
                  <a:pt x="14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436" y="1335658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534" y="0"/>
                </a:moveTo>
                <a:lnTo>
                  <a:pt x="8782" y="762"/>
                </a:lnTo>
                <a:lnTo>
                  <a:pt x="3116" y="3278"/>
                </a:lnTo>
                <a:lnTo>
                  <a:pt x="16" y="8127"/>
                </a:lnTo>
                <a:lnTo>
                  <a:pt x="0" y="13835"/>
                </a:lnTo>
                <a:lnTo>
                  <a:pt x="3584" y="18923"/>
                </a:lnTo>
                <a:lnTo>
                  <a:pt x="9434" y="21220"/>
                </a:lnTo>
                <a:lnTo>
                  <a:pt x="14988" y="19970"/>
                </a:lnTo>
                <a:lnTo>
                  <a:pt x="18918" y="15815"/>
                </a:lnTo>
                <a:lnTo>
                  <a:pt x="19896" y="9398"/>
                </a:lnTo>
                <a:lnTo>
                  <a:pt x="19164" y="3555"/>
                </a:lnTo>
                <a:lnTo>
                  <a:pt x="145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96620" y="2122677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559" y="21218"/>
                </a:lnTo>
                <a:lnTo>
                  <a:pt x="15395" y="19954"/>
                </a:lnTo>
                <a:lnTo>
                  <a:pt x="19608" y="15761"/>
                </a:lnTo>
                <a:lnTo>
                  <a:pt x="20714" y="9271"/>
                </a:lnTo>
                <a:lnTo>
                  <a:pt x="20091" y="4318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1770" y="212471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152" y="0"/>
                </a:moveTo>
                <a:lnTo>
                  <a:pt x="8399" y="762"/>
                </a:lnTo>
                <a:lnTo>
                  <a:pt x="2869" y="3399"/>
                </a:lnTo>
                <a:lnTo>
                  <a:pt x="0" y="8524"/>
                </a:lnTo>
                <a:lnTo>
                  <a:pt x="57" y="14531"/>
                </a:lnTo>
                <a:lnTo>
                  <a:pt x="3306" y="19812"/>
                </a:lnTo>
                <a:lnTo>
                  <a:pt x="9275" y="21980"/>
                </a:lnTo>
                <a:lnTo>
                  <a:pt x="15087" y="20494"/>
                </a:lnTo>
                <a:lnTo>
                  <a:pt x="19292" y="16222"/>
                </a:lnTo>
                <a:lnTo>
                  <a:pt x="20439" y="10032"/>
                </a:lnTo>
                <a:lnTo>
                  <a:pt x="19715" y="4317"/>
                </a:lnTo>
                <a:lnTo>
                  <a:pt x="141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59238" y="111810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71" y="0"/>
                </a:moveTo>
                <a:lnTo>
                  <a:pt x="8718" y="634"/>
                </a:lnTo>
                <a:lnTo>
                  <a:pt x="3065" y="3290"/>
                </a:lnTo>
                <a:lnTo>
                  <a:pt x="0" y="8445"/>
                </a:lnTo>
                <a:lnTo>
                  <a:pt x="21" y="14458"/>
                </a:lnTo>
                <a:lnTo>
                  <a:pt x="3625" y="19684"/>
                </a:lnTo>
                <a:lnTo>
                  <a:pt x="9587" y="21855"/>
                </a:lnTo>
                <a:lnTo>
                  <a:pt x="15397" y="20383"/>
                </a:lnTo>
                <a:lnTo>
                  <a:pt x="19604" y="16148"/>
                </a:lnTo>
                <a:lnTo>
                  <a:pt x="20758" y="10032"/>
                </a:lnTo>
                <a:lnTo>
                  <a:pt x="20021" y="4190"/>
                </a:lnTo>
                <a:lnTo>
                  <a:pt x="144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53046" y="2157857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423" y="21113"/>
                </a:lnTo>
                <a:lnTo>
                  <a:pt x="14970" y="19684"/>
                </a:lnTo>
                <a:lnTo>
                  <a:pt x="18912" y="15493"/>
                </a:lnTo>
                <a:lnTo>
                  <a:pt x="19939" y="9398"/>
                </a:lnTo>
                <a:lnTo>
                  <a:pt x="19215" y="3556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81291" y="1270508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38722" y="0"/>
                </a:moveTo>
                <a:lnTo>
                  <a:pt x="37413" y="17444"/>
                </a:lnTo>
                <a:lnTo>
                  <a:pt x="29738" y="32781"/>
                </a:lnTo>
                <a:lnTo>
                  <a:pt x="16874" y="44237"/>
                </a:lnTo>
                <a:lnTo>
                  <a:pt x="0" y="50037"/>
                </a:lnTo>
                <a:lnTo>
                  <a:pt x="17772" y="51286"/>
                </a:lnTo>
                <a:lnTo>
                  <a:pt x="33073" y="58975"/>
                </a:lnTo>
                <a:lnTo>
                  <a:pt x="44341" y="71880"/>
                </a:lnTo>
                <a:lnTo>
                  <a:pt x="50012" y="88772"/>
                </a:lnTo>
                <a:lnTo>
                  <a:pt x="51272" y="71006"/>
                </a:lnTo>
                <a:lnTo>
                  <a:pt x="58951" y="55705"/>
                </a:lnTo>
                <a:lnTo>
                  <a:pt x="71838" y="44428"/>
                </a:lnTo>
                <a:lnTo>
                  <a:pt x="88722" y="38734"/>
                </a:lnTo>
                <a:lnTo>
                  <a:pt x="70940" y="37379"/>
                </a:lnTo>
                <a:lnTo>
                  <a:pt x="55616" y="29511"/>
                </a:lnTo>
                <a:lnTo>
                  <a:pt x="44345" y="16571"/>
                </a:lnTo>
                <a:lnTo>
                  <a:pt x="387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2667" y="1270000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5">
                <a:moveTo>
                  <a:pt x="27106" y="0"/>
                </a:moveTo>
                <a:lnTo>
                  <a:pt x="13524" y="922"/>
                </a:lnTo>
                <a:lnTo>
                  <a:pt x="3880" y="8905"/>
                </a:lnTo>
                <a:lnTo>
                  <a:pt x="0" y="20913"/>
                </a:lnTo>
                <a:lnTo>
                  <a:pt x="3709" y="33909"/>
                </a:lnTo>
                <a:lnTo>
                  <a:pt x="9927" y="40280"/>
                </a:lnTo>
                <a:lnTo>
                  <a:pt x="17799" y="43640"/>
                </a:lnTo>
                <a:lnTo>
                  <a:pt x="26357" y="43785"/>
                </a:lnTo>
                <a:lnTo>
                  <a:pt x="34636" y="40512"/>
                </a:lnTo>
                <a:lnTo>
                  <a:pt x="43232" y="30218"/>
                </a:lnTo>
                <a:lnTo>
                  <a:pt x="44426" y="17779"/>
                </a:lnTo>
                <a:lnTo>
                  <a:pt x="38843" y="6580"/>
                </a:lnTo>
                <a:lnTo>
                  <a:pt x="271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91640" y="161543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7624" y="0"/>
                </a:moveTo>
                <a:lnTo>
                  <a:pt x="14127" y="1250"/>
                </a:lnTo>
                <a:lnTo>
                  <a:pt x="4225" y="9334"/>
                </a:lnTo>
                <a:lnTo>
                  <a:pt x="0" y="21324"/>
                </a:lnTo>
                <a:lnTo>
                  <a:pt x="3532" y="34289"/>
                </a:lnTo>
                <a:lnTo>
                  <a:pt x="9827" y="40780"/>
                </a:lnTo>
                <a:lnTo>
                  <a:pt x="17856" y="44402"/>
                </a:lnTo>
                <a:lnTo>
                  <a:pt x="26569" y="44809"/>
                </a:lnTo>
                <a:lnTo>
                  <a:pt x="34914" y="41656"/>
                </a:lnTo>
                <a:lnTo>
                  <a:pt x="43844" y="30950"/>
                </a:lnTo>
                <a:lnTo>
                  <a:pt x="45090" y="18113"/>
                </a:lnTo>
                <a:lnTo>
                  <a:pt x="39425" y="6633"/>
                </a:lnTo>
                <a:lnTo>
                  <a:pt x="276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50469" y="1822719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4264" y="0"/>
                </a:moveTo>
                <a:lnTo>
                  <a:pt x="244" y="180"/>
                </a:lnTo>
                <a:lnTo>
                  <a:pt x="0" y="3159"/>
                </a:lnTo>
                <a:lnTo>
                  <a:pt x="1358" y="5191"/>
                </a:lnTo>
                <a:lnTo>
                  <a:pt x="4343" y="5318"/>
                </a:lnTo>
                <a:lnTo>
                  <a:pt x="6870" y="4556"/>
                </a:lnTo>
                <a:lnTo>
                  <a:pt x="7868" y="1748"/>
                </a:lnTo>
                <a:lnTo>
                  <a:pt x="42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1965" y="165557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8"/>
                </a:lnTo>
                <a:lnTo>
                  <a:pt x="4780" y="20954"/>
                </a:lnTo>
                <a:lnTo>
                  <a:pt x="11652" y="22478"/>
                </a:lnTo>
                <a:lnTo>
                  <a:pt x="16516" y="19303"/>
                </a:lnTo>
                <a:lnTo>
                  <a:pt x="20457" y="14466"/>
                </a:lnTo>
                <a:lnTo>
                  <a:pt x="20987" y="8508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14805" y="163118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2460" y="0"/>
                </a:moveTo>
                <a:lnTo>
                  <a:pt x="6186" y="478"/>
                </a:lnTo>
                <a:lnTo>
                  <a:pt x="1727" y="4016"/>
                </a:lnTo>
                <a:lnTo>
                  <a:pt x="0" y="9483"/>
                </a:lnTo>
                <a:lnTo>
                  <a:pt x="1919" y="15748"/>
                </a:lnTo>
                <a:lnTo>
                  <a:pt x="5081" y="20574"/>
                </a:lnTo>
                <a:lnTo>
                  <a:pt x="10809" y="21844"/>
                </a:lnTo>
                <a:lnTo>
                  <a:pt x="15673" y="18669"/>
                </a:lnTo>
                <a:lnTo>
                  <a:pt x="19679" y="13930"/>
                </a:lnTo>
                <a:lnTo>
                  <a:pt x="20363" y="8191"/>
                </a:lnTo>
                <a:lnTo>
                  <a:pt x="17898" y="3024"/>
                </a:lnTo>
                <a:lnTo>
                  <a:pt x="12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2338" y="202222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9"/>
                </a:lnTo>
                <a:lnTo>
                  <a:pt x="4780" y="20955"/>
                </a:lnTo>
                <a:lnTo>
                  <a:pt x="11652" y="22479"/>
                </a:lnTo>
                <a:lnTo>
                  <a:pt x="16516" y="19304"/>
                </a:lnTo>
                <a:lnTo>
                  <a:pt x="20457" y="14466"/>
                </a:lnTo>
                <a:lnTo>
                  <a:pt x="20987" y="8509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32353" y="292608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22484" y="0"/>
                </a:moveTo>
                <a:lnTo>
                  <a:pt x="9471" y="3948"/>
                </a:lnTo>
                <a:lnTo>
                  <a:pt x="1456" y="13684"/>
                </a:lnTo>
                <a:lnTo>
                  <a:pt x="0" y="26038"/>
                </a:lnTo>
                <a:lnTo>
                  <a:pt x="6660" y="37845"/>
                </a:lnTo>
                <a:lnTo>
                  <a:pt x="18619" y="44067"/>
                </a:lnTo>
                <a:lnTo>
                  <a:pt x="31122" y="42656"/>
                </a:lnTo>
                <a:lnTo>
                  <a:pt x="40970" y="34934"/>
                </a:lnTo>
                <a:lnTo>
                  <a:pt x="44963" y="22225"/>
                </a:lnTo>
                <a:lnTo>
                  <a:pt x="43207" y="13555"/>
                </a:lnTo>
                <a:lnTo>
                  <a:pt x="38405" y="6492"/>
                </a:lnTo>
                <a:lnTo>
                  <a:pt x="31264" y="1740"/>
                </a:lnTo>
                <a:lnTo>
                  <a:pt x="22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69314" y="330708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22124" y="0"/>
                </a:moveTo>
                <a:lnTo>
                  <a:pt x="9234" y="4004"/>
                </a:lnTo>
                <a:lnTo>
                  <a:pt x="1416" y="13843"/>
                </a:lnTo>
                <a:lnTo>
                  <a:pt x="0" y="26253"/>
                </a:lnTo>
                <a:lnTo>
                  <a:pt x="6312" y="37972"/>
                </a:lnTo>
                <a:lnTo>
                  <a:pt x="18395" y="44132"/>
                </a:lnTo>
                <a:lnTo>
                  <a:pt x="31182" y="42672"/>
                </a:lnTo>
                <a:lnTo>
                  <a:pt x="41317" y="34829"/>
                </a:lnTo>
                <a:lnTo>
                  <a:pt x="45441" y="21843"/>
                </a:lnTo>
                <a:lnTo>
                  <a:pt x="43555" y="13340"/>
                </a:lnTo>
                <a:lnTo>
                  <a:pt x="38469" y="6397"/>
                </a:lnTo>
                <a:lnTo>
                  <a:pt x="31039" y="1716"/>
                </a:lnTo>
                <a:lnTo>
                  <a:pt x="221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12743" y="196595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743" y="0"/>
                </a:moveTo>
                <a:lnTo>
                  <a:pt x="2317" y="0"/>
                </a:lnTo>
                <a:lnTo>
                  <a:pt x="0" y="1791"/>
                </a:lnTo>
                <a:lnTo>
                  <a:pt x="2009" y="5191"/>
                </a:lnTo>
                <a:lnTo>
                  <a:pt x="5385" y="7233"/>
                </a:lnTo>
                <a:lnTo>
                  <a:pt x="7168" y="4952"/>
                </a:lnTo>
                <a:lnTo>
                  <a:pt x="6355" y="2539"/>
                </a:lnTo>
                <a:lnTo>
                  <a:pt x="47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73664" y="12344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5831" y="0"/>
                </a:moveTo>
                <a:lnTo>
                  <a:pt x="10154" y="0"/>
                </a:lnTo>
                <a:lnTo>
                  <a:pt x="4334" y="1994"/>
                </a:lnTo>
                <a:lnTo>
                  <a:pt x="721" y="6905"/>
                </a:lnTo>
                <a:lnTo>
                  <a:pt x="0" y="13126"/>
                </a:lnTo>
                <a:lnTo>
                  <a:pt x="2852" y="19050"/>
                </a:lnTo>
                <a:lnTo>
                  <a:pt x="8378" y="22054"/>
                </a:lnTo>
                <a:lnTo>
                  <a:pt x="14207" y="21272"/>
                </a:lnTo>
                <a:lnTo>
                  <a:pt x="18820" y="17442"/>
                </a:lnTo>
                <a:lnTo>
                  <a:pt x="20695" y="11302"/>
                </a:lnTo>
                <a:lnTo>
                  <a:pt x="20695" y="5206"/>
                </a:lnTo>
                <a:lnTo>
                  <a:pt x="158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44361" y="434340"/>
            <a:ext cx="20955" cy="19685"/>
          </a:xfrm>
          <a:custGeom>
            <a:avLst/>
            <a:gdLst/>
            <a:ahLst/>
            <a:cxnLst/>
            <a:rect l="l" t="t" r="r" b="b"/>
            <a:pathLst>
              <a:path w="20954" h="19684">
                <a:moveTo>
                  <a:pt x="16495" y="0"/>
                </a:moveTo>
                <a:lnTo>
                  <a:pt x="10615" y="0"/>
                </a:lnTo>
                <a:lnTo>
                  <a:pt x="4243" y="1704"/>
                </a:lnTo>
                <a:lnTo>
                  <a:pt x="547" y="5921"/>
                </a:lnTo>
                <a:lnTo>
                  <a:pt x="0" y="11304"/>
                </a:lnTo>
                <a:lnTo>
                  <a:pt x="3071" y="16510"/>
                </a:lnTo>
                <a:lnTo>
                  <a:pt x="8653" y="19292"/>
                </a:lnTo>
                <a:lnTo>
                  <a:pt x="14393" y="18573"/>
                </a:lnTo>
                <a:lnTo>
                  <a:pt x="18877" y="15045"/>
                </a:lnTo>
                <a:lnTo>
                  <a:pt x="20686" y="9398"/>
                </a:lnTo>
                <a:lnTo>
                  <a:pt x="20686" y="3937"/>
                </a:lnTo>
                <a:lnTo>
                  <a:pt x="164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57030" y="106776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617" y="0"/>
                </a:moveTo>
                <a:lnTo>
                  <a:pt x="11419" y="2780"/>
                </a:lnTo>
                <a:lnTo>
                  <a:pt x="2276" y="12620"/>
                </a:lnTo>
                <a:lnTo>
                  <a:pt x="0" y="21349"/>
                </a:lnTo>
                <a:lnTo>
                  <a:pt x="1092" y="30067"/>
                </a:lnTo>
                <a:lnTo>
                  <a:pt x="5295" y="37713"/>
                </a:lnTo>
                <a:lnTo>
                  <a:pt x="12347" y="43227"/>
                </a:lnTo>
                <a:lnTo>
                  <a:pt x="25681" y="45088"/>
                </a:lnTo>
                <a:lnTo>
                  <a:pt x="37063" y="39354"/>
                </a:lnTo>
                <a:lnTo>
                  <a:pt x="43857" y="28475"/>
                </a:lnTo>
                <a:lnTo>
                  <a:pt x="43424" y="14906"/>
                </a:lnTo>
                <a:lnTo>
                  <a:pt x="35432" y="4101"/>
                </a:lnTo>
                <a:lnTo>
                  <a:pt x="236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83357" y="387937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565" y="0"/>
                </a:moveTo>
                <a:lnTo>
                  <a:pt x="11363" y="2780"/>
                </a:lnTo>
                <a:lnTo>
                  <a:pt x="2213" y="12620"/>
                </a:lnTo>
                <a:lnTo>
                  <a:pt x="0" y="21230"/>
                </a:lnTo>
                <a:lnTo>
                  <a:pt x="1218" y="29686"/>
                </a:lnTo>
                <a:lnTo>
                  <a:pt x="5544" y="37070"/>
                </a:lnTo>
                <a:lnTo>
                  <a:pt x="12653" y="42465"/>
                </a:lnTo>
                <a:lnTo>
                  <a:pt x="26036" y="44499"/>
                </a:lnTo>
                <a:lnTo>
                  <a:pt x="37472" y="39115"/>
                </a:lnTo>
                <a:lnTo>
                  <a:pt x="44178" y="28517"/>
                </a:lnTo>
                <a:lnTo>
                  <a:pt x="43374" y="14906"/>
                </a:lnTo>
                <a:lnTo>
                  <a:pt x="35382" y="4101"/>
                </a:lnTo>
                <a:lnTo>
                  <a:pt x="235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05669" y="16406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4138" y="0"/>
                </a:moveTo>
                <a:lnTo>
                  <a:pt x="11574" y="2875"/>
                </a:lnTo>
                <a:lnTo>
                  <a:pt x="2102" y="13096"/>
                </a:lnTo>
                <a:lnTo>
                  <a:pt x="0" y="21766"/>
                </a:lnTo>
                <a:lnTo>
                  <a:pt x="1476" y="30352"/>
                </a:lnTo>
                <a:lnTo>
                  <a:pt x="6063" y="37867"/>
                </a:lnTo>
                <a:lnTo>
                  <a:pt x="13290" y="43322"/>
                </a:lnTo>
                <a:lnTo>
                  <a:pt x="26624" y="45184"/>
                </a:lnTo>
                <a:lnTo>
                  <a:pt x="38005" y="39449"/>
                </a:lnTo>
                <a:lnTo>
                  <a:pt x="44794" y="28571"/>
                </a:lnTo>
                <a:lnTo>
                  <a:pt x="44355" y="15001"/>
                </a:lnTo>
                <a:lnTo>
                  <a:pt x="36247" y="4149"/>
                </a:lnTo>
                <a:lnTo>
                  <a:pt x="241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923289" y="9215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4737" y="0"/>
                </a:moveTo>
                <a:lnTo>
                  <a:pt x="2159" y="1524"/>
                </a:lnTo>
                <a:lnTo>
                  <a:pt x="1079" y="3810"/>
                </a:lnTo>
                <a:lnTo>
                  <a:pt x="0" y="5968"/>
                </a:lnTo>
                <a:lnTo>
                  <a:pt x="774" y="8254"/>
                </a:lnTo>
                <a:lnTo>
                  <a:pt x="3022" y="9271"/>
                </a:lnTo>
                <a:lnTo>
                  <a:pt x="5257" y="10413"/>
                </a:lnTo>
                <a:lnTo>
                  <a:pt x="8216" y="9905"/>
                </a:lnTo>
                <a:lnTo>
                  <a:pt x="9296" y="7747"/>
                </a:lnTo>
                <a:lnTo>
                  <a:pt x="10363" y="5461"/>
                </a:lnTo>
                <a:lnTo>
                  <a:pt x="9207" y="2159"/>
                </a:lnTo>
                <a:lnTo>
                  <a:pt x="6972" y="1015"/>
                </a:lnTo>
                <a:lnTo>
                  <a:pt x="47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47268" y="265973"/>
            <a:ext cx="5715" cy="8255"/>
          </a:xfrm>
          <a:custGeom>
            <a:avLst/>
            <a:gdLst/>
            <a:ahLst/>
            <a:cxnLst/>
            <a:rect l="l" t="t" r="r" b="b"/>
            <a:pathLst>
              <a:path w="5714" h="8254">
                <a:moveTo>
                  <a:pt x="2997" y="0"/>
                </a:moveTo>
                <a:lnTo>
                  <a:pt x="330" y="1361"/>
                </a:lnTo>
                <a:lnTo>
                  <a:pt x="0" y="3901"/>
                </a:lnTo>
                <a:lnTo>
                  <a:pt x="406" y="6822"/>
                </a:lnTo>
                <a:lnTo>
                  <a:pt x="2641" y="7965"/>
                </a:lnTo>
                <a:lnTo>
                  <a:pt x="5568" y="7326"/>
                </a:lnTo>
                <a:lnTo>
                  <a:pt x="5214" y="3329"/>
                </a:lnTo>
                <a:lnTo>
                  <a:pt x="29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29056" y="738560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751" y="0"/>
                </a:moveTo>
                <a:lnTo>
                  <a:pt x="1079" y="1341"/>
                </a:lnTo>
                <a:lnTo>
                  <a:pt x="0" y="3627"/>
                </a:lnTo>
                <a:lnTo>
                  <a:pt x="1155" y="6929"/>
                </a:lnTo>
                <a:lnTo>
                  <a:pt x="3403" y="8072"/>
                </a:lnTo>
                <a:lnTo>
                  <a:pt x="6324" y="7413"/>
                </a:lnTo>
                <a:lnTo>
                  <a:pt x="5970" y="3373"/>
                </a:lnTo>
                <a:lnTo>
                  <a:pt x="37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19797" y="860425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30">
                <a:moveTo>
                  <a:pt x="3238" y="0"/>
                </a:moveTo>
                <a:lnTo>
                  <a:pt x="1409" y="1904"/>
                </a:lnTo>
                <a:lnTo>
                  <a:pt x="330" y="4190"/>
                </a:lnTo>
                <a:lnTo>
                  <a:pt x="0" y="6730"/>
                </a:lnTo>
                <a:lnTo>
                  <a:pt x="1879" y="8509"/>
                </a:lnTo>
                <a:lnTo>
                  <a:pt x="4470" y="8889"/>
                </a:lnTo>
                <a:lnTo>
                  <a:pt x="10807" y="11049"/>
                </a:lnTo>
                <a:lnTo>
                  <a:pt x="12877" y="1015"/>
                </a:lnTo>
                <a:lnTo>
                  <a:pt x="5829" y="380"/>
                </a:lnTo>
                <a:lnTo>
                  <a:pt x="3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18896" y="419703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6" y="0"/>
                </a:moveTo>
                <a:lnTo>
                  <a:pt x="6822" y="1266"/>
                </a:lnTo>
                <a:lnTo>
                  <a:pt x="2514" y="5746"/>
                </a:lnTo>
                <a:lnTo>
                  <a:pt x="0" y="10953"/>
                </a:lnTo>
                <a:lnTo>
                  <a:pt x="2324" y="17684"/>
                </a:lnTo>
                <a:lnTo>
                  <a:pt x="7543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8" y="13331"/>
                </a:lnTo>
                <a:lnTo>
                  <a:pt x="22161" y="7016"/>
                </a:lnTo>
                <a:lnTo>
                  <a:pt x="18346" y="1924"/>
                </a:lnTo>
                <a:lnTo>
                  <a:pt x="126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99288" y="6715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287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30" y="16795"/>
                </a:lnTo>
                <a:lnTo>
                  <a:pt x="7150" y="19208"/>
                </a:lnTo>
                <a:lnTo>
                  <a:pt x="13591" y="20335"/>
                </a:lnTo>
                <a:lnTo>
                  <a:pt x="18800" y="17938"/>
                </a:lnTo>
                <a:lnTo>
                  <a:pt x="21750" y="13065"/>
                </a:lnTo>
                <a:lnTo>
                  <a:pt x="21412" y="6762"/>
                </a:lnTo>
                <a:lnTo>
                  <a:pt x="17712" y="1785"/>
                </a:lnTo>
                <a:lnTo>
                  <a:pt x="12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22896" y="684752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12293" y="0"/>
                </a:moveTo>
                <a:lnTo>
                  <a:pt x="6705" y="1404"/>
                </a:lnTo>
                <a:lnTo>
                  <a:pt x="2514" y="6000"/>
                </a:lnTo>
                <a:lnTo>
                  <a:pt x="0" y="11207"/>
                </a:lnTo>
                <a:lnTo>
                  <a:pt x="2324" y="17811"/>
                </a:lnTo>
                <a:lnTo>
                  <a:pt x="6794" y="19970"/>
                </a:lnTo>
                <a:lnTo>
                  <a:pt x="13291" y="20978"/>
                </a:lnTo>
                <a:lnTo>
                  <a:pt x="18624" y="18319"/>
                </a:lnTo>
                <a:lnTo>
                  <a:pt x="21699" y="13184"/>
                </a:lnTo>
                <a:lnTo>
                  <a:pt x="21424" y="6762"/>
                </a:lnTo>
                <a:lnTo>
                  <a:pt x="17720" y="1785"/>
                </a:lnTo>
                <a:lnTo>
                  <a:pt x="122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08849" y="434276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2536" y="0"/>
                </a:moveTo>
                <a:lnTo>
                  <a:pt x="6777" y="1095"/>
                </a:lnTo>
                <a:lnTo>
                  <a:pt x="2527" y="5524"/>
                </a:lnTo>
                <a:lnTo>
                  <a:pt x="0" y="10731"/>
                </a:lnTo>
                <a:lnTo>
                  <a:pt x="2324" y="17335"/>
                </a:lnTo>
                <a:lnTo>
                  <a:pt x="7543" y="19875"/>
                </a:lnTo>
                <a:lnTo>
                  <a:pt x="13730" y="20722"/>
                </a:lnTo>
                <a:lnTo>
                  <a:pt x="19097" y="18081"/>
                </a:lnTo>
                <a:lnTo>
                  <a:pt x="22345" y="13035"/>
                </a:lnTo>
                <a:lnTo>
                  <a:pt x="22174" y="6667"/>
                </a:lnTo>
                <a:lnTo>
                  <a:pt x="18202" y="1952"/>
                </a:lnTo>
                <a:lnTo>
                  <a:pt x="125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039" y="42592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4" y="0"/>
                </a:moveTo>
                <a:lnTo>
                  <a:pt x="6820" y="1266"/>
                </a:lnTo>
                <a:lnTo>
                  <a:pt x="2517" y="5746"/>
                </a:lnTo>
                <a:lnTo>
                  <a:pt x="0" y="10953"/>
                </a:lnTo>
                <a:lnTo>
                  <a:pt x="2320" y="17684"/>
                </a:lnTo>
                <a:lnTo>
                  <a:pt x="7542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9" y="13331"/>
                </a:lnTo>
                <a:lnTo>
                  <a:pt x="22165" y="7016"/>
                </a:lnTo>
                <a:lnTo>
                  <a:pt x="18346" y="1924"/>
                </a:lnTo>
                <a:lnTo>
                  <a:pt x="12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06716" y="844264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2288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04" y="16795"/>
                </a:lnTo>
                <a:lnTo>
                  <a:pt x="7137" y="19335"/>
                </a:lnTo>
                <a:lnTo>
                  <a:pt x="13264" y="20282"/>
                </a:lnTo>
                <a:lnTo>
                  <a:pt x="18515" y="17859"/>
                </a:lnTo>
                <a:lnTo>
                  <a:pt x="21648" y="13031"/>
                </a:lnTo>
                <a:lnTo>
                  <a:pt x="21424" y="6762"/>
                </a:lnTo>
                <a:lnTo>
                  <a:pt x="17718" y="1785"/>
                </a:lnTo>
                <a:lnTo>
                  <a:pt x="122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6" name="object 16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8348" y="603123"/>
            <a:ext cx="80581" cy="80644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694575" y="1875226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18923" y="0"/>
                </a:moveTo>
                <a:lnTo>
                  <a:pt x="7400" y="4849"/>
                </a:lnTo>
                <a:lnTo>
                  <a:pt x="197" y="15081"/>
                </a:lnTo>
                <a:lnTo>
                  <a:pt x="0" y="28503"/>
                </a:lnTo>
                <a:lnTo>
                  <a:pt x="7530" y="39814"/>
                </a:lnTo>
                <a:lnTo>
                  <a:pt x="19365" y="44696"/>
                </a:lnTo>
                <a:lnTo>
                  <a:pt x="31941" y="42719"/>
                </a:lnTo>
                <a:lnTo>
                  <a:pt x="41694" y="33456"/>
                </a:lnTo>
                <a:lnTo>
                  <a:pt x="44237" y="24868"/>
                </a:lnTo>
                <a:lnTo>
                  <a:pt x="43206" y="16184"/>
                </a:lnTo>
                <a:lnTo>
                  <a:pt x="39016" y="8453"/>
                </a:lnTo>
                <a:lnTo>
                  <a:pt x="32080" y="2722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21423" y="1163066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8923" y="0"/>
                </a:moveTo>
                <a:lnTo>
                  <a:pt x="7400" y="4857"/>
                </a:lnTo>
                <a:lnTo>
                  <a:pt x="197" y="15097"/>
                </a:lnTo>
                <a:lnTo>
                  <a:pt x="0" y="28574"/>
                </a:lnTo>
                <a:lnTo>
                  <a:pt x="7251" y="40074"/>
                </a:lnTo>
                <a:lnTo>
                  <a:pt x="18856" y="44751"/>
                </a:lnTo>
                <a:lnTo>
                  <a:pt x="31275" y="42451"/>
                </a:lnTo>
                <a:lnTo>
                  <a:pt x="40970" y="33019"/>
                </a:lnTo>
                <a:lnTo>
                  <a:pt x="43633" y="24509"/>
                </a:lnTo>
                <a:lnTo>
                  <a:pt x="42854" y="15986"/>
                </a:lnTo>
                <a:lnTo>
                  <a:pt x="38911" y="8391"/>
                </a:lnTo>
                <a:lnTo>
                  <a:pt x="32080" y="2666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97458" y="761388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9573" y="0"/>
                </a:moveTo>
                <a:lnTo>
                  <a:pt x="7699" y="4992"/>
                </a:lnTo>
                <a:lnTo>
                  <a:pt x="277" y="15414"/>
                </a:lnTo>
                <a:lnTo>
                  <a:pt x="0" y="28932"/>
                </a:lnTo>
                <a:lnTo>
                  <a:pt x="7538" y="40243"/>
                </a:lnTo>
                <a:lnTo>
                  <a:pt x="19377" y="45124"/>
                </a:lnTo>
                <a:lnTo>
                  <a:pt x="31953" y="43148"/>
                </a:lnTo>
                <a:lnTo>
                  <a:pt x="41706" y="33885"/>
                </a:lnTo>
                <a:lnTo>
                  <a:pt x="44424" y="25255"/>
                </a:lnTo>
                <a:lnTo>
                  <a:pt x="43778" y="16470"/>
                </a:lnTo>
                <a:lnTo>
                  <a:pt x="39972" y="8614"/>
                </a:lnTo>
                <a:lnTo>
                  <a:pt x="33210" y="2770"/>
                </a:lnTo>
                <a:lnTo>
                  <a:pt x="195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38555" y="167208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346" y="0"/>
                </a:moveTo>
                <a:lnTo>
                  <a:pt x="2374" y="253"/>
                </a:lnTo>
                <a:lnTo>
                  <a:pt x="0" y="4571"/>
                </a:lnTo>
                <a:lnTo>
                  <a:pt x="977" y="8000"/>
                </a:lnTo>
                <a:lnTo>
                  <a:pt x="5346" y="10287"/>
                </a:lnTo>
                <a:lnTo>
                  <a:pt x="7988" y="8889"/>
                </a:lnTo>
                <a:lnTo>
                  <a:pt x="10375" y="4571"/>
                </a:lnTo>
                <a:lnTo>
                  <a:pt x="9715" y="2285"/>
                </a:lnTo>
                <a:lnTo>
                  <a:pt x="7531" y="1142"/>
                </a:lnTo>
                <a:lnTo>
                  <a:pt x="53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10430" y="744219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2953" y="0"/>
                </a:moveTo>
                <a:lnTo>
                  <a:pt x="0" y="462"/>
                </a:lnTo>
                <a:lnTo>
                  <a:pt x="146" y="4460"/>
                </a:lnTo>
                <a:lnTo>
                  <a:pt x="2189" y="7911"/>
                </a:lnTo>
                <a:lnTo>
                  <a:pt x="4922" y="6730"/>
                </a:lnTo>
                <a:lnTo>
                  <a:pt x="6115" y="4571"/>
                </a:lnTo>
                <a:lnTo>
                  <a:pt x="4731" y="1904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55807" y="1292986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2953" y="0"/>
                </a:moveTo>
                <a:lnTo>
                  <a:pt x="0" y="480"/>
                </a:lnTo>
                <a:lnTo>
                  <a:pt x="148" y="4508"/>
                </a:lnTo>
                <a:lnTo>
                  <a:pt x="2194" y="7965"/>
                </a:lnTo>
                <a:lnTo>
                  <a:pt x="4934" y="6730"/>
                </a:lnTo>
                <a:lnTo>
                  <a:pt x="6115" y="4572"/>
                </a:lnTo>
                <a:lnTo>
                  <a:pt x="5137" y="1142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64781" y="1503299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4">
                <a:moveTo>
                  <a:pt x="7277" y="0"/>
                </a:moveTo>
                <a:lnTo>
                  <a:pt x="5359" y="1777"/>
                </a:lnTo>
                <a:lnTo>
                  <a:pt x="0" y="6350"/>
                </a:lnTo>
                <a:lnTo>
                  <a:pt x="7531" y="13335"/>
                </a:lnTo>
                <a:lnTo>
                  <a:pt x="11442" y="7874"/>
                </a:lnTo>
                <a:lnTo>
                  <a:pt x="13360" y="6096"/>
                </a:lnTo>
                <a:lnTo>
                  <a:pt x="13817" y="3555"/>
                </a:lnTo>
                <a:lnTo>
                  <a:pt x="12039" y="1650"/>
                </a:lnTo>
                <a:lnTo>
                  <a:pt x="9855" y="508"/>
                </a:lnTo>
                <a:lnTo>
                  <a:pt x="72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48855" y="972889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59"/>
                </a:lnTo>
                <a:lnTo>
                  <a:pt x="154" y="7219"/>
                </a:lnTo>
                <a:lnTo>
                  <a:pt x="0" y="13519"/>
                </a:lnTo>
                <a:lnTo>
                  <a:pt x="3550" y="18805"/>
                </a:lnTo>
                <a:lnTo>
                  <a:pt x="9126" y="21044"/>
                </a:lnTo>
                <a:lnTo>
                  <a:pt x="15028" y="20091"/>
                </a:lnTo>
                <a:lnTo>
                  <a:pt x="19558" y="15805"/>
                </a:lnTo>
                <a:lnTo>
                  <a:pt x="22339" y="10725"/>
                </a:lnTo>
                <a:lnTo>
                  <a:pt x="20370" y="3994"/>
                </a:lnTo>
                <a:lnTo>
                  <a:pt x="15278" y="1200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60107" y="67483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8818" y="0"/>
                </a:moveTo>
                <a:lnTo>
                  <a:pt x="3460" y="2111"/>
                </a:lnTo>
                <a:lnTo>
                  <a:pt x="93" y="6746"/>
                </a:lnTo>
                <a:lnTo>
                  <a:pt x="0" y="13001"/>
                </a:lnTo>
                <a:lnTo>
                  <a:pt x="3382" y="18315"/>
                </a:lnTo>
                <a:lnTo>
                  <a:pt x="8616" y="20558"/>
                </a:lnTo>
                <a:lnTo>
                  <a:pt x="14251" y="19466"/>
                </a:lnTo>
                <a:lnTo>
                  <a:pt x="18834" y="14779"/>
                </a:lnTo>
                <a:lnTo>
                  <a:pt x="21615" y="9699"/>
                </a:lnTo>
                <a:lnTo>
                  <a:pt x="19977" y="4111"/>
                </a:lnTo>
                <a:lnTo>
                  <a:pt x="14884" y="1317"/>
                </a:lnTo>
                <a:lnTo>
                  <a:pt x="88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512546" y="154008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93" y="18321"/>
                </a:lnTo>
                <a:lnTo>
                  <a:pt x="8974" y="20700"/>
                </a:lnTo>
                <a:lnTo>
                  <a:pt x="14857" y="19770"/>
                </a:lnTo>
                <a:lnTo>
                  <a:pt x="19558" y="15160"/>
                </a:lnTo>
                <a:lnTo>
                  <a:pt x="21945" y="10842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296202" y="138625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60" h="21590">
                <a:moveTo>
                  <a:pt x="9251" y="0"/>
                </a:moveTo>
                <a:lnTo>
                  <a:pt x="3924" y="2456"/>
                </a:lnTo>
                <a:lnTo>
                  <a:pt x="454" y="7342"/>
                </a:lnTo>
                <a:lnTo>
                  <a:pt x="0" y="13537"/>
                </a:lnTo>
                <a:lnTo>
                  <a:pt x="3550" y="18803"/>
                </a:lnTo>
                <a:lnTo>
                  <a:pt x="9126" y="20998"/>
                </a:lnTo>
                <a:lnTo>
                  <a:pt x="15028" y="20002"/>
                </a:lnTo>
                <a:lnTo>
                  <a:pt x="19557" y="15696"/>
                </a:lnTo>
                <a:lnTo>
                  <a:pt x="22339" y="10616"/>
                </a:lnTo>
                <a:lnTo>
                  <a:pt x="20358" y="3885"/>
                </a:lnTo>
                <a:lnTo>
                  <a:pt x="15278" y="1091"/>
                </a:lnTo>
                <a:lnTo>
                  <a:pt x="92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152385" y="763141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67"/>
                </a:lnTo>
                <a:lnTo>
                  <a:pt x="154" y="7235"/>
                </a:lnTo>
                <a:lnTo>
                  <a:pt x="0" y="13590"/>
                </a:lnTo>
                <a:lnTo>
                  <a:pt x="3550" y="18857"/>
                </a:lnTo>
                <a:lnTo>
                  <a:pt x="9126" y="21052"/>
                </a:lnTo>
                <a:lnTo>
                  <a:pt x="15028" y="20056"/>
                </a:lnTo>
                <a:lnTo>
                  <a:pt x="19557" y="15749"/>
                </a:lnTo>
                <a:lnTo>
                  <a:pt x="22339" y="10669"/>
                </a:lnTo>
                <a:lnTo>
                  <a:pt x="20370" y="3938"/>
                </a:lnTo>
                <a:lnTo>
                  <a:pt x="15278" y="1144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18553" y="1660350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43" y="18208"/>
                </a:lnTo>
                <a:lnTo>
                  <a:pt x="8783" y="20272"/>
                </a:lnTo>
                <a:lnTo>
                  <a:pt x="14450" y="19145"/>
                </a:lnTo>
                <a:lnTo>
                  <a:pt x="18872" y="14779"/>
                </a:lnTo>
                <a:lnTo>
                  <a:pt x="21653" y="9699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0" name="object 18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1031" y="976502"/>
            <a:ext cx="78460" cy="78486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2355" y="812800"/>
            <a:ext cx="71690" cy="68072"/>
          </a:xfrm>
          <a:prstGeom prst="rect">
            <a:avLst/>
          </a:prstGeom>
        </p:spPr>
      </p:pic>
      <p:sp>
        <p:nvSpPr>
          <p:cNvPr id="182" name="object 182"/>
          <p:cNvSpPr/>
          <p:nvPr/>
        </p:nvSpPr>
        <p:spPr>
          <a:xfrm>
            <a:off x="570328" y="614102"/>
            <a:ext cx="162560" cy="136525"/>
          </a:xfrm>
          <a:custGeom>
            <a:avLst/>
            <a:gdLst/>
            <a:ahLst/>
            <a:cxnLst/>
            <a:rect l="l" t="t" r="r" b="b"/>
            <a:pathLst>
              <a:path w="162559" h="136525">
                <a:moveTo>
                  <a:pt x="104740" y="0"/>
                </a:moveTo>
                <a:lnTo>
                  <a:pt x="55169" y="8830"/>
                </a:lnTo>
                <a:lnTo>
                  <a:pt x="19516" y="24167"/>
                </a:lnTo>
                <a:lnTo>
                  <a:pt x="0" y="63605"/>
                </a:lnTo>
                <a:lnTo>
                  <a:pt x="398" y="82855"/>
                </a:lnTo>
                <a:lnTo>
                  <a:pt x="22570" y="113607"/>
                </a:lnTo>
                <a:lnTo>
                  <a:pt x="51666" y="127323"/>
                </a:lnTo>
                <a:lnTo>
                  <a:pt x="61187" y="131452"/>
                </a:lnTo>
                <a:lnTo>
                  <a:pt x="70978" y="134641"/>
                </a:lnTo>
                <a:lnTo>
                  <a:pt x="80771" y="135949"/>
                </a:lnTo>
                <a:lnTo>
                  <a:pt x="90299" y="134435"/>
                </a:lnTo>
                <a:lnTo>
                  <a:pt x="96980" y="131641"/>
                </a:lnTo>
                <a:lnTo>
                  <a:pt x="102695" y="127831"/>
                </a:lnTo>
                <a:lnTo>
                  <a:pt x="107470" y="122624"/>
                </a:lnTo>
                <a:lnTo>
                  <a:pt x="121050" y="108676"/>
                </a:lnTo>
                <a:lnTo>
                  <a:pt x="133822" y="93906"/>
                </a:lnTo>
                <a:lnTo>
                  <a:pt x="145700" y="78351"/>
                </a:lnTo>
                <a:lnTo>
                  <a:pt x="156593" y="62045"/>
                </a:lnTo>
                <a:lnTo>
                  <a:pt x="162280" y="44102"/>
                </a:lnTo>
                <a:lnTo>
                  <a:pt x="158084" y="27945"/>
                </a:lnTo>
                <a:lnTo>
                  <a:pt x="146465" y="14646"/>
                </a:lnTo>
                <a:lnTo>
                  <a:pt x="129885" y="5276"/>
                </a:lnTo>
                <a:lnTo>
                  <a:pt x="104740" y="0"/>
                </a:lnTo>
                <a:close/>
              </a:path>
            </a:pathLst>
          </a:custGeom>
          <a:solidFill>
            <a:srgbClr val="EAD1A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3" name="object 183"/>
          <p:cNvGrpSpPr/>
          <p:nvPr/>
        </p:nvGrpSpPr>
        <p:grpSpPr>
          <a:xfrm>
            <a:off x="202416" y="406908"/>
            <a:ext cx="326390" cy="526415"/>
            <a:chOff x="202416" y="406908"/>
            <a:chExt cx="326390" cy="526415"/>
          </a:xfrm>
        </p:grpSpPr>
        <p:sp>
          <p:nvSpPr>
            <p:cNvPr id="184" name="object 184"/>
            <p:cNvSpPr/>
            <p:nvPr/>
          </p:nvSpPr>
          <p:spPr>
            <a:xfrm>
              <a:off x="202416" y="662178"/>
              <a:ext cx="290830" cy="271145"/>
            </a:xfrm>
            <a:custGeom>
              <a:avLst/>
              <a:gdLst/>
              <a:ahLst/>
              <a:cxnLst/>
              <a:rect l="l" t="t" r="r" b="b"/>
              <a:pathLst>
                <a:path w="290830" h="271144">
                  <a:moveTo>
                    <a:pt x="128164" y="0"/>
                  </a:moveTo>
                  <a:lnTo>
                    <a:pt x="77056" y="24590"/>
                  </a:lnTo>
                  <a:lnTo>
                    <a:pt x="42533" y="51466"/>
                  </a:lnTo>
                  <a:lnTo>
                    <a:pt x="14479" y="85401"/>
                  </a:lnTo>
                  <a:lnTo>
                    <a:pt x="0" y="126585"/>
                  </a:lnTo>
                  <a:lnTo>
                    <a:pt x="465" y="148462"/>
                  </a:lnTo>
                  <a:lnTo>
                    <a:pt x="22114" y="194468"/>
                  </a:lnTo>
                  <a:lnTo>
                    <a:pt x="59774" y="231521"/>
                  </a:lnTo>
                  <a:lnTo>
                    <a:pt x="102969" y="262310"/>
                  </a:lnTo>
                  <a:lnTo>
                    <a:pt x="151536" y="270922"/>
                  </a:lnTo>
                  <a:lnTo>
                    <a:pt x="167776" y="269458"/>
                  </a:lnTo>
                  <a:lnTo>
                    <a:pt x="206868" y="262439"/>
                  </a:lnTo>
                  <a:lnTo>
                    <a:pt x="249169" y="229235"/>
                  </a:lnTo>
                  <a:lnTo>
                    <a:pt x="267846" y="212010"/>
                  </a:lnTo>
                  <a:lnTo>
                    <a:pt x="276407" y="202963"/>
                  </a:lnTo>
                  <a:lnTo>
                    <a:pt x="283561" y="192786"/>
                  </a:lnTo>
                  <a:lnTo>
                    <a:pt x="290367" y="167399"/>
                  </a:lnTo>
                  <a:lnTo>
                    <a:pt x="288500" y="137620"/>
                  </a:lnTo>
                  <a:lnTo>
                    <a:pt x="279219" y="109007"/>
                  </a:lnTo>
                  <a:lnTo>
                    <a:pt x="263787" y="87122"/>
                  </a:lnTo>
                  <a:lnTo>
                    <a:pt x="240746" y="71453"/>
                  </a:lnTo>
                  <a:lnTo>
                    <a:pt x="215340" y="59118"/>
                  </a:lnTo>
                  <a:lnTo>
                    <a:pt x="189939" y="45831"/>
                  </a:lnTo>
                  <a:lnTo>
                    <a:pt x="166911" y="27305"/>
                  </a:lnTo>
                  <a:lnTo>
                    <a:pt x="158466" y="18162"/>
                  </a:lnTo>
                  <a:lnTo>
                    <a:pt x="149466" y="9509"/>
                  </a:lnTo>
                  <a:lnTo>
                    <a:pt x="139503" y="2926"/>
                  </a:lnTo>
                  <a:lnTo>
                    <a:pt x="12816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2690" y="406908"/>
              <a:ext cx="182336" cy="23406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007" y="541655"/>
              <a:ext cx="83422" cy="80137"/>
            </a:xfrm>
            <a:prstGeom prst="rect">
              <a:avLst/>
            </a:prstGeom>
          </p:spPr>
        </p:pic>
      </p:grpSp>
      <p:pic>
        <p:nvPicPr>
          <p:cNvPr id="187" name="object 18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1344" y="365377"/>
            <a:ext cx="188134" cy="158700"/>
          </a:xfrm>
          <a:prstGeom prst="rect">
            <a:avLst/>
          </a:prstGeom>
        </p:spPr>
      </p:pic>
      <p:grpSp>
        <p:nvGrpSpPr>
          <p:cNvPr id="188" name="object 188"/>
          <p:cNvGrpSpPr/>
          <p:nvPr/>
        </p:nvGrpSpPr>
        <p:grpSpPr>
          <a:xfrm>
            <a:off x="4498847" y="1207008"/>
            <a:ext cx="4219575" cy="3364229"/>
            <a:chOff x="4498847" y="1207008"/>
            <a:chExt cx="4219575" cy="3364229"/>
          </a:xfrm>
        </p:grpSpPr>
        <p:sp>
          <p:nvSpPr>
            <p:cNvPr id="189" name="object 189"/>
            <p:cNvSpPr/>
            <p:nvPr/>
          </p:nvSpPr>
          <p:spPr>
            <a:xfrm>
              <a:off x="6396354" y="1705483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0" y="0"/>
                  </a:moveTo>
                  <a:lnTo>
                    <a:pt x="1778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07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98847" y="1207008"/>
              <a:ext cx="4219194" cy="3364229"/>
            </a:xfrm>
            <a:prstGeom prst="rect">
              <a:avLst/>
            </a:prstGeom>
          </p:spPr>
        </p:pic>
      </p:grpSp>
      <p:sp>
        <p:nvSpPr>
          <p:cNvPr id="191" name="object 191"/>
          <p:cNvSpPr txBox="1">
            <a:spLocks noGrp="1"/>
          </p:cNvSpPr>
          <p:nvPr>
            <p:ph type="title"/>
          </p:nvPr>
        </p:nvSpPr>
        <p:spPr>
          <a:xfrm>
            <a:off x="2757042" y="385698"/>
            <a:ext cx="36334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9"/>
              <a:t>Launch</a:t>
            </a:r>
            <a:r>
              <a:rPr dirty="0" spc="-280"/>
              <a:t> </a:t>
            </a:r>
            <a:r>
              <a:rPr dirty="0" spc="-330"/>
              <a:t>Suc</a:t>
            </a:r>
            <a:r>
              <a:rPr dirty="0" spc="-330"/>
              <a:t>c</a:t>
            </a:r>
            <a:r>
              <a:rPr dirty="0" spc="-250"/>
              <a:t>ess</a:t>
            </a:r>
            <a:r>
              <a:rPr dirty="0" spc="-295"/>
              <a:t> </a:t>
            </a:r>
            <a:r>
              <a:rPr dirty="0" spc="-515"/>
              <a:t>Ye</a:t>
            </a:r>
            <a:r>
              <a:rPr dirty="0" spc="-495"/>
              <a:t>a</a:t>
            </a:r>
            <a:r>
              <a:rPr dirty="0" spc="-345"/>
              <a:t>rly</a:t>
            </a:r>
            <a:r>
              <a:rPr dirty="0" spc="-295"/>
              <a:t> </a:t>
            </a:r>
            <a:r>
              <a:rPr dirty="0" spc="-475"/>
              <a:t>Trend</a:t>
            </a:r>
          </a:p>
        </p:txBody>
      </p:sp>
      <p:sp>
        <p:nvSpPr>
          <p:cNvPr id="192" name="object 192"/>
          <p:cNvSpPr txBox="1"/>
          <p:nvPr/>
        </p:nvSpPr>
        <p:spPr>
          <a:xfrm>
            <a:off x="648106" y="1969389"/>
            <a:ext cx="3474085" cy="1306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Success</a:t>
            </a:r>
            <a:r>
              <a:rPr dirty="0" sz="1400" spc="-5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rate</a:t>
            </a:r>
            <a:r>
              <a:rPr dirty="0" sz="1400" spc="-4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started</a:t>
            </a:r>
            <a:r>
              <a:rPr dirty="0" sz="1400" spc="-5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increasing</a:t>
            </a:r>
            <a:r>
              <a:rPr dirty="0" sz="1400" spc="-5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in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2013</a:t>
            </a:r>
            <a:r>
              <a:rPr dirty="0" sz="1400" spc="-3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and </a:t>
            </a:r>
            <a:r>
              <a:rPr dirty="0" sz="1400" spc="-37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kept</a:t>
            </a:r>
            <a:r>
              <a:rPr dirty="0" sz="1400" spc="-3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until</a:t>
            </a:r>
            <a:r>
              <a:rPr dirty="0" sz="1400" spc="-2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kept</a:t>
            </a:r>
            <a:r>
              <a:rPr dirty="0" sz="1400" spc="-3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until</a:t>
            </a:r>
            <a:r>
              <a:rPr dirty="0" sz="1400" spc="-2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2020.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 MT"/>
              <a:cs typeface="Arial MT"/>
            </a:endParaRPr>
          </a:p>
          <a:p>
            <a:pPr marL="12700" marR="29464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It</a:t>
            </a:r>
            <a:r>
              <a:rPr dirty="0" sz="1400" spc="-2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seems</a:t>
            </a:r>
            <a:r>
              <a:rPr dirty="0" sz="1400" spc="-3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that</a:t>
            </a:r>
            <a:r>
              <a:rPr dirty="0" sz="1400" spc="-3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the</a:t>
            </a:r>
            <a:r>
              <a:rPr dirty="0" sz="1400" spc="-2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first</a:t>
            </a:r>
            <a:r>
              <a:rPr dirty="0" sz="1400" spc="-4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three</a:t>
            </a:r>
            <a:r>
              <a:rPr dirty="0" sz="1400" spc="-4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years</a:t>
            </a:r>
            <a:r>
              <a:rPr dirty="0" sz="1400" spc="-1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were</a:t>
            </a:r>
            <a:r>
              <a:rPr dirty="0" sz="1400" spc="-1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a </a:t>
            </a:r>
            <a:r>
              <a:rPr dirty="0" sz="1400" spc="-37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period of adjusts and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improvement </a:t>
            </a:r>
            <a:r>
              <a:rPr dirty="0" sz="1400">
                <a:solidFill>
                  <a:srgbClr val="E7A661"/>
                </a:solidFill>
                <a:latin typeface="Arial MT"/>
                <a:cs typeface="Arial MT"/>
              </a:rPr>
              <a:t>of </a:t>
            </a:r>
            <a:r>
              <a:rPr dirty="0" sz="1400" spc="5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E7A661"/>
                </a:solidFill>
                <a:latin typeface="Arial MT"/>
                <a:cs typeface="Arial MT"/>
              </a:rPr>
              <a:t>technology.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93" name="object 19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14527" y="2007107"/>
            <a:ext cx="150571" cy="149352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14527" y="2680716"/>
            <a:ext cx="150571" cy="1508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77595" y="1257300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897" y="0"/>
                </a:moveTo>
                <a:lnTo>
                  <a:pt x="36563" y="37211"/>
                </a:lnTo>
                <a:lnTo>
                  <a:pt x="0" y="42672"/>
                </a:lnTo>
                <a:lnTo>
                  <a:pt x="36563" y="48133"/>
                </a:lnTo>
                <a:lnTo>
                  <a:pt x="41897" y="85344"/>
                </a:lnTo>
                <a:lnTo>
                  <a:pt x="47256" y="48133"/>
                </a:lnTo>
                <a:lnTo>
                  <a:pt x="83820" y="42672"/>
                </a:lnTo>
                <a:lnTo>
                  <a:pt x="47256" y="37211"/>
                </a:lnTo>
                <a:lnTo>
                  <a:pt x="4189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7148" y="85496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19" y="0"/>
                </a:moveTo>
                <a:lnTo>
                  <a:pt x="37388" y="37464"/>
                </a:lnTo>
                <a:lnTo>
                  <a:pt x="0" y="42672"/>
                </a:lnTo>
                <a:lnTo>
                  <a:pt x="37388" y="48133"/>
                </a:lnTo>
                <a:lnTo>
                  <a:pt x="42519" y="85344"/>
                </a:lnTo>
                <a:lnTo>
                  <a:pt x="47929" y="48133"/>
                </a:lnTo>
                <a:lnTo>
                  <a:pt x="85318" y="42672"/>
                </a:lnTo>
                <a:lnTo>
                  <a:pt x="47929" y="37464"/>
                </a:lnTo>
                <a:lnTo>
                  <a:pt x="425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631390" y="1395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1262" y="0"/>
                </a:moveTo>
                <a:lnTo>
                  <a:pt x="9362" y="4185"/>
                </a:lnTo>
                <a:lnTo>
                  <a:pt x="1307" y="15001"/>
                </a:lnTo>
                <a:lnTo>
                  <a:pt x="0" y="23879"/>
                </a:lnTo>
                <a:lnTo>
                  <a:pt x="2085" y="32210"/>
                </a:lnTo>
                <a:lnTo>
                  <a:pt x="7147" y="39112"/>
                </a:lnTo>
                <a:lnTo>
                  <a:pt x="14769" y="43703"/>
                </a:lnTo>
                <a:lnTo>
                  <a:pt x="28221" y="44243"/>
                </a:lnTo>
                <a:lnTo>
                  <a:pt x="38852" y="37639"/>
                </a:lnTo>
                <a:lnTo>
                  <a:pt x="44362" y="26416"/>
                </a:lnTo>
                <a:lnTo>
                  <a:pt x="42455" y="13096"/>
                </a:lnTo>
                <a:lnTo>
                  <a:pt x="33472" y="2839"/>
                </a:lnTo>
                <a:lnTo>
                  <a:pt x="21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19410" y="437911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1625" y="0"/>
                </a:moveTo>
                <a:lnTo>
                  <a:pt x="9485" y="3919"/>
                </a:lnTo>
                <a:lnTo>
                  <a:pt x="1273" y="14589"/>
                </a:lnTo>
                <a:lnTo>
                  <a:pt x="0" y="23512"/>
                </a:lnTo>
                <a:lnTo>
                  <a:pt x="2035" y="32067"/>
                </a:lnTo>
                <a:lnTo>
                  <a:pt x="7024" y="39217"/>
                </a:lnTo>
                <a:lnTo>
                  <a:pt x="14608" y="43926"/>
                </a:lnTo>
                <a:lnTo>
                  <a:pt x="28487" y="44549"/>
                </a:lnTo>
                <a:lnTo>
                  <a:pt x="39437" y="37766"/>
                </a:lnTo>
                <a:lnTo>
                  <a:pt x="45148" y="26316"/>
                </a:lnTo>
                <a:lnTo>
                  <a:pt x="43310" y="12938"/>
                </a:lnTo>
                <a:lnTo>
                  <a:pt x="34099" y="2962"/>
                </a:lnTo>
                <a:lnTo>
                  <a:pt x="216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352790" y="522150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4">
                <a:moveTo>
                  <a:pt x="3363" y="0"/>
                </a:moveTo>
                <a:lnTo>
                  <a:pt x="888" y="1597"/>
                </a:lnTo>
                <a:lnTo>
                  <a:pt x="0" y="4010"/>
                </a:lnTo>
                <a:lnTo>
                  <a:pt x="1777" y="6423"/>
                </a:lnTo>
                <a:lnTo>
                  <a:pt x="3809" y="7947"/>
                </a:lnTo>
                <a:lnTo>
                  <a:pt x="6693" y="7044"/>
                </a:lnTo>
                <a:lnTo>
                  <a:pt x="5921" y="3105"/>
                </a:lnTo>
                <a:lnTo>
                  <a:pt x="33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360918" y="27485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366" y="0"/>
                </a:moveTo>
                <a:lnTo>
                  <a:pt x="5695" y="1901"/>
                </a:lnTo>
                <a:lnTo>
                  <a:pt x="1904" y="6826"/>
                </a:lnTo>
                <a:lnTo>
                  <a:pt x="0" y="12287"/>
                </a:lnTo>
                <a:lnTo>
                  <a:pt x="2921" y="18637"/>
                </a:lnTo>
                <a:lnTo>
                  <a:pt x="8381" y="20542"/>
                </a:lnTo>
                <a:lnTo>
                  <a:pt x="14642" y="20796"/>
                </a:lnTo>
                <a:lnTo>
                  <a:pt x="19700" y="17621"/>
                </a:lnTo>
                <a:lnTo>
                  <a:pt x="22401" y="12255"/>
                </a:lnTo>
                <a:lnTo>
                  <a:pt x="21589" y="5937"/>
                </a:lnTo>
                <a:lnTo>
                  <a:pt x="17228" y="1289"/>
                </a:lnTo>
                <a:lnTo>
                  <a:pt x="11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594852" y="540178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1080" y="0"/>
                </a:moveTo>
                <a:lnTo>
                  <a:pt x="5683" y="1922"/>
                </a:lnTo>
                <a:lnTo>
                  <a:pt x="1904" y="7191"/>
                </a:lnTo>
                <a:lnTo>
                  <a:pt x="0" y="12652"/>
                </a:lnTo>
                <a:lnTo>
                  <a:pt x="2413" y="17986"/>
                </a:lnTo>
                <a:lnTo>
                  <a:pt x="7874" y="20018"/>
                </a:lnTo>
                <a:lnTo>
                  <a:pt x="14095" y="20318"/>
                </a:lnTo>
                <a:lnTo>
                  <a:pt x="19065" y="17367"/>
                </a:lnTo>
                <a:lnTo>
                  <a:pt x="21679" y="12249"/>
                </a:lnTo>
                <a:lnTo>
                  <a:pt x="20827" y="6048"/>
                </a:lnTo>
                <a:lnTo>
                  <a:pt x="16621" y="1387"/>
                </a:lnTo>
                <a:lnTo>
                  <a:pt x="110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093836" y="52936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461" y="0"/>
                </a:moveTo>
                <a:lnTo>
                  <a:pt x="5766" y="1901"/>
                </a:lnTo>
                <a:lnTo>
                  <a:pt x="1905" y="6826"/>
                </a:lnTo>
                <a:lnTo>
                  <a:pt x="0" y="12287"/>
                </a:lnTo>
                <a:lnTo>
                  <a:pt x="3048" y="18637"/>
                </a:lnTo>
                <a:lnTo>
                  <a:pt x="8509" y="20542"/>
                </a:lnTo>
                <a:lnTo>
                  <a:pt x="14714" y="20796"/>
                </a:lnTo>
                <a:lnTo>
                  <a:pt x="19764" y="17621"/>
                </a:lnTo>
                <a:lnTo>
                  <a:pt x="22457" y="12255"/>
                </a:lnTo>
                <a:lnTo>
                  <a:pt x="21590" y="5937"/>
                </a:lnTo>
                <a:lnTo>
                  <a:pt x="17299" y="1289"/>
                </a:lnTo>
                <a:lnTo>
                  <a:pt x="114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08493" y="261620"/>
            <a:ext cx="84200" cy="84200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9084051" y="105168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20131" y="44565"/>
                </a:lnTo>
                <a:lnTo>
                  <a:pt x="32658" y="41814"/>
                </a:lnTo>
                <a:lnTo>
                  <a:pt x="41876" y="33016"/>
                </a:lnTo>
                <a:lnTo>
                  <a:pt x="44580" y="19812"/>
                </a:lnTo>
                <a:lnTo>
                  <a:pt x="41808" y="11340"/>
                </a:lnTo>
                <a:lnTo>
                  <a:pt x="36024" y="4810"/>
                </a:lnTo>
                <a:lnTo>
                  <a:pt x="28168" y="827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536174" y="565023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19992" y="44942"/>
                </a:lnTo>
                <a:lnTo>
                  <a:pt x="32214" y="42163"/>
                </a:lnTo>
                <a:lnTo>
                  <a:pt x="41126" y="33194"/>
                </a:lnTo>
                <a:lnTo>
                  <a:pt x="43691" y="19938"/>
                </a:lnTo>
                <a:lnTo>
                  <a:pt x="41058" y="11394"/>
                </a:lnTo>
                <a:lnTo>
                  <a:pt x="35579" y="4825"/>
                </a:lnTo>
                <a:lnTo>
                  <a:pt x="28029" y="829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452346" y="134112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19823" y="0"/>
                </a:moveTo>
                <a:lnTo>
                  <a:pt x="7040" y="5470"/>
                </a:lnTo>
                <a:lnTo>
                  <a:pt x="138" y="16335"/>
                </a:lnTo>
                <a:lnTo>
                  <a:pt x="0" y="29128"/>
                </a:lnTo>
                <a:lnTo>
                  <a:pt x="7504" y="40386"/>
                </a:lnTo>
                <a:lnTo>
                  <a:pt x="20121" y="45400"/>
                </a:lnTo>
                <a:lnTo>
                  <a:pt x="32619" y="42687"/>
                </a:lnTo>
                <a:lnTo>
                  <a:pt x="41830" y="33903"/>
                </a:lnTo>
                <a:lnTo>
                  <a:pt x="44588" y="20700"/>
                </a:lnTo>
                <a:lnTo>
                  <a:pt x="41880" y="12090"/>
                </a:lnTo>
                <a:lnTo>
                  <a:pt x="36349" y="5254"/>
                </a:lnTo>
                <a:lnTo>
                  <a:pt x="28747" y="966"/>
                </a:lnTo>
                <a:lnTo>
                  <a:pt x="19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997822" y="872236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59" h="9525">
                <a:moveTo>
                  <a:pt x="7238" y="0"/>
                </a:moveTo>
                <a:lnTo>
                  <a:pt x="4825" y="253"/>
                </a:lnTo>
                <a:lnTo>
                  <a:pt x="2412" y="508"/>
                </a:lnTo>
                <a:lnTo>
                  <a:pt x="0" y="2412"/>
                </a:lnTo>
                <a:lnTo>
                  <a:pt x="380" y="4825"/>
                </a:lnTo>
                <a:lnTo>
                  <a:pt x="634" y="7365"/>
                </a:lnTo>
                <a:lnTo>
                  <a:pt x="3301" y="9525"/>
                </a:lnTo>
                <a:lnTo>
                  <a:pt x="8254" y="9016"/>
                </a:lnTo>
                <a:lnTo>
                  <a:pt x="9651" y="6350"/>
                </a:lnTo>
                <a:lnTo>
                  <a:pt x="9144" y="1397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608907" y="13716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2200" y="0"/>
                </a:moveTo>
                <a:lnTo>
                  <a:pt x="0" y="2049"/>
                </a:lnTo>
                <a:lnTo>
                  <a:pt x="2407" y="5254"/>
                </a:lnTo>
                <a:lnTo>
                  <a:pt x="6076" y="6911"/>
                </a:lnTo>
                <a:lnTo>
                  <a:pt x="7661" y="4318"/>
                </a:lnTo>
                <a:lnTo>
                  <a:pt x="7407" y="1905"/>
                </a:lnTo>
                <a:lnTo>
                  <a:pt x="4740" y="508"/>
                </a:lnTo>
                <a:lnTo>
                  <a:pt x="22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58792" y="43865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4613" y="0"/>
                </a:moveTo>
                <a:lnTo>
                  <a:pt x="2200" y="253"/>
                </a:lnTo>
                <a:lnTo>
                  <a:pt x="0" y="2303"/>
                </a:lnTo>
                <a:lnTo>
                  <a:pt x="2407" y="5508"/>
                </a:lnTo>
                <a:lnTo>
                  <a:pt x="6076" y="7165"/>
                </a:lnTo>
                <a:lnTo>
                  <a:pt x="7661" y="4571"/>
                </a:lnTo>
                <a:lnTo>
                  <a:pt x="7407" y="2158"/>
                </a:lnTo>
                <a:lnTo>
                  <a:pt x="46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007093" y="65976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7238" y="0"/>
                </a:moveTo>
                <a:lnTo>
                  <a:pt x="4699" y="254"/>
                </a:lnTo>
                <a:lnTo>
                  <a:pt x="2285" y="1270"/>
                </a:lnTo>
                <a:lnTo>
                  <a:pt x="1777" y="3810"/>
                </a:lnTo>
                <a:lnTo>
                  <a:pt x="0" y="10668"/>
                </a:lnTo>
                <a:lnTo>
                  <a:pt x="10159" y="12192"/>
                </a:lnTo>
                <a:lnTo>
                  <a:pt x="10286" y="5461"/>
                </a:lnTo>
                <a:lnTo>
                  <a:pt x="10795" y="2921"/>
                </a:lnTo>
                <a:lnTo>
                  <a:pt x="9778" y="508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692477" y="22999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769" y="0"/>
                </a:moveTo>
                <a:lnTo>
                  <a:pt x="9054" y="635"/>
                </a:lnTo>
                <a:lnTo>
                  <a:pt x="3305" y="3127"/>
                </a:lnTo>
                <a:lnTo>
                  <a:pt x="117" y="8191"/>
                </a:lnTo>
                <a:lnTo>
                  <a:pt x="0" y="14208"/>
                </a:lnTo>
                <a:lnTo>
                  <a:pt x="3466" y="19557"/>
                </a:lnTo>
                <a:lnTo>
                  <a:pt x="9417" y="21822"/>
                </a:lnTo>
                <a:lnTo>
                  <a:pt x="15261" y="20431"/>
                </a:lnTo>
                <a:lnTo>
                  <a:pt x="19557" y="16254"/>
                </a:lnTo>
                <a:lnTo>
                  <a:pt x="20865" y="10160"/>
                </a:lnTo>
                <a:lnTo>
                  <a:pt x="20230" y="4444"/>
                </a:lnTo>
                <a:lnTo>
                  <a:pt x="147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367248" y="92836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278" y="21131"/>
                </a:lnTo>
                <a:lnTo>
                  <a:pt x="14847" y="19986"/>
                </a:lnTo>
                <a:lnTo>
                  <a:pt x="18843" y="15865"/>
                </a:lnTo>
                <a:lnTo>
                  <a:pt x="19958" y="9398"/>
                </a:lnTo>
                <a:lnTo>
                  <a:pt x="19323" y="3683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738723" y="887983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417" y="21131"/>
                </a:lnTo>
                <a:lnTo>
                  <a:pt x="15291" y="19986"/>
                </a:lnTo>
                <a:lnTo>
                  <a:pt x="19593" y="15865"/>
                </a:lnTo>
                <a:lnTo>
                  <a:pt x="20847" y="9398"/>
                </a:lnTo>
                <a:lnTo>
                  <a:pt x="20339" y="4444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473850" y="88442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48" y="0"/>
                </a:moveTo>
                <a:lnTo>
                  <a:pt x="8733" y="635"/>
                </a:lnTo>
                <a:lnTo>
                  <a:pt x="3091" y="3107"/>
                </a:lnTo>
                <a:lnTo>
                  <a:pt x="81" y="8127"/>
                </a:lnTo>
                <a:lnTo>
                  <a:pt x="0" y="14100"/>
                </a:lnTo>
                <a:lnTo>
                  <a:pt x="3145" y="19431"/>
                </a:lnTo>
                <a:lnTo>
                  <a:pt x="9096" y="21768"/>
                </a:lnTo>
                <a:lnTo>
                  <a:pt x="14940" y="20415"/>
                </a:lnTo>
                <a:lnTo>
                  <a:pt x="19236" y="16252"/>
                </a:lnTo>
                <a:lnTo>
                  <a:pt x="20544" y="10160"/>
                </a:lnTo>
                <a:lnTo>
                  <a:pt x="19909" y="4445"/>
                </a:lnTo>
                <a:lnTo>
                  <a:pt x="144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894353" y="926464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823" y="0"/>
                </a:moveTo>
                <a:lnTo>
                  <a:pt x="9108" y="635"/>
                </a:lnTo>
                <a:lnTo>
                  <a:pt x="3341" y="3006"/>
                </a:lnTo>
                <a:lnTo>
                  <a:pt x="123" y="7794"/>
                </a:lnTo>
                <a:lnTo>
                  <a:pt x="0" y="13511"/>
                </a:lnTo>
                <a:lnTo>
                  <a:pt x="3520" y="18669"/>
                </a:lnTo>
                <a:lnTo>
                  <a:pt x="9296" y="21024"/>
                </a:lnTo>
                <a:lnTo>
                  <a:pt x="14870" y="19700"/>
                </a:lnTo>
                <a:lnTo>
                  <a:pt x="18897" y="15543"/>
                </a:lnTo>
                <a:lnTo>
                  <a:pt x="20030" y="9398"/>
                </a:lnTo>
                <a:lnTo>
                  <a:pt x="19395" y="3683"/>
                </a:lnTo>
                <a:lnTo>
                  <a:pt x="14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40672" y="40386"/>
            <a:ext cx="88900" cy="88900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8916161" y="609117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3074" y="0"/>
                </a:moveTo>
                <a:lnTo>
                  <a:pt x="10731" y="3482"/>
                </a:lnTo>
                <a:lnTo>
                  <a:pt x="2008" y="12989"/>
                </a:lnTo>
                <a:lnTo>
                  <a:pt x="0" y="26771"/>
                </a:lnTo>
                <a:lnTo>
                  <a:pt x="3270" y="35059"/>
                </a:lnTo>
                <a:lnTo>
                  <a:pt x="9398" y="41265"/>
                </a:lnTo>
                <a:lnTo>
                  <a:pt x="17430" y="44827"/>
                </a:lnTo>
                <a:lnTo>
                  <a:pt x="26416" y="45186"/>
                </a:lnTo>
                <a:lnTo>
                  <a:pt x="38477" y="39153"/>
                </a:lnTo>
                <a:lnTo>
                  <a:pt x="44608" y="27977"/>
                </a:lnTo>
                <a:lnTo>
                  <a:pt x="44025" y="15182"/>
                </a:lnTo>
                <a:lnTo>
                  <a:pt x="35941" y="4292"/>
                </a:lnTo>
                <a:lnTo>
                  <a:pt x="230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835897" y="798502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1446" y="0"/>
                </a:moveTo>
                <a:lnTo>
                  <a:pt x="0" y="2613"/>
                </a:lnTo>
                <a:lnTo>
                  <a:pt x="1143" y="5026"/>
                </a:lnTo>
                <a:lnTo>
                  <a:pt x="3175" y="7185"/>
                </a:lnTo>
                <a:lnTo>
                  <a:pt x="5715" y="6804"/>
                </a:lnTo>
                <a:lnTo>
                  <a:pt x="7768" y="4631"/>
                </a:lnTo>
                <a:lnTo>
                  <a:pt x="5191" y="1518"/>
                </a:lnTo>
                <a:lnTo>
                  <a:pt x="14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068816" y="819979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840" y="0"/>
                </a:moveTo>
                <a:lnTo>
                  <a:pt x="5064" y="1678"/>
                </a:lnTo>
                <a:lnTo>
                  <a:pt x="978" y="6072"/>
                </a:lnTo>
                <a:lnTo>
                  <a:pt x="0" y="12251"/>
                </a:lnTo>
                <a:lnTo>
                  <a:pt x="1015" y="17966"/>
                </a:lnTo>
                <a:lnTo>
                  <a:pt x="6603" y="22030"/>
                </a:lnTo>
                <a:lnTo>
                  <a:pt x="12318" y="21141"/>
                </a:lnTo>
                <a:lnTo>
                  <a:pt x="17908" y="18341"/>
                </a:lnTo>
                <a:lnTo>
                  <a:pt x="20843" y="13124"/>
                </a:lnTo>
                <a:lnTo>
                  <a:pt x="20659" y="7121"/>
                </a:lnTo>
                <a:lnTo>
                  <a:pt x="16890" y="1964"/>
                </a:lnTo>
                <a:lnTo>
                  <a:pt x="108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852027" y="541702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0144" y="0"/>
                </a:moveTo>
                <a:lnTo>
                  <a:pt x="4667" y="1635"/>
                </a:lnTo>
                <a:lnTo>
                  <a:pt x="857" y="5984"/>
                </a:lnTo>
                <a:lnTo>
                  <a:pt x="0" y="12144"/>
                </a:lnTo>
                <a:lnTo>
                  <a:pt x="1016" y="17859"/>
                </a:lnTo>
                <a:lnTo>
                  <a:pt x="5715" y="21288"/>
                </a:lnTo>
                <a:lnTo>
                  <a:pt x="11429" y="20399"/>
                </a:lnTo>
                <a:lnTo>
                  <a:pt x="17341" y="17611"/>
                </a:lnTo>
                <a:lnTo>
                  <a:pt x="20240" y="12668"/>
                </a:lnTo>
                <a:lnTo>
                  <a:pt x="19877" y="6986"/>
                </a:lnTo>
                <a:lnTo>
                  <a:pt x="16001" y="1984"/>
                </a:lnTo>
                <a:lnTo>
                  <a:pt x="10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769222" y="103517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715" y="0"/>
                </a:moveTo>
                <a:lnTo>
                  <a:pt x="4952" y="1641"/>
                </a:lnTo>
                <a:lnTo>
                  <a:pt x="904" y="6020"/>
                </a:lnTo>
                <a:lnTo>
                  <a:pt x="0" y="12197"/>
                </a:lnTo>
                <a:lnTo>
                  <a:pt x="888" y="17912"/>
                </a:lnTo>
                <a:lnTo>
                  <a:pt x="6476" y="22103"/>
                </a:lnTo>
                <a:lnTo>
                  <a:pt x="12319" y="21087"/>
                </a:lnTo>
                <a:lnTo>
                  <a:pt x="17835" y="18289"/>
                </a:lnTo>
                <a:lnTo>
                  <a:pt x="20732" y="13086"/>
                </a:lnTo>
                <a:lnTo>
                  <a:pt x="20534" y="7121"/>
                </a:lnTo>
                <a:lnTo>
                  <a:pt x="16763" y="2037"/>
                </a:lnTo>
                <a:lnTo>
                  <a:pt x="10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1" name="object 11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57436" y="1099692"/>
            <a:ext cx="88392" cy="88392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8442070" y="1046976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2181" y="0"/>
                </a:moveTo>
                <a:lnTo>
                  <a:pt x="9969" y="3821"/>
                </a:lnTo>
                <a:lnTo>
                  <a:pt x="1567" y="13358"/>
                </a:lnTo>
                <a:lnTo>
                  <a:pt x="0" y="26681"/>
                </a:lnTo>
                <a:lnTo>
                  <a:pt x="3456" y="34903"/>
                </a:lnTo>
                <a:lnTo>
                  <a:pt x="9747" y="40921"/>
                </a:lnTo>
                <a:lnTo>
                  <a:pt x="17895" y="44201"/>
                </a:lnTo>
                <a:lnTo>
                  <a:pt x="26924" y="44207"/>
                </a:lnTo>
                <a:lnTo>
                  <a:pt x="38786" y="37915"/>
                </a:lnTo>
                <a:lnTo>
                  <a:pt x="44576" y="26824"/>
                </a:lnTo>
                <a:lnTo>
                  <a:pt x="43604" y="14329"/>
                </a:lnTo>
                <a:lnTo>
                  <a:pt x="35178" y="3821"/>
                </a:lnTo>
                <a:lnTo>
                  <a:pt x="221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9030716" y="148407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1484" y="0"/>
                </a:moveTo>
                <a:lnTo>
                  <a:pt x="9540" y="3790"/>
                </a:lnTo>
                <a:lnTo>
                  <a:pt x="1430" y="13485"/>
                </a:lnTo>
                <a:lnTo>
                  <a:pt x="0" y="26967"/>
                </a:lnTo>
                <a:lnTo>
                  <a:pt x="3411" y="35208"/>
                </a:lnTo>
                <a:lnTo>
                  <a:pt x="9477" y="41271"/>
                </a:lnTo>
                <a:lnTo>
                  <a:pt x="17377" y="44594"/>
                </a:lnTo>
                <a:lnTo>
                  <a:pt x="26288" y="44620"/>
                </a:lnTo>
                <a:lnTo>
                  <a:pt x="38078" y="38274"/>
                </a:lnTo>
                <a:lnTo>
                  <a:pt x="43830" y="27189"/>
                </a:lnTo>
                <a:lnTo>
                  <a:pt x="42844" y="14724"/>
                </a:lnTo>
                <a:lnTo>
                  <a:pt x="34416" y="4234"/>
                </a:lnTo>
                <a:lnTo>
                  <a:pt x="21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579357" y="1251711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6096" y="0"/>
                </a:moveTo>
                <a:lnTo>
                  <a:pt x="3683" y="508"/>
                </a:lnTo>
                <a:lnTo>
                  <a:pt x="1143" y="1015"/>
                </a:lnTo>
                <a:lnTo>
                  <a:pt x="0" y="3683"/>
                </a:lnTo>
                <a:lnTo>
                  <a:pt x="508" y="6096"/>
                </a:lnTo>
                <a:lnTo>
                  <a:pt x="1016" y="8636"/>
                </a:lnTo>
                <a:lnTo>
                  <a:pt x="2921" y="9905"/>
                </a:lnTo>
                <a:lnTo>
                  <a:pt x="5334" y="9398"/>
                </a:lnTo>
                <a:lnTo>
                  <a:pt x="7874" y="9016"/>
                </a:lnTo>
                <a:lnTo>
                  <a:pt x="9906" y="6858"/>
                </a:lnTo>
                <a:lnTo>
                  <a:pt x="9525" y="4445"/>
                </a:lnTo>
                <a:lnTo>
                  <a:pt x="9017" y="2032"/>
                </a:lnTo>
                <a:lnTo>
                  <a:pt x="6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043289" y="2076227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285" y="0"/>
                </a:moveTo>
                <a:lnTo>
                  <a:pt x="0" y="2635"/>
                </a:lnTo>
                <a:lnTo>
                  <a:pt x="380" y="5175"/>
                </a:lnTo>
                <a:lnTo>
                  <a:pt x="3175" y="6318"/>
                </a:lnTo>
                <a:lnTo>
                  <a:pt x="5714" y="6572"/>
                </a:lnTo>
                <a:lnTo>
                  <a:pt x="7715" y="4349"/>
                </a:lnTo>
                <a:lnTo>
                  <a:pt x="5048" y="1365"/>
                </a:lnTo>
                <a:lnTo>
                  <a:pt x="12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657970" y="168290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1341" y="0"/>
                </a:moveTo>
                <a:lnTo>
                  <a:pt x="0" y="2635"/>
                </a:lnTo>
                <a:lnTo>
                  <a:pt x="380" y="5048"/>
                </a:lnTo>
                <a:lnTo>
                  <a:pt x="3301" y="7080"/>
                </a:lnTo>
                <a:lnTo>
                  <a:pt x="5842" y="6572"/>
                </a:lnTo>
                <a:lnTo>
                  <a:pt x="7786" y="4349"/>
                </a:lnTo>
                <a:lnTo>
                  <a:pt x="5111" y="1365"/>
                </a:lnTo>
                <a:lnTo>
                  <a:pt x="13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587485" y="1462150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5">
                <a:moveTo>
                  <a:pt x="0" y="0"/>
                </a:moveTo>
                <a:lnTo>
                  <a:pt x="508" y="6731"/>
                </a:lnTo>
                <a:lnTo>
                  <a:pt x="127" y="9271"/>
                </a:lnTo>
                <a:lnTo>
                  <a:pt x="1397" y="11557"/>
                </a:lnTo>
                <a:lnTo>
                  <a:pt x="4064" y="11937"/>
                </a:lnTo>
                <a:lnTo>
                  <a:pt x="6477" y="11429"/>
                </a:lnTo>
                <a:lnTo>
                  <a:pt x="8763" y="10160"/>
                </a:lnTo>
                <a:lnTo>
                  <a:pt x="9144" y="7620"/>
                </a:lnTo>
                <a:lnTo>
                  <a:pt x="10287" y="635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927592" y="1853455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12" y="0"/>
                </a:moveTo>
                <a:lnTo>
                  <a:pt x="4683" y="1871"/>
                </a:lnTo>
                <a:lnTo>
                  <a:pt x="740" y="6385"/>
                </a:lnTo>
                <a:lnTo>
                  <a:pt x="0" y="12555"/>
                </a:lnTo>
                <a:lnTo>
                  <a:pt x="1142" y="18270"/>
                </a:lnTo>
                <a:lnTo>
                  <a:pt x="6984" y="22207"/>
                </a:lnTo>
                <a:lnTo>
                  <a:pt x="12700" y="21064"/>
                </a:lnTo>
                <a:lnTo>
                  <a:pt x="18135" y="18030"/>
                </a:lnTo>
                <a:lnTo>
                  <a:pt x="20843" y="12698"/>
                </a:lnTo>
                <a:lnTo>
                  <a:pt x="20433" y="6723"/>
                </a:lnTo>
                <a:lnTo>
                  <a:pt x="16509" y="1760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824721" y="1202656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0412" y="0"/>
                </a:moveTo>
                <a:lnTo>
                  <a:pt x="4683" y="1668"/>
                </a:lnTo>
                <a:lnTo>
                  <a:pt x="740" y="6171"/>
                </a:lnTo>
                <a:lnTo>
                  <a:pt x="0" y="12733"/>
                </a:lnTo>
                <a:lnTo>
                  <a:pt x="1016" y="17559"/>
                </a:lnTo>
                <a:lnTo>
                  <a:pt x="6857" y="21496"/>
                </a:lnTo>
                <a:lnTo>
                  <a:pt x="12573" y="20353"/>
                </a:lnTo>
                <a:lnTo>
                  <a:pt x="18028" y="17512"/>
                </a:lnTo>
                <a:lnTo>
                  <a:pt x="20780" y="12479"/>
                </a:lnTo>
                <a:lnTo>
                  <a:pt x="20413" y="6780"/>
                </a:lnTo>
                <a:lnTo>
                  <a:pt x="16509" y="1938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089135" y="118262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29" y="0"/>
                </a:moveTo>
                <a:lnTo>
                  <a:pt x="4730" y="1841"/>
                </a:lnTo>
                <a:lnTo>
                  <a:pt x="793" y="6350"/>
                </a:lnTo>
                <a:lnTo>
                  <a:pt x="0" y="12573"/>
                </a:lnTo>
                <a:lnTo>
                  <a:pt x="1143" y="18287"/>
                </a:lnTo>
                <a:lnTo>
                  <a:pt x="6985" y="22225"/>
                </a:lnTo>
                <a:lnTo>
                  <a:pt x="12700" y="21081"/>
                </a:lnTo>
                <a:lnTo>
                  <a:pt x="18028" y="18065"/>
                </a:lnTo>
                <a:lnTo>
                  <a:pt x="20558" y="12763"/>
                </a:lnTo>
                <a:lnTo>
                  <a:pt x="20111" y="6794"/>
                </a:lnTo>
                <a:lnTo>
                  <a:pt x="16510" y="1777"/>
                </a:lnTo>
                <a:lnTo>
                  <a:pt x="10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827896" y="220854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304" y="0"/>
                </a:moveTo>
                <a:lnTo>
                  <a:pt x="4619" y="1871"/>
                </a:lnTo>
                <a:lnTo>
                  <a:pt x="720" y="6385"/>
                </a:lnTo>
                <a:lnTo>
                  <a:pt x="0" y="12555"/>
                </a:lnTo>
                <a:lnTo>
                  <a:pt x="1016" y="18270"/>
                </a:lnTo>
                <a:lnTo>
                  <a:pt x="6857" y="22207"/>
                </a:lnTo>
                <a:lnTo>
                  <a:pt x="12573" y="21064"/>
                </a:lnTo>
                <a:lnTo>
                  <a:pt x="18008" y="18101"/>
                </a:lnTo>
                <a:lnTo>
                  <a:pt x="20716" y="12793"/>
                </a:lnTo>
                <a:lnTo>
                  <a:pt x="20306" y="6794"/>
                </a:lnTo>
                <a:lnTo>
                  <a:pt x="16382" y="1760"/>
                </a:lnTo>
                <a:lnTo>
                  <a:pt x="103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667115" y="1177849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9786" y="0"/>
                </a:moveTo>
                <a:lnTo>
                  <a:pt x="4349" y="1789"/>
                </a:lnTo>
                <a:lnTo>
                  <a:pt x="674" y="6246"/>
                </a:lnTo>
                <a:lnTo>
                  <a:pt x="0" y="12394"/>
                </a:lnTo>
                <a:lnTo>
                  <a:pt x="1142" y="18109"/>
                </a:lnTo>
                <a:lnTo>
                  <a:pt x="6095" y="21411"/>
                </a:lnTo>
                <a:lnTo>
                  <a:pt x="11683" y="20268"/>
                </a:lnTo>
                <a:lnTo>
                  <a:pt x="17212" y="17426"/>
                </a:lnTo>
                <a:lnTo>
                  <a:pt x="20002" y="12394"/>
                </a:lnTo>
                <a:lnTo>
                  <a:pt x="19649" y="6695"/>
                </a:lnTo>
                <a:lnTo>
                  <a:pt x="15748" y="1853"/>
                </a:lnTo>
                <a:lnTo>
                  <a:pt x="9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3" name="object 1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26347" y="2000376"/>
            <a:ext cx="87883" cy="87756"/>
          </a:xfrm>
          <a:prstGeom prst="rect">
            <a:avLst/>
          </a:prstGeom>
        </p:spPr>
      </p:pic>
      <p:sp>
        <p:nvSpPr>
          <p:cNvPr id="124" name="object 124"/>
          <p:cNvSpPr/>
          <p:nvPr/>
        </p:nvSpPr>
        <p:spPr>
          <a:xfrm>
            <a:off x="8937783" y="167938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5431" y="0"/>
                </a:moveTo>
                <a:lnTo>
                  <a:pt x="16708" y="186"/>
                </a:lnTo>
                <a:lnTo>
                  <a:pt x="8604" y="3873"/>
                </a:lnTo>
                <a:lnTo>
                  <a:pt x="384" y="15142"/>
                </a:lnTo>
                <a:lnTo>
                  <a:pt x="0" y="28019"/>
                </a:lnTo>
                <a:lnTo>
                  <a:pt x="6425" y="39110"/>
                </a:lnTo>
                <a:lnTo>
                  <a:pt x="18637" y="45021"/>
                </a:lnTo>
                <a:lnTo>
                  <a:pt x="32013" y="42834"/>
                </a:lnTo>
                <a:lnTo>
                  <a:pt x="41354" y="34099"/>
                </a:lnTo>
                <a:lnTo>
                  <a:pt x="44765" y="21840"/>
                </a:lnTo>
                <a:lnTo>
                  <a:pt x="40354" y="9080"/>
                </a:lnTo>
                <a:lnTo>
                  <a:pt x="33678" y="3051"/>
                </a:lnTo>
                <a:lnTo>
                  <a:pt x="254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9003498" y="1507871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5">
                <a:moveTo>
                  <a:pt x="6262" y="0"/>
                </a:moveTo>
                <a:lnTo>
                  <a:pt x="3341" y="126"/>
                </a:lnTo>
                <a:lnTo>
                  <a:pt x="801" y="1015"/>
                </a:lnTo>
                <a:lnTo>
                  <a:pt x="0" y="3889"/>
                </a:lnTo>
                <a:lnTo>
                  <a:pt x="3722" y="5429"/>
                </a:lnTo>
                <a:lnTo>
                  <a:pt x="7731" y="5016"/>
                </a:lnTo>
                <a:lnTo>
                  <a:pt x="7786" y="2031"/>
                </a:lnTo>
                <a:lnTo>
                  <a:pt x="6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839168" y="1693798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8667" y="0"/>
                </a:moveTo>
                <a:lnTo>
                  <a:pt x="3968" y="3428"/>
                </a:lnTo>
                <a:lnTo>
                  <a:pt x="305" y="8431"/>
                </a:lnTo>
                <a:lnTo>
                  <a:pt x="0" y="14208"/>
                </a:lnTo>
                <a:lnTo>
                  <a:pt x="2790" y="19198"/>
                </a:lnTo>
                <a:lnTo>
                  <a:pt x="8413" y="21843"/>
                </a:lnTo>
                <a:lnTo>
                  <a:pt x="14652" y="20998"/>
                </a:lnTo>
                <a:lnTo>
                  <a:pt x="18891" y="17176"/>
                </a:lnTo>
                <a:lnTo>
                  <a:pt x="20272" y="11592"/>
                </a:lnTo>
                <a:lnTo>
                  <a:pt x="17938" y="5461"/>
                </a:lnTo>
                <a:lnTo>
                  <a:pt x="14382" y="888"/>
                </a:lnTo>
                <a:lnTo>
                  <a:pt x="8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124791" y="128257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59">
                <a:moveTo>
                  <a:pt x="8413" y="0"/>
                </a:moveTo>
                <a:lnTo>
                  <a:pt x="3714" y="3428"/>
                </a:lnTo>
                <a:lnTo>
                  <a:pt x="130" y="8530"/>
                </a:lnTo>
                <a:lnTo>
                  <a:pt x="0" y="14525"/>
                </a:lnTo>
                <a:lnTo>
                  <a:pt x="2964" y="19734"/>
                </a:lnTo>
                <a:lnTo>
                  <a:pt x="8667" y="22478"/>
                </a:lnTo>
                <a:lnTo>
                  <a:pt x="14934" y="21466"/>
                </a:lnTo>
                <a:lnTo>
                  <a:pt x="19272" y="17335"/>
                </a:lnTo>
                <a:lnTo>
                  <a:pt x="20847" y="11584"/>
                </a:lnTo>
                <a:lnTo>
                  <a:pt x="18827" y="5714"/>
                </a:lnTo>
                <a:lnTo>
                  <a:pt x="15398" y="1015"/>
                </a:lnTo>
                <a:lnTo>
                  <a:pt x="8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45509" y="227901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18700" y="0"/>
                </a:moveTo>
                <a:lnTo>
                  <a:pt x="6478" y="5568"/>
                </a:lnTo>
                <a:lnTo>
                  <a:pt x="0" y="16256"/>
                </a:lnTo>
                <a:lnTo>
                  <a:pt x="169" y="28753"/>
                </a:lnTo>
                <a:lnTo>
                  <a:pt x="7893" y="39751"/>
                </a:lnTo>
                <a:lnTo>
                  <a:pt x="20613" y="44465"/>
                </a:lnTo>
                <a:lnTo>
                  <a:pt x="33054" y="41465"/>
                </a:lnTo>
                <a:lnTo>
                  <a:pt x="42072" y="32464"/>
                </a:lnTo>
                <a:lnTo>
                  <a:pt x="44519" y="19177"/>
                </a:lnTo>
                <a:lnTo>
                  <a:pt x="41558" y="10751"/>
                </a:lnTo>
                <a:lnTo>
                  <a:pt x="35644" y="4349"/>
                </a:lnTo>
                <a:lnTo>
                  <a:pt x="27712" y="567"/>
                </a:lnTo>
                <a:lnTo>
                  <a:pt x="18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87439" y="1804035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5">
                <a:moveTo>
                  <a:pt x="18694" y="0"/>
                </a:moveTo>
                <a:lnTo>
                  <a:pt x="6477" y="5568"/>
                </a:lnTo>
                <a:lnTo>
                  <a:pt x="0" y="16256"/>
                </a:lnTo>
                <a:lnTo>
                  <a:pt x="170" y="28753"/>
                </a:lnTo>
                <a:lnTo>
                  <a:pt x="7899" y="39750"/>
                </a:lnTo>
                <a:lnTo>
                  <a:pt x="20533" y="44862"/>
                </a:lnTo>
                <a:lnTo>
                  <a:pt x="32686" y="41878"/>
                </a:lnTo>
                <a:lnTo>
                  <a:pt x="41396" y="32750"/>
                </a:lnTo>
                <a:lnTo>
                  <a:pt x="43700" y="19430"/>
                </a:lnTo>
                <a:lnTo>
                  <a:pt x="40866" y="10983"/>
                </a:lnTo>
                <a:lnTo>
                  <a:pt x="35231" y="4524"/>
                </a:lnTo>
                <a:lnTo>
                  <a:pt x="27579" y="660"/>
                </a:lnTo>
                <a:lnTo>
                  <a:pt x="186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4601" y="137502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19">
                <a:moveTo>
                  <a:pt x="19364" y="0"/>
                </a:moveTo>
                <a:lnTo>
                  <a:pt x="6686" y="5707"/>
                </a:lnTo>
                <a:lnTo>
                  <a:pt x="0" y="16700"/>
                </a:lnTo>
                <a:lnTo>
                  <a:pt x="116" y="29503"/>
                </a:lnTo>
                <a:lnTo>
                  <a:pt x="7846" y="40640"/>
                </a:lnTo>
                <a:lnTo>
                  <a:pt x="20563" y="45356"/>
                </a:lnTo>
                <a:lnTo>
                  <a:pt x="33003" y="42370"/>
                </a:lnTo>
                <a:lnTo>
                  <a:pt x="42022" y="33406"/>
                </a:lnTo>
                <a:lnTo>
                  <a:pt x="44476" y="20193"/>
                </a:lnTo>
                <a:lnTo>
                  <a:pt x="41621" y="11626"/>
                </a:lnTo>
                <a:lnTo>
                  <a:pt x="35951" y="4905"/>
                </a:lnTo>
                <a:lnTo>
                  <a:pt x="28265" y="779"/>
                </a:lnTo>
                <a:lnTo>
                  <a:pt x="193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55129" y="2101595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7188" y="0"/>
                </a:moveTo>
                <a:lnTo>
                  <a:pt x="4724" y="254"/>
                </a:lnTo>
                <a:lnTo>
                  <a:pt x="2260" y="635"/>
                </a:lnTo>
                <a:lnTo>
                  <a:pt x="0" y="2540"/>
                </a:lnTo>
                <a:lnTo>
                  <a:pt x="634" y="7493"/>
                </a:lnTo>
                <a:lnTo>
                  <a:pt x="3403" y="9652"/>
                </a:lnTo>
                <a:lnTo>
                  <a:pt x="5867" y="9398"/>
                </a:lnTo>
                <a:lnTo>
                  <a:pt x="8343" y="9017"/>
                </a:lnTo>
                <a:lnTo>
                  <a:pt x="9664" y="6350"/>
                </a:lnTo>
                <a:lnTo>
                  <a:pt x="9042" y="1397"/>
                </a:lnTo>
                <a:lnTo>
                  <a:pt x="71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48098" y="1251711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4">
                <a:moveTo>
                  <a:pt x="2117" y="0"/>
                </a:moveTo>
                <a:lnTo>
                  <a:pt x="0" y="2083"/>
                </a:lnTo>
                <a:lnTo>
                  <a:pt x="2477" y="5238"/>
                </a:lnTo>
                <a:lnTo>
                  <a:pt x="6162" y="6822"/>
                </a:lnTo>
                <a:lnTo>
                  <a:pt x="7667" y="4190"/>
                </a:lnTo>
                <a:lnTo>
                  <a:pt x="7362" y="1777"/>
                </a:lnTo>
                <a:lnTo>
                  <a:pt x="4682" y="508"/>
                </a:lnTo>
                <a:lnTo>
                  <a:pt x="21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06860" y="1669033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4580" y="0"/>
                </a:moveTo>
                <a:lnTo>
                  <a:pt x="2116" y="253"/>
                </a:lnTo>
                <a:lnTo>
                  <a:pt x="0" y="2393"/>
                </a:lnTo>
                <a:lnTo>
                  <a:pt x="2478" y="5556"/>
                </a:lnTo>
                <a:lnTo>
                  <a:pt x="6167" y="7147"/>
                </a:lnTo>
                <a:lnTo>
                  <a:pt x="7679" y="4571"/>
                </a:lnTo>
                <a:lnTo>
                  <a:pt x="7362" y="2158"/>
                </a:lnTo>
                <a:lnTo>
                  <a:pt x="45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60019" y="1888998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4">
                <a:moveTo>
                  <a:pt x="6972" y="0"/>
                </a:moveTo>
                <a:lnTo>
                  <a:pt x="4508" y="253"/>
                </a:lnTo>
                <a:lnTo>
                  <a:pt x="2146" y="1397"/>
                </a:lnTo>
                <a:lnTo>
                  <a:pt x="1638" y="4063"/>
                </a:lnTo>
                <a:lnTo>
                  <a:pt x="0" y="10921"/>
                </a:lnTo>
                <a:lnTo>
                  <a:pt x="10172" y="12064"/>
                </a:lnTo>
                <a:lnTo>
                  <a:pt x="10160" y="5460"/>
                </a:lnTo>
                <a:lnTo>
                  <a:pt x="10668" y="2793"/>
                </a:lnTo>
                <a:lnTo>
                  <a:pt x="9537" y="507"/>
                </a:lnTo>
                <a:lnTo>
                  <a:pt x="69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36478" y="146583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60" y="0"/>
                </a:moveTo>
                <a:lnTo>
                  <a:pt x="8720" y="762"/>
                </a:lnTo>
                <a:lnTo>
                  <a:pt x="3066" y="3417"/>
                </a:lnTo>
                <a:lnTo>
                  <a:pt x="0" y="8572"/>
                </a:lnTo>
                <a:lnTo>
                  <a:pt x="17" y="14585"/>
                </a:lnTo>
                <a:lnTo>
                  <a:pt x="3614" y="19812"/>
                </a:lnTo>
                <a:lnTo>
                  <a:pt x="9583" y="21982"/>
                </a:lnTo>
                <a:lnTo>
                  <a:pt x="15397" y="20510"/>
                </a:lnTo>
                <a:lnTo>
                  <a:pt x="19606" y="16275"/>
                </a:lnTo>
                <a:lnTo>
                  <a:pt x="20759" y="10160"/>
                </a:lnTo>
                <a:lnTo>
                  <a:pt x="20023" y="4317"/>
                </a:lnTo>
                <a:lnTo>
                  <a:pt x="14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436" y="1335658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534" y="0"/>
                </a:moveTo>
                <a:lnTo>
                  <a:pt x="8782" y="762"/>
                </a:lnTo>
                <a:lnTo>
                  <a:pt x="3116" y="3278"/>
                </a:lnTo>
                <a:lnTo>
                  <a:pt x="16" y="8127"/>
                </a:lnTo>
                <a:lnTo>
                  <a:pt x="0" y="13835"/>
                </a:lnTo>
                <a:lnTo>
                  <a:pt x="3584" y="18923"/>
                </a:lnTo>
                <a:lnTo>
                  <a:pt x="9434" y="21220"/>
                </a:lnTo>
                <a:lnTo>
                  <a:pt x="14988" y="19970"/>
                </a:lnTo>
                <a:lnTo>
                  <a:pt x="18918" y="15815"/>
                </a:lnTo>
                <a:lnTo>
                  <a:pt x="19896" y="9398"/>
                </a:lnTo>
                <a:lnTo>
                  <a:pt x="19164" y="3555"/>
                </a:lnTo>
                <a:lnTo>
                  <a:pt x="145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96620" y="2122677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559" y="21218"/>
                </a:lnTo>
                <a:lnTo>
                  <a:pt x="15395" y="19954"/>
                </a:lnTo>
                <a:lnTo>
                  <a:pt x="19608" y="15761"/>
                </a:lnTo>
                <a:lnTo>
                  <a:pt x="20714" y="9271"/>
                </a:lnTo>
                <a:lnTo>
                  <a:pt x="20091" y="4318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1770" y="212471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152" y="0"/>
                </a:moveTo>
                <a:lnTo>
                  <a:pt x="8399" y="762"/>
                </a:lnTo>
                <a:lnTo>
                  <a:pt x="2869" y="3399"/>
                </a:lnTo>
                <a:lnTo>
                  <a:pt x="0" y="8524"/>
                </a:lnTo>
                <a:lnTo>
                  <a:pt x="57" y="14531"/>
                </a:lnTo>
                <a:lnTo>
                  <a:pt x="3306" y="19812"/>
                </a:lnTo>
                <a:lnTo>
                  <a:pt x="9275" y="21980"/>
                </a:lnTo>
                <a:lnTo>
                  <a:pt x="15087" y="20494"/>
                </a:lnTo>
                <a:lnTo>
                  <a:pt x="19292" y="16222"/>
                </a:lnTo>
                <a:lnTo>
                  <a:pt x="20439" y="10032"/>
                </a:lnTo>
                <a:lnTo>
                  <a:pt x="19715" y="4317"/>
                </a:lnTo>
                <a:lnTo>
                  <a:pt x="141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59238" y="111810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71" y="0"/>
                </a:moveTo>
                <a:lnTo>
                  <a:pt x="8718" y="634"/>
                </a:lnTo>
                <a:lnTo>
                  <a:pt x="3065" y="3290"/>
                </a:lnTo>
                <a:lnTo>
                  <a:pt x="0" y="8445"/>
                </a:lnTo>
                <a:lnTo>
                  <a:pt x="21" y="14458"/>
                </a:lnTo>
                <a:lnTo>
                  <a:pt x="3625" y="19684"/>
                </a:lnTo>
                <a:lnTo>
                  <a:pt x="9587" y="21855"/>
                </a:lnTo>
                <a:lnTo>
                  <a:pt x="15397" y="20383"/>
                </a:lnTo>
                <a:lnTo>
                  <a:pt x="19604" y="16148"/>
                </a:lnTo>
                <a:lnTo>
                  <a:pt x="20758" y="10032"/>
                </a:lnTo>
                <a:lnTo>
                  <a:pt x="20021" y="4190"/>
                </a:lnTo>
                <a:lnTo>
                  <a:pt x="144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53046" y="2157857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423" y="21113"/>
                </a:lnTo>
                <a:lnTo>
                  <a:pt x="14970" y="19684"/>
                </a:lnTo>
                <a:lnTo>
                  <a:pt x="18912" y="15493"/>
                </a:lnTo>
                <a:lnTo>
                  <a:pt x="19939" y="9398"/>
                </a:lnTo>
                <a:lnTo>
                  <a:pt x="19215" y="3556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81291" y="1270508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38722" y="0"/>
                </a:moveTo>
                <a:lnTo>
                  <a:pt x="37413" y="17444"/>
                </a:lnTo>
                <a:lnTo>
                  <a:pt x="29738" y="32781"/>
                </a:lnTo>
                <a:lnTo>
                  <a:pt x="16874" y="44237"/>
                </a:lnTo>
                <a:lnTo>
                  <a:pt x="0" y="50037"/>
                </a:lnTo>
                <a:lnTo>
                  <a:pt x="17772" y="51286"/>
                </a:lnTo>
                <a:lnTo>
                  <a:pt x="33073" y="58975"/>
                </a:lnTo>
                <a:lnTo>
                  <a:pt x="44341" y="71880"/>
                </a:lnTo>
                <a:lnTo>
                  <a:pt x="50012" y="88772"/>
                </a:lnTo>
                <a:lnTo>
                  <a:pt x="51272" y="71006"/>
                </a:lnTo>
                <a:lnTo>
                  <a:pt x="58951" y="55705"/>
                </a:lnTo>
                <a:lnTo>
                  <a:pt x="71838" y="44428"/>
                </a:lnTo>
                <a:lnTo>
                  <a:pt x="88722" y="38734"/>
                </a:lnTo>
                <a:lnTo>
                  <a:pt x="70940" y="37379"/>
                </a:lnTo>
                <a:lnTo>
                  <a:pt x="55616" y="29511"/>
                </a:lnTo>
                <a:lnTo>
                  <a:pt x="44345" y="16571"/>
                </a:lnTo>
                <a:lnTo>
                  <a:pt x="387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2667" y="1270000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5">
                <a:moveTo>
                  <a:pt x="27106" y="0"/>
                </a:moveTo>
                <a:lnTo>
                  <a:pt x="13524" y="922"/>
                </a:lnTo>
                <a:lnTo>
                  <a:pt x="3880" y="8905"/>
                </a:lnTo>
                <a:lnTo>
                  <a:pt x="0" y="20913"/>
                </a:lnTo>
                <a:lnTo>
                  <a:pt x="3709" y="33909"/>
                </a:lnTo>
                <a:lnTo>
                  <a:pt x="9927" y="40280"/>
                </a:lnTo>
                <a:lnTo>
                  <a:pt x="17799" y="43640"/>
                </a:lnTo>
                <a:lnTo>
                  <a:pt x="26357" y="43785"/>
                </a:lnTo>
                <a:lnTo>
                  <a:pt x="34636" y="40512"/>
                </a:lnTo>
                <a:lnTo>
                  <a:pt x="43232" y="30218"/>
                </a:lnTo>
                <a:lnTo>
                  <a:pt x="44426" y="17779"/>
                </a:lnTo>
                <a:lnTo>
                  <a:pt x="38843" y="6580"/>
                </a:lnTo>
                <a:lnTo>
                  <a:pt x="271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91640" y="161543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7624" y="0"/>
                </a:moveTo>
                <a:lnTo>
                  <a:pt x="14127" y="1250"/>
                </a:lnTo>
                <a:lnTo>
                  <a:pt x="4225" y="9334"/>
                </a:lnTo>
                <a:lnTo>
                  <a:pt x="0" y="21324"/>
                </a:lnTo>
                <a:lnTo>
                  <a:pt x="3532" y="34289"/>
                </a:lnTo>
                <a:lnTo>
                  <a:pt x="9827" y="40780"/>
                </a:lnTo>
                <a:lnTo>
                  <a:pt x="17856" y="44402"/>
                </a:lnTo>
                <a:lnTo>
                  <a:pt x="26569" y="44809"/>
                </a:lnTo>
                <a:lnTo>
                  <a:pt x="34914" y="41656"/>
                </a:lnTo>
                <a:lnTo>
                  <a:pt x="43844" y="30950"/>
                </a:lnTo>
                <a:lnTo>
                  <a:pt x="45090" y="18113"/>
                </a:lnTo>
                <a:lnTo>
                  <a:pt x="39425" y="6633"/>
                </a:lnTo>
                <a:lnTo>
                  <a:pt x="276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50469" y="1822719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4264" y="0"/>
                </a:moveTo>
                <a:lnTo>
                  <a:pt x="244" y="180"/>
                </a:lnTo>
                <a:lnTo>
                  <a:pt x="0" y="3159"/>
                </a:lnTo>
                <a:lnTo>
                  <a:pt x="1358" y="5191"/>
                </a:lnTo>
                <a:lnTo>
                  <a:pt x="4343" y="5318"/>
                </a:lnTo>
                <a:lnTo>
                  <a:pt x="6870" y="4556"/>
                </a:lnTo>
                <a:lnTo>
                  <a:pt x="7868" y="1748"/>
                </a:lnTo>
                <a:lnTo>
                  <a:pt x="42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1965" y="165557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8"/>
                </a:lnTo>
                <a:lnTo>
                  <a:pt x="4780" y="20954"/>
                </a:lnTo>
                <a:lnTo>
                  <a:pt x="11652" y="22478"/>
                </a:lnTo>
                <a:lnTo>
                  <a:pt x="16516" y="19303"/>
                </a:lnTo>
                <a:lnTo>
                  <a:pt x="20457" y="14466"/>
                </a:lnTo>
                <a:lnTo>
                  <a:pt x="20987" y="8508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14805" y="163118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2460" y="0"/>
                </a:moveTo>
                <a:lnTo>
                  <a:pt x="6186" y="478"/>
                </a:lnTo>
                <a:lnTo>
                  <a:pt x="1727" y="4016"/>
                </a:lnTo>
                <a:lnTo>
                  <a:pt x="0" y="9483"/>
                </a:lnTo>
                <a:lnTo>
                  <a:pt x="1919" y="15748"/>
                </a:lnTo>
                <a:lnTo>
                  <a:pt x="5081" y="20574"/>
                </a:lnTo>
                <a:lnTo>
                  <a:pt x="10809" y="21844"/>
                </a:lnTo>
                <a:lnTo>
                  <a:pt x="15673" y="18669"/>
                </a:lnTo>
                <a:lnTo>
                  <a:pt x="19679" y="13930"/>
                </a:lnTo>
                <a:lnTo>
                  <a:pt x="20363" y="8191"/>
                </a:lnTo>
                <a:lnTo>
                  <a:pt x="17898" y="3024"/>
                </a:lnTo>
                <a:lnTo>
                  <a:pt x="12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2338" y="202222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9"/>
                </a:lnTo>
                <a:lnTo>
                  <a:pt x="4780" y="20955"/>
                </a:lnTo>
                <a:lnTo>
                  <a:pt x="11652" y="22479"/>
                </a:lnTo>
                <a:lnTo>
                  <a:pt x="16516" y="19304"/>
                </a:lnTo>
                <a:lnTo>
                  <a:pt x="20457" y="14466"/>
                </a:lnTo>
                <a:lnTo>
                  <a:pt x="20987" y="8509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32353" y="292608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22484" y="0"/>
                </a:moveTo>
                <a:lnTo>
                  <a:pt x="9471" y="3948"/>
                </a:lnTo>
                <a:lnTo>
                  <a:pt x="1456" y="13684"/>
                </a:lnTo>
                <a:lnTo>
                  <a:pt x="0" y="26038"/>
                </a:lnTo>
                <a:lnTo>
                  <a:pt x="6660" y="37845"/>
                </a:lnTo>
                <a:lnTo>
                  <a:pt x="18619" y="44067"/>
                </a:lnTo>
                <a:lnTo>
                  <a:pt x="31122" y="42656"/>
                </a:lnTo>
                <a:lnTo>
                  <a:pt x="40970" y="34934"/>
                </a:lnTo>
                <a:lnTo>
                  <a:pt x="44963" y="22225"/>
                </a:lnTo>
                <a:lnTo>
                  <a:pt x="43207" y="13555"/>
                </a:lnTo>
                <a:lnTo>
                  <a:pt x="38405" y="6492"/>
                </a:lnTo>
                <a:lnTo>
                  <a:pt x="31264" y="1740"/>
                </a:lnTo>
                <a:lnTo>
                  <a:pt x="22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69314" y="330708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22124" y="0"/>
                </a:moveTo>
                <a:lnTo>
                  <a:pt x="9234" y="4004"/>
                </a:lnTo>
                <a:lnTo>
                  <a:pt x="1416" y="13843"/>
                </a:lnTo>
                <a:lnTo>
                  <a:pt x="0" y="26253"/>
                </a:lnTo>
                <a:lnTo>
                  <a:pt x="6312" y="37972"/>
                </a:lnTo>
                <a:lnTo>
                  <a:pt x="18395" y="44132"/>
                </a:lnTo>
                <a:lnTo>
                  <a:pt x="31182" y="42672"/>
                </a:lnTo>
                <a:lnTo>
                  <a:pt x="41317" y="34829"/>
                </a:lnTo>
                <a:lnTo>
                  <a:pt x="45441" y="21843"/>
                </a:lnTo>
                <a:lnTo>
                  <a:pt x="43555" y="13340"/>
                </a:lnTo>
                <a:lnTo>
                  <a:pt x="38469" y="6397"/>
                </a:lnTo>
                <a:lnTo>
                  <a:pt x="31039" y="1716"/>
                </a:lnTo>
                <a:lnTo>
                  <a:pt x="221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12743" y="196595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743" y="0"/>
                </a:moveTo>
                <a:lnTo>
                  <a:pt x="2317" y="0"/>
                </a:lnTo>
                <a:lnTo>
                  <a:pt x="0" y="1791"/>
                </a:lnTo>
                <a:lnTo>
                  <a:pt x="2009" y="5191"/>
                </a:lnTo>
                <a:lnTo>
                  <a:pt x="5385" y="7233"/>
                </a:lnTo>
                <a:lnTo>
                  <a:pt x="7168" y="4952"/>
                </a:lnTo>
                <a:lnTo>
                  <a:pt x="6355" y="2539"/>
                </a:lnTo>
                <a:lnTo>
                  <a:pt x="47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73664" y="12344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5831" y="0"/>
                </a:moveTo>
                <a:lnTo>
                  <a:pt x="10154" y="0"/>
                </a:lnTo>
                <a:lnTo>
                  <a:pt x="4334" y="1994"/>
                </a:lnTo>
                <a:lnTo>
                  <a:pt x="721" y="6905"/>
                </a:lnTo>
                <a:lnTo>
                  <a:pt x="0" y="13126"/>
                </a:lnTo>
                <a:lnTo>
                  <a:pt x="2852" y="19050"/>
                </a:lnTo>
                <a:lnTo>
                  <a:pt x="8378" y="22054"/>
                </a:lnTo>
                <a:lnTo>
                  <a:pt x="14207" y="21272"/>
                </a:lnTo>
                <a:lnTo>
                  <a:pt x="18820" y="17442"/>
                </a:lnTo>
                <a:lnTo>
                  <a:pt x="20695" y="11302"/>
                </a:lnTo>
                <a:lnTo>
                  <a:pt x="20695" y="5206"/>
                </a:lnTo>
                <a:lnTo>
                  <a:pt x="158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44361" y="434340"/>
            <a:ext cx="20955" cy="19685"/>
          </a:xfrm>
          <a:custGeom>
            <a:avLst/>
            <a:gdLst/>
            <a:ahLst/>
            <a:cxnLst/>
            <a:rect l="l" t="t" r="r" b="b"/>
            <a:pathLst>
              <a:path w="20954" h="19684">
                <a:moveTo>
                  <a:pt x="16495" y="0"/>
                </a:moveTo>
                <a:lnTo>
                  <a:pt x="10615" y="0"/>
                </a:lnTo>
                <a:lnTo>
                  <a:pt x="4243" y="1704"/>
                </a:lnTo>
                <a:lnTo>
                  <a:pt x="547" y="5921"/>
                </a:lnTo>
                <a:lnTo>
                  <a:pt x="0" y="11304"/>
                </a:lnTo>
                <a:lnTo>
                  <a:pt x="3071" y="16510"/>
                </a:lnTo>
                <a:lnTo>
                  <a:pt x="8653" y="19292"/>
                </a:lnTo>
                <a:lnTo>
                  <a:pt x="14393" y="18573"/>
                </a:lnTo>
                <a:lnTo>
                  <a:pt x="18877" y="15045"/>
                </a:lnTo>
                <a:lnTo>
                  <a:pt x="20686" y="9398"/>
                </a:lnTo>
                <a:lnTo>
                  <a:pt x="20686" y="3937"/>
                </a:lnTo>
                <a:lnTo>
                  <a:pt x="164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57030" y="106776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617" y="0"/>
                </a:moveTo>
                <a:lnTo>
                  <a:pt x="11419" y="2780"/>
                </a:lnTo>
                <a:lnTo>
                  <a:pt x="2276" y="12620"/>
                </a:lnTo>
                <a:lnTo>
                  <a:pt x="0" y="21349"/>
                </a:lnTo>
                <a:lnTo>
                  <a:pt x="1092" y="30067"/>
                </a:lnTo>
                <a:lnTo>
                  <a:pt x="5295" y="37713"/>
                </a:lnTo>
                <a:lnTo>
                  <a:pt x="12347" y="43227"/>
                </a:lnTo>
                <a:lnTo>
                  <a:pt x="25681" y="45088"/>
                </a:lnTo>
                <a:lnTo>
                  <a:pt x="37063" y="39354"/>
                </a:lnTo>
                <a:lnTo>
                  <a:pt x="43857" y="28475"/>
                </a:lnTo>
                <a:lnTo>
                  <a:pt x="43424" y="14906"/>
                </a:lnTo>
                <a:lnTo>
                  <a:pt x="35432" y="4101"/>
                </a:lnTo>
                <a:lnTo>
                  <a:pt x="236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83357" y="387937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565" y="0"/>
                </a:moveTo>
                <a:lnTo>
                  <a:pt x="11363" y="2780"/>
                </a:lnTo>
                <a:lnTo>
                  <a:pt x="2213" y="12620"/>
                </a:lnTo>
                <a:lnTo>
                  <a:pt x="0" y="21230"/>
                </a:lnTo>
                <a:lnTo>
                  <a:pt x="1218" y="29686"/>
                </a:lnTo>
                <a:lnTo>
                  <a:pt x="5544" y="37070"/>
                </a:lnTo>
                <a:lnTo>
                  <a:pt x="12653" y="42465"/>
                </a:lnTo>
                <a:lnTo>
                  <a:pt x="26036" y="44499"/>
                </a:lnTo>
                <a:lnTo>
                  <a:pt x="37472" y="39115"/>
                </a:lnTo>
                <a:lnTo>
                  <a:pt x="44178" y="28517"/>
                </a:lnTo>
                <a:lnTo>
                  <a:pt x="43374" y="14906"/>
                </a:lnTo>
                <a:lnTo>
                  <a:pt x="35382" y="4101"/>
                </a:lnTo>
                <a:lnTo>
                  <a:pt x="235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05669" y="16406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4138" y="0"/>
                </a:moveTo>
                <a:lnTo>
                  <a:pt x="11574" y="2875"/>
                </a:lnTo>
                <a:lnTo>
                  <a:pt x="2102" y="13096"/>
                </a:lnTo>
                <a:lnTo>
                  <a:pt x="0" y="21766"/>
                </a:lnTo>
                <a:lnTo>
                  <a:pt x="1476" y="30352"/>
                </a:lnTo>
                <a:lnTo>
                  <a:pt x="6063" y="37867"/>
                </a:lnTo>
                <a:lnTo>
                  <a:pt x="13290" y="43322"/>
                </a:lnTo>
                <a:lnTo>
                  <a:pt x="26624" y="45184"/>
                </a:lnTo>
                <a:lnTo>
                  <a:pt x="38005" y="39449"/>
                </a:lnTo>
                <a:lnTo>
                  <a:pt x="44794" y="28571"/>
                </a:lnTo>
                <a:lnTo>
                  <a:pt x="44355" y="15001"/>
                </a:lnTo>
                <a:lnTo>
                  <a:pt x="36247" y="4149"/>
                </a:lnTo>
                <a:lnTo>
                  <a:pt x="241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923289" y="9215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4737" y="0"/>
                </a:moveTo>
                <a:lnTo>
                  <a:pt x="2159" y="1524"/>
                </a:lnTo>
                <a:lnTo>
                  <a:pt x="1079" y="3810"/>
                </a:lnTo>
                <a:lnTo>
                  <a:pt x="0" y="5968"/>
                </a:lnTo>
                <a:lnTo>
                  <a:pt x="774" y="8254"/>
                </a:lnTo>
                <a:lnTo>
                  <a:pt x="3022" y="9271"/>
                </a:lnTo>
                <a:lnTo>
                  <a:pt x="5257" y="10413"/>
                </a:lnTo>
                <a:lnTo>
                  <a:pt x="8216" y="9905"/>
                </a:lnTo>
                <a:lnTo>
                  <a:pt x="9296" y="7747"/>
                </a:lnTo>
                <a:lnTo>
                  <a:pt x="10363" y="5461"/>
                </a:lnTo>
                <a:lnTo>
                  <a:pt x="9207" y="2159"/>
                </a:lnTo>
                <a:lnTo>
                  <a:pt x="6972" y="1015"/>
                </a:lnTo>
                <a:lnTo>
                  <a:pt x="47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47268" y="265973"/>
            <a:ext cx="5715" cy="8255"/>
          </a:xfrm>
          <a:custGeom>
            <a:avLst/>
            <a:gdLst/>
            <a:ahLst/>
            <a:cxnLst/>
            <a:rect l="l" t="t" r="r" b="b"/>
            <a:pathLst>
              <a:path w="5714" h="8254">
                <a:moveTo>
                  <a:pt x="2997" y="0"/>
                </a:moveTo>
                <a:lnTo>
                  <a:pt x="330" y="1361"/>
                </a:lnTo>
                <a:lnTo>
                  <a:pt x="0" y="3901"/>
                </a:lnTo>
                <a:lnTo>
                  <a:pt x="406" y="6822"/>
                </a:lnTo>
                <a:lnTo>
                  <a:pt x="2641" y="7965"/>
                </a:lnTo>
                <a:lnTo>
                  <a:pt x="5568" y="7326"/>
                </a:lnTo>
                <a:lnTo>
                  <a:pt x="5214" y="3329"/>
                </a:lnTo>
                <a:lnTo>
                  <a:pt x="29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29056" y="738560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751" y="0"/>
                </a:moveTo>
                <a:lnTo>
                  <a:pt x="1079" y="1341"/>
                </a:lnTo>
                <a:lnTo>
                  <a:pt x="0" y="3627"/>
                </a:lnTo>
                <a:lnTo>
                  <a:pt x="1155" y="6929"/>
                </a:lnTo>
                <a:lnTo>
                  <a:pt x="3403" y="8072"/>
                </a:lnTo>
                <a:lnTo>
                  <a:pt x="6324" y="7413"/>
                </a:lnTo>
                <a:lnTo>
                  <a:pt x="5970" y="3373"/>
                </a:lnTo>
                <a:lnTo>
                  <a:pt x="37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19797" y="860425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30">
                <a:moveTo>
                  <a:pt x="3238" y="0"/>
                </a:moveTo>
                <a:lnTo>
                  <a:pt x="1409" y="1904"/>
                </a:lnTo>
                <a:lnTo>
                  <a:pt x="330" y="4190"/>
                </a:lnTo>
                <a:lnTo>
                  <a:pt x="0" y="6730"/>
                </a:lnTo>
                <a:lnTo>
                  <a:pt x="1879" y="8509"/>
                </a:lnTo>
                <a:lnTo>
                  <a:pt x="4470" y="8889"/>
                </a:lnTo>
                <a:lnTo>
                  <a:pt x="10807" y="11049"/>
                </a:lnTo>
                <a:lnTo>
                  <a:pt x="12877" y="1015"/>
                </a:lnTo>
                <a:lnTo>
                  <a:pt x="5829" y="380"/>
                </a:lnTo>
                <a:lnTo>
                  <a:pt x="3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18896" y="419703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6" y="0"/>
                </a:moveTo>
                <a:lnTo>
                  <a:pt x="6822" y="1266"/>
                </a:lnTo>
                <a:lnTo>
                  <a:pt x="2514" y="5746"/>
                </a:lnTo>
                <a:lnTo>
                  <a:pt x="0" y="10953"/>
                </a:lnTo>
                <a:lnTo>
                  <a:pt x="2324" y="17684"/>
                </a:lnTo>
                <a:lnTo>
                  <a:pt x="7543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8" y="13331"/>
                </a:lnTo>
                <a:lnTo>
                  <a:pt x="22161" y="7016"/>
                </a:lnTo>
                <a:lnTo>
                  <a:pt x="18346" y="1924"/>
                </a:lnTo>
                <a:lnTo>
                  <a:pt x="126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99288" y="6715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287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30" y="16795"/>
                </a:lnTo>
                <a:lnTo>
                  <a:pt x="7150" y="19208"/>
                </a:lnTo>
                <a:lnTo>
                  <a:pt x="13591" y="20335"/>
                </a:lnTo>
                <a:lnTo>
                  <a:pt x="18800" y="17938"/>
                </a:lnTo>
                <a:lnTo>
                  <a:pt x="21750" y="13065"/>
                </a:lnTo>
                <a:lnTo>
                  <a:pt x="21412" y="6762"/>
                </a:lnTo>
                <a:lnTo>
                  <a:pt x="17712" y="1785"/>
                </a:lnTo>
                <a:lnTo>
                  <a:pt x="12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22896" y="684752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12293" y="0"/>
                </a:moveTo>
                <a:lnTo>
                  <a:pt x="6705" y="1404"/>
                </a:lnTo>
                <a:lnTo>
                  <a:pt x="2514" y="6000"/>
                </a:lnTo>
                <a:lnTo>
                  <a:pt x="0" y="11207"/>
                </a:lnTo>
                <a:lnTo>
                  <a:pt x="2324" y="17811"/>
                </a:lnTo>
                <a:lnTo>
                  <a:pt x="6794" y="19970"/>
                </a:lnTo>
                <a:lnTo>
                  <a:pt x="13291" y="20978"/>
                </a:lnTo>
                <a:lnTo>
                  <a:pt x="18624" y="18319"/>
                </a:lnTo>
                <a:lnTo>
                  <a:pt x="21699" y="13184"/>
                </a:lnTo>
                <a:lnTo>
                  <a:pt x="21424" y="6762"/>
                </a:lnTo>
                <a:lnTo>
                  <a:pt x="17720" y="1785"/>
                </a:lnTo>
                <a:lnTo>
                  <a:pt x="122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08849" y="434276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2536" y="0"/>
                </a:moveTo>
                <a:lnTo>
                  <a:pt x="6777" y="1095"/>
                </a:lnTo>
                <a:lnTo>
                  <a:pt x="2527" y="5524"/>
                </a:lnTo>
                <a:lnTo>
                  <a:pt x="0" y="10731"/>
                </a:lnTo>
                <a:lnTo>
                  <a:pt x="2324" y="17335"/>
                </a:lnTo>
                <a:lnTo>
                  <a:pt x="7543" y="19875"/>
                </a:lnTo>
                <a:lnTo>
                  <a:pt x="13730" y="20722"/>
                </a:lnTo>
                <a:lnTo>
                  <a:pt x="19097" y="18081"/>
                </a:lnTo>
                <a:lnTo>
                  <a:pt x="22345" y="13035"/>
                </a:lnTo>
                <a:lnTo>
                  <a:pt x="22174" y="6667"/>
                </a:lnTo>
                <a:lnTo>
                  <a:pt x="18202" y="1952"/>
                </a:lnTo>
                <a:lnTo>
                  <a:pt x="125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039" y="42592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4" y="0"/>
                </a:moveTo>
                <a:lnTo>
                  <a:pt x="6820" y="1266"/>
                </a:lnTo>
                <a:lnTo>
                  <a:pt x="2517" y="5746"/>
                </a:lnTo>
                <a:lnTo>
                  <a:pt x="0" y="10953"/>
                </a:lnTo>
                <a:lnTo>
                  <a:pt x="2320" y="17684"/>
                </a:lnTo>
                <a:lnTo>
                  <a:pt x="7542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9" y="13331"/>
                </a:lnTo>
                <a:lnTo>
                  <a:pt x="22165" y="7016"/>
                </a:lnTo>
                <a:lnTo>
                  <a:pt x="18346" y="1924"/>
                </a:lnTo>
                <a:lnTo>
                  <a:pt x="12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06716" y="844264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2288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04" y="16795"/>
                </a:lnTo>
                <a:lnTo>
                  <a:pt x="7137" y="19335"/>
                </a:lnTo>
                <a:lnTo>
                  <a:pt x="13264" y="20282"/>
                </a:lnTo>
                <a:lnTo>
                  <a:pt x="18515" y="17859"/>
                </a:lnTo>
                <a:lnTo>
                  <a:pt x="21648" y="13031"/>
                </a:lnTo>
                <a:lnTo>
                  <a:pt x="21424" y="6762"/>
                </a:lnTo>
                <a:lnTo>
                  <a:pt x="17718" y="1785"/>
                </a:lnTo>
                <a:lnTo>
                  <a:pt x="122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6" name="object 16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8348" y="603123"/>
            <a:ext cx="80581" cy="80644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694575" y="1875226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18923" y="0"/>
                </a:moveTo>
                <a:lnTo>
                  <a:pt x="7400" y="4849"/>
                </a:lnTo>
                <a:lnTo>
                  <a:pt x="197" y="15081"/>
                </a:lnTo>
                <a:lnTo>
                  <a:pt x="0" y="28503"/>
                </a:lnTo>
                <a:lnTo>
                  <a:pt x="7530" y="39814"/>
                </a:lnTo>
                <a:lnTo>
                  <a:pt x="19365" y="44696"/>
                </a:lnTo>
                <a:lnTo>
                  <a:pt x="31941" y="42719"/>
                </a:lnTo>
                <a:lnTo>
                  <a:pt x="41694" y="33456"/>
                </a:lnTo>
                <a:lnTo>
                  <a:pt x="44237" y="24868"/>
                </a:lnTo>
                <a:lnTo>
                  <a:pt x="43206" y="16184"/>
                </a:lnTo>
                <a:lnTo>
                  <a:pt x="39016" y="8453"/>
                </a:lnTo>
                <a:lnTo>
                  <a:pt x="32080" y="2722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21423" y="1163066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8923" y="0"/>
                </a:moveTo>
                <a:lnTo>
                  <a:pt x="7400" y="4857"/>
                </a:lnTo>
                <a:lnTo>
                  <a:pt x="197" y="15097"/>
                </a:lnTo>
                <a:lnTo>
                  <a:pt x="0" y="28574"/>
                </a:lnTo>
                <a:lnTo>
                  <a:pt x="7251" y="40074"/>
                </a:lnTo>
                <a:lnTo>
                  <a:pt x="18856" y="44751"/>
                </a:lnTo>
                <a:lnTo>
                  <a:pt x="31275" y="42451"/>
                </a:lnTo>
                <a:lnTo>
                  <a:pt x="40970" y="33019"/>
                </a:lnTo>
                <a:lnTo>
                  <a:pt x="43633" y="24509"/>
                </a:lnTo>
                <a:lnTo>
                  <a:pt x="42854" y="15986"/>
                </a:lnTo>
                <a:lnTo>
                  <a:pt x="38911" y="8391"/>
                </a:lnTo>
                <a:lnTo>
                  <a:pt x="32080" y="2666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97458" y="761388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9573" y="0"/>
                </a:moveTo>
                <a:lnTo>
                  <a:pt x="7699" y="4992"/>
                </a:lnTo>
                <a:lnTo>
                  <a:pt x="277" y="15414"/>
                </a:lnTo>
                <a:lnTo>
                  <a:pt x="0" y="28932"/>
                </a:lnTo>
                <a:lnTo>
                  <a:pt x="7538" y="40243"/>
                </a:lnTo>
                <a:lnTo>
                  <a:pt x="19377" y="45124"/>
                </a:lnTo>
                <a:lnTo>
                  <a:pt x="31953" y="43148"/>
                </a:lnTo>
                <a:lnTo>
                  <a:pt x="41706" y="33885"/>
                </a:lnTo>
                <a:lnTo>
                  <a:pt x="44424" y="25255"/>
                </a:lnTo>
                <a:lnTo>
                  <a:pt x="43778" y="16470"/>
                </a:lnTo>
                <a:lnTo>
                  <a:pt x="39972" y="8614"/>
                </a:lnTo>
                <a:lnTo>
                  <a:pt x="33210" y="2770"/>
                </a:lnTo>
                <a:lnTo>
                  <a:pt x="195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38555" y="167208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346" y="0"/>
                </a:moveTo>
                <a:lnTo>
                  <a:pt x="2374" y="253"/>
                </a:lnTo>
                <a:lnTo>
                  <a:pt x="0" y="4571"/>
                </a:lnTo>
                <a:lnTo>
                  <a:pt x="977" y="8000"/>
                </a:lnTo>
                <a:lnTo>
                  <a:pt x="5346" y="10287"/>
                </a:lnTo>
                <a:lnTo>
                  <a:pt x="7988" y="8889"/>
                </a:lnTo>
                <a:lnTo>
                  <a:pt x="10375" y="4571"/>
                </a:lnTo>
                <a:lnTo>
                  <a:pt x="9715" y="2285"/>
                </a:lnTo>
                <a:lnTo>
                  <a:pt x="7531" y="1142"/>
                </a:lnTo>
                <a:lnTo>
                  <a:pt x="53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10430" y="744219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2953" y="0"/>
                </a:moveTo>
                <a:lnTo>
                  <a:pt x="0" y="462"/>
                </a:lnTo>
                <a:lnTo>
                  <a:pt x="146" y="4460"/>
                </a:lnTo>
                <a:lnTo>
                  <a:pt x="2189" y="7911"/>
                </a:lnTo>
                <a:lnTo>
                  <a:pt x="4922" y="6730"/>
                </a:lnTo>
                <a:lnTo>
                  <a:pt x="6115" y="4571"/>
                </a:lnTo>
                <a:lnTo>
                  <a:pt x="4731" y="1904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55807" y="1292986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2953" y="0"/>
                </a:moveTo>
                <a:lnTo>
                  <a:pt x="0" y="480"/>
                </a:lnTo>
                <a:lnTo>
                  <a:pt x="148" y="4508"/>
                </a:lnTo>
                <a:lnTo>
                  <a:pt x="2194" y="7965"/>
                </a:lnTo>
                <a:lnTo>
                  <a:pt x="4934" y="6730"/>
                </a:lnTo>
                <a:lnTo>
                  <a:pt x="6115" y="4572"/>
                </a:lnTo>
                <a:lnTo>
                  <a:pt x="5137" y="1142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64781" y="1503299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4">
                <a:moveTo>
                  <a:pt x="7277" y="0"/>
                </a:moveTo>
                <a:lnTo>
                  <a:pt x="5359" y="1777"/>
                </a:lnTo>
                <a:lnTo>
                  <a:pt x="0" y="6350"/>
                </a:lnTo>
                <a:lnTo>
                  <a:pt x="7531" y="13335"/>
                </a:lnTo>
                <a:lnTo>
                  <a:pt x="11442" y="7874"/>
                </a:lnTo>
                <a:lnTo>
                  <a:pt x="13360" y="6096"/>
                </a:lnTo>
                <a:lnTo>
                  <a:pt x="13817" y="3555"/>
                </a:lnTo>
                <a:lnTo>
                  <a:pt x="12039" y="1650"/>
                </a:lnTo>
                <a:lnTo>
                  <a:pt x="9855" y="508"/>
                </a:lnTo>
                <a:lnTo>
                  <a:pt x="72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48855" y="972889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59"/>
                </a:lnTo>
                <a:lnTo>
                  <a:pt x="154" y="7219"/>
                </a:lnTo>
                <a:lnTo>
                  <a:pt x="0" y="13519"/>
                </a:lnTo>
                <a:lnTo>
                  <a:pt x="3550" y="18805"/>
                </a:lnTo>
                <a:lnTo>
                  <a:pt x="9126" y="21044"/>
                </a:lnTo>
                <a:lnTo>
                  <a:pt x="15028" y="20091"/>
                </a:lnTo>
                <a:lnTo>
                  <a:pt x="19558" y="15805"/>
                </a:lnTo>
                <a:lnTo>
                  <a:pt x="22339" y="10725"/>
                </a:lnTo>
                <a:lnTo>
                  <a:pt x="20370" y="3994"/>
                </a:lnTo>
                <a:lnTo>
                  <a:pt x="15278" y="1200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60107" y="67483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8818" y="0"/>
                </a:moveTo>
                <a:lnTo>
                  <a:pt x="3460" y="2111"/>
                </a:lnTo>
                <a:lnTo>
                  <a:pt x="93" y="6746"/>
                </a:lnTo>
                <a:lnTo>
                  <a:pt x="0" y="13001"/>
                </a:lnTo>
                <a:lnTo>
                  <a:pt x="3382" y="18315"/>
                </a:lnTo>
                <a:lnTo>
                  <a:pt x="8616" y="20558"/>
                </a:lnTo>
                <a:lnTo>
                  <a:pt x="14251" y="19466"/>
                </a:lnTo>
                <a:lnTo>
                  <a:pt x="18834" y="14779"/>
                </a:lnTo>
                <a:lnTo>
                  <a:pt x="21615" y="9699"/>
                </a:lnTo>
                <a:lnTo>
                  <a:pt x="19977" y="4111"/>
                </a:lnTo>
                <a:lnTo>
                  <a:pt x="14884" y="1317"/>
                </a:lnTo>
                <a:lnTo>
                  <a:pt x="88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512546" y="154008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93" y="18321"/>
                </a:lnTo>
                <a:lnTo>
                  <a:pt x="8974" y="20700"/>
                </a:lnTo>
                <a:lnTo>
                  <a:pt x="14857" y="19770"/>
                </a:lnTo>
                <a:lnTo>
                  <a:pt x="19558" y="15160"/>
                </a:lnTo>
                <a:lnTo>
                  <a:pt x="21945" y="10842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296202" y="138625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60" h="21590">
                <a:moveTo>
                  <a:pt x="9251" y="0"/>
                </a:moveTo>
                <a:lnTo>
                  <a:pt x="3924" y="2456"/>
                </a:lnTo>
                <a:lnTo>
                  <a:pt x="454" y="7342"/>
                </a:lnTo>
                <a:lnTo>
                  <a:pt x="0" y="13537"/>
                </a:lnTo>
                <a:lnTo>
                  <a:pt x="3550" y="18803"/>
                </a:lnTo>
                <a:lnTo>
                  <a:pt x="9126" y="20998"/>
                </a:lnTo>
                <a:lnTo>
                  <a:pt x="15028" y="20002"/>
                </a:lnTo>
                <a:lnTo>
                  <a:pt x="19557" y="15696"/>
                </a:lnTo>
                <a:lnTo>
                  <a:pt x="22339" y="10616"/>
                </a:lnTo>
                <a:lnTo>
                  <a:pt x="20358" y="3885"/>
                </a:lnTo>
                <a:lnTo>
                  <a:pt x="15278" y="1091"/>
                </a:lnTo>
                <a:lnTo>
                  <a:pt x="92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152385" y="763141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67"/>
                </a:lnTo>
                <a:lnTo>
                  <a:pt x="154" y="7235"/>
                </a:lnTo>
                <a:lnTo>
                  <a:pt x="0" y="13590"/>
                </a:lnTo>
                <a:lnTo>
                  <a:pt x="3550" y="18857"/>
                </a:lnTo>
                <a:lnTo>
                  <a:pt x="9126" y="21052"/>
                </a:lnTo>
                <a:lnTo>
                  <a:pt x="15028" y="20056"/>
                </a:lnTo>
                <a:lnTo>
                  <a:pt x="19557" y="15749"/>
                </a:lnTo>
                <a:lnTo>
                  <a:pt x="22339" y="10669"/>
                </a:lnTo>
                <a:lnTo>
                  <a:pt x="20370" y="3938"/>
                </a:lnTo>
                <a:lnTo>
                  <a:pt x="15278" y="1144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18553" y="1660350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43" y="18208"/>
                </a:lnTo>
                <a:lnTo>
                  <a:pt x="8783" y="20272"/>
                </a:lnTo>
                <a:lnTo>
                  <a:pt x="14450" y="19145"/>
                </a:lnTo>
                <a:lnTo>
                  <a:pt x="18872" y="14779"/>
                </a:lnTo>
                <a:lnTo>
                  <a:pt x="21653" y="9699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0" name="object 18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1031" y="976502"/>
            <a:ext cx="78460" cy="78486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2355" y="812800"/>
            <a:ext cx="71690" cy="68072"/>
          </a:xfrm>
          <a:prstGeom prst="rect">
            <a:avLst/>
          </a:prstGeom>
        </p:spPr>
      </p:pic>
      <p:sp>
        <p:nvSpPr>
          <p:cNvPr id="182" name="object 182"/>
          <p:cNvSpPr/>
          <p:nvPr/>
        </p:nvSpPr>
        <p:spPr>
          <a:xfrm>
            <a:off x="570328" y="614102"/>
            <a:ext cx="162560" cy="136525"/>
          </a:xfrm>
          <a:custGeom>
            <a:avLst/>
            <a:gdLst/>
            <a:ahLst/>
            <a:cxnLst/>
            <a:rect l="l" t="t" r="r" b="b"/>
            <a:pathLst>
              <a:path w="162559" h="136525">
                <a:moveTo>
                  <a:pt x="104740" y="0"/>
                </a:moveTo>
                <a:lnTo>
                  <a:pt x="55169" y="8830"/>
                </a:lnTo>
                <a:lnTo>
                  <a:pt x="19516" y="24167"/>
                </a:lnTo>
                <a:lnTo>
                  <a:pt x="0" y="63605"/>
                </a:lnTo>
                <a:lnTo>
                  <a:pt x="398" y="82855"/>
                </a:lnTo>
                <a:lnTo>
                  <a:pt x="22570" y="113607"/>
                </a:lnTo>
                <a:lnTo>
                  <a:pt x="51666" y="127323"/>
                </a:lnTo>
                <a:lnTo>
                  <a:pt x="61187" y="131452"/>
                </a:lnTo>
                <a:lnTo>
                  <a:pt x="70978" y="134641"/>
                </a:lnTo>
                <a:lnTo>
                  <a:pt x="80771" y="135949"/>
                </a:lnTo>
                <a:lnTo>
                  <a:pt x="90299" y="134435"/>
                </a:lnTo>
                <a:lnTo>
                  <a:pt x="96980" y="131641"/>
                </a:lnTo>
                <a:lnTo>
                  <a:pt x="102695" y="127831"/>
                </a:lnTo>
                <a:lnTo>
                  <a:pt x="107470" y="122624"/>
                </a:lnTo>
                <a:lnTo>
                  <a:pt x="121050" y="108676"/>
                </a:lnTo>
                <a:lnTo>
                  <a:pt x="133822" y="93906"/>
                </a:lnTo>
                <a:lnTo>
                  <a:pt x="145700" y="78351"/>
                </a:lnTo>
                <a:lnTo>
                  <a:pt x="156593" y="62045"/>
                </a:lnTo>
                <a:lnTo>
                  <a:pt x="162280" y="44102"/>
                </a:lnTo>
                <a:lnTo>
                  <a:pt x="158084" y="27945"/>
                </a:lnTo>
                <a:lnTo>
                  <a:pt x="146465" y="14646"/>
                </a:lnTo>
                <a:lnTo>
                  <a:pt x="129885" y="5276"/>
                </a:lnTo>
                <a:lnTo>
                  <a:pt x="104740" y="0"/>
                </a:lnTo>
                <a:close/>
              </a:path>
            </a:pathLst>
          </a:custGeom>
          <a:solidFill>
            <a:srgbClr val="EAD1A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3" name="object 183"/>
          <p:cNvGrpSpPr/>
          <p:nvPr/>
        </p:nvGrpSpPr>
        <p:grpSpPr>
          <a:xfrm>
            <a:off x="202416" y="406908"/>
            <a:ext cx="326390" cy="526415"/>
            <a:chOff x="202416" y="406908"/>
            <a:chExt cx="326390" cy="526415"/>
          </a:xfrm>
        </p:grpSpPr>
        <p:sp>
          <p:nvSpPr>
            <p:cNvPr id="184" name="object 184"/>
            <p:cNvSpPr/>
            <p:nvPr/>
          </p:nvSpPr>
          <p:spPr>
            <a:xfrm>
              <a:off x="202416" y="662178"/>
              <a:ext cx="290830" cy="271145"/>
            </a:xfrm>
            <a:custGeom>
              <a:avLst/>
              <a:gdLst/>
              <a:ahLst/>
              <a:cxnLst/>
              <a:rect l="l" t="t" r="r" b="b"/>
              <a:pathLst>
                <a:path w="290830" h="271144">
                  <a:moveTo>
                    <a:pt x="128164" y="0"/>
                  </a:moveTo>
                  <a:lnTo>
                    <a:pt x="77056" y="24590"/>
                  </a:lnTo>
                  <a:lnTo>
                    <a:pt x="42533" y="51466"/>
                  </a:lnTo>
                  <a:lnTo>
                    <a:pt x="14479" y="85401"/>
                  </a:lnTo>
                  <a:lnTo>
                    <a:pt x="0" y="126585"/>
                  </a:lnTo>
                  <a:lnTo>
                    <a:pt x="465" y="148462"/>
                  </a:lnTo>
                  <a:lnTo>
                    <a:pt x="22114" y="194468"/>
                  </a:lnTo>
                  <a:lnTo>
                    <a:pt x="59774" y="231521"/>
                  </a:lnTo>
                  <a:lnTo>
                    <a:pt x="102969" y="262310"/>
                  </a:lnTo>
                  <a:lnTo>
                    <a:pt x="151536" y="270922"/>
                  </a:lnTo>
                  <a:lnTo>
                    <a:pt x="167776" y="269458"/>
                  </a:lnTo>
                  <a:lnTo>
                    <a:pt x="206868" y="262439"/>
                  </a:lnTo>
                  <a:lnTo>
                    <a:pt x="249169" y="229235"/>
                  </a:lnTo>
                  <a:lnTo>
                    <a:pt x="267846" y="212010"/>
                  </a:lnTo>
                  <a:lnTo>
                    <a:pt x="276407" y="202963"/>
                  </a:lnTo>
                  <a:lnTo>
                    <a:pt x="283561" y="192786"/>
                  </a:lnTo>
                  <a:lnTo>
                    <a:pt x="290367" y="167399"/>
                  </a:lnTo>
                  <a:lnTo>
                    <a:pt x="288500" y="137620"/>
                  </a:lnTo>
                  <a:lnTo>
                    <a:pt x="279219" y="109007"/>
                  </a:lnTo>
                  <a:lnTo>
                    <a:pt x="263787" y="87122"/>
                  </a:lnTo>
                  <a:lnTo>
                    <a:pt x="240746" y="71453"/>
                  </a:lnTo>
                  <a:lnTo>
                    <a:pt x="215340" y="59118"/>
                  </a:lnTo>
                  <a:lnTo>
                    <a:pt x="189939" y="45831"/>
                  </a:lnTo>
                  <a:lnTo>
                    <a:pt x="166911" y="27305"/>
                  </a:lnTo>
                  <a:lnTo>
                    <a:pt x="158466" y="18162"/>
                  </a:lnTo>
                  <a:lnTo>
                    <a:pt x="149466" y="9509"/>
                  </a:lnTo>
                  <a:lnTo>
                    <a:pt x="139503" y="2926"/>
                  </a:lnTo>
                  <a:lnTo>
                    <a:pt x="12816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2690" y="406908"/>
              <a:ext cx="182336" cy="23406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007" y="541655"/>
              <a:ext cx="83422" cy="80137"/>
            </a:xfrm>
            <a:prstGeom prst="rect">
              <a:avLst/>
            </a:prstGeom>
          </p:spPr>
        </p:pic>
      </p:grpSp>
      <p:pic>
        <p:nvPicPr>
          <p:cNvPr id="187" name="object 18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1344" y="365377"/>
            <a:ext cx="188134" cy="158700"/>
          </a:xfrm>
          <a:prstGeom prst="rect">
            <a:avLst/>
          </a:prstGeom>
        </p:spPr>
      </p:pic>
      <p:grpSp>
        <p:nvGrpSpPr>
          <p:cNvPr id="188" name="object 188"/>
          <p:cNvGrpSpPr/>
          <p:nvPr/>
        </p:nvGrpSpPr>
        <p:grpSpPr>
          <a:xfrm>
            <a:off x="904113" y="1341437"/>
            <a:ext cx="7336155" cy="2460625"/>
            <a:chOff x="904113" y="1341437"/>
            <a:chExt cx="7336155" cy="2460625"/>
          </a:xfrm>
        </p:grpSpPr>
        <p:sp>
          <p:nvSpPr>
            <p:cNvPr id="189" name="object 189"/>
            <p:cNvSpPr/>
            <p:nvPr/>
          </p:nvSpPr>
          <p:spPr>
            <a:xfrm>
              <a:off x="6396354" y="1705483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0" y="0"/>
                  </a:moveTo>
                  <a:lnTo>
                    <a:pt x="1778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07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2688" y="1370076"/>
              <a:ext cx="7278623" cy="2403348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918400" y="1355725"/>
              <a:ext cx="7307580" cy="2432050"/>
            </a:xfrm>
            <a:custGeom>
              <a:avLst/>
              <a:gdLst/>
              <a:ahLst/>
              <a:cxnLst/>
              <a:rect l="l" t="t" r="r" b="b"/>
              <a:pathLst>
                <a:path w="7307580" h="2432050">
                  <a:moveTo>
                    <a:pt x="0" y="2431923"/>
                  </a:moveTo>
                  <a:lnTo>
                    <a:pt x="7307198" y="2431923"/>
                  </a:lnTo>
                  <a:lnTo>
                    <a:pt x="7307198" y="0"/>
                  </a:lnTo>
                  <a:lnTo>
                    <a:pt x="0" y="0"/>
                  </a:lnTo>
                  <a:lnTo>
                    <a:pt x="0" y="2431923"/>
                  </a:lnTo>
                  <a:close/>
                </a:path>
              </a:pathLst>
            </a:custGeom>
            <a:ln w="28575">
              <a:solidFill>
                <a:srgbClr val="131A2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2" name="object 192"/>
          <p:cNvSpPr txBox="1">
            <a:spLocks noGrp="1"/>
          </p:cNvSpPr>
          <p:nvPr>
            <p:ph type="title"/>
          </p:nvPr>
        </p:nvSpPr>
        <p:spPr>
          <a:xfrm>
            <a:off x="3177667" y="385698"/>
            <a:ext cx="279146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15"/>
              <a:t>All</a:t>
            </a:r>
            <a:r>
              <a:rPr dirty="0" spc="-280"/>
              <a:t> </a:t>
            </a:r>
            <a:r>
              <a:rPr dirty="0" spc="-409"/>
              <a:t>Launch</a:t>
            </a:r>
            <a:r>
              <a:rPr dirty="0" spc="-290"/>
              <a:t> </a:t>
            </a:r>
            <a:r>
              <a:rPr dirty="0" spc="-350"/>
              <a:t>Site</a:t>
            </a:r>
            <a:r>
              <a:rPr dirty="0" spc="-285"/>
              <a:t> </a:t>
            </a:r>
            <a:r>
              <a:rPr dirty="0" spc="-405"/>
              <a:t>N</a:t>
            </a:r>
            <a:r>
              <a:rPr dirty="0" spc="-415"/>
              <a:t>ames</a:t>
            </a:r>
          </a:p>
        </p:txBody>
      </p:sp>
      <p:sp>
        <p:nvSpPr>
          <p:cNvPr id="193" name="object 193"/>
          <p:cNvSpPr txBox="1"/>
          <p:nvPr/>
        </p:nvSpPr>
        <p:spPr>
          <a:xfrm>
            <a:off x="1012037" y="3966768"/>
            <a:ext cx="623316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In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the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SpaceX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dataset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we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have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4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unique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launch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sites</a:t>
            </a:r>
            <a:r>
              <a:rPr dirty="0" sz="1200" spc="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45">
                <a:solidFill>
                  <a:srgbClr val="D3DCFF"/>
                </a:solidFill>
                <a:latin typeface="Roboto"/>
                <a:cs typeface="Roboto"/>
              </a:rPr>
              <a:t>–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CCAFS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40">
                <a:solidFill>
                  <a:srgbClr val="D3DCFF"/>
                </a:solidFill>
                <a:latin typeface="Roboto"/>
                <a:cs typeface="Roboto"/>
              </a:rPr>
              <a:t>LC-40,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VAFB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35">
                <a:solidFill>
                  <a:srgbClr val="D3DCFF"/>
                </a:solidFill>
                <a:latin typeface="Roboto"/>
                <a:cs typeface="Roboto"/>
              </a:rPr>
              <a:t>SLC-43,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KSC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70">
                <a:solidFill>
                  <a:srgbClr val="D3DCFF"/>
                </a:solidFill>
                <a:latin typeface="Roboto"/>
                <a:cs typeface="Roboto"/>
              </a:rPr>
              <a:t>LC-</a:t>
            </a:r>
            <a:endParaRPr sz="1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39A,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and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CCAFS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40">
                <a:solidFill>
                  <a:srgbClr val="D3DCFF"/>
                </a:solidFill>
                <a:latin typeface="Roboto"/>
                <a:cs typeface="Roboto"/>
              </a:rPr>
              <a:t>SLC-40.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77595" y="1257300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897" y="0"/>
                </a:moveTo>
                <a:lnTo>
                  <a:pt x="36563" y="37211"/>
                </a:lnTo>
                <a:lnTo>
                  <a:pt x="0" y="42672"/>
                </a:lnTo>
                <a:lnTo>
                  <a:pt x="36563" y="48133"/>
                </a:lnTo>
                <a:lnTo>
                  <a:pt x="41897" y="85344"/>
                </a:lnTo>
                <a:lnTo>
                  <a:pt x="47256" y="48133"/>
                </a:lnTo>
                <a:lnTo>
                  <a:pt x="83820" y="42672"/>
                </a:lnTo>
                <a:lnTo>
                  <a:pt x="47256" y="37211"/>
                </a:lnTo>
                <a:lnTo>
                  <a:pt x="4189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7148" y="85496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19" y="0"/>
                </a:moveTo>
                <a:lnTo>
                  <a:pt x="37388" y="37464"/>
                </a:lnTo>
                <a:lnTo>
                  <a:pt x="0" y="42672"/>
                </a:lnTo>
                <a:lnTo>
                  <a:pt x="37388" y="48133"/>
                </a:lnTo>
                <a:lnTo>
                  <a:pt x="42519" y="85344"/>
                </a:lnTo>
                <a:lnTo>
                  <a:pt x="47929" y="48133"/>
                </a:lnTo>
                <a:lnTo>
                  <a:pt x="85318" y="42672"/>
                </a:lnTo>
                <a:lnTo>
                  <a:pt x="47929" y="37464"/>
                </a:lnTo>
                <a:lnTo>
                  <a:pt x="425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631390" y="1395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1262" y="0"/>
                </a:moveTo>
                <a:lnTo>
                  <a:pt x="9362" y="4185"/>
                </a:lnTo>
                <a:lnTo>
                  <a:pt x="1307" y="15001"/>
                </a:lnTo>
                <a:lnTo>
                  <a:pt x="0" y="23879"/>
                </a:lnTo>
                <a:lnTo>
                  <a:pt x="2085" y="32210"/>
                </a:lnTo>
                <a:lnTo>
                  <a:pt x="7147" y="39112"/>
                </a:lnTo>
                <a:lnTo>
                  <a:pt x="14769" y="43703"/>
                </a:lnTo>
                <a:lnTo>
                  <a:pt x="28221" y="44243"/>
                </a:lnTo>
                <a:lnTo>
                  <a:pt x="38852" y="37639"/>
                </a:lnTo>
                <a:lnTo>
                  <a:pt x="44362" y="26416"/>
                </a:lnTo>
                <a:lnTo>
                  <a:pt x="42455" y="13096"/>
                </a:lnTo>
                <a:lnTo>
                  <a:pt x="33472" y="2839"/>
                </a:lnTo>
                <a:lnTo>
                  <a:pt x="21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19410" y="437911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1625" y="0"/>
                </a:moveTo>
                <a:lnTo>
                  <a:pt x="9485" y="3919"/>
                </a:lnTo>
                <a:lnTo>
                  <a:pt x="1273" y="14589"/>
                </a:lnTo>
                <a:lnTo>
                  <a:pt x="0" y="23512"/>
                </a:lnTo>
                <a:lnTo>
                  <a:pt x="2035" y="32067"/>
                </a:lnTo>
                <a:lnTo>
                  <a:pt x="7024" y="39217"/>
                </a:lnTo>
                <a:lnTo>
                  <a:pt x="14608" y="43926"/>
                </a:lnTo>
                <a:lnTo>
                  <a:pt x="28487" y="44549"/>
                </a:lnTo>
                <a:lnTo>
                  <a:pt x="39437" y="37766"/>
                </a:lnTo>
                <a:lnTo>
                  <a:pt x="45148" y="26316"/>
                </a:lnTo>
                <a:lnTo>
                  <a:pt x="43310" y="12938"/>
                </a:lnTo>
                <a:lnTo>
                  <a:pt x="34099" y="2962"/>
                </a:lnTo>
                <a:lnTo>
                  <a:pt x="216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352790" y="522150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4">
                <a:moveTo>
                  <a:pt x="3363" y="0"/>
                </a:moveTo>
                <a:lnTo>
                  <a:pt x="888" y="1597"/>
                </a:lnTo>
                <a:lnTo>
                  <a:pt x="0" y="4010"/>
                </a:lnTo>
                <a:lnTo>
                  <a:pt x="1777" y="6423"/>
                </a:lnTo>
                <a:lnTo>
                  <a:pt x="3809" y="7947"/>
                </a:lnTo>
                <a:lnTo>
                  <a:pt x="6693" y="7044"/>
                </a:lnTo>
                <a:lnTo>
                  <a:pt x="5921" y="3105"/>
                </a:lnTo>
                <a:lnTo>
                  <a:pt x="33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360918" y="27485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366" y="0"/>
                </a:moveTo>
                <a:lnTo>
                  <a:pt x="5695" y="1901"/>
                </a:lnTo>
                <a:lnTo>
                  <a:pt x="1904" y="6826"/>
                </a:lnTo>
                <a:lnTo>
                  <a:pt x="0" y="12287"/>
                </a:lnTo>
                <a:lnTo>
                  <a:pt x="2921" y="18637"/>
                </a:lnTo>
                <a:lnTo>
                  <a:pt x="8381" y="20542"/>
                </a:lnTo>
                <a:lnTo>
                  <a:pt x="14642" y="20796"/>
                </a:lnTo>
                <a:lnTo>
                  <a:pt x="19700" y="17621"/>
                </a:lnTo>
                <a:lnTo>
                  <a:pt x="22401" y="12255"/>
                </a:lnTo>
                <a:lnTo>
                  <a:pt x="21589" y="5937"/>
                </a:lnTo>
                <a:lnTo>
                  <a:pt x="17228" y="1289"/>
                </a:lnTo>
                <a:lnTo>
                  <a:pt x="11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594852" y="540178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1080" y="0"/>
                </a:moveTo>
                <a:lnTo>
                  <a:pt x="5683" y="1922"/>
                </a:lnTo>
                <a:lnTo>
                  <a:pt x="1904" y="7191"/>
                </a:lnTo>
                <a:lnTo>
                  <a:pt x="0" y="12652"/>
                </a:lnTo>
                <a:lnTo>
                  <a:pt x="2413" y="17986"/>
                </a:lnTo>
                <a:lnTo>
                  <a:pt x="7874" y="20018"/>
                </a:lnTo>
                <a:lnTo>
                  <a:pt x="14095" y="20318"/>
                </a:lnTo>
                <a:lnTo>
                  <a:pt x="19065" y="17367"/>
                </a:lnTo>
                <a:lnTo>
                  <a:pt x="21679" y="12249"/>
                </a:lnTo>
                <a:lnTo>
                  <a:pt x="20827" y="6048"/>
                </a:lnTo>
                <a:lnTo>
                  <a:pt x="16621" y="1387"/>
                </a:lnTo>
                <a:lnTo>
                  <a:pt x="110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093836" y="52936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461" y="0"/>
                </a:moveTo>
                <a:lnTo>
                  <a:pt x="5766" y="1901"/>
                </a:lnTo>
                <a:lnTo>
                  <a:pt x="1905" y="6826"/>
                </a:lnTo>
                <a:lnTo>
                  <a:pt x="0" y="12287"/>
                </a:lnTo>
                <a:lnTo>
                  <a:pt x="3048" y="18637"/>
                </a:lnTo>
                <a:lnTo>
                  <a:pt x="8509" y="20542"/>
                </a:lnTo>
                <a:lnTo>
                  <a:pt x="14714" y="20796"/>
                </a:lnTo>
                <a:lnTo>
                  <a:pt x="19764" y="17621"/>
                </a:lnTo>
                <a:lnTo>
                  <a:pt x="22457" y="12255"/>
                </a:lnTo>
                <a:lnTo>
                  <a:pt x="21590" y="5937"/>
                </a:lnTo>
                <a:lnTo>
                  <a:pt x="17299" y="1289"/>
                </a:lnTo>
                <a:lnTo>
                  <a:pt x="114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08493" y="261620"/>
            <a:ext cx="84200" cy="84200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9084051" y="105168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20131" y="44565"/>
                </a:lnTo>
                <a:lnTo>
                  <a:pt x="32658" y="41814"/>
                </a:lnTo>
                <a:lnTo>
                  <a:pt x="41876" y="33016"/>
                </a:lnTo>
                <a:lnTo>
                  <a:pt x="44580" y="19812"/>
                </a:lnTo>
                <a:lnTo>
                  <a:pt x="41808" y="11340"/>
                </a:lnTo>
                <a:lnTo>
                  <a:pt x="36024" y="4810"/>
                </a:lnTo>
                <a:lnTo>
                  <a:pt x="28168" y="827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536174" y="565023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19992" y="44942"/>
                </a:lnTo>
                <a:lnTo>
                  <a:pt x="32214" y="42163"/>
                </a:lnTo>
                <a:lnTo>
                  <a:pt x="41126" y="33194"/>
                </a:lnTo>
                <a:lnTo>
                  <a:pt x="43691" y="19938"/>
                </a:lnTo>
                <a:lnTo>
                  <a:pt x="41058" y="11394"/>
                </a:lnTo>
                <a:lnTo>
                  <a:pt x="35579" y="4825"/>
                </a:lnTo>
                <a:lnTo>
                  <a:pt x="28029" y="829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452346" y="134112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19823" y="0"/>
                </a:moveTo>
                <a:lnTo>
                  <a:pt x="7040" y="5470"/>
                </a:lnTo>
                <a:lnTo>
                  <a:pt x="138" y="16335"/>
                </a:lnTo>
                <a:lnTo>
                  <a:pt x="0" y="29128"/>
                </a:lnTo>
                <a:lnTo>
                  <a:pt x="7504" y="40386"/>
                </a:lnTo>
                <a:lnTo>
                  <a:pt x="20121" y="45400"/>
                </a:lnTo>
                <a:lnTo>
                  <a:pt x="32619" y="42687"/>
                </a:lnTo>
                <a:lnTo>
                  <a:pt x="41830" y="33903"/>
                </a:lnTo>
                <a:lnTo>
                  <a:pt x="44588" y="20700"/>
                </a:lnTo>
                <a:lnTo>
                  <a:pt x="41880" y="12090"/>
                </a:lnTo>
                <a:lnTo>
                  <a:pt x="36349" y="5254"/>
                </a:lnTo>
                <a:lnTo>
                  <a:pt x="28747" y="966"/>
                </a:lnTo>
                <a:lnTo>
                  <a:pt x="19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997822" y="872236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59" h="9525">
                <a:moveTo>
                  <a:pt x="7238" y="0"/>
                </a:moveTo>
                <a:lnTo>
                  <a:pt x="4825" y="253"/>
                </a:lnTo>
                <a:lnTo>
                  <a:pt x="2412" y="508"/>
                </a:lnTo>
                <a:lnTo>
                  <a:pt x="0" y="2412"/>
                </a:lnTo>
                <a:lnTo>
                  <a:pt x="380" y="4825"/>
                </a:lnTo>
                <a:lnTo>
                  <a:pt x="634" y="7365"/>
                </a:lnTo>
                <a:lnTo>
                  <a:pt x="3301" y="9525"/>
                </a:lnTo>
                <a:lnTo>
                  <a:pt x="8254" y="9016"/>
                </a:lnTo>
                <a:lnTo>
                  <a:pt x="9651" y="6350"/>
                </a:lnTo>
                <a:lnTo>
                  <a:pt x="9144" y="1397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608907" y="13716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2200" y="0"/>
                </a:moveTo>
                <a:lnTo>
                  <a:pt x="0" y="2049"/>
                </a:lnTo>
                <a:lnTo>
                  <a:pt x="2407" y="5254"/>
                </a:lnTo>
                <a:lnTo>
                  <a:pt x="6076" y="6911"/>
                </a:lnTo>
                <a:lnTo>
                  <a:pt x="7661" y="4318"/>
                </a:lnTo>
                <a:lnTo>
                  <a:pt x="7407" y="1905"/>
                </a:lnTo>
                <a:lnTo>
                  <a:pt x="4740" y="508"/>
                </a:lnTo>
                <a:lnTo>
                  <a:pt x="22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58792" y="43865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4613" y="0"/>
                </a:moveTo>
                <a:lnTo>
                  <a:pt x="2200" y="253"/>
                </a:lnTo>
                <a:lnTo>
                  <a:pt x="0" y="2303"/>
                </a:lnTo>
                <a:lnTo>
                  <a:pt x="2407" y="5508"/>
                </a:lnTo>
                <a:lnTo>
                  <a:pt x="6076" y="7165"/>
                </a:lnTo>
                <a:lnTo>
                  <a:pt x="7661" y="4571"/>
                </a:lnTo>
                <a:lnTo>
                  <a:pt x="7407" y="2158"/>
                </a:lnTo>
                <a:lnTo>
                  <a:pt x="46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007093" y="65976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7238" y="0"/>
                </a:moveTo>
                <a:lnTo>
                  <a:pt x="4699" y="254"/>
                </a:lnTo>
                <a:lnTo>
                  <a:pt x="2285" y="1270"/>
                </a:lnTo>
                <a:lnTo>
                  <a:pt x="1777" y="3810"/>
                </a:lnTo>
                <a:lnTo>
                  <a:pt x="0" y="10668"/>
                </a:lnTo>
                <a:lnTo>
                  <a:pt x="10159" y="12192"/>
                </a:lnTo>
                <a:lnTo>
                  <a:pt x="10286" y="5461"/>
                </a:lnTo>
                <a:lnTo>
                  <a:pt x="10795" y="2921"/>
                </a:lnTo>
                <a:lnTo>
                  <a:pt x="9778" y="508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692477" y="22999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769" y="0"/>
                </a:moveTo>
                <a:lnTo>
                  <a:pt x="9054" y="635"/>
                </a:lnTo>
                <a:lnTo>
                  <a:pt x="3305" y="3127"/>
                </a:lnTo>
                <a:lnTo>
                  <a:pt x="117" y="8191"/>
                </a:lnTo>
                <a:lnTo>
                  <a:pt x="0" y="14208"/>
                </a:lnTo>
                <a:lnTo>
                  <a:pt x="3466" y="19557"/>
                </a:lnTo>
                <a:lnTo>
                  <a:pt x="9417" y="21822"/>
                </a:lnTo>
                <a:lnTo>
                  <a:pt x="15261" y="20431"/>
                </a:lnTo>
                <a:lnTo>
                  <a:pt x="19557" y="16254"/>
                </a:lnTo>
                <a:lnTo>
                  <a:pt x="20865" y="10160"/>
                </a:lnTo>
                <a:lnTo>
                  <a:pt x="20230" y="4444"/>
                </a:lnTo>
                <a:lnTo>
                  <a:pt x="147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367248" y="92836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278" y="21131"/>
                </a:lnTo>
                <a:lnTo>
                  <a:pt x="14847" y="19986"/>
                </a:lnTo>
                <a:lnTo>
                  <a:pt x="18843" y="15865"/>
                </a:lnTo>
                <a:lnTo>
                  <a:pt x="19958" y="9398"/>
                </a:lnTo>
                <a:lnTo>
                  <a:pt x="19323" y="3683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738723" y="887983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417" y="21131"/>
                </a:lnTo>
                <a:lnTo>
                  <a:pt x="15291" y="19986"/>
                </a:lnTo>
                <a:lnTo>
                  <a:pt x="19593" y="15865"/>
                </a:lnTo>
                <a:lnTo>
                  <a:pt x="20847" y="9398"/>
                </a:lnTo>
                <a:lnTo>
                  <a:pt x="20339" y="4444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473850" y="88442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48" y="0"/>
                </a:moveTo>
                <a:lnTo>
                  <a:pt x="8733" y="635"/>
                </a:lnTo>
                <a:lnTo>
                  <a:pt x="3091" y="3107"/>
                </a:lnTo>
                <a:lnTo>
                  <a:pt x="81" y="8127"/>
                </a:lnTo>
                <a:lnTo>
                  <a:pt x="0" y="14100"/>
                </a:lnTo>
                <a:lnTo>
                  <a:pt x="3145" y="19431"/>
                </a:lnTo>
                <a:lnTo>
                  <a:pt x="9096" y="21768"/>
                </a:lnTo>
                <a:lnTo>
                  <a:pt x="14940" y="20415"/>
                </a:lnTo>
                <a:lnTo>
                  <a:pt x="19236" y="16252"/>
                </a:lnTo>
                <a:lnTo>
                  <a:pt x="20544" y="10160"/>
                </a:lnTo>
                <a:lnTo>
                  <a:pt x="19909" y="4445"/>
                </a:lnTo>
                <a:lnTo>
                  <a:pt x="144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894353" y="926464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823" y="0"/>
                </a:moveTo>
                <a:lnTo>
                  <a:pt x="9108" y="635"/>
                </a:lnTo>
                <a:lnTo>
                  <a:pt x="3341" y="3006"/>
                </a:lnTo>
                <a:lnTo>
                  <a:pt x="123" y="7794"/>
                </a:lnTo>
                <a:lnTo>
                  <a:pt x="0" y="13511"/>
                </a:lnTo>
                <a:lnTo>
                  <a:pt x="3520" y="18669"/>
                </a:lnTo>
                <a:lnTo>
                  <a:pt x="9296" y="21024"/>
                </a:lnTo>
                <a:lnTo>
                  <a:pt x="14870" y="19700"/>
                </a:lnTo>
                <a:lnTo>
                  <a:pt x="18897" y="15543"/>
                </a:lnTo>
                <a:lnTo>
                  <a:pt x="20030" y="9398"/>
                </a:lnTo>
                <a:lnTo>
                  <a:pt x="19395" y="3683"/>
                </a:lnTo>
                <a:lnTo>
                  <a:pt x="14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40672" y="40386"/>
            <a:ext cx="88900" cy="88900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8916161" y="609117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3074" y="0"/>
                </a:moveTo>
                <a:lnTo>
                  <a:pt x="10731" y="3482"/>
                </a:lnTo>
                <a:lnTo>
                  <a:pt x="2008" y="12989"/>
                </a:lnTo>
                <a:lnTo>
                  <a:pt x="0" y="26771"/>
                </a:lnTo>
                <a:lnTo>
                  <a:pt x="3270" y="35059"/>
                </a:lnTo>
                <a:lnTo>
                  <a:pt x="9398" y="41265"/>
                </a:lnTo>
                <a:lnTo>
                  <a:pt x="17430" y="44827"/>
                </a:lnTo>
                <a:lnTo>
                  <a:pt x="26416" y="45186"/>
                </a:lnTo>
                <a:lnTo>
                  <a:pt x="38477" y="39153"/>
                </a:lnTo>
                <a:lnTo>
                  <a:pt x="44608" y="27977"/>
                </a:lnTo>
                <a:lnTo>
                  <a:pt x="44025" y="15182"/>
                </a:lnTo>
                <a:lnTo>
                  <a:pt x="35941" y="4292"/>
                </a:lnTo>
                <a:lnTo>
                  <a:pt x="230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835897" y="798502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1446" y="0"/>
                </a:moveTo>
                <a:lnTo>
                  <a:pt x="0" y="2613"/>
                </a:lnTo>
                <a:lnTo>
                  <a:pt x="1143" y="5026"/>
                </a:lnTo>
                <a:lnTo>
                  <a:pt x="3175" y="7185"/>
                </a:lnTo>
                <a:lnTo>
                  <a:pt x="5715" y="6804"/>
                </a:lnTo>
                <a:lnTo>
                  <a:pt x="7768" y="4631"/>
                </a:lnTo>
                <a:lnTo>
                  <a:pt x="5191" y="1518"/>
                </a:lnTo>
                <a:lnTo>
                  <a:pt x="14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068816" y="819979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840" y="0"/>
                </a:moveTo>
                <a:lnTo>
                  <a:pt x="5064" y="1678"/>
                </a:lnTo>
                <a:lnTo>
                  <a:pt x="978" y="6072"/>
                </a:lnTo>
                <a:lnTo>
                  <a:pt x="0" y="12251"/>
                </a:lnTo>
                <a:lnTo>
                  <a:pt x="1015" y="17966"/>
                </a:lnTo>
                <a:lnTo>
                  <a:pt x="6603" y="22030"/>
                </a:lnTo>
                <a:lnTo>
                  <a:pt x="12318" y="21141"/>
                </a:lnTo>
                <a:lnTo>
                  <a:pt x="17908" y="18341"/>
                </a:lnTo>
                <a:lnTo>
                  <a:pt x="20843" y="13124"/>
                </a:lnTo>
                <a:lnTo>
                  <a:pt x="20659" y="7121"/>
                </a:lnTo>
                <a:lnTo>
                  <a:pt x="16890" y="1964"/>
                </a:lnTo>
                <a:lnTo>
                  <a:pt x="108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852027" y="541702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0144" y="0"/>
                </a:moveTo>
                <a:lnTo>
                  <a:pt x="4667" y="1635"/>
                </a:lnTo>
                <a:lnTo>
                  <a:pt x="857" y="5984"/>
                </a:lnTo>
                <a:lnTo>
                  <a:pt x="0" y="12144"/>
                </a:lnTo>
                <a:lnTo>
                  <a:pt x="1016" y="17859"/>
                </a:lnTo>
                <a:lnTo>
                  <a:pt x="5715" y="21288"/>
                </a:lnTo>
                <a:lnTo>
                  <a:pt x="11429" y="20399"/>
                </a:lnTo>
                <a:lnTo>
                  <a:pt x="17341" y="17611"/>
                </a:lnTo>
                <a:lnTo>
                  <a:pt x="20240" y="12668"/>
                </a:lnTo>
                <a:lnTo>
                  <a:pt x="19877" y="6986"/>
                </a:lnTo>
                <a:lnTo>
                  <a:pt x="16001" y="1984"/>
                </a:lnTo>
                <a:lnTo>
                  <a:pt x="10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769222" y="103517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715" y="0"/>
                </a:moveTo>
                <a:lnTo>
                  <a:pt x="4952" y="1641"/>
                </a:lnTo>
                <a:lnTo>
                  <a:pt x="904" y="6020"/>
                </a:lnTo>
                <a:lnTo>
                  <a:pt x="0" y="12197"/>
                </a:lnTo>
                <a:lnTo>
                  <a:pt x="888" y="17912"/>
                </a:lnTo>
                <a:lnTo>
                  <a:pt x="6476" y="22103"/>
                </a:lnTo>
                <a:lnTo>
                  <a:pt x="12319" y="21087"/>
                </a:lnTo>
                <a:lnTo>
                  <a:pt x="17835" y="18289"/>
                </a:lnTo>
                <a:lnTo>
                  <a:pt x="20732" y="13086"/>
                </a:lnTo>
                <a:lnTo>
                  <a:pt x="20534" y="7121"/>
                </a:lnTo>
                <a:lnTo>
                  <a:pt x="16763" y="2037"/>
                </a:lnTo>
                <a:lnTo>
                  <a:pt x="10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1" name="object 11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57436" y="1099692"/>
            <a:ext cx="88392" cy="88392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8442070" y="1046976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2181" y="0"/>
                </a:moveTo>
                <a:lnTo>
                  <a:pt x="9969" y="3821"/>
                </a:lnTo>
                <a:lnTo>
                  <a:pt x="1567" y="13358"/>
                </a:lnTo>
                <a:lnTo>
                  <a:pt x="0" y="26681"/>
                </a:lnTo>
                <a:lnTo>
                  <a:pt x="3456" y="34903"/>
                </a:lnTo>
                <a:lnTo>
                  <a:pt x="9747" y="40921"/>
                </a:lnTo>
                <a:lnTo>
                  <a:pt x="17895" y="44201"/>
                </a:lnTo>
                <a:lnTo>
                  <a:pt x="26924" y="44207"/>
                </a:lnTo>
                <a:lnTo>
                  <a:pt x="38786" y="37915"/>
                </a:lnTo>
                <a:lnTo>
                  <a:pt x="44576" y="26824"/>
                </a:lnTo>
                <a:lnTo>
                  <a:pt x="43604" y="14329"/>
                </a:lnTo>
                <a:lnTo>
                  <a:pt x="35178" y="3821"/>
                </a:lnTo>
                <a:lnTo>
                  <a:pt x="221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9030716" y="148407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1484" y="0"/>
                </a:moveTo>
                <a:lnTo>
                  <a:pt x="9540" y="3790"/>
                </a:lnTo>
                <a:lnTo>
                  <a:pt x="1430" y="13485"/>
                </a:lnTo>
                <a:lnTo>
                  <a:pt x="0" y="26967"/>
                </a:lnTo>
                <a:lnTo>
                  <a:pt x="3411" y="35208"/>
                </a:lnTo>
                <a:lnTo>
                  <a:pt x="9477" y="41271"/>
                </a:lnTo>
                <a:lnTo>
                  <a:pt x="17377" y="44594"/>
                </a:lnTo>
                <a:lnTo>
                  <a:pt x="26288" y="44620"/>
                </a:lnTo>
                <a:lnTo>
                  <a:pt x="38078" y="38274"/>
                </a:lnTo>
                <a:lnTo>
                  <a:pt x="43830" y="27189"/>
                </a:lnTo>
                <a:lnTo>
                  <a:pt x="42844" y="14724"/>
                </a:lnTo>
                <a:lnTo>
                  <a:pt x="34416" y="4234"/>
                </a:lnTo>
                <a:lnTo>
                  <a:pt x="21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579357" y="1251711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6096" y="0"/>
                </a:moveTo>
                <a:lnTo>
                  <a:pt x="3683" y="508"/>
                </a:lnTo>
                <a:lnTo>
                  <a:pt x="1143" y="1015"/>
                </a:lnTo>
                <a:lnTo>
                  <a:pt x="0" y="3683"/>
                </a:lnTo>
                <a:lnTo>
                  <a:pt x="508" y="6096"/>
                </a:lnTo>
                <a:lnTo>
                  <a:pt x="1016" y="8636"/>
                </a:lnTo>
                <a:lnTo>
                  <a:pt x="2921" y="9905"/>
                </a:lnTo>
                <a:lnTo>
                  <a:pt x="5334" y="9398"/>
                </a:lnTo>
                <a:lnTo>
                  <a:pt x="7874" y="9016"/>
                </a:lnTo>
                <a:lnTo>
                  <a:pt x="9906" y="6858"/>
                </a:lnTo>
                <a:lnTo>
                  <a:pt x="9525" y="4445"/>
                </a:lnTo>
                <a:lnTo>
                  <a:pt x="9017" y="2032"/>
                </a:lnTo>
                <a:lnTo>
                  <a:pt x="6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043289" y="2076227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285" y="0"/>
                </a:moveTo>
                <a:lnTo>
                  <a:pt x="0" y="2635"/>
                </a:lnTo>
                <a:lnTo>
                  <a:pt x="380" y="5175"/>
                </a:lnTo>
                <a:lnTo>
                  <a:pt x="3175" y="6318"/>
                </a:lnTo>
                <a:lnTo>
                  <a:pt x="5714" y="6572"/>
                </a:lnTo>
                <a:lnTo>
                  <a:pt x="7715" y="4349"/>
                </a:lnTo>
                <a:lnTo>
                  <a:pt x="5048" y="1365"/>
                </a:lnTo>
                <a:lnTo>
                  <a:pt x="12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657970" y="168290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1341" y="0"/>
                </a:moveTo>
                <a:lnTo>
                  <a:pt x="0" y="2635"/>
                </a:lnTo>
                <a:lnTo>
                  <a:pt x="380" y="5048"/>
                </a:lnTo>
                <a:lnTo>
                  <a:pt x="3301" y="7080"/>
                </a:lnTo>
                <a:lnTo>
                  <a:pt x="5842" y="6572"/>
                </a:lnTo>
                <a:lnTo>
                  <a:pt x="7786" y="4349"/>
                </a:lnTo>
                <a:lnTo>
                  <a:pt x="5111" y="1365"/>
                </a:lnTo>
                <a:lnTo>
                  <a:pt x="13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587485" y="1462150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5">
                <a:moveTo>
                  <a:pt x="0" y="0"/>
                </a:moveTo>
                <a:lnTo>
                  <a:pt x="508" y="6731"/>
                </a:lnTo>
                <a:lnTo>
                  <a:pt x="127" y="9271"/>
                </a:lnTo>
                <a:lnTo>
                  <a:pt x="1397" y="11557"/>
                </a:lnTo>
                <a:lnTo>
                  <a:pt x="4064" y="11937"/>
                </a:lnTo>
                <a:lnTo>
                  <a:pt x="6477" y="11429"/>
                </a:lnTo>
                <a:lnTo>
                  <a:pt x="8763" y="10160"/>
                </a:lnTo>
                <a:lnTo>
                  <a:pt x="9144" y="7620"/>
                </a:lnTo>
                <a:lnTo>
                  <a:pt x="10287" y="635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927592" y="1853455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12" y="0"/>
                </a:moveTo>
                <a:lnTo>
                  <a:pt x="4683" y="1871"/>
                </a:lnTo>
                <a:lnTo>
                  <a:pt x="740" y="6385"/>
                </a:lnTo>
                <a:lnTo>
                  <a:pt x="0" y="12555"/>
                </a:lnTo>
                <a:lnTo>
                  <a:pt x="1142" y="18270"/>
                </a:lnTo>
                <a:lnTo>
                  <a:pt x="6984" y="22207"/>
                </a:lnTo>
                <a:lnTo>
                  <a:pt x="12700" y="21064"/>
                </a:lnTo>
                <a:lnTo>
                  <a:pt x="18135" y="18030"/>
                </a:lnTo>
                <a:lnTo>
                  <a:pt x="20843" y="12698"/>
                </a:lnTo>
                <a:lnTo>
                  <a:pt x="20433" y="6723"/>
                </a:lnTo>
                <a:lnTo>
                  <a:pt x="16509" y="1760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824721" y="1202656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0412" y="0"/>
                </a:moveTo>
                <a:lnTo>
                  <a:pt x="4683" y="1668"/>
                </a:lnTo>
                <a:lnTo>
                  <a:pt x="740" y="6171"/>
                </a:lnTo>
                <a:lnTo>
                  <a:pt x="0" y="12733"/>
                </a:lnTo>
                <a:lnTo>
                  <a:pt x="1016" y="17559"/>
                </a:lnTo>
                <a:lnTo>
                  <a:pt x="6857" y="21496"/>
                </a:lnTo>
                <a:lnTo>
                  <a:pt x="12573" y="20353"/>
                </a:lnTo>
                <a:lnTo>
                  <a:pt x="18028" y="17512"/>
                </a:lnTo>
                <a:lnTo>
                  <a:pt x="20780" y="12479"/>
                </a:lnTo>
                <a:lnTo>
                  <a:pt x="20413" y="6780"/>
                </a:lnTo>
                <a:lnTo>
                  <a:pt x="16509" y="1938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089135" y="118262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29" y="0"/>
                </a:moveTo>
                <a:lnTo>
                  <a:pt x="4730" y="1841"/>
                </a:lnTo>
                <a:lnTo>
                  <a:pt x="793" y="6350"/>
                </a:lnTo>
                <a:lnTo>
                  <a:pt x="0" y="12573"/>
                </a:lnTo>
                <a:lnTo>
                  <a:pt x="1143" y="18287"/>
                </a:lnTo>
                <a:lnTo>
                  <a:pt x="6985" y="22225"/>
                </a:lnTo>
                <a:lnTo>
                  <a:pt x="12700" y="21081"/>
                </a:lnTo>
                <a:lnTo>
                  <a:pt x="18028" y="18065"/>
                </a:lnTo>
                <a:lnTo>
                  <a:pt x="20558" y="12763"/>
                </a:lnTo>
                <a:lnTo>
                  <a:pt x="20111" y="6794"/>
                </a:lnTo>
                <a:lnTo>
                  <a:pt x="16510" y="1777"/>
                </a:lnTo>
                <a:lnTo>
                  <a:pt x="10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827896" y="220854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304" y="0"/>
                </a:moveTo>
                <a:lnTo>
                  <a:pt x="4619" y="1871"/>
                </a:lnTo>
                <a:lnTo>
                  <a:pt x="720" y="6385"/>
                </a:lnTo>
                <a:lnTo>
                  <a:pt x="0" y="12555"/>
                </a:lnTo>
                <a:lnTo>
                  <a:pt x="1016" y="18270"/>
                </a:lnTo>
                <a:lnTo>
                  <a:pt x="6857" y="22207"/>
                </a:lnTo>
                <a:lnTo>
                  <a:pt x="12573" y="21064"/>
                </a:lnTo>
                <a:lnTo>
                  <a:pt x="18008" y="18101"/>
                </a:lnTo>
                <a:lnTo>
                  <a:pt x="20716" y="12793"/>
                </a:lnTo>
                <a:lnTo>
                  <a:pt x="20306" y="6794"/>
                </a:lnTo>
                <a:lnTo>
                  <a:pt x="16382" y="1760"/>
                </a:lnTo>
                <a:lnTo>
                  <a:pt x="103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667115" y="1177849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9786" y="0"/>
                </a:moveTo>
                <a:lnTo>
                  <a:pt x="4349" y="1789"/>
                </a:lnTo>
                <a:lnTo>
                  <a:pt x="674" y="6246"/>
                </a:lnTo>
                <a:lnTo>
                  <a:pt x="0" y="12394"/>
                </a:lnTo>
                <a:lnTo>
                  <a:pt x="1142" y="18109"/>
                </a:lnTo>
                <a:lnTo>
                  <a:pt x="6095" y="21411"/>
                </a:lnTo>
                <a:lnTo>
                  <a:pt x="11683" y="20268"/>
                </a:lnTo>
                <a:lnTo>
                  <a:pt x="17212" y="17426"/>
                </a:lnTo>
                <a:lnTo>
                  <a:pt x="20002" y="12394"/>
                </a:lnTo>
                <a:lnTo>
                  <a:pt x="19649" y="6695"/>
                </a:lnTo>
                <a:lnTo>
                  <a:pt x="15748" y="1853"/>
                </a:lnTo>
                <a:lnTo>
                  <a:pt x="9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3" name="object 1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26347" y="2000376"/>
            <a:ext cx="87883" cy="87756"/>
          </a:xfrm>
          <a:prstGeom prst="rect">
            <a:avLst/>
          </a:prstGeom>
        </p:spPr>
      </p:pic>
      <p:sp>
        <p:nvSpPr>
          <p:cNvPr id="124" name="object 124"/>
          <p:cNvSpPr/>
          <p:nvPr/>
        </p:nvSpPr>
        <p:spPr>
          <a:xfrm>
            <a:off x="8937783" y="167938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5431" y="0"/>
                </a:moveTo>
                <a:lnTo>
                  <a:pt x="16708" y="186"/>
                </a:lnTo>
                <a:lnTo>
                  <a:pt x="8604" y="3873"/>
                </a:lnTo>
                <a:lnTo>
                  <a:pt x="384" y="15142"/>
                </a:lnTo>
                <a:lnTo>
                  <a:pt x="0" y="28019"/>
                </a:lnTo>
                <a:lnTo>
                  <a:pt x="6425" y="39110"/>
                </a:lnTo>
                <a:lnTo>
                  <a:pt x="18637" y="45021"/>
                </a:lnTo>
                <a:lnTo>
                  <a:pt x="32013" y="42834"/>
                </a:lnTo>
                <a:lnTo>
                  <a:pt x="41354" y="34099"/>
                </a:lnTo>
                <a:lnTo>
                  <a:pt x="44765" y="21840"/>
                </a:lnTo>
                <a:lnTo>
                  <a:pt x="40354" y="9080"/>
                </a:lnTo>
                <a:lnTo>
                  <a:pt x="33678" y="3051"/>
                </a:lnTo>
                <a:lnTo>
                  <a:pt x="254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9003498" y="1507871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5">
                <a:moveTo>
                  <a:pt x="6262" y="0"/>
                </a:moveTo>
                <a:lnTo>
                  <a:pt x="3341" y="126"/>
                </a:lnTo>
                <a:lnTo>
                  <a:pt x="801" y="1015"/>
                </a:lnTo>
                <a:lnTo>
                  <a:pt x="0" y="3889"/>
                </a:lnTo>
                <a:lnTo>
                  <a:pt x="3722" y="5429"/>
                </a:lnTo>
                <a:lnTo>
                  <a:pt x="7731" y="5016"/>
                </a:lnTo>
                <a:lnTo>
                  <a:pt x="7786" y="2031"/>
                </a:lnTo>
                <a:lnTo>
                  <a:pt x="6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839168" y="1693798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8667" y="0"/>
                </a:moveTo>
                <a:lnTo>
                  <a:pt x="3968" y="3428"/>
                </a:lnTo>
                <a:lnTo>
                  <a:pt x="305" y="8431"/>
                </a:lnTo>
                <a:lnTo>
                  <a:pt x="0" y="14208"/>
                </a:lnTo>
                <a:lnTo>
                  <a:pt x="2790" y="19198"/>
                </a:lnTo>
                <a:lnTo>
                  <a:pt x="8413" y="21843"/>
                </a:lnTo>
                <a:lnTo>
                  <a:pt x="14652" y="20998"/>
                </a:lnTo>
                <a:lnTo>
                  <a:pt x="18891" y="17176"/>
                </a:lnTo>
                <a:lnTo>
                  <a:pt x="20272" y="11592"/>
                </a:lnTo>
                <a:lnTo>
                  <a:pt x="17938" y="5461"/>
                </a:lnTo>
                <a:lnTo>
                  <a:pt x="14382" y="888"/>
                </a:lnTo>
                <a:lnTo>
                  <a:pt x="8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124791" y="128257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59">
                <a:moveTo>
                  <a:pt x="8413" y="0"/>
                </a:moveTo>
                <a:lnTo>
                  <a:pt x="3714" y="3428"/>
                </a:lnTo>
                <a:lnTo>
                  <a:pt x="130" y="8530"/>
                </a:lnTo>
                <a:lnTo>
                  <a:pt x="0" y="14525"/>
                </a:lnTo>
                <a:lnTo>
                  <a:pt x="2964" y="19734"/>
                </a:lnTo>
                <a:lnTo>
                  <a:pt x="8667" y="22478"/>
                </a:lnTo>
                <a:lnTo>
                  <a:pt x="14934" y="21466"/>
                </a:lnTo>
                <a:lnTo>
                  <a:pt x="19272" y="17335"/>
                </a:lnTo>
                <a:lnTo>
                  <a:pt x="20847" y="11584"/>
                </a:lnTo>
                <a:lnTo>
                  <a:pt x="18827" y="5714"/>
                </a:lnTo>
                <a:lnTo>
                  <a:pt x="15398" y="1015"/>
                </a:lnTo>
                <a:lnTo>
                  <a:pt x="8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45509" y="227901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18700" y="0"/>
                </a:moveTo>
                <a:lnTo>
                  <a:pt x="6478" y="5568"/>
                </a:lnTo>
                <a:lnTo>
                  <a:pt x="0" y="16256"/>
                </a:lnTo>
                <a:lnTo>
                  <a:pt x="169" y="28753"/>
                </a:lnTo>
                <a:lnTo>
                  <a:pt x="7893" y="39751"/>
                </a:lnTo>
                <a:lnTo>
                  <a:pt x="20613" y="44465"/>
                </a:lnTo>
                <a:lnTo>
                  <a:pt x="33054" y="41465"/>
                </a:lnTo>
                <a:lnTo>
                  <a:pt x="42072" y="32464"/>
                </a:lnTo>
                <a:lnTo>
                  <a:pt x="44519" y="19177"/>
                </a:lnTo>
                <a:lnTo>
                  <a:pt x="41558" y="10751"/>
                </a:lnTo>
                <a:lnTo>
                  <a:pt x="35644" y="4349"/>
                </a:lnTo>
                <a:lnTo>
                  <a:pt x="27712" y="567"/>
                </a:lnTo>
                <a:lnTo>
                  <a:pt x="18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87439" y="1804035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5">
                <a:moveTo>
                  <a:pt x="18694" y="0"/>
                </a:moveTo>
                <a:lnTo>
                  <a:pt x="6477" y="5568"/>
                </a:lnTo>
                <a:lnTo>
                  <a:pt x="0" y="16256"/>
                </a:lnTo>
                <a:lnTo>
                  <a:pt x="170" y="28753"/>
                </a:lnTo>
                <a:lnTo>
                  <a:pt x="7899" y="39750"/>
                </a:lnTo>
                <a:lnTo>
                  <a:pt x="20533" y="44862"/>
                </a:lnTo>
                <a:lnTo>
                  <a:pt x="32686" y="41878"/>
                </a:lnTo>
                <a:lnTo>
                  <a:pt x="41396" y="32750"/>
                </a:lnTo>
                <a:lnTo>
                  <a:pt x="43700" y="19430"/>
                </a:lnTo>
                <a:lnTo>
                  <a:pt x="40866" y="10983"/>
                </a:lnTo>
                <a:lnTo>
                  <a:pt x="35231" y="4524"/>
                </a:lnTo>
                <a:lnTo>
                  <a:pt x="27579" y="660"/>
                </a:lnTo>
                <a:lnTo>
                  <a:pt x="186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4601" y="137502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19">
                <a:moveTo>
                  <a:pt x="19364" y="0"/>
                </a:moveTo>
                <a:lnTo>
                  <a:pt x="6686" y="5707"/>
                </a:lnTo>
                <a:lnTo>
                  <a:pt x="0" y="16700"/>
                </a:lnTo>
                <a:lnTo>
                  <a:pt x="116" y="29503"/>
                </a:lnTo>
                <a:lnTo>
                  <a:pt x="7846" y="40640"/>
                </a:lnTo>
                <a:lnTo>
                  <a:pt x="20563" y="45356"/>
                </a:lnTo>
                <a:lnTo>
                  <a:pt x="33003" y="42370"/>
                </a:lnTo>
                <a:lnTo>
                  <a:pt x="42022" y="33406"/>
                </a:lnTo>
                <a:lnTo>
                  <a:pt x="44476" y="20193"/>
                </a:lnTo>
                <a:lnTo>
                  <a:pt x="41621" y="11626"/>
                </a:lnTo>
                <a:lnTo>
                  <a:pt x="35951" y="4905"/>
                </a:lnTo>
                <a:lnTo>
                  <a:pt x="28265" y="779"/>
                </a:lnTo>
                <a:lnTo>
                  <a:pt x="193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55129" y="2101595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7188" y="0"/>
                </a:moveTo>
                <a:lnTo>
                  <a:pt x="4724" y="254"/>
                </a:lnTo>
                <a:lnTo>
                  <a:pt x="2260" y="635"/>
                </a:lnTo>
                <a:lnTo>
                  <a:pt x="0" y="2540"/>
                </a:lnTo>
                <a:lnTo>
                  <a:pt x="634" y="7493"/>
                </a:lnTo>
                <a:lnTo>
                  <a:pt x="3403" y="9652"/>
                </a:lnTo>
                <a:lnTo>
                  <a:pt x="5867" y="9398"/>
                </a:lnTo>
                <a:lnTo>
                  <a:pt x="8343" y="9017"/>
                </a:lnTo>
                <a:lnTo>
                  <a:pt x="9664" y="6350"/>
                </a:lnTo>
                <a:lnTo>
                  <a:pt x="9042" y="1397"/>
                </a:lnTo>
                <a:lnTo>
                  <a:pt x="71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48098" y="1251711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4">
                <a:moveTo>
                  <a:pt x="2117" y="0"/>
                </a:moveTo>
                <a:lnTo>
                  <a:pt x="0" y="2083"/>
                </a:lnTo>
                <a:lnTo>
                  <a:pt x="2477" y="5238"/>
                </a:lnTo>
                <a:lnTo>
                  <a:pt x="6162" y="6822"/>
                </a:lnTo>
                <a:lnTo>
                  <a:pt x="7667" y="4190"/>
                </a:lnTo>
                <a:lnTo>
                  <a:pt x="7362" y="1777"/>
                </a:lnTo>
                <a:lnTo>
                  <a:pt x="4682" y="508"/>
                </a:lnTo>
                <a:lnTo>
                  <a:pt x="21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06860" y="1669033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4580" y="0"/>
                </a:moveTo>
                <a:lnTo>
                  <a:pt x="2116" y="253"/>
                </a:lnTo>
                <a:lnTo>
                  <a:pt x="0" y="2393"/>
                </a:lnTo>
                <a:lnTo>
                  <a:pt x="2478" y="5556"/>
                </a:lnTo>
                <a:lnTo>
                  <a:pt x="6167" y="7147"/>
                </a:lnTo>
                <a:lnTo>
                  <a:pt x="7679" y="4571"/>
                </a:lnTo>
                <a:lnTo>
                  <a:pt x="7362" y="2158"/>
                </a:lnTo>
                <a:lnTo>
                  <a:pt x="45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60019" y="1888998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4">
                <a:moveTo>
                  <a:pt x="6972" y="0"/>
                </a:moveTo>
                <a:lnTo>
                  <a:pt x="4508" y="253"/>
                </a:lnTo>
                <a:lnTo>
                  <a:pt x="2146" y="1397"/>
                </a:lnTo>
                <a:lnTo>
                  <a:pt x="1638" y="4063"/>
                </a:lnTo>
                <a:lnTo>
                  <a:pt x="0" y="10921"/>
                </a:lnTo>
                <a:lnTo>
                  <a:pt x="10172" y="12064"/>
                </a:lnTo>
                <a:lnTo>
                  <a:pt x="10160" y="5460"/>
                </a:lnTo>
                <a:lnTo>
                  <a:pt x="10668" y="2793"/>
                </a:lnTo>
                <a:lnTo>
                  <a:pt x="9537" y="507"/>
                </a:lnTo>
                <a:lnTo>
                  <a:pt x="69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36478" y="146583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60" y="0"/>
                </a:moveTo>
                <a:lnTo>
                  <a:pt x="8720" y="762"/>
                </a:lnTo>
                <a:lnTo>
                  <a:pt x="3066" y="3417"/>
                </a:lnTo>
                <a:lnTo>
                  <a:pt x="0" y="8572"/>
                </a:lnTo>
                <a:lnTo>
                  <a:pt x="17" y="14585"/>
                </a:lnTo>
                <a:lnTo>
                  <a:pt x="3614" y="19812"/>
                </a:lnTo>
                <a:lnTo>
                  <a:pt x="9583" y="21982"/>
                </a:lnTo>
                <a:lnTo>
                  <a:pt x="15397" y="20510"/>
                </a:lnTo>
                <a:lnTo>
                  <a:pt x="19606" y="16275"/>
                </a:lnTo>
                <a:lnTo>
                  <a:pt x="20759" y="10160"/>
                </a:lnTo>
                <a:lnTo>
                  <a:pt x="20023" y="4317"/>
                </a:lnTo>
                <a:lnTo>
                  <a:pt x="14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436" y="1335658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534" y="0"/>
                </a:moveTo>
                <a:lnTo>
                  <a:pt x="8782" y="762"/>
                </a:lnTo>
                <a:lnTo>
                  <a:pt x="3116" y="3278"/>
                </a:lnTo>
                <a:lnTo>
                  <a:pt x="16" y="8127"/>
                </a:lnTo>
                <a:lnTo>
                  <a:pt x="0" y="13835"/>
                </a:lnTo>
                <a:lnTo>
                  <a:pt x="3584" y="18923"/>
                </a:lnTo>
                <a:lnTo>
                  <a:pt x="9434" y="21220"/>
                </a:lnTo>
                <a:lnTo>
                  <a:pt x="14988" y="19970"/>
                </a:lnTo>
                <a:lnTo>
                  <a:pt x="18918" y="15815"/>
                </a:lnTo>
                <a:lnTo>
                  <a:pt x="19896" y="9398"/>
                </a:lnTo>
                <a:lnTo>
                  <a:pt x="19164" y="3555"/>
                </a:lnTo>
                <a:lnTo>
                  <a:pt x="145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96620" y="2122677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559" y="21218"/>
                </a:lnTo>
                <a:lnTo>
                  <a:pt x="15395" y="19954"/>
                </a:lnTo>
                <a:lnTo>
                  <a:pt x="19608" y="15761"/>
                </a:lnTo>
                <a:lnTo>
                  <a:pt x="20714" y="9271"/>
                </a:lnTo>
                <a:lnTo>
                  <a:pt x="20091" y="4318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1770" y="212471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152" y="0"/>
                </a:moveTo>
                <a:lnTo>
                  <a:pt x="8399" y="762"/>
                </a:lnTo>
                <a:lnTo>
                  <a:pt x="2869" y="3399"/>
                </a:lnTo>
                <a:lnTo>
                  <a:pt x="0" y="8524"/>
                </a:lnTo>
                <a:lnTo>
                  <a:pt x="57" y="14531"/>
                </a:lnTo>
                <a:lnTo>
                  <a:pt x="3306" y="19812"/>
                </a:lnTo>
                <a:lnTo>
                  <a:pt x="9275" y="21980"/>
                </a:lnTo>
                <a:lnTo>
                  <a:pt x="15087" y="20494"/>
                </a:lnTo>
                <a:lnTo>
                  <a:pt x="19292" y="16222"/>
                </a:lnTo>
                <a:lnTo>
                  <a:pt x="20439" y="10032"/>
                </a:lnTo>
                <a:lnTo>
                  <a:pt x="19715" y="4317"/>
                </a:lnTo>
                <a:lnTo>
                  <a:pt x="141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59238" y="111810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71" y="0"/>
                </a:moveTo>
                <a:lnTo>
                  <a:pt x="8718" y="634"/>
                </a:lnTo>
                <a:lnTo>
                  <a:pt x="3065" y="3290"/>
                </a:lnTo>
                <a:lnTo>
                  <a:pt x="0" y="8445"/>
                </a:lnTo>
                <a:lnTo>
                  <a:pt x="21" y="14458"/>
                </a:lnTo>
                <a:lnTo>
                  <a:pt x="3625" y="19684"/>
                </a:lnTo>
                <a:lnTo>
                  <a:pt x="9587" y="21855"/>
                </a:lnTo>
                <a:lnTo>
                  <a:pt x="15397" y="20383"/>
                </a:lnTo>
                <a:lnTo>
                  <a:pt x="19604" y="16148"/>
                </a:lnTo>
                <a:lnTo>
                  <a:pt x="20758" y="10032"/>
                </a:lnTo>
                <a:lnTo>
                  <a:pt x="20021" y="4190"/>
                </a:lnTo>
                <a:lnTo>
                  <a:pt x="144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53046" y="2157857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423" y="21113"/>
                </a:lnTo>
                <a:lnTo>
                  <a:pt x="14970" y="19684"/>
                </a:lnTo>
                <a:lnTo>
                  <a:pt x="18912" y="15493"/>
                </a:lnTo>
                <a:lnTo>
                  <a:pt x="19939" y="9398"/>
                </a:lnTo>
                <a:lnTo>
                  <a:pt x="19215" y="3556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81291" y="1270508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38722" y="0"/>
                </a:moveTo>
                <a:lnTo>
                  <a:pt x="37413" y="17444"/>
                </a:lnTo>
                <a:lnTo>
                  <a:pt x="29738" y="32781"/>
                </a:lnTo>
                <a:lnTo>
                  <a:pt x="16874" y="44237"/>
                </a:lnTo>
                <a:lnTo>
                  <a:pt x="0" y="50037"/>
                </a:lnTo>
                <a:lnTo>
                  <a:pt x="17772" y="51286"/>
                </a:lnTo>
                <a:lnTo>
                  <a:pt x="33073" y="58975"/>
                </a:lnTo>
                <a:lnTo>
                  <a:pt x="44341" y="71880"/>
                </a:lnTo>
                <a:lnTo>
                  <a:pt x="50012" y="88772"/>
                </a:lnTo>
                <a:lnTo>
                  <a:pt x="51272" y="71006"/>
                </a:lnTo>
                <a:lnTo>
                  <a:pt x="58951" y="55705"/>
                </a:lnTo>
                <a:lnTo>
                  <a:pt x="71838" y="44428"/>
                </a:lnTo>
                <a:lnTo>
                  <a:pt x="88722" y="38734"/>
                </a:lnTo>
                <a:lnTo>
                  <a:pt x="70940" y="37379"/>
                </a:lnTo>
                <a:lnTo>
                  <a:pt x="55616" y="29511"/>
                </a:lnTo>
                <a:lnTo>
                  <a:pt x="44345" y="16571"/>
                </a:lnTo>
                <a:lnTo>
                  <a:pt x="387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2667" y="1270000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5">
                <a:moveTo>
                  <a:pt x="27106" y="0"/>
                </a:moveTo>
                <a:lnTo>
                  <a:pt x="13524" y="922"/>
                </a:lnTo>
                <a:lnTo>
                  <a:pt x="3880" y="8905"/>
                </a:lnTo>
                <a:lnTo>
                  <a:pt x="0" y="20913"/>
                </a:lnTo>
                <a:lnTo>
                  <a:pt x="3709" y="33909"/>
                </a:lnTo>
                <a:lnTo>
                  <a:pt x="9927" y="40280"/>
                </a:lnTo>
                <a:lnTo>
                  <a:pt x="17799" y="43640"/>
                </a:lnTo>
                <a:lnTo>
                  <a:pt x="26357" y="43785"/>
                </a:lnTo>
                <a:lnTo>
                  <a:pt x="34636" y="40512"/>
                </a:lnTo>
                <a:lnTo>
                  <a:pt x="43232" y="30218"/>
                </a:lnTo>
                <a:lnTo>
                  <a:pt x="44426" y="17779"/>
                </a:lnTo>
                <a:lnTo>
                  <a:pt x="38843" y="6580"/>
                </a:lnTo>
                <a:lnTo>
                  <a:pt x="271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91640" y="161543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7624" y="0"/>
                </a:moveTo>
                <a:lnTo>
                  <a:pt x="14127" y="1250"/>
                </a:lnTo>
                <a:lnTo>
                  <a:pt x="4225" y="9334"/>
                </a:lnTo>
                <a:lnTo>
                  <a:pt x="0" y="21324"/>
                </a:lnTo>
                <a:lnTo>
                  <a:pt x="3532" y="34289"/>
                </a:lnTo>
                <a:lnTo>
                  <a:pt x="9827" y="40780"/>
                </a:lnTo>
                <a:lnTo>
                  <a:pt x="17856" y="44402"/>
                </a:lnTo>
                <a:lnTo>
                  <a:pt x="26569" y="44809"/>
                </a:lnTo>
                <a:lnTo>
                  <a:pt x="34914" y="41656"/>
                </a:lnTo>
                <a:lnTo>
                  <a:pt x="43844" y="30950"/>
                </a:lnTo>
                <a:lnTo>
                  <a:pt x="45090" y="18113"/>
                </a:lnTo>
                <a:lnTo>
                  <a:pt x="39425" y="6633"/>
                </a:lnTo>
                <a:lnTo>
                  <a:pt x="276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50469" y="1822719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4264" y="0"/>
                </a:moveTo>
                <a:lnTo>
                  <a:pt x="244" y="180"/>
                </a:lnTo>
                <a:lnTo>
                  <a:pt x="0" y="3159"/>
                </a:lnTo>
                <a:lnTo>
                  <a:pt x="1358" y="5191"/>
                </a:lnTo>
                <a:lnTo>
                  <a:pt x="4343" y="5318"/>
                </a:lnTo>
                <a:lnTo>
                  <a:pt x="6870" y="4556"/>
                </a:lnTo>
                <a:lnTo>
                  <a:pt x="7868" y="1748"/>
                </a:lnTo>
                <a:lnTo>
                  <a:pt x="42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1965" y="165557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8"/>
                </a:lnTo>
                <a:lnTo>
                  <a:pt x="4780" y="20954"/>
                </a:lnTo>
                <a:lnTo>
                  <a:pt x="11652" y="22478"/>
                </a:lnTo>
                <a:lnTo>
                  <a:pt x="16516" y="19303"/>
                </a:lnTo>
                <a:lnTo>
                  <a:pt x="20457" y="14466"/>
                </a:lnTo>
                <a:lnTo>
                  <a:pt x="20987" y="8508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14805" y="163118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2460" y="0"/>
                </a:moveTo>
                <a:lnTo>
                  <a:pt x="6186" y="478"/>
                </a:lnTo>
                <a:lnTo>
                  <a:pt x="1727" y="4016"/>
                </a:lnTo>
                <a:lnTo>
                  <a:pt x="0" y="9483"/>
                </a:lnTo>
                <a:lnTo>
                  <a:pt x="1919" y="15748"/>
                </a:lnTo>
                <a:lnTo>
                  <a:pt x="5081" y="20574"/>
                </a:lnTo>
                <a:lnTo>
                  <a:pt x="10809" y="21844"/>
                </a:lnTo>
                <a:lnTo>
                  <a:pt x="15673" y="18669"/>
                </a:lnTo>
                <a:lnTo>
                  <a:pt x="19679" y="13930"/>
                </a:lnTo>
                <a:lnTo>
                  <a:pt x="20363" y="8191"/>
                </a:lnTo>
                <a:lnTo>
                  <a:pt x="17898" y="3024"/>
                </a:lnTo>
                <a:lnTo>
                  <a:pt x="12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2338" y="202222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9"/>
                </a:lnTo>
                <a:lnTo>
                  <a:pt x="4780" y="20955"/>
                </a:lnTo>
                <a:lnTo>
                  <a:pt x="11652" y="22479"/>
                </a:lnTo>
                <a:lnTo>
                  <a:pt x="16516" y="19304"/>
                </a:lnTo>
                <a:lnTo>
                  <a:pt x="20457" y="14466"/>
                </a:lnTo>
                <a:lnTo>
                  <a:pt x="20987" y="8509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32353" y="292608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22484" y="0"/>
                </a:moveTo>
                <a:lnTo>
                  <a:pt x="9471" y="3948"/>
                </a:lnTo>
                <a:lnTo>
                  <a:pt x="1456" y="13684"/>
                </a:lnTo>
                <a:lnTo>
                  <a:pt x="0" y="26038"/>
                </a:lnTo>
                <a:lnTo>
                  <a:pt x="6660" y="37845"/>
                </a:lnTo>
                <a:lnTo>
                  <a:pt x="18619" y="44067"/>
                </a:lnTo>
                <a:lnTo>
                  <a:pt x="31122" y="42656"/>
                </a:lnTo>
                <a:lnTo>
                  <a:pt x="40970" y="34934"/>
                </a:lnTo>
                <a:lnTo>
                  <a:pt x="44963" y="22225"/>
                </a:lnTo>
                <a:lnTo>
                  <a:pt x="43207" y="13555"/>
                </a:lnTo>
                <a:lnTo>
                  <a:pt x="38405" y="6492"/>
                </a:lnTo>
                <a:lnTo>
                  <a:pt x="31264" y="1740"/>
                </a:lnTo>
                <a:lnTo>
                  <a:pt x="22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69314" y="330708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22124" y="0"/>
                </a:moveTo>
                <a:lnTo>
                  <a:pt x="9234" y="4004"/>
                </a:lnTo>
                <a:lnTo>
                  <a:pt x="1416" y="13843"/>
                </a:lnTo>
                <a:lnTo>
                  <a:pt x="0" y="26253"/>
                </a:lnTo>
                <a:lnTo>
                  <a:pt x="6312" y="37972"/>
                </a:lnTo>
                <a:lnTo>
                  <a:pt x="18395" y="44132"/>
                </a:lnTo>
                <a:lnTo>
                  <a:pt x="31182" y="42672"/>
                </a:lnTo>
                <a:lnTo>
                  <a:pt x="41317" y="34829"/>
                </a:lnTo>
                <a:lnTo>
                  <a:pt x="45441" y="21843"/>
                </a:lnTo>
                <a:lnTo>
                  <a:pt x="43555" y="13340"/>
                </a:lnTo>
                <a:lnTo>
                  <a:pt x="38469" y="6397"/>
                </a:lnTo>
                <a:lnTo>
                  <a:pt x="31039" y="1716"/>
                </a:lnTo>
                <a:lnTo>
                  <a:pt x="221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12743" y="196595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743" y="0"/>
                </a:moveTo>
                <a:lnTo>
                  <a:pt x="2317" y="0"/>
                </a:lnTo>
                <a:lnTo>
                  <a:pt x="0" y="1791"/>
                </a:lnTo>
                <a:lnTo>
                  <a:pt x="2009" y="5191"/>
                </a:lnTo>
                <a:lnTo>
                  <a:pt x="5385" y="7233"/>
                </a:lnTo>
                <a:lnTo>
                  <a:pt x="7168" y="4952"/>
                </a:lnTo>
                <a:lnTo>
                  <a:pt x="6355" y="2539"/>
                </a:lnTo>
                <a:lnTo>
                  <a:pt x="47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73664" y="12344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5831" y="0"/>
                </a:moveTo>
                <a:lnTo>
                  <a:pt x="10154" y="0"/>
                </a:lnTo>
                <a:lnTo>
                  <a:pt x="4334" y="1994"/>
                </a:lnTo>
                <a:lnTo>
                  <a:pt x="721" y="6905"/>
                </a:lnTo>
                <a:lnTo>
                  <a:pt x="0" y="13126"/>
                </a:lnTo>
                <a:lnTo>
                  <a:pt x="2852" y="19050"/>
                </a:lnTo>
                <a:lnTo>
                  <a:pt x="8378" y="22054"/>
                </a:lnTo>
                <a:lnTo>
                  <a:pt x="14207" y="21272"/>
                </a:lnTo>
                <a:lnTo>
                  <a:pt x="18820" y="17442"/>
                </a:lnTo>
                <a:lnTo>
                  <a:pt x="20695" y="11302"/>
                </a:lnTo>
                <a:lnTo>
                  <a:pt x="20695" y="5206"/>
                </a:lnTo>
                <a:lnTo>
                  <a:pt x="158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44361" y="434340"/>
            <a:ext cx="20955" cy="19685"/>
          </a:xfrm>
          <a:custGeom>
            <a:avLst/>
            <a:gdLst/>
            <a:ahLst/>
            <a:cxnLst/>
            <a:rect l="l" t="t" r="r" b="b"/>
            <a:pathLst>
              <a:path w="20954" h="19684">
                <a:moveTo>
                  <a:pt x="16495" y="0"/>
                </a:moveTo>
                <a:lnTo>
                  <a:pt x="10615" y="0"/>
                </a:lnTo>
                <a:lnTo>
                  <a:pt x="4243" y="1704"/>
                </a:lnTo>
                <a:lnTo>
                  <a:pt x="547" y="5921"/>
                </a:lnTo>
                <a:lnTo>
                  <a:pt x="0" y="11304"/>
                </a:lnTo>
                <a:lnTo>
                  <a:pt x="3071" y="16510"/>
                </a:lnTo>
                <a:lnTo>
                  <a:pt x="8653" y="19292"/>
                </a:lnTo>
                <a:lnTo>
                  <a:pt x="14393" y="18573"/>
                </a:lnTo>
                <a:lnTo>
                  <a:pt x="18877" y="15045"/>
                </a:lnTo>
                <a:lnTo>
                  <a:pt x="20686" y="9398"/>
                </a:lnTo>
                <a:lnTo>
                  <a:pt x="20686" y="3937"/>
                </a:lnTo>
                <a:lnTo>
                  <a:pt x="164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57030" y="106776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617" y="0"/>
                </a:moveTo>
                <a:lnTo>
                  <a:pt x="11419" y="2780"/>
                </a:lnTo>
                <a:lnTo>
                  <a:pt x="2276" y="12620"/>
                </a:lnTo>
                <a:lnTo>
                  <a:pt x="0" y="21349"/>
                </a:lnTo>
                <a:lnTo>
                  <a:pt x="1092" y="30067"/>
                </a:lnTo>
                <a:lnTo>
                  <a:pt x="5295" y="37713"/>
                </a:lnTo>
                <a:lnTo>
                  <a:pt x="12347" y="43227"/>
                </a:lnTo>
                <a:lnTo>
                  <a:pt x="25681" y="45088"/>
                </a:lnTo>
                <a:lnTo>
                  <a:pt x="37063" y="39354"/>
                </a:lnTo>
                <a:lnTo>
                  <a:pt x="43857" y="28475"/>
                </a:lnTo>
                <a:lnTo>
                  <a:pt x="43424" y="14906"/>
                </a:lnTo>
                <a:lnTo>
                  <a:pt x="35432" y="4101"/>
                </a:lnTo>
                <a:lnTo>
                  <a:pt x="236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83357" y="387937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565" y="0"/>
                </a:moveTo>
                <a:lnTo>
                  <a:pt x="11363" y="2780"/>
                </a:lnTo>
                <a:lnTo>
                  <a:pt x="2213" y="12620"/>
                </a:lnTo>
                <a:lnTo>
                  <a:pt x="0" y="21230"/>
                </a:lnTo>
                <a:lnTo>
                  <a:pt x="1218" y="29686"/>
                </a:lnTo>
                <a:lnTo>
                  <a:pt x="5544" y="37070"/>
                </a:lnTo>
                <a:lnTo>
                  <a:pt x="12653" y="42465"/>
                </a:lnTo>
                <a:lnTo>
                  <a:pt x="26036" y="44499"/>
                </a:lnTo>
                <a:lnTo>
                  <a:pt x="37472" y="39115"/>
                </a:lnTo>
                <a:lnTo>
                  <a:pt x="44178" y="28517"/>
                </a:lnTo>
                <a:lnTo>
                  <a:pt x="43374" y="14906"/>
                </a:lnTo>
                <a:lnTo>
                  <a:pt x="35382" y="4101"/>
                </a:lnTo>
                <a:lnTo>
                  <a:pt x="235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05669" y="16406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4138" y="0"/>
                </a:moveTo>
                <a:lnTo>
                  <a:pt x="11574" y="2875"/>
                </a:lnTo>
                <a:lnTo>
                  <a:pt x="2102" y="13096"/>
                </a:lnTo>
                <a:lnTo>
                  <a:pt x="0" y="21766"/>
                </a:lnTo>
                <a:lnTo>
                  <a:pt x="1476" y="30352"/>
                </a:lnTo>
                <a:lnTo>
                  <a:pt x="6063" y="37867"/>
                </a:lnTo>
                <a:lnTo>
                  <a:pt x="13290" y="43322"/>
                </a:lnTo>
                <a:lnTo>
                  <a:pt x="26624" y="45184"/>
                </a:lnTo>
                <a:lnTo>
                  <a:pt x="38005" y="39449"/>
                </a:lnTo>
                <a:lnTo>
                  <a:pt x="44794" y="28571"/>
                </a:lnTo>
                <a:lnTo>
                  <a:pt x="44355" y="15001"/>
                </a:lnTo>
                <a:lnTo>
                  <a:pt x="36247" y="4149"/>
                </a:lnTo>
                <a:lnTo>
                  <a:pt x="241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923289" y="9215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4737" y="0"/>
                </a:moveTo>
                <a:lnTo>
                  <a:pt x="2159" y="1524"/>
                </a:lnTo>
                <a:lnTo>
                  <a:pt x="1079" y="3810"/>
                </a:lnTo>
                <a:lnTo>
                  <a:pt x="0" y="5968"/>
                </a:lnTo>
                <a:lnTo>
                  <a:pt x="774" y="8254"/>
                </a:lnTo>
                <a:lnTo>
                  <a:pt x="3022" y="9271"/>
                </a:lnTo>
                <a:lnTo>
                  <a:pt x="5257" y="10413"/>
                </a:lnTo>
                <a:lnTo>
                  <a:pt x="8216" y="9905"/>
                </a:lnTo>
                <a:lnTo>
                  <a:pt x="9296" y="7747"/>
                </a:lnTo>
                <a:lnTo>
                  <a:pt x="10363" y="5461"/>
                </a:lnTo>
                <a:lnTo>
                  <a:pt x="9207" y="2159"/>
                </a:lnTo>
                <a:lnTo>
                  <a:pt x="6972" y="1015"/>
                </a:lnTo>
                <a:lnTo>
                  <a:pt x="47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47268" y="265973"/>
            <a:ext cx="5715" cy="8255"/>
          </a:xfrm>
          <a:custGeom>
            <a:avLst/>
            <a:gdLst/>
            <a:ahLst/>
            <a:cxnLst/>
            <a:rect l="l" t="t" r="r" b="b"/>
            <a:pathLst>
              <a:path w="5714" h="8254">
                <a:moveTo>
                  <a:pt x="2997" y="0"/>
                </a:moveTo>
                <a:lnTo>
                  <a:pt x="330" y="1361"/>
                </a:lnTo>
                <a:lnTo>
                  <a:pt x="0" y="3901"/>
                </a:lnTo>
                <a:lnTo>
                  <a:pt x="406" y="6822"/>
                </a:lnTo>
                <a:lnTo>
                  <a:pt x="2641" y="7965"/>
                </a:lnTo>
                <a:lnTo>
                  <a:pt x="5568" y="7326"/>
                </a:lnTo>
                <a:lnTo>
                  <a:pt x="5214" y="3329"/>
                </a:lnTo>
                <a:lnTo>
                  <a:pt x="29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29056" y="738560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751" y="0"/>
                </a:moveTo>
                <a:lnTo>
                  <a:pt x="1079" y="1341"/>
                </a:lnTo>
                <a:lnTo>
                  <a:pt x="0" y="3627"/>
                </a:lnTo>
                <a:lnTo>
                  <a:pt x="1155" y="6929"/>
                </a:lnTo>
                <a:lnTo>
                  <a:pt x="3403" y="8072"/>
                </a:lnTo>
                <a:lnTo>
                  <a:pt x="6324" y="7413"/>
                </a:lnTo>
                <a:lnTo>
                  <a:pt x="5970" y="3373"/>
                </a:lnTo>
                <a:lnTo>
                  <a:pt x="37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19797" y="860425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30">
                <a:moveTo>
                  <a:pt x="3238" y="0"/>
                </a:moveTo>
                <a:lnTo>
                  <a:pt x="1409" y="1904"/>
                </a:lnTo>
                <a:lnTo>
                  <a:pt x="330" y="4190"/>
                </a:lnTo>
                <a:lnTo>
                  <a:pt x="0" y="6730"/>
                </a:lnTo>
                <a:lnTo>
                  <a:pt x="1879" y="8509"/>
                </a:lnTo>
                <a:lnTo>
                  <a:pt x="4470" y="8889"/>
                </a:lnTo>
                <a:lnTo>
                  <a:pt x="10807" y="11049"/>
                </a:lnTo>
                <a:lnTo>
                  <a:pt x="12877" y="1015"/>
                </a:lnTo>
                <a:lnTo>
                  <a:pt x="5829" y="380"/>
                </a:lnTo>
                <a:lnTo>
                  <a:pt x="3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18896" y="419703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6" y="0"/>
                </a:moveTo>
                <a:lnTo>
                  <a:pt x="6822" y="1266"/>
                </a:lnTo>
                <a:lnTo>
                  <a:pt x="2514" y="5746"/>
                </a:lnTo>
                <a:lnTo>
                  <a:pt x="0" y="10953"/>
                </a:lnTo>
                <a:lnTo>
                  <a:pt x="2324" y="17684"/>
                </a:lnTo>
                <a:lnTo>
                  <a:pt x="7543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8" y="13331"/>
                </a:lnTo>
                <a:lnTo>
                  <a:pt x="22161" y="7016"/>
                </a:lnTo>
                <a:lnTo>
                  <a:pt x="18346" y="1924"/>
                </a:lnTo>
                <a:lnTo>
                  <a:pt x="126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99288" y="6715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287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30" y="16795"/>
                </a:lnTo>
                <a:lnTo>
                  <a:pt x="7150" y="19208"/>
                </a:lnTo>
                <a:lnTo>
                  <a:pt x="13591" y="20335"/>
                </a:lnTo>
                <a:lnTo>
                  <a:pt x="18800" y="17938"/>
                </a:lnTo>
                <a:lnTo>
                  <a:pt x="21750" y="13065"/>
                </a:lnTo>
                <a:lnTo>
                  <a:pt x="21412" y="6762"/>
                </a:lnTo>
                <a:lnTo>
                  <a:pt x="17712" y="1785"/>
                </a:lnTo>
                <a:lnTo>
                  <a:pt x="12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22896" y="684752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12293" y="0"/>
                </a:moveTo>
                <a:lnTo>
                  <a:pt x="6705" y="1404"/>
                </a:lnTo>
                <a:lnTo>
                  <a:pt x="2514" y="6000"/>
                </a:lnTo>
                <a:lnTo>
                  <a:pt x="0" y="11207"/>
                </a:lnTo>
                <a:lnTo>
                  <a:pt x="2324" y="17811"/>
                </a:lnTo>
                <a:lnTo>
                  <a:pt x="6794" y="19970"/>
                </a:lnTo>
                <a:lnTo>
                  <a:pt x="13291" y="20978"/>
                </a:lnTo>
                <a:lnTo>
                  <a:pt x="18624" y="18319"/>
                </a:lnTo>
                <a:lnTo>
                  <a:pt x="21699" y="13184"/>
                </a:lnTo>
                <a:lnTo>
                  <a:pt x="21424" y="6762"/>
                </a:lnTo>
                <a:lnTo>
                  <a:pt x="17720" y="1785"/>
                </a:lnTo>
                <a:lnTo>
                  <a:pt x="122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08849" y="434276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2536" y="0"/>
                </a:moveTo>
                <a:lnTo>
                  <a:pt x="6777" y="1095"/>
                </a:lnTo>
                <a:lnTo>
                  <a:pt x="2527" y="5524"/>
                </a:lnTo>
                <a:lnTo>
                  <a:pt x="0" y="10731"/>
                </a:lnTo>
                <a:lnTo>
                  <a:pt x="2324" y="17335"/>
                </a:lnTo>
                <a:lnTo>
                  <a:pt x="7543" y="19875"/>
                </a:lnTo>
                <a:lnTo>
                  <a:pt x="13730" y="20722"/>
                </a:lnTo>
                <a:lnTo>
                  <a:pt x="19097" y="18081"/>
                </a:lnTo>
                <a:lnTo>
                  <a:pt x="22345" y="13035"/>
                </a:lnTo>
                <a:lnTo>
                  <a:pt x="22174" y="6667"/>
                </a:lnTo>
                <a:lnTo>
                  <a:pt x="18202" y="1952"/>
                </a:lnTo>
                <a:lnTo>
                  <a:pt x="125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039" y="42592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4" y="0"/>
                </a:moveTo>
                <a:lnTo>
                  <a:pt x="6820" y="1266"/>
                </a:lnTo>
                <a:lnTo>
                  <a:pt x="2517" y="5746"/>
                </a:lnTo>
                <a:lnTo>
                  <a:pt x="0" y="10953"/>
                </a:lnTo>
                <a:lnTo>
                  <a:pt x="2320" y="17684"/>
                </a:lnTo>
                <a:lnTo>
                  <a:pt x="7542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9" y="13331"/>
                </a:lnTo>
                <a:lnTo>
                  <a:pt x="22165" y="7016"/>
                </a:lnTo>
                <a:lnTo>
                  <a:pt x="18346" y="1924"/>
                </a:lnTo>
                <a:lnTo>
                  <a:pt x="12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06716" y="844264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2288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04" y="16795"/>
                </a:lnTo>
                <a:lnTo>
                  <a:pt x="7137" y="19335"/>
                </a:lnTo>
                <a:lnTo>
                  <a:pt x="13264" y="20282"/>
                </a:lnTo>
                <a:lnTo>
                  <a:pt x="18515" y="17859"/>
                </a:lnTo>
                <a:lnTo>
                  <a:pt x="21648" y="13031"/>
                </a:lnTo>
                <a:lnTo>
                  <a:pt x="21424" y="6762"/>
                </a:lnTo>
                <a:lnTo>
                  <a:pt x="17718" y="1785"/>
                </a:lnTo>
                <a:lnTo>
                  <a:pt x="122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6" name="object 16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8348" y="603123"/>
            <a:ext cx="80581" cy="80644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694575" y="1875226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18923" y="0"/>
                </a:moveTo>
                <a:lnTo>
                  <a:pt x="7400" y="4849"/>
                </a:lnTo>
                <a:lnTo>
                  <a:pt x="197" y="15081"/>
                </a:lnTo>
                <a:lnTo>
                  <a:pt x="0" y="28503"/>
                </a:lnTo>
                <a:lnTo>
                  <a:pt x="7530" y="39814"/>
                </a:lnTo>
                <a:lnTo>
                  <a:pt x="19365" y="44696"/>
                </a:lnTo>
                <a:lnTo>
                  <a:pt x="31941" y="42719"/>
                </a:lnTo>
                <a:lnTo>
                  <a:pt x="41694" y="33456"/>
                </a:lnTo>
                <a:lnTo>
                  <a:pt x="44237" y="24868"/>
                </a:lnTo>
                <a:lnTo>
                  <a:pt x="43206" y="16184"/>
                </a:lnTo>
                <a:lnTo>
                  <a:pt x="39016" y="8453"/>
                </a:lnTo>
                <a:lnTo>
                  <a:pt x="32080" y="2722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21423" y="1163066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8923" y="0"/>
                </a:moveTo>
                <a:lnTo>
                  <a:pt x="7400" y="4857"/>
                </a:lnTo>
                <a:lnTo>
                  <a:pt x="197" y="15097"/>
                </a:lnTo>
                <a:lnTo>
                  <a:pt x="0" y="28574"/>
                </a:lnTo>
                <a:lnTo>
                  <a:pt x="7251" y="40074"/>
                </a:lnTo>
                <a:lnTo>
                  <a:pt x="18856" y="44751"/>
                </a:lnTo>
                <a:lnTo>
                  <a:pt x="31275" y="42451"/>
                </a:lnTo>
                <a:lnTo>
                  <a:pt x="40970" y="33019"/>
                </a:lnTo>
                <a:lnTo>
                  <a:pt x="43633" y="24509"/>
                </a:lnTo>
                <a:lnTo>
                  <a:pt x="42854" y="15986"/>
                </a:lnTo>
                <a:lnTo>
                  <a:pt x="38911" y="8391"/>
                </a:lnTo>
                <a:lnTo>
                  <a:pt x="32080" y="2666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97458" y="761388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9573" y="0"/>
                </a:moveTo>
                <a:lnTo>
                  <a:pt x="7699" y="4992"/>
                </a:lnTo>
                <a:lnTo>
                  <a:pt x="277" y="15414"/>
                </a:lnTo>
                <a:lnTo>
                  <a:pt x="0" y="28932"/>
                </a:lnTo>
                <a:lnTo>
                  <a:pt x="7538" y="40243"/>
                </a:lnTo>
                <a:lnTo>
                  <a:pt x="19377" y="45124"/>
                </a:lnTo>
                <a:lnTo>
                  <a:pt x="31953" y="43148"/>
                </a:lnTo>
                <a:lnTo>
                  <a:pt x="41706" y="33885"/>
                </a:lnTo>
                <a:lnTo>
                  <a:pt x="44424" y="25255"/>
                </a:lnTo>
                <a:lnTo>
                  <a:pt x="43778" y="16470"/>
                </a:lnTo>
                <a:lnTo>
                  <a:pt x="39972" y="8614"/>
                </a:lnTo>
                <a:lnTo>
                  <a:pt x="33210" y="2770"/>
                </a:lnTo>
                <a:lnTo>
                  <a:pt x="195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38555" y="167208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346" y="0"/>
                </a:moveTo>
                <a:lnTo>
                  <a:pt x="2374" y="253"/>
                </a:lnTo>
                <a:lnTo>
                  <a:pt x="0" y="4571"/>
                </a:lnTo>
                <a:lnTo>
                  <a:pt x="977" y="8000"/>
                </a:lnTo>
                <a:lnTo>
                  <a:pt x="5346" y="10287"/>
                </a:lnTo>
                <a:lnTo>
                  <a:pt x="7988" y="8889"/>
                </a:lnTo>
                <a:lnTo>
                  <a:pt x="10375" y="4571"/>
                </a:lnTo>
                <a:lnTo>
                  <a:pt x="9715" y="2285"/>
                </a:lnTo>
                <a:lnTo>
                  <a:pt x="7531" y="1142"/>
                </a:lnTo>
                <a:lnTo>
                  <a:pt x="53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10430" y="744219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2953" y="0"/>
                </a:moveTo>
                <a:lnTo>
                  <a:pt x="0" y="462"/>
                </a:lnTo>
                <a:lnTo>
                  <a:pt x="146" y="4460"/>
                </a:lnTo>
                <a:lnTo>
                  <a:pt x="2189" y="7911"/>
                </a:lnTo>
                <a:lnTo>
                  <a:pt x="4922" y="6730"/>
                </a:lnTo>
                <a:lnTo>
                  <a:pt x="6115" y="4571"/>
                </a:lnTo>
                <a:lnTo>
                  <a:pt x="4731" y="1904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55807" y="1292986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2953" y="0"/>
                </a:moveTo>
                <a:lnTo>
                  <a:pt x="0" y="480"/>
                </a:lnTo>
                <a:lnTo>
                  <a:pt x="148" y="4508"/>
                </a:lnTo>
                <a:lnTo>
                  <a:pt x="2194" y="7965"/>
                </a:lnTo>
                <a:lnTo>
                  <a:pt x="4934" y="6730"/>
                </a:lnTo>
                <a:lnTo>
                  <a:pt x="6115" y="4572"/>
                </a:lnTo>
                <a:lnTo>
                  <a:pt x="5137" y="1142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64781" y="1503299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4">
                <a:moveTo>
                  <a:pt x="7277" y="0"/>
                </a:moveTo>
                <a:lnTo>
                  <a:pt x="5359" y="1777"/>
                </a:lnTo>
                <a:lnTo>
                  <a:pt x="0" y="6350"/>
                </a:lnTo>
                <a:lnTo>
                  <a:pt x="7531" y="13335"/>
                </a:lnTo>
                <a:lnTo>
                  <a:pt x="11442" y="7874"/>
                </a:lnTo>
                <a:lnTo>
                  <a:pt x="13360" y="6096"/>
                </a:lnTo>
                <a:lnTo>
                  <a:pt x="13817" y="3555"/>
                </a:lnTo>
                <a:lnTo>
                  <a:pt x="12039" y="1650"/>
                </a:lnTo>
                <a:lnTo>
                  <a:pt x="9855" y="508"/>
                </a:lnTo>
                <a:lnTo>
                  <a:pt x="72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48855" y="972889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59"/>
                </a:lnTo>
                <a:lnTo>
                  <a:pt x="154" y="7219"/>
                </a:lnTo>
                <a:lnTo>
                  <a:pt x="0" y="13519"/>
                </a:lnTo>
                <a:lnTo>
                  <a:pt x="3550" y="18805"/>
                </a:lnTo>
                <a:lnTo>
                  <a:pt x="9126" y="21044"/>
                </a:lnTo>
                <a:lnTo>
                  <a:pt x="15028" y="20091"/>
                </a:lnTo>
                <a:lnTo>
                  <a:pt x="19558" y="15805"/>
                </a:lnTo>
                <a:lnTo>
                  <a:pt x="22339" y="10725"/>
                </a:lnTo>
                <a:lnTo>
                  <a:pt x="20370" y="3994"/>
                </a:lnTo>
                <a:lnTo>
                  <a:pt x="15278" y="1200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60107" y="67483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8818" y="0"/>
                </a:moveTo>
                <a:lnTo>
                  <a:pt x="3460" y="2111"/>
                </a:lnTo>
                <a:lnTo>
                  <a:pt x="93" y="6746"/>
                </a:lnTo>
                <a:lnTo>
                  <a:pt x="0" y="13001"/>
                </a:lnTo>
                <a:lnTo>
                  <a:pt x="3382" y="18315"/>
                </a:lnTo>
                <a:lnTo>
                  <a:pt x="8616" y="20558"/>
                </a:lnTo>
                <a:lnTo>
                  <a:pt x="14251" y="19466"/>
                </a:lnTo>
                <a:lnTo>
                  <a:pt x="18834" y="14779"/>
                </a:lnTo>
                <a:lnTo>
                  <a:pt x="21615" y="9699"/>
                </a:lnTo>
                <a:lnTo>
                  <a:pt x="19977" y="4111"/>
                </a:lnTo>
                <a:lnTo>
                  <a:pt x="14884" y="1317"/>
                </a:lnTo>
                <a:lnTo>
                  <a:pt x="88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512546" y="154008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93" y="18321"/>
                </a:lnTo>
                <a:lnTo>
                  <a:pt x="8974" y="20700"/>
                </a:lnTo>
                <a:lnTo>
                  <a:pt x="14857" y="19770"/>
                </a:lnTo>
                <a:lnTo>
                  <a:pt x="19558" y="15160"/>
                </a:lnTo>
                <a:lnTo>
                  <a:pt x="21945" y="10842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296202" y="138625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60" h="21590">
                <a:moveTo>
                  <a:pt x="9251" y="0"/>
                </a:moveTo>
                <a:lnTo>
                  <a:pt x="3924" y="2456"/>
                </a:lnTo>
                <a:lnTo>
                  <a:pt x="454" y="7342"/>
                </a:lnTo>
                <a:lnTo>
                  <a:pt x="0" y="13537"/>
                </a:lnTo>
                <a:lnTo>
                  <a:pt x="3550" y="18803"/>
                </a:lnTo>
                <a:lnTo>
                  <a:pt x="9126" y="20998"/>
                </a:lnTo>
                <a:lnTo>
                  <a:pt x="15028" y="20002"/>
                </a:lnTo>
                <a:lnTo>
                  <a:pt x="19557" y="15696"/>
                </a:lnTo>
                <a:lnTo>
                  <a:pt x="22339" y="10616"/>
                </a:lnTo>
                <a:lnTo>
                  <a:pt x="20358" y="3885"/>
                </a:lnTo>
                <a:lnTo>
                  <a:pt x="15278" y="1091"/>
                </a:lnTo>
                <a:lnTo>
                  <a:pt x="92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152385" y="763141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67"/>
                </a:lnTo>
                <a:lnTo>
                  <a:pt x="154" y="7235"/>
                </a:lnTo>
                <a:lnTo>
                  <a:pt x="0" y="13590"/>
                </a:lnTo>
                <a:lnTo>
                  <a:pt x="3550" y="18857"/>
                </a:lnTo>
                <a:lnTo>
                  <a:pt x="9126" y="21052"/>
                </a:lnTo>
                <a:lnTo>
                  <a:pt x="15028" y="20056"/>
                </a:lnTo>
                <a:lnTo>
                  <a:pt x="19557" y="15749"/>
                </a:lnTo>
                <a:lnTo>
                  <a:pt x="22339" y="10669"/>
                </a:lnTo>
                <a:lnTo>
                  <a:pt x="20370" y="3938"/>
                </a:lnTo>
                <a:lnTo>
                  <a:pt x="15278" y="1144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18553" y="1660350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43" y="18208"/>
                </a:lnTo>
                <a:lnTo>
                  <a:pt x="8783" y="20272"/>
                </a:lnTo>
                <a:lnTo>
                  <a:pt x="14450" y="19145"/>
                </a:lnTo>
                <a:lnTo>
                  <a:pt x="18872" y="14779"/>
                </a:lnTo>
                <a:lnTo>
                  <a:pt x="21653" y="9699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0" name="object 18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1031" y="976502"/>
            <a:ext cx="78460" cy="78486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2355" y="812800"/>
            <a:ext cx="71690" cy="68072"/>
          </a:xfrm>
          <a:prstGeom prst="rect">
            <a:avLst/>
          </a:prstGeom>
        </p:spPr>
      </p:pic>
      <p:sp>
        <p:nvSpPr>
          <p:cNvPr id="182" name="object 182"/>
          <p:cNvSpPr/>
          <p:nvPr/>
        </p:nvSpPr>
        <p:spPr>
          <a:xfrm>
            <a:off x="570328" y="614102"/>
            <a:ext cx="162560" cy="136525"/>
          </a:xfrm>
          <a:custGeom>
            <a:avLst/>
            <a:gdLst/>
            <a:ahLst/>
            <a:cxnLst/>
            <a:rect l="l" t="t" r="r" b="b"/>
            <a:pathLst>
              <a:path w="162559" h="136525">
                <a:moveTo>
                  <a:pt x="104740" y="0"/>
                </a:moveTo>
                <a:lnTo>
                  <a:pt x="55169" y="8830"/>
                </a:lnTo>
                <a:lnTo>
                  <a:pt x="19516" y="24167"/>
                </a:lnTo>
                <a:lnTo>
                  <a:pt x="0" y="63605"/>
                </a:lnTo>
                <a:lnTo>
                  <a:pt x="398" y="82855"/>
                </a:lnTo>
                <a:lnTo>
                  <a:pt x="22570" y="113607"/>
                </a:lnTo>
                <a:lnTo>
                  <a:pt x="51666" y="127323"/>
                </a:lnTo>
                <a:lnTo>
                  <a:pt x="61187" y="131452"/>
                </a:lnTo>
                <a:lnTo>
                  <a:pt x="70978" y="134641"/>
                </a:lnTo>
                <a:lnTo>
                  <a:pt x="80771" y="135949"/>
                </a:lnTo>
                <a:lnTo>
                  <a:pt x="90299" y="134435"/>
                </a:lnTo>
                <a:lnTo>
                  <a:pt x="96980" y="131641"/>
                </a:lnTo>
                <a:lnTo>
                  <a:pt x="102695" y="127831"/>
                </a:lnTo>
                <a:lnTo>
                  <a:pt x="107470" y="122624"/>
                </a:lnTo>
                <a:lnTo>
                  <a:pt x="121050" y="108676"/>
                </a:lnTo>
                <a:lnTo>
                  <a:pt x="133822" y="93906"/>
                </a:lnTo>
                <a:lnTo>
                  <a:pt x="145700" y="78351"/>
                </a:lnTo>
                <a:lnTo>
                  <a:pt x="156593" y="62045"/>
                </a:lnTo>
                <a:lnTo>
                  <a:pt x="162280" y="44102"/>
                </a:lnTo>
                <a:lnTo>
                  <a:pt x="158084" y="27945"/>
                </a:lnTo>
                <a:lnTo>
                  <a:pt x="146465" y="14646"/>
                </a:lnTo>
                <a:lnTo>
                  <a:pt x="129885" y="5276"/>
                </a:lnTo>
                <a:lnTo>
                  <a:pt x="104740" y="0"/>
                </a:lnTo>
                <a:close/>
              </a:path>
            </a:pathLst>
          </a:custGeom>
          <a:solidFill>
            <a:srgbClr val="EAD1A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3" name="object 183"/>
          <p:cNvGrpSpPr/>
          <p:nvPr/>
        </p:nvGrpSpPr>
        <p:grpSpPr>
          <a:xfrm>
            <a:off x="202416" y="406908"/>
            <a:ext cx="326390" cy="526415"/>
            <a:chOff x="202416" y="406908"/>
            <a:chExt cx="326390" cy="526415"/>
          </a:xfrm>
        </p:grpSpPr>
        <p:sp>
          <p:nvSpPr>
            <p:cNvPr id="184" name="object 184"/>
            <p:cNvSpPr/>
            <p:nvPr/>
          </p:nvSpPr>
          <p:spPr>
            <a:xfrm>
              <a:off x="202416" y="662178"/>
              <a:ext cx="290830" cy="271145"/>
            </a:xfrm>
            <a:custGeom>
              <a:avLst/>
              <a:gdLst/>
              <a:ahLst/>
              <a:cxnLst/>
              <a:rect l="l" t="t" r="r" b="b"/>
              <a:pathLst>
                <a:path w="290830" h="271144">
                  <a:moveTo>
                    <a:pt x="128164" y="0"/>
                  </a:moveTo>
                  <a:lnTo>
                    <a:pt x="77056" y="24590"/>
                  </a:lnTo>
                  <a:lnTo>
                    <a:pt x="42533" y="51466"/>
                  </a:lnTo>
                  <a:lnTo>
                    <a:pt x="14479" y="85401"/>
                  </a:lnTo>
                  <a:lnTo>
                    <a:pt x="0" y="126585"/>
                  </a:lnTo>
                  <a:lnTo>
                    <a:pt x="465" y="148462"/>
                  </a:lnTo>
                  <a:lnTo>
                    <a:pt x="22114" y="194468"/>
                  </a:lnTo>
                  <a:lnTo>
                    <a:pt x="59774" y="231521"/>
                  </a:lnTo>
                  <a:lnTo>
                    <a:pt x="102969" y="262310"/>
                  </a:lnTo>
                  <a:lnTo>
                    <a:pt x="151536" y="270922"/>
                  </a:lnTo>
                  <a:lnTo>
                    <a:pt x="167776" y="269458"/>
                  </a:lnTo>
                  <a:lnTo>
                    <a:pt x="206868" y="262439"/>
                  </a:lnTo>
                  <a:lnTo>
                    <a:pt x="249169" y="229235"/>
                  </a:lnTo>
                  <a:lnTo>
                    <a:pt x="267846" y="212010"/>
                  </a:lnTo>
                  <a:lnTo>
                    <a:pt x="276407" y="202963"/>
                  </a:lnTo>
                  <a:lnTo>
                    <a:pt x="283561" y="192786"/>
                  </a:lnTo>
                  <a:lnTo>
                    <a:pt x="290367" y="167399"/>
                  </a:lnTo>
                  <a:lnTo>
                    <a:pt x="288500" y="137620"/>
                  </a:lnTo>
                  <a:lnTo>
                    <a:pt x="279219" y="109007"/>
                  </a:lnTo>
                  <a:lnTo>
                    <a:pt x="263787" y="87122"/>
                  </a:lnTo>
                  <a:lnTo>
                    <a:pt x="240746" y="71453"/>
                  </a:lnTo>
                  <a:lnTo>
                    <a:pt x="215340" y="59118"/>
                  </a:lnTo>
                  <a:lnTo>
                    <a:pt x="189939" y="45831"/>
                  </a:lnTo>
                  <a:lnTo>
                    <a:pt x="166911" y="27305"/>
                  </a:lnTo>
                  <a:lnTo>
                    <a:pt x="158466" y="18162"/>
                  </a:lnTo>
                  <a:lnTo>
                    <a:pt x="149466" y="9509"/>
                  </a:lnTo>
                  <a:lnTo>
                    <a:pt x="139503" y="2926"/>
                  </a:lnTo>
                  <a:lnTo>
                    <a:pt x="12816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2690" y="406908"/>
              <a:ext cx="182336" cy="23406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007" y="541655"/>
              <a:ext cx="83422" cy="80137"/>
            </a:xfrm>
            <a:prstGeom prst="rect">
              <a:avLst/>
            </a:prstGeom>
          </p:spPr>
        </p:pic>
      </p:grpSp>
      <p:pic>
        <p:nvPicPr>
          <p:cNvPr id="187" name="object 18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1344" y="365377"/>
            <a:ext cx="188134" cy="158700"/>
          </a:xfrm>
          <a:prstGeom prst="rect">
            <a:avLst/>
          </a:prstGeom>
        </p:spPr>
      </p:pic>
      <p:sp>
        <p:nvSpPr>
          <p:cNvPr id="188" name="object 188"/>
          <p:cNvSpPr/>
          <p:nvPr/>
        </p:nvSpPr>
        <p:spPr>
          <a:xfrm>
            <a:off x="6396354" y="1705482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5">
                <a:moveTo>
                  <a:pt x="0" y="0"/>
                </a:moveTo>
                <a:lnTo>
                  <a:pt x="1778" y="634"/>
                </a:lnTo>
                <a:lnTo>
                  <a:pt x="0" y="0"/>
                </a:lnTo>
                <a:close/>
              </a:path>
            </a:pathLst>
          </a:custGeom>
          <a:solidFill>
            <a:srgbClr val="2207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 txBox="1">
            <a:spLocks noGrp="1"/>
          </p:cNvSpPr>
          <p:nvPr>
            <p:ph type="title"/>
          </p:nvPr>
        </p:nvSpPr>
        <p:spPr>
          <a:xfrm>
            <a:off x="2299842" y="385698"/>
            <a:ext cx="45478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9"/>
              <a:t>Launch</a:t>
            </a:r>
            <a:r>
              <a:rPr dirty="0" spc="-290"/>
              <a:t> </a:t>
            </a:r>
            <a:r>
              <a:rPr dirty="0" spc="-350"/>
              <a:t>Site</a:t>
            </a:r>
            <a:r>
              <a:rPr dirty="0" spc="-285"/>
              <a:t> </a:t>
            </a:r>
            <a:r>
              <a:rPr dirty="0" spc="-420"/>
              <a:t>Na</a:t>
            </a:r>
            <a:r>
              <a:rPr dirty="0" spc="-595"/>
              <a:t>m</a:t>
            </a:r>
            <a:r>
              <a:rPr dirty="0" spc="-310"/>
              <a:t>es</a:t>
            </a:r>
            <a:r>
              <a:rPr dirty="0" spc="-285"/>
              <a:t> </a:t>
            </a:r>
            <a:r>
              <a:rPr dirty="0" spc="-425"/>
              <a:t>Be</a:t>
            </a:r>
            <a:r>
              <a:rPr dirty="0" spc="-380"/>
              <a:t>g</a:t>
            </a:r>
            <a:r>
              <a:rPr dirty="0" spc="-340"/>
              <a:t>in</a:t>
            </a:r>
            <a:r>
              <a:rPr dirty="0" spc="-280"/>
              <a:t> </a:t>
            </a:r>
            <a:r>
              <a:rPr dirty="0" spc="-565"/>
              <a:t>w</a:t>
            </a:r>
            <a:r>
              <a:rPr dirty="0" spc="-204"/>
              <a:t>i</a:t>
            </a:r>
            <a:r>
              <a:rPr dirty="0" spc="-390"/>
              <a:t>th</a:t>
            </a:r>
            <a:r>
              <a:rPr dirty="0" spc="-275"/>
              <a:t> </a:t>
            </a:r>
            <a:r>
              <a:rPr dirty="0" spc="-500"/>
              <a:t>‘CCA’</a:t>
            </a:r>
          </a:p>
        </p:txBody>
      </p:sp>
      <p:sp>
        <p:nvSpPr>
          <p:cNvPr id="190" name="object 190"/>
          <p:cNvSpPr txBox="1"/>
          <p:nvPr/>
        </p:nvSpPr>
        <p:spPr>
          <a:xfrm>
            <a:off x="1175410" y="4471212"/>
            <a:ext cx="67932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In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SpaceX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dataset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we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have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2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launch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sites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staíting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with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‘CCA’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45">
                <a:solidFill>
                  <a:srgbClr val="D3DCFF"/>
                </a:solidFill>
                <a:latin typeface="Roboto"/>
                <a:cs typeface="Roboto"/>
              </a:rPr>
              <a:t>–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CCAFS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45">
                <a:solidFill>
                  <a:srgbClr val="D3DCFF"/>
                </a:solidFill>
                <a:latin typeface="Roboto"/>
                <a:cs typeface="Roboto"/>
              </a:rPr>
              <a:t>LC-40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and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CCAFS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40">
                <a:solidFill>
                  <a:srgbClr val="D3DCFF"/>
                </a:solidFill>
                <a:latin typeface="Roboto"/>
                <a:cs typeface="Roboto"/>
              </a:rPr>
              <a:t>SLC-40.</a:t>
            </a:r>
            <a:endParaRPr sz="1200">
              <a:latin typeface="Roboto"/>
              <a:cs typeface="Roboto"/>
            </a:endParaRPr>
          </a:p>
        </p:txBody>
      </p:sp>
      <p:pic>
        <p:nvPicPr>
          <p:cNvPr id="191" name="object 19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706879" y="996696"/>
            <a:ext cx="5727954" cy="34693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77595" y="1257300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897" y="0"/>
                </a:moveTo>
                <a:lnTo>
                  <a:pt x="36563" y="37211"/>
                </a:lnTo>
                <a:lnTo>
                  <a:pt x="0" y="42672"/>
                </a:lnTo>
                <a:lnTo>
                  <a:pt x="36563" y="48133"/>
                </a:lnTo>
                <a:lnTo>
                  <a:pt x="41897" y="85344"/>
                </a:lnTo>
                <a:lnTo>
                  <a:pt x="47256" y="48133"/>
                </a:lnTo>
                <a:lnTo>
                  <a:pt x="83820" y="42672"/>
                </a:lnTo>
                <a:lnTo>
                  <a:pt x="47256" y="37211"/>
                </a:lnTo>
                <a:lnTo>
                  <a:pt x="4189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7148" y="85496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19" y="0"/>
                </a:moveTo>
                <a:lnTo>
                  <a:pt x="37388" y="37464"/>
                </a:lnTo>
                <a:lnTo>
                  <a:pt x="0" y="42672"/>
                </a:lnTo>
                <a:lnTo>
                  <a:pt x="37388" y="48133"/>
                </a:lnTo>
                <a:lnTo>
                  <a:pt x="42519" y="85344"/>
                </a:lnTo>
                <a:lnTo>
                  <a:pt x="47929" y="48133"/>
                </a:lnTo>
                <a:lnTo>
                  <a:pt x="85318" y="42672"/>
                </a:lnTo>
                <a:lnTo>
                  <a:pt x="47929" y="37464"/>
                </a:lnTo>
                <a:lnTo>
                  <a:pt x="425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631390" y="1395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1262" y="0"/>
                </a:moveTo>
                <a:lnTo>
                  <a:pt x="9362" y="4185"/>
                </a:lnTo>
                <a:lnTo>
                  <a:pt x="1307" y="15001"/>
                </a:lnTo>
                <a:lnTo>
                  <a:pt x="0" y="23879"/>
                </a:lnTo>
                <a:lnTo>
                  <a:pt x="2085" y="32210"/>
                </a:lnTo>
                <a:lnTo>
                  <a:pt x="7147" y="39112"/>
                </a:lnTo>
                <a:lnTo>
                  <a:pt x="14769" y="43703"/>
                </a:lnTo>
                <a:lnTo>
                  <a:pt x="28221" y="44243"/>
                </a:lnTo>
                <a:lnTo>
                  <a:pt x="38852" y="37639"/>
                </a:lnTo>
                <a:lnTo>
                  <a:pt x="44362" y="26416"/>
                </a:lnTo>
                <a:lnTo>
                  <a:pt x="42455" y="13096"/>
                </a:lnTo>
                <a:lnTo>
                  <a:pt x="33472" y="2839"/>
                </a:lnTo>
                <a:lnTo>
                  <a:pt x="21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19410" y="437911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1625" y="0"/>
                </a:moveTo>
                <a:lnTo>
                  <a:pt x="9485" y="3919"/>
                </a:lnTo>
                <a:lnTo>
                  <a:pt x="1273" y="14589"/>
                </a:lnTo>
                <a:lnTo>
                  <a:pt x="0" y="23512"/>
                </a:lnTo>
                <a:lnTo>
                  <a:pt x="2035" y="32067"/>
                </a:lnTo>
                <a:lnTo>
                  <a:pt x="7024" y="39217"/>
                </a:lnTo>
                <a:lnTo>
                  <a:pt x="14608" y="43926"/>
                </a:lnTo>
                <a:lnTo>
                  <a:pt x="28487" y="44549"/>
                </a:lnTo>
                <a:lnTo>
                  <a:pt x="39437" y="37766"/>
                </a:lnTo>
                <a:lnTo>
                  <a:pt x="45148" y="26316"/>
                </a:lnTo>
                <a:lnTo>
                  <a:pt x="43310" y="12938"/>
                </a:lnTo>
                <a:lnTo>
                  <a:pt x="34099" y="2962"/>
                </a:lnTo>
                <a:lnTo>
                  <a:pt x="216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352790" y="522150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4">
                <a:moveTo>
                  <a:pt x="3363" y="0"/>
                </a:moveTo>
                <a:lnTo>
                  <a:pt x="888" y="1597"/>
                </a:lnTo>
                <a:lnTo>
                  <a:pt x="0" y="4010"/>
                </a:lnTo>
                <a:lnTo>
                  <a:pt x="1777" y="6423"/>
                </a:lnTo>
                <a:lnTo>
                  <a:pt x="3809" y="7947"/>
                </a:lnTo>
                <a:lnTo>
                  <a:pt x="6693" y="7044"/>
                </a:lnTo>
                <a:lnTo>
                  <a:pt x="5921" y="3105"/>
                </a:lnTo>
                <a:lnTo>
                  <a:pt x="33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360918" y="27485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366" y="0"/>
                </a:moveTo>
                <a:lnTo>
                  <a:pt x="5695" y="1901"/>
                </a:lnTo>
                <a:lnTo>
                  <a:pt x="1904" y="6826"/>
                </a:lnTo>
                <a:lnTo>
                  <a:pt x="0" y="12287"/>
                </a:lnTo>
                <a:lnTo>
                  <a:pt x="2921" y="18637"/>
                </a:lnTo>
                <a:lnTo>
                  <a:pt x="8381" y="20542"/>
                </a:lnTo>
                <a:lnTo>
                  <a:pt x="14642" y="20796"/>
                </a:lnTo>
                <a:lnTo>
                  <a:pt x="19700" y="17621"/>
                </a:lnTo>
                <a:lnTo>
                  <a:pt x="22401" y="12255"/>
                </a:lnTo>
                <a:lnTo>
                  <a:pt x="21589" y="5937"/>
                </a:lnTo>
                <a:lnTo>
                  <a:pt x="17228" y="1289"/>
                </a:lnTo>
                <a:lnTo>
                  <a:pt x="11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594852" y="540178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1080" y="0"/>
                </a:moveTo>
                <a:lnTo>
                  <a:pt x="5683" y="1922"/>
                </a:lnTo>
                <a:lnTo>
                  <a:pt x="1904" y="7191"/>
                </a:lnTo>
                <a:lnTo>
                  <a:pt x="0" y="12652"/>
                </a:lnTo>
                <a:lnTo>
                  <a:pt x="2413" y="17986"/>
                </a:lnTo>
                <a:lnTo>
                  <a:pt x="7874" y="20018"/>
                </a:lnTo>
                <a:lnTo>
                  <a:pt x="14095" y="20318"/>
                </a:lnTo>
                <a:lnTo>
                  <a:pt x="19065" y="17367"/>
                </a:lnTo>
                <a:lnTo>
                  <a:pt x="21679" y="12249"/>
                </a:lnTo>
                <a:lnTo>
                  <a:pt x="20827" y="6048"/>
                </a:lnTo>
                <a:lnTo>
                  <a:pt x="16621" y="1387"/>
                </a:lnTo>
                <a:lnTo>
                  <a:pt x="110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093836" y="52936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461" y="0"/>
                </a:moveTo>
                <a:lnTo>
                  <a:pt x="5766" y="1901"/>
                </a:lnTo>
                <a:lnTo>
                  <a:pt x="1905" y="6826"/>
                </a:lnTo>
                <a:lnTo>
                  <a:pt x="0" y="12287"/>
                </a:lnTo>
                <a:lnTo>
                  <a:pt x="3048" y="18637"/>
                </a:lnTo>
                <a:lnTo>
                  <a:pt x="8509" y="20542"/>
                </a:lnTo>
                <a:lnTo>
                  <a:pt x="14714" y="20796"/>
                </a:lnTo>
                <a:lnTo>
                  <a:pt x="19764" y="17621"/>
                </a:lnTo>
                <a:lnTo>
                  <a:pt x="22457" y="12255"/>
                </a:lnTo>
                <a:lnTo>
                  <a:pt x="21590" y="5937"/>
                </a:lnTo>
                <a:lnTo>
                  <a:pt x="17299" y="1289"/>
                </a:lnTo>
                <a:lnTo>
                  <a:pt x="114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08493" y="261620"/>
            <a:ext cx="84200" cy="84200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9084051" y="105168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20131" y="44565"/>
                </a:lnTo>
                <a:lnTo>
                  <a:pt x="32658" y="41814"/>
                </a:lnTo>
                <a:lnTo>
                  <a:pt x="41876" y="33016"/>
                </a:lnTo>
                <a:lnTo>
                  <a:pt x="44580" y="19812"/>
                </a:lnTo>
                <a:lnTo>
                  <a:pt x="41808" y="11340"/>
                </a:lnTo>
                <a:lnTo>
                  <a:pt x="36024" y="4810"/>
                </a:lnTo>
                <a:lnTo>
                  <a:pt x="28168" y="827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536174" y="565023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19992" y="44942"/>
                </a:lnTo>
                <a:lnTo>
                  <a:pt x="32214" y="42163"/>
                </a:lnTo>
                <a:lnTo>
                  <a:pt x="41126" y="33194"/>
                </a:lnTo>
                <a:lnTo>
                  <a:pt x="43691" y="19938"/>
                </a:lnTo>
                <a:lnTo>
                  <a:pt x="41058" y="11394"/>
                </a:lnTo>
                <a:lnTo>
                  <a:pt x="35579" y="4825"/>
                </a:lnTo>
                <a:lnTo>
                  <a:pt x="28029" y="829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452346" y="134112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19823" y="0"/>
                </a:moveTo>
                <a:lnTo>
                  <a:pt x="7040" y="5470"/>
                </a:lnTo>
                <a:lnTo>
                  <a:pt x="138" y="16335"/>
                </a:lnTo>
                <a:lnTo>
                  <a:pt x="0" y="29128"/>
                </a:lnTo>
                <a:lnTo>
                  <a:pt x="7504" y="40386"/>
                </a:lnTo>
                <a:lnTo>
                  <a:pt x="20121" y="45400"/>
                </a:lnTo>
                <a:lnTo>
                  <a:pt x="32619" y="42687"/>
                </a:lnTo>
                <a:lnTo>
                  <a:pt x="41830" y="33903"/>
                </a:lnTo>
                <a:lnTo>
                  <a:pt x="44588" y="20700"/>
                </a:lnTo>
                <a:lnTo>
                  <a:pt x="41880" y="12090"/>
                </a:lnTo>
                <a:lnTo>
                  <a:pt x="36349" y="5254"/>
                </a:lnTo>
                <a:lnTo>
                  <a:pt x="28747" y="966"/>
                </a:lnTo>
                <a:lnTo>
                  <a:pt x="19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997822" y="872236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59" h="9525">
                <a:moveTo>
                  <a:pt x="7238" y="0"/>
                </a:moveTo>
                <a:lnTo>
                  <a:pt x="4825" y="253"/>
                </a:lnTo>
                <a:lnTo>
                  <a:pt x="2412" y="508"/>
                </a:lnTo>
                <a:lnTo>
                  <a:pt x="0" y="2412"/>
                </a:lnTo>
                <a:lnTo>
                  <a:pt x="380" y="4825"/>
                </a:lnTo>
                <a:lnTo>
                  <a:pt x="634" y="7365"/>
                </a:lnTo>
                <a:lnTo>
                  <a:pt x="3301" y="9525"/>
                </a:lnTo>
                <a:lnTo>
                  <a:pt x="8254" y="9016"/>
                </a:lnTo>
                <a:lnTo>
                  <a:pt x="9651" y="6350"/>
                </a:lnTo>
                <a:lnTo>
                  <a:pt x="9144" y="1397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608907" y="13716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2200" y="0"/>
                </a:moveTo>
                <a:lnTo>
                  <a:pt x="0" y="2049"/>
                </a:lnTo>
                <a:lnTo>
                  <a:pt x="2407" y="5254"/>
                </a:lnTo>
                <a:lnTo>
                  <a:pt x="6076" y="6911"/>
                </a:lnTo>
                <a:lnTo>
                  <a:pt x="7661" y="4318"/>
                </a:lnTo>
                <a:lnTo>
                  <a:pt x="7407" y="1905"/>
                </a:lnTo>
                <a:lnTo>
                  <a:pt x="4740" y="508"/>
                </a:lnTo>
                <a:lnTo>
                  <a:pt x="22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58792" y="43865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4613" y="0"/>
                </a:moveTo>
                <a:lnTo>
                  <a:pt x="2200" y="253"/>
                </a:lnTo>
                <a:lnTo>
                  <a:pt x="0" y="2303"/>
                </a:lnTo>
                <a:lnTo>
                  <a:pt x="2407" y="5508"/>
                </a:lnTo>
                <a:lnTo>
                  <a:pt x="6076" y="7165"/>
                </a:lnTo>
                <a:lnTo>
                  <a:pt x="7661" y="4571"/>
                </a:lnTo>
                <a:lnTo>
                  <a:pt x="7407" y="2158"/>
                </a:lnTo>
                <a:lnTo>
                  <a:pt x="46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007093" y="65976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7238" y="0"/>
                </a:moveTo>
                <a:lnTo>
                  <a:pt x="4699" y="254"/>
                </a:lnTo>
                <a:lnTo>
                  <a:pt x="2285" y="1270"/>
                </a:lnTo>
                <a:lnTo>
                  <a:pt x="1777" y="3810"/>
                </a:lnTo>
                <a:lnTo>
                  <a:pt x="0" y="10668"/>
                </a:lnTo>
                <a:lnTo>
                  <a:pt x="10159" y="12192"/>
                </a:lnTo>
                <a:lnTo>
                  <a:pt x="10286" y="5461"/>
                </a:lnTo>
                <a:lnTo>
                  <a:pt x="10795" y="2921"/>
                </a:lnTo>
                <a:lnTo>
                  <a:pt x="9778" y="508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692477" y="22999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769" y="0"/>
                </a:moveTo>
                <a:lnTo>
                  <a:pt x="9054" y="635"/>
                </a:lnTo>
                <a:lnTo>
                  <a:pt x="3305" y="3127"/>
                </a:lnTo>
                <a:lnTo>
                  <a:pt x="117" y="8191"/>
                </a:lnTo>
                <a:lnTo>
                  <a:pt x="0" y="14208"/>
                </a:lnTo>
                <a:lnTo>
                  <a:pt x="3466" y="19557"/>
                </a:lnTo>
                <a:lnTo>
                  <a:pt x="9417" y="21822"/>
                </a:lnTo>
                <a:lnTo>
                  <a:pt x="15261" y="20431"/>
                </a:lnTo>
                <a:lnTo>
                  <a:pt x="19557" y="16254"/>
                </a:lnTo>
                <a:lnTo>
                  <a:pt x="20865" y="10160"/>
                </a:lnTo>
                <a:lnTo>
                  <a:pt x="20230" y="4444"/>
                </a:lnTo>
                <a:lnTo>
                  <a:pt x="147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367248" y="92836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278" y="21131"/>
                </a:lnTo>
                <a:lnTo>
                  <a:pt x="14847" y="19986"/>
                </a:lnTo>
                <a:lnTo>
                  <a:pt x="18843" y="15865"/>
                </a:lnTo>
                <a:lnTo>
                  <a:pt x="19958" y="9398"/>
                </a:lnTo>
                <a:lnTo>
                  <a:pt x="19323" y="3683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738723" y="887983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417" y="21131"/>
                </a:lnTo>
                <a:lnTo>
                  <a:pt x="15291" y="19986"/>
                </a:lnTo>
                <a:lnTo>
                  <a:pt x="19593" y="15865"/>
                </a:lnTo>
                <a:lnTo>
                  <a:pt x="20847" y="9398"/>
                </a:lnTo>
                <a:lnTo>
                  <a:pt x="20339" y="4444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473850" y="88442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48" y="0"/>
                </a:moveTo>
                <a:lnTo>
                  <a:pt x="8733" y="635"/>
                </a:lnTo>
                <a:lnTo>
                  <a:pt x="3091" y="3107"/>
                </a:lnTo>
                <a:lnTo>
                  <a:pt x="81" y="8127"/>
                </a:lnTo>
                <a:lnTo>
                  <a:pt x="0" y="14100"/>
                </a:lnTo>
                <a:lnTo>
                  <a:pt x="3145" y="19431"/>
                </a:lnTo>
                <a:lnTo>
                  <a:pt x="9096" y="21768"/>
                </a:lnTo>
                <a:lnTo>
                  <a:pt x="14940" y="20415"/>
                </a:lnTo>
                <a:lnTo>
                  <a:pt x="19236" y="16252"/>
                </a:lnTo>
                <a:lnTo>
                  <a:pt x="20544" y="10160"/>
                </a:lnTo>
                <a:lnTo>
                  <a:pt x="19909" y="4445"/>
                </a:lnTo>
                <a:lnTo>
                  <a:pt x="144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894353" y="926464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823" y="0"/>
                </a:moveTo>
                <a:lnTo>
                  <a:pt x="9108" y="635"/>
                </a:lnTo>
                <a:lnTo>
                  <a:pt x="3341" y="3006"/>
                </a:lnTo>
                <a:lnTo>
                  <a:pt x="123" y="7794"/>
                </a:lnTo>
                <a:lnTo>
                  <a:pt x="0" y="13511"/>
                </a:lnTo>
                <a:lnTo>
                  <a:pt x="3520" y="18669"/>
                </a:lnTo>
                <a:lnTo>
                  <a:pt x="9296" y="21024"/>
                </a:lnTo>
                <a:lnTo>
                  <a:pt x="14870" y="19700"/>
                </a:lnTo>
                <a:lnTo>
                  <a:pt x="18897" y="15543"/>
                </a:lnTo>
                <a:lnTo>
                  <a:pt x="20030" y="9398"/>
                </a:lnTo>
                <a:lnTo>
                  <a:pt x="19395" y="3683"/>
                </a:lnTo>
                <a:lnTo>
                  <a:pt x="14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40672" y="40386"/>
            <a:ext cx="88900" cy="88900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8916161" y="609117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3074" y="0"/>
                </a:moveTo>
                <a:lnTo>
                  <a:pt x="10731" y="3482"/>
                </a:lnTo>
                <a:lnTo>
                  <a:pt x="2008" y="12989"/>
                </a:lnTo>
                <a:lnTo>
                  <a:pt x="0" y="26771"/>
                </a:lnTo>
                <a:lnTo>
                  <a:pt x="3270" y="35059"/>
                </a:lnTo>
                <a:lnTo>
                  <a:pt x="9398" y="41265"/>
                </a:lnTo>
                <a:lnTo>
                  <a:pt x="17430" y="44827"/>
                </a:lnTo>
                <a:lnTo>
                  <a:pt x="26416" y="45186"/>
                </a:lnTo>
                <a:lnTo>
                  <a:pt x="38477" y="39153"/>
                </a:lnTo>
                <a:lnTo>
                  <a:pt x="44608" y="27977"/>
                </a:lnTo>
                <a:lnTo>
                  <a:pt x="44025" y="15182"/>
                </a:lnTo>
                <a:lnTo>
                  <a:pt x="35941" y="4292"/>
                </a:lnTo>
                <a:lnTo>
                  <a:pt x="230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835897" y="798502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1446" y="0"/>
                </a:moveTo>
                <a:lnTo>
                  <a:pt x="0" y="2613"/>
                </a:lnTo>
                <a:lnTo>
                  <a:pt x="1143" y="5026"/>
                </a:lnTo>
                <a:lnTo>
                  <a:pt x="3175" y="7185"/>
                </a:lnTo>
                <a:lnTo>
                  <a:pt x="5715" y="6804"/>
                </a:lnTo>
                <a:lnTo>
                  <a:pt x="7768" y="4631"/>
                </a:lnTo>
                <a:lnTo>
                  <a:pt x="5191" y="1518"/>
                </a:lnTo>
                <a:lnTo>
                  <a:pt x="14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068816" y="819979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840" y="0"/>
                </a:moveTo>
                <a:lnTo>
                  <a:pt x="5064" y="1678"/>
                </a:lnTo>
                <a:lnTo>
                  <a:pt x="978" y="6072"/>
                </a:lnTo>
                <a:lnTo>
                  <a:pt x="0" y="12251"/>
                </a:lnTo>
                <a:lnTo>
                  <a:pt x="1015" y="17966"/>
                </a:lnTo>
                <a:lnTo>
                  <a:pt x="6603" y="22030"/>
                </a:lnTo>
                <a:lnTo>
                  <a:pt x="12318" y="21141"/>
                </a:lnTo>
                <a:lnTo>
                  <a:pt x="17908" y="18341"/>
                </a:lnTo>
                <a:lnTo>
                  <a:pt x="20843" y="13124"/>
                </a:lnTo>
                <a:lnTo>
                  <a:pt x="20659" y="7121"/>
                </a:lnTo>
                <a:lnTo>
                  <a:pt x="16890" y="1964"/>
                </a:lnTo>
                <a:lnTo>
                  <a:pt x="108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852027" y="541702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0144" y="0"/>
                </a:moveTo>
                <a:lnTo>
                  <a:pt x="4667" y="1635"/>
                </a:lnTo>
                <a:lnTo>
                  <a:pt x="857" y="5984"/>
                </a:lnTo>
                <a:lnTo>
                  <a:pt x="0" y="12144"/>
                </a:lnTo>
                <a:lnTo>
                  <a:pt x="1016" y="17859"/>
                </a:lnTo>
                <a:lnTo>
                  <a:pt x="5715" y="21288"/>
                </a:lnTo>
                <a:lnTo>
                  <a:pt x="11429" y="20399"/>
                </a:lnTo>
                <a:lnTo>
                  <a:pt x="17341" y="17611"/>
                </a:lnTo>
                <a:lnTo>
                  <a:pt x="20240" y="12668"/>
                </a:lnTo>
                <a:lnTo>
                  <a:pt x="19877" y="6986"/>
                </a:lnTo>
                <a:lnTo>
                  <a:pt x="16001" y="1984"/>
                </a:lnTo>
                <a:lnTo>
                  <a:pt x="10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769222" y="103517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715" y="0"/>
                </a:moveTo>
                <a:lnTo>
                  <a:pt x="4952" y="1641"/>
                </a:lnTo>
                <a:lnTo>
                  <a:pt x="904" y="6020"/>
                </a:lnTo>
                <a:lnTo>
                  <a:pt x="0" y="12197"/>
                </a:lnTo>
                <a:lnTo>
                  <a:pt x="888" y="17912"/>
                </a:lnTo>
                <a:lnTo>
                  <a:pt x="6476" y="22103"/>
                </a:lnTo>
                <a:lnTo>
                  <a:pt x="12319" y="21087"/>
                </a:lnTo>
                <a:lnTo>
                  <a:pt x="17835" y="18289"/>
                </a:lnTo>
                <a:lnTo>
                  <a:pt x="20732" y="13086"/>
                </a:lnTo>
                <a:lnTo>
                  <a:pt x="20534" y="7121"/>
                </a:lnTo>
                <a:lnTo>
                  <a:pt x="16763" y="2037"/>
                </a:lnTo>
                <a:lnTo>
                  <a:pt x="10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1" name="object 11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57436" y="1099692"/>
            <a:ext cx="88392" cy="88392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8442070" y="1046976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2181" y="0"/>
                </a:moveTo>
                <a:lnTo>
                  <a:pt x="9969" y="3821"/>
                </a:lnTo>
                <a:lnTo>
                  <a:pt x="1567" y="13358"/>
                </a:lnTo>
                <a:lnTo>
                  <a:pt x="0" y="26681"/>
                </a:lnTo>
                <a:lnTo>
                  <a:pt x="3456" y="34903"/>
                </a:lnTo>
                <a:lnTo>
                  <a:pt x="9747" y="40921"/>
                </a:lnTo>
                <a:lnTo>
                  <a:pt x="17895" y="44201"/>
                </a:lnTo>
                <a:lnTo>
                  <a:pt x="26924" y="44207"/>
                </a:lnTo>
                <a:lnTo>
                  <a:pt x="38786" y="37915"/>
                </a:lnTo>
                <a:lnTo>
                  <a:pt x="44576" y="26824"/>
                </a:lnTo>
                <a:lnTo>
                  <a:pt x="43604" y="14329"/>
                </a:lnTo>
                <a:lnTo>
                  <a:pt x="35178" y="3821"/>
                </a:lnTo>
                <a:lnTo>
                  <a:pt x="221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9030716" y="148407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1484" y="0"/>
                </a:moveTo>
                <a:lnTo>
                  <a:pt x="9540" y="3790"/>
                </a:lnTo>
                <a:lnTo>
                  <a:pt x="1430" y="13485"/>
                </a:lnTo>
                <a:lnTo>
                  <a:pt x="0" y="26967"/>
                </a:lnTo>
                <a:lnTo>
                  <a:pt x="3411" y="35208"/>
                </a:lnTo>
                <a:lnTo>
                  <a:pt x="9477" y="41271"/>
                </a:lnTo>
                <a:lnTo>
                  <a:pt x="17377" y="44594"/>
                </a:lnTo>
                <a:lnTo>
                  <a:pt x="26288" y="44620"/>
                </a:lnTo>
                <a:lnTo>
                  <a:pt x="38078" y="38274"/>
                </a:lnTo>
                <a:lnTo>
                  <a:pt x="43830" y="27189"/>
                </a:lnTo>
                <a:lnTo>
                  <a:pt x="42844" y="14724"/>
                </a:lnTo>
                <a:lnTo>
                  <a:pt x="34416" y="4234"/>
                </a:lnTo>
                <a:lnTo>
                  <a:pt x="21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579357" y="1251711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6096" y="0"/>
                </a:moveTo>
                <a:lnTo>
                  <a:pt x="3683" y="508"/>
                </a:lnTo>
                <a:lnTo>
                  <a:pt x="1143" y="1015"/>
                </a:lnTo>
                <a:lnTo>
                  <a:pt x="0" y="3683"/>
                </a:lnTo>
                <a:lnTo>
                  <a:pt x="508" y="6096"/>
                </a:lnTo>
                <a:lnTo>
                  <a:pt x="1016" y="8636"/>
                </a:lnTo>
                <a:lnTo>
                  <a:pt x="2921" y="9905"/>
                </a:lnTo>
                <a:lnTo>
                  <a:pt x="5334" y="9398"/>
                </a:lnTo>
                <a:lnTo>
                  <a:pt x="7874" y="9016"/>
                </a:lnTo>
                <a:lnTo>
                  <a:pt x="9906" y="6858"/>
                </a:lnTo>
                <a:lnTo>
                  <a:pt x="9525" y="4445"/>
                </a:lnTo>
                <a:lnTo>
                  <a:pt x="9017" y="2032"/>
                </a:lnTo>
                <a:lnTo>
                  <a:pt x="6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043289" y="2076227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285" y="0"/>
                </a:moveTo>
                <a:lnTo>
                  <a:pt x="0" y="2635"/>
                </a:lnTo>
                <a:lnTo>
                  <a:pt x="380" y="5175"/>
                </a:lnTo>
                <a:lnTo>
                  <a:pt x="3175" y="6318"/>
                </a:lnTo>
                <a:lnTo>
                  <a:pt x="5714" y="6572"/>
                </a:lnTo>
                <a:lnTo>
                  <a:pt x="7715" y="4349"/>
                </a:lnTo>
                <a:lnTo>
                  <a:pt x="5048" y="1365"/>
                </a:lnTo>
                <a:lnTo>
                  <a:pt x="12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657970" y="168290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1341" y="0"/>
                </a:moveTo>
                <a:lnTo>
                  <a:pt x="0" y="2635"/>
                </a:lnTo>
                <a:lnTo>
                  <a:pt x="380" y="5048"/>
                </a:lnTo>
                <a:lnTo>
                  <a:pt x="3301" y="7080"/>
                </a:lnTo>
                <a:lnTo>
                  <a:pt x="5842" y="6572"/>
                </a:lnTo>
                <a:lnTo>
                  <a:pt x="7786" y="4349"/>
                </a:lnTo>
                <a:lnTo>
                  <a:pt x="5111" y="1365"/>
                </a:lnTo>
                <a:lnTo>
                  <a:pt x="13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587485" y="1462150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5">
                <a:moveTo>
                  <a:pt x="0" y="0"/>
                </a:moveTo>
                <a:lnTo>
                  <a:pt x="508" y="6731"/>
                </a:lnTo>
                <a:lnTo>
                  <a:pt x="127" y="9271"/>
                </a:lnTo>
                <a:lnTo>
                  <a:pt x="1397" y="11557"/>
                </a:lnTo>
                <a:lnTo>
                  <a:pt x="4064" y="11937"/>
                </a:lnTo>
                <a:lnTo>
                  <a:pt x="6477" y="11429"/>
                </a:lnTo>
                <a:lnTo>
                  <a:pt x="8763" y="10160"/>
                </a:lnTo>
                <a:lnTo>
                  <a:pt x="9144" y="7620"/>
                </a:lnTo>
                <a:lnTo>
                  <a:pt x="10287" y="635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927592" y="1853455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12" y="0"/>
                </a:moveTo>
                <a:lnTo>
                  <a:pt x="4683" y="1871"/>
                </a:lnTo>
                <a:lnTo>
                  <a:pt x="740" y="6385"/>
                </a:lnTo>
                <a:lnTo>
                  <a:pt x="0" y="12555"/>
                </a:lnTo>
                <a:lnTo>
                  <a:pt x="1142" y="18270"/>
                </a:lnTo>
                <a:lnTo>
                  <a:pt x="6984" y="22207"/>
                </a:lnTo>
                <a:lnTo>
                  <a:pt x="12700" y="21064"/>
                </a:lnTo>
                <a:lnTo>
                  <a:pt x="18135" y="18030"/>
                </a:lnTo>
                <a:lnTo>
                  <a:pt x="20843" y="12698"/>
                </a:lnTo>
                <a:lnTo>
                  <a:pt x="20433" y="6723"/>
                </a:lnTo>
                <a:lnTo>
                  <a:pt x="16509" y="1760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824721" y="1202656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0412" y="0"/>
                </a:moveTo>
                <a:lnTo>
                  <a:pt x="4683" y="1668"/>
                </a:lnTo>
                <a:lnTo>
                  <a:pt x="740" y="6171"/>
                </a:lnTo>
                <a:lnTo>
                  <a:pt x="0" y="12733"/>
                </a:lnTo>
                <a:lnTo>
                  <a:pt x="1016" y="17559"/>
                </a:lnTo>
                <a:lnTo>
                  <a:pt x="6857" y="21496"/>
                </a:lnTo>
                <a:lnTo>
                  <a:pt x="12573" y="20353"/>
                </a:lnTo>
                <a:lnTo>
                  <a:pt x="18028" y="17512"/>
                </a:lnTo>
                <a:lnTo>
                  <a:pt x="20780" y="12479"/>
                </a:lnTo>
                <a:lnTo>
                  <a:pt x="20413" y="6780"/>
                </a:lnTo>
                <a:lnTo>
                  <a:pt x="16509" y="1938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089135" y="118262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29" y="0"/>
                </a:moveTo>
                <a:lnTo>
                  <a:pt x="4730" y="1841"/>
                </a:lnTo>
                <a:lnTo>
                  <a:pt x="793" y="6350"/>
                </a:lnTo>
                <a:lnTo>
                  <a:pt x="0" y="12573"/>
                </a:lnTo>
                <a:lnTo>
                  <a:pt x="1143" y="18287"/>
                </a:lnTo>
                <a:lnTo>
                  <a:pt x="6985" y="22225"/>
                </a:lnTo>
                <a:lnTo>
                  <a:pt x="12700" y="21081"/>
                </a:lnTo>
                <a:lnTo>
                  <a:pt x="18028" y="18065"/>
                </a:lnTo>
                <a:lnTo>
                  <a:pt x="20558" y="12763"/>
                </a:lnTo>
                <a:lnTo>
                  <a:pt x="20111" y="6794"/>
                </a:lnTo>
                <a:lnTo>
                  <a:pt x="16510" y="1777"/>
                </a:lnTo>
                <a:lnTo>
                  <a:pt x="10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827896" y="220854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304" y="0"/>
                </a:moveTo>
                <a:lnTo>
                  <a:pt x="4619" y="1871"/>
                </a:lnTo>
                <a:lnTo>
                  <a:pt x="720" y="6385"/>
                </a:lnTo>
                <a:lnTo>
                  <a:pt x="0" y="12555"/>
                </a:lnTo>
                <a:lnTo>
                  <a:pt x="1016" y="18270"/>
                </a:lnTo>
                <a:lnTo>
                  <a:pt x="6857" y="22207"/>
                </a:lnTo>
                <a:lnTo>
                  <a:pt x="12573" y="21064"/>
                </a:lnTo>
                <a:lnTo>
                  <a:pt x="18008" y="18101"/>
                </a:lnTo>
                <a:lnTo>
                  <a:pt x="20716" y="12793"/>
                </a:lnTo>
                <a:lnTo>
                  <a:pt x="20306" y="6794"/>
                </a:lnTo>
                <a:lnTo>
                  <a:pt x="16382" y="1760"/>
                </a:lnTo>
                <a:lnTo>
                  <a:pt x="103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667115" y="1177849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9786" y="0"/>
                </a:moveTo>
                <a:lnTo>
                  <a:pt x="4349" y="1789"/>
                </a:lnTo>
                <a:lnTo>
                  <a:pt x="674" y="6246"/>
                </a:lnTo>
                <a:lnTo>
                  <a:pt x="0" y="12394"/>
                </a:lnTo>
                <a:lnTo>
                  <a:pt x="1142" y="18109"/>
                </a:lnTo>
                <a:lnTo>
                  <a:pt x="6095" y="21411"/>
                </a:lnTo>
                <a:lnTo>
                  <a:pt x="11683" y="20268"/>
                </a:lnTo>
                <a:lnTo>
                  <a:pt x="17212" y="17426"/>
                </a:lnTo>
                <a:lnTo>
                  <a:pt x="20002" y="12394"/>
                </a:lnTo>
                <a:lnTo>
                  <a:pt x="19649" y="6695"/>
                </a:lnTo>
                <a:lnTo>
                  <a:pt x="15748" y="1853"/>
                </a:lnTo>
                <a:lnTo>
                  <a:pt x="9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3" name="object 1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26347" y="2000376"/>
            <a:ext cx="87883" cy="87756"/>
          </a:xfrm>
          <a:prstGeom prst="rect">
            <a:avLst/>
          </a:prstGeom>
        </p:spPr>
      </p:pic>
      <p:sp>
        <p:nvSpPr>
          <p:cNvPr id="124" name="object 124"/>
          <p:cNvSpPr/>
          <p:nvPr/>
        </p:nvSpPr>
        <p:spPr>
          <a:xfrm>
            <a:off x="8937783" y="167938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5431" y="0"/>
                </a:moveTo>
                <a:lnTo>
                  <a:pt x="16708" y="186"/>
                </a:lnTo>
                <a:lnTo>
                  <a:pt x="8604" y="3873"/>
                </a:lnTo>
                <a:lnTo>
                  <a:pt x="384" y="15142"/>
                </a:lnTo>
                <a:lnTo>
                  <a:pt x="0" y="28019"/>
                </a:lnTo>
                <a:lnTo>
                  <a:pt x="6425" y="39110"/>
                </a:lnTo>
                <a:lnTo>
                  <a:pt x="18637" y="45021"/>
                </a:lnTo>
                <a:lnTo>
                  <a:pt x="32013" y="42834"/>
                </a:lnTo>
                <a:lnTo>
                  <a:pt x="41354" y="34099"/>
                </a:lnTo>
                <a:lnTo>
                  <a:pt x="44765" y="21840"/>
                </a:lnTo>
                <a:lnTo>
                  <a:pt x="40354" y="9080"/>
                </a:lnTo>
                <a:lnTo>
                  <a:pt x="33678" y="3051"/>
                </a:lnTo>
                <a:lnTo>
                  <a:pt x="254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9003498" y="1507871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5">
                <a:moveTo>
                  <a:pt x="6262" y="0"/>
                </a:moveTo>
                <a:lnTo>
                  <a:pt x="3341" y="126"/>
                </a:lnTo>
                <a:lnTo>
                  <a:pt x="801" y="1015"/>
                </a:lnTo>
                <a:lnTo>
                  <a:pt x="0" y="3889"/>
                </a:lnTo>
                <a:lnTo>
                  <a:pt x="3722" y="5429"/>
                </a:lnTo>
                <a:lnTo>
                  <a:pt x="7731" y="5016"/>
                </a:lnTo>
                <a:lnTo>
                  <a:pt x="7786" y="2031"/>
                </a:lnTo>
                <a:lnTo>
                  <a:pt x="6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839168" y="1693798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8667" y="0"/>
                </a:moveTo>
                <a:lnTo>
                  <a:pt x="3968" y="3428"/>
                </a:lnTo>
                <a:lnTo>
                  <a:pt x="305" y="8431"/>
                </a:lnTo>
                <a:lnTo>
                  <a:pt x="0" y="14208"/>
                </a:lnTo>
                <a:lnTo>
                  <a:pt x="2790" y="19198"/>
                </a:lnTo>
                <a:lnTo>
                  <a:pt x="8413" y="21843"/>
                </a:lnTo>
                <a:lnTo>
                  <a:pt x="14652" y="20998"/>
                </a:lnTo>
                <a:lnTo>
                  <a:pt x="18891" y="17176"/>
                </a:lnTo>
                <a:lnTo>
                  <a:pt x="20272" y="11592"/>
                </a:lnTo>
                <a:lnTo>
                  <a:pt x="17938" y="5461"/>
                </a:lnTo>
                <a:lnTo>
                  <a:pt x="14382" y="888"/>
                </a:lnTo>
                <a:lnTo>
                  <a:pt x="8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124791" y="128257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59">
                <a:moveTo>
                  <a:pt x="8413" y="0"/>
                </a:moveTo>
                <a:lnTo>
                  <a:pt x="3714" y="3428"/>
                </a:lnTo>
                <a:lnTo>
                  <a:pt x="130" y="8530"/>
                </a:lnTo>
                <a:lnTo>
                  <a:pt x="0" y="14525"/>
                </a:lnTo>
                <a:lnTo>
                  <a:pt x="2964" y="19734"/>
                </a:lnTo>
                <a:lnTo>
                  <a:pt x="8667" y="22478"/>
                </a:lnTo>
                <a:lnTo>
                  <a:pt x="14934" y="21466"/>
                </a:lnTo>
                <a:lnTo>
                  <a:pt x="19272" y="17335"/>
                </a:lnTo>
                <a:lnTo>
                  <a:pt x="20847" y="11584"/>
                </a:lnTo>
                <a:lnTo>
                  <a:pt x="18827" y="5714"/>
                </a:lnTo>
                <a:lnTo>
                  <a:pt x="15398" y="1015"/>
                </a:lnTo>
                <a:lnTo>
                  <a:pt x="8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45509" y="227901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18700" y="0"/>
                </a:moveTo>
                <a:lnTo>
                  <a:pt x="6478" y="5568"/>
                </a:lnTo>
                <a:lnTo>
                  <a:pt x="0" y="16256"/>
                </a:lnTo>
                <a:lnTo>
                  <a:pt x="169" y="28753"/>
                </a:lnTo>
                <a:lnTo>
                  <a:pt x="7893" y="39751"/>
                </a:lnTo>
                <a:lnTo>
                  <a:pt x="20613" y="44465"/>
                </a:lnTo>
                <a:lnTo>
                  <a:pt x="33054" y="41465"/>
                </a:lnTo>
                <a:lnTo>
                  <a:pt x="42072" y="32464"/>
                </a:lnTo>
                <a:lnTo>
                  <a:pt x="44519" y="19177"/>
                </a:lnTo>
                <a:lnTo>
                  <a:pt x="41558" y="10751"/>
                </a:lnTo>
                <a:lnTo>
                  <a:pt x="35644" y="4349"/>
                </a:lnTo>
                <a:lnTo>
                  <a:pt x="27712" y="567"/>
                </a:lnTo>
                <a:lnTo>
                  <a:pt x="18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87439" y="1804035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5">
                <a:moveTo>
                  <a:pt x="18694" y="0"/>
                </a:moveTo>
                <a:lnTo>
                  <a:pt x="6477" y="5568"/>
                </a:lnTo>
                <a:lnTo>
                  <a:pt x="0" y="16256"/>
                </a:lnTo>
                <a:lnTo>
                  <a:pt x="170" y="28753"/>
                </a:lnTo>
                <a:lnTo>
                  <a:pt x="7899" y="39750"/>
                </a:lnTo>
                <a:lnTo>
                  <a:pt x="20533" y="44862"/>
                </a:lnTo>
                <a:lnTo>
                  <a:pt x="32686" y="41878"/>
                </a:lnTo>
                <a:lnTo>
                  <a:pt x="41396" y="32750"/>
                </a:lnTo>
                <a:lnTo>
                  <a:pt x="43700" y="19430"/>
                </a:lnTo>
                <a:lnTo>
                  <a:pt x="40866" y="10983"/>
                </a:lnTo>
                <a:lnTo>
                  <a:pt x="35231" y="4524"/>
                </a:lnTo>
                <a:lnTo>
                  <a:pt x="27579" y="660"/>
                </a:lnTo>
                <a:lnTo>
                  <a:pt x="186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4601" y="137502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19">
                <a:moveTo>
                  <a:pt x="19364" y="0"/>
                </a:moveTo>
                <a:lnTo>
                  <a:pt x="6686" y="5707"/>
                </a:lnTo>
                <a:lnTo>
                  <a:pt x="0" y="16700"/>
                </a:lnTo>
                <a:lnTo>
                  <a:pt x="116" y="29503"/>
                </a:lnTo>
                <a:lnTo>
                  <a:pt x="7846" y="40640"/>
                </a:lnTo>
                <a:lnTo>
                  <a:pt x="20563" y="45356"/>
                </a:lnTo>
                <a:lnTo>
                  <a:pt x="33003" y="42370"/>
                </a:lnTo>
                <a:lnTo>
                  <a:pt x="42022" y="33406"/>
                </a:lnTo>
                <a:lnTo>
                  <a:pt x="44476" y="20193"/>
                </a:lnTo>
                <a:lnTo>
                  <a:pt x="41621" y="11626"/>
                </a:lnTo>
                <a:lnTo>
                  <a:pt x="35951" y="4905"/>
                </a:lnTo>
                <a:lnTo>
                  <a:pt x="28265" y="779"/>
                </a:lnTo>
                <a:lnTo>
                  <a:pt x="193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55129" y="2101595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7188" y="0"/>
                </a:moveTo>
                <a:lnTo>
                  <a:pt x="4724" y="254"/>
                </a:lnTo>
                <a:lnTo>
                  <a:pt x="2260" y="635"/>
                </a:lnTo>
                <a:lnTo>
                  <a:pt x="0" y="2540"/>
                </a:lnTo>
                <a:lnTo>
                  <a:pt x="634" y="7493"/>
                </a:lnTo>
                <a:lnTo>
                  <a:pt x="3403" y="9652"/>
                </a:lnTo>
                <a:lnTo>
                  <a:pt x="5867" y="9398"/>
                </a:lnTo>
                <a:lnTo>
                  <a:pt x="8343" y="9017"/>
                </a:lnTo>
                <a:lnTo>
                  <a:pt x="9664" y="6350"/>
                </a:lnTo>
                <a:lnTo>
                  <a:pt x="9042" y="1397"/>
                </a:lnTo>
                <a:lnTo>
                  <a:pt x="71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48098" y="1251711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4">
                <a:moveTo>
                  <a:pt x="2117" y="0"/>
                </a:moveTo>
                <a:lnTo>
                  <a:pt x="0" y="2083"/>
                </a:lnTo>
                <a:lnTo>
                  <a:pt x="2477" y="5238"/>
                </a:lnTo>
                <a:lnTo>
                  <a:pt x="6162" y="6822"/>
                </a:lnTo>
                <a:lnTo>
                  <a:pt x="7667" y="4190"/>
                </a:lnTo>
                <a:lnTo>
                  <a:pt x="7362" y="1777"/>
                </a:lnTo>
                <a:lnTo>
                  <a:pt x="4682" y="508"/>
                </a:lnTo>
                <a:lnTo>
                  <a:pt x="21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06860" y="1669033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4580" y="0"/>
                </a:moveTo>
                <a:lnTo>
                  <a:pt x="2116" y="253"/>
                </a:lnTo>
                <a:lnTo>
                  <a:pt x="0" y="2393"/>
                </a:lnTo>
                <a:lnTo>
                  <a:pt x="2478" y="5556"/>
                </a:lnTo>
                <a:lnTo>
                  <a:pt x="6167" y="7147"/>
                </a:lnTo>
                <a:lnTo>
                  <a:pt x="7679" y="4571"/>
                </a:lnTo>
                <a:lnTo>
                  <a:pt x="7362" y="2158"/>
                </a:lnTo>
                <a:lnTo>
                  <a:pt x="45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60019" y="1888998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4">
                <a:moveTo>
                  <a:pt x="6972" y="0"/>
                </a:moveTo>
                <a:lnTo>
                  <a:pt x="4508" y="253"/>
                </a:lnTo>
                <a:lnTo>
                  <a:pt x="2146" y="1397"/>
                </a:lnTo>
                <a:lnTo>
                  <a:pt x="1638" y="4063"/>
                </a:lnTo>
                <a:lnTo>
                  <a:pt x="0" y="10921"/>
                </a:lnTo>
                <a:lnTo>
                  <a:pt x="10172" y="12064"/>
                </a:lnTo>
                <a:lnTo>
                  <a:pt x="10160" y="5460"/>
                </a:lnTo>
                <a:lnTo>
                  <a:pt x="10668" y="2793"/>
                </a:lnTo>
                <a:lnTo>
                  <a:pt x="9537" y="507"/>
                </a:lnTo>
                <a:lnTo>
                  <a:pt x="69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36478" y="146583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60" y="0"/>
                </a:moveTo>
                <a:lnTo>
                  <a:pt x="8720" y="762"/>
                </a:lnTo>
                <a:lnTo>
                  <a:pt x="3066" y="3417"/>
                </a:lnTo>
                <a:lnTo>
                  <a:pt x="0" y="8572"/>
                </a:lnTo>
                <a:lnTo>
                  <a:pt x="17" y="14585"/>
                </a:lnTo>
                <a:lnTo>
                  <a:pt x="3614" y="19812"/>
                </a:lnTo>
                <a:lnTo>
                  <a:pt x="9583" y="21982"/>
                </a:lnTo>
                <a:lnTo>
                  <a:pt x="15397" y="20510"/>
                </a:lnTo>
                <a:lnTo>
                  <a:pt x="19606" y="16275"/>
                </a:lnTo>
                <a:lnTo>
                  <a:pt x="20759" y="10160"/>
                </a:lnTo>
                <a:lnTo>
                  <a:pt x="20023" y="4317"/>
                </a:lnTo>
                <a:lnTo>
                  <a:pt x="14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436" y="1335658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534" y="0"/>
                </a:moveTo>
                <a:lnTo>
                  <a:pt x="8782" y="762"/>
                </a:lnTo>
                <a:lnTo>
                  <a:pt x="3116" y="3278"/>
                </a:lnTo>
                <a:lnTo>
                  <a:pt x="16" y="8127"/>
                </a:lnTo>
                <a:lnTo>
                  <a:pt x="0" y="13835"/>
                </a:lnTo>
                <a:lnTo>
                  <a:pt x="3584" y="18923"/>
                </a:lnTo>
                <a:lnTo>
                  <a:pt x="9434" y="21220"/>
                </a:lnTo>
                <a:lnTo>
                  <a:pt x="14988" y="19970"/>
                </a:lnTo>
                <a:lnTo>
                  <a:pt x="18918" y="15815"/>
                </a:lnTo>
                <a:lnTo>
                  <a:pt x="19896" y="9398"/>
                </a:lnTo>
                <a:lnTo>
                  <a:pt x="19164" y="3555"/>
                </a:lnTo>
                <a:lnTo>
                  <a:pt x="145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96620" y="2122677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559" y="21218"/>
                </a:lnTo>
                <a:lnTo>
                  <a:pt x="15395" y="19954"/>
                </a:lnTo>
                <a:lnTo>
                  <a:pt x="19608" y="15761"/>
                </a:lnTo>
                <a:lnTo>
                  <a:pt x="20714" y="9271"/>
                </a:lnTo>
                <a:lnTo>
                  <a:pt x="20091" y="4318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1770" y="212471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152" y="0"/>
                </a:moveTo>
                <a:lnTo>
                  <a:pt x="8399" y="762"/>
                </a:lnTo>
                <a:lnTo>
                  <a:pt x="2869" y="3399"/>
                </a:lnTo>
                <a:lnTo>
                  <a:pt x="0" y="8524"/>
                </a:lnTo>
                <a:lnTo>
                  <a:pt x="57" y="14531"/>
                </a:lnTo>
                <a:lnTo>
                  <a:pt x="3306" y="19812"/>
                </a:lnTo>
                <a:lnTo>
                  <a:pt x="9275" y="21980"/>
                </a:lnTo>
                <a:lnTo>
                  <a:pt x="15087" y="20494"/>
                </a:lnTo>
                <a:lnTo>
                  <a:pt x="19292" y="16222"/>
                </a:lnTo>
                <a:lnTo>
                  <a:pt x="20439" y="10032"/>
                </a:lnTo>
                <a:lnTo>
                  <a:pt x="19715" y="4317"/>
                </a:lnTo>
                <a:lnTo>
                  <a:pt x="141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59238" y="111810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71" y="0"/>
                </a:moveTo>
                <a:lnTo>
                  <a:pt x="8718" y="634"/>
                </a:lnTo>
                <a:lnTo>
                  <a:pt x="3065" y="3290"/>
                </a:lnTo>
                <a:lnTo>
                  <a:pt x="0" y="8445"/>
                </a:lnTo>
                <a:lnTo>
                  <a:pt x="21" y="14458"/>
                </a:lnTo>
                <a:lnTo>
                  <a:pt x="3625" y="19684"/>
                </a:lnTo>
                <a:lnTo>
                  <a:pt x="9587" y="21855"/>
                </a:lnTo>
                <a:lnTo>
                  <a:pt x="15397" y="20383"/>
                </a:lnTo>
                <a:lnTo>
                  <a:pt x="19604" y="16148"/>
                </a:lnTo>
                <a:lnTo>
                  <a:pt x="20758" y="10032"/>
                </a:lnTo>
                <a:lnTo>
                  <a:pt x="20021" y="4190"/>
                </a:lnTo>
                <a:lnTo>
                  <a:pt x="144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53046" y="2157857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423" y="21113"/>
                </a:lnTo>
                <a:lnTo>
                  <a:pt x="14970" y="19684"/>
                </a:lnTo>
                <a:lnTo>
                  <a:pt x="18912" y="15493"/>
                </a:lnTo>
                <a:lnTo>
                  <a:pt x="19939" y="9398"/>
                </a:lnTo>
                <a:lnTo>
                  <a:pt x="19215" y="3556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81291" y="1270508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38722" y="0"/>
                </a:moveTo>
                <a:lnTo>
                  <a:pt x="37413" y="17444"/>
                </a:lnTo>
                <a:lnTo>
                  <a:pt x="29738" y="32781"/>
                </a:lnTo>
                <a:lnTo>
                  <a:pt x="16874" y="44237"/>
                </a:lnTo>
                <a:lnTo>
                  <a:pt x="0" y="50037"/>
                </a:lnTo>
                <a:lnTo>
                  <a:pt x="17772" y="51286"/>
                </a:lnTo>
                <a:lnTo>
                  <a:pt x="33073" y="58975"/>
                </a:lnTo>
                <a:lnTo>
                  <a:pt x="44341" y="71880"/>
                </a:lnTo>
                <a:lnTo>
                  <a:pt x="50012" y="88772"/>
                </a:lnTo>
                <a:lnTo>
                  <a:pt x="51272" y="71006"/>
                </a:lnTo>
                <a:lnTo>
                  <a:pt x="58951" y="55705"/>
                </a:lnTo>
                <a:lnTo>
                  <a:pt x="71838" y="44428"/>
                </a:lnTo>
                <a:lnTo>
                  <a:pt x="88722" y="38734"/>
                </a:lnTo>
                <a:lnTo>
                  <a:pt x="70940" y="37379"/>
                </a:lnTo>
                <a:lnTo>
                  <a:pt x="55616" y="29511"/>
                </a:lnTo>
                <a:lnTo>
                  <a:pt x="44345" y="16571"/>
                </a:lnTo>
                <a:lnTo>
                  <a:pt x="387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2667" y="1270000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5">
                <a:moveTo>
                  <a:pt x="27106" y="0"/>
                </a:moveTo>
                <a:lnTo>
                  <a:pt x="13524" y="922"/>
                </a:lnTo>
                <a:lnTo>
                  <a:pt x="3880" y="8905"/>
                </a:lnTo>
                <a:lnTo>
                  <a:pt x="0" y="20913"/>
                </a:lnTo>
                <a:lnTo>
                  <a:pt x="3709" y="33909"/>
                </a:lnTo>
                <a:lnTo>
                  <a:pt x="9927" y="40280"/>
                </a:lnTo>
                <a:lnTo>
                  <a:pt x="17799" y="43640"/>
                </a:lnTo>
                <a:lnTo>
                  <a:pt x="26357" y="43785"/>
                </a:lnTo>
                <a:lnTo>
                  <a:pt x="34636" y="40512"/>
                </a:lnTo>
                <a:lnTo>
                  <a:pt x="43232" y="30218"/>
                </a:lnTo>
                <a:lnTo>
                  <a:pt x="44426" y="17779"/>
                </a:lnTo>
                <a:lnTo>
                  <a:pt x="38843" y="6580"/>
                </a:lnTo>
                <a:lnTo>
                  <a:pt x="271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91640" y="161543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7624" y="0"/>
                </a:moveTo>
                <a:lnTo>
                  <a:pt x="14127" y="1250"/>
                </a:lnTo>
                <a:lnTo>
                  <a:pt x="4225" y="9334"/>
                </a:lnTo>
                <a:lnTo>
                  <a:pt x="0" y="21324"/>
                </a:lnTo>
                <a:lnTo>
                  <a:pt x="3532" y="34289"/>
                </a:lnTo>
                <a:lnTo>
                  <a:pt x="9827" y="40780"/>
                </a:lnTo>
                <a:lnTo>
                  <a:pt x="17856" y="44402"/>
                </a:lnTo>
                <a:lnTo>
                  <a:pt x="26569" y="44809"/>
                </a:lnTo>
                <a:lnTo>
                  <a:pt x="34914" y="41656"/>
                </a:lnTo>
                <a:lnTo>
                  <a:pt x="43844" y="30950"/>
                </a:lnTo>
                <a:lnTo>
                  <a:pt x="45090" y="18113"/>
                </a:lnTo>
                <a:lnTo>
                  <a:pt x="39425" y="6633"/>
                </a:lnTo>
                <a:lnTo>
                  <a:pt x="276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50469" y="1822719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4264" y="0"/>
                </a:moveTo>
                <a:lnTo>
                  <a:pt x="244" y="180"/>
                </a:lnTo>
                <a:lnTo>
                  <a:pt x="0" y="3159"/>
                </a:lnTo>
                <a:lnTo>
                  <a:pt x="1358" y="5191"/>
                </a:lnTo>
                <a:lnTo>
                  <a:pt x="4343" y="5318"/>
                </a:lnTo>
                <a:lnTo>
                  <a:pt x="6870" y="4556"/>
                </a:lnTo>
                <a:lnTo>
                  <a:pt x="7868" y="1748"/>
                </a:lnTo>
                <a:lnTo>
                  <a:pt x="42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1965" y="165557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8"/>
                </a:lnTo>
                <a:lnTo>
                  <a:pt x="4780" y="20954"/>
                </a:lnTo>
                <a:lnTo>
                  <a:pt x="11652" y="22478"/>
                </a:lnTo>
                <a:lnTo>
                  <a:pt x="16516" y="19303"/>
                </a:lnTo>
                <a:lnTo>
                  <a:pt x="20457" y="14466"/>
                </a:lnTo>
                <a:lnTo>
                  <a:pt x="20987" y="8508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14805" y="163118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2460" y="0"/>
                </a:moveTo>
                <a:lnTo>
                  <a:pt x="6186" y="478"/>
                </a:lnTo>
                <a:lnTo>
                  <a:pt x="1727" y="4016"/>
                </a:lnTo>
                <a:lnTo>
                  <a:pt x="0" y="9483"/>
                </a:lnTo>
                <a:lnTo>
                  <a:pt x="1919" y="15748"/>
                </a:lnTo>
                <a:lnTo>
                  <a:pt x="5081" y="20574"/>
                </a:lnTo>
                <a:lnTo>
                  <a:pt x="10809" y="21844"/>
                </a:lnTo>
                <a:lnTo>
                  <a:pt x="15673" y="18669"/>
                </a:lnTo>
                <a:lnTo>
                  <a:pt x="19679" y="13930"/>
                </a:lnTo>
                <a:lnTo>
                  <a:pt x="20363" y="8191"/>
                </a:lnTo>
                <a:lnTo>
                  <a:pt x="17898" y="3024"/>
                </a:lnTo>
                <a:lnTo>
                  <a:pt x="12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2338" y="202222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9"/>
                </a:lnTo>
                <a:lnTo>
                  <a:pt x="4780" y="20955"/>
                </a:lnTo>
                <a:lnTo>
                  <a:pt x="11652" y="22479"/>
                </a:lnTo>
                <a:lnTo>
                  <a:pt x="16516" y="19304"/>
                </a:lnTo>
                <a:lnTo>
                  <a:pt x="20457" y="14466"/>
                </a:lnTo>
                <a:lnTo>
                  <a:pt x="20987" y="8509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32353" y="292608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22484" y="0"/>
                </a:moveTo>
                <a:lnTo>
                  <a:pt x="9471" y="3948"/>
                </a:lnTo>
                <a:lnTo>
                  <a:pt x="1456" y="13684"/>
                </a:lnTo>
                <a:lnTo>
                  <a:pt x="0" y="26038"/>
                </a:lnTo>
                <a:lnTo>
                  <a:pt x="6660" y="37845"/>
                </a:lnTo>
                <a:lnTo>
                  <a:pt x="18619" y="44067"/>
                </a:lnTo>
                <a:lnTo>
                  <a:pt x="31122" y="42656"/>
                </a:lnTo>
                <a:lnTo>
                  <a:pt x="40970" y="34934"/>
                </a:lnTo>
                <a:lnTo>
                  <a:pt x="44963" y="22225"/>
                </a:lnTo>
                <a:lnTo>
                  <a:pt x="43207" y="13555"/>
                </a:lnTo>
                <a:lnTo>
                  <a:pt x="38405" y="6492"/>
                </a:lnTo>
                <a:lnTo>
                  <a:pt x="31264" y="1740"/>
                </a:lnTo>
                <a:lnTo>
                  <a:pt x="22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69314" y="330708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22124" y="0"/>
                </a:moveTo>
                <a:lnTo>
                  <a:pt x="9234" y="4004"/>
                </a:lnTo>
                <a:lnTo>
                  <a:pt x="1416" y="13843"/>
                </a:lnTo>
                <a:lnTo>
                  <a:pt x="0" y="26253"/>
                </a:lnTo>
                <a:lnTo>
                  <a:pt x="6312" y="37972"/>
                </a:lnTo>
                <a:lnTo>
                  <a:pt x="18395" y="44132"/>
                </a:lnTo>
                <a:lnTo>
                  <a:pt x="31182" y="42672"/>
                </a:lnTo>
                <a:lnTo>
                  <a:pt x="41317" y="34829"/>
                </a:lnTo>
                <a:lnTo>
                  <a:pt x="45441" y="21843"/>
                </a:lnTo>
                <a:lnTo>
                  <a:pt x="43555" y="13340"/>
                </a:lnTo>
                <a:lnTo>
                  <a:pt x="38469" y="6397"/>
                </a:lnTo>
                <a:lnTo>
                  <a:pt x="31039" y="1716"/>
                </a:lnTo>
                <a:lnTo>
                  <a:pt x="221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12743" y="196595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743" y="0"/>
                </a:moveTo>
                <a:lnTo>
                  <a:pt x="2317" y="0"/>
                </a:lnTo>
                <a:lnTo>
                  <a:pt x="0" y="1791"/>
                </a:lnTo>
                <a:lnTo>
                  <a:pt x="2009" y="5191"/>
                </a:lnTo>
                <a:lnTo>
                  <a:pt x="5385" y="7233"/>
                </a:lnTo>
                <a:lnTo>
                  <a:pt x="7168" y="4952"/>
                </a:lnTo>
                <a:lnTo>
                  <a:pt x="6355" y="2539"/>
                </a:lnTo>
                <a:lnTo>
                  <a:pt x="47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73664" y="12344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5831" y="0"/>
                </a:moveTo>
                <a:lnTo>
                  <a:pt x="10154" y="0"/>
                </a:lnTo>
                <a:lnTo>
                  <a:pt x="4334" y="1994"/>
                </a:lnTo>
                <a:lnTo>
                  <a:pt x="721" y="6905"/>
                </a:lnTo>
                <a:lnTo>
                  <a:pt x="0" y="13126"/>
                </a:lnTo>
                <a:lnTo>
                  <a:pt x="2852" y="19050"/>
                </a:lnTo>
                <a:lnTo>
                  <a:pt x="8378" y="22054"/>
                </a:lnTo>
                <a:lnTo>
                  <a:pt x="14207" y="21272"/>
                </a:lnTo>
                <a:lnTo>
                  <a:pt x="18820" y="17442"/>
                </a:lnTo>
                <a:lnTo>
                  <a:pt x="20695" y="11302"/>
                </a:lnTo>
                <a:lnTo>
                  <a:pt x="20695" y="5206"/>
                </a:lnTo>
                <a:lnTo>
                  <a:pt x="158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44361" y="434340"/>
            <a:ext cx="20955" cy="19685"/>
          </a:xfrm>
          <a:custGeom>
            <a:avLst/>
            <a:gdLst/>
            <a:ahLst/>
            <a:cxnLst/>
            <a:rect l="l" t="t" r="r" b="b"/>
            <a:pathLst>
              <a:path w="20954" h="19684">
                <a:moveTo>
                  <a:pt x="16495" y="0"/>
                </a:moveTo>
                <a:lnTo>
                  <a:pt x="10615" y="0"/>
                </a:lnTo>
                <a:lnTo>
                  <a:pt x="4243" y="1704"/>
                </a:lnTo>
                <a:lnTo>
                  <a:pt x="547" y="5921"/>
                </a:lnTo>
                <a:lnTo>
                  <a:pt x="0" y="11304"/>
                </a:lnTo>
                <a:lnTo>
                  <a:pt x="3071" y="16510"/>
                </a:lnTo>
                <a:lnTo>
                  <a:pt x="8653" y="19292"/>
                </a:lnTo>
                <a:lnTo>
                  <a:pt x="14393" y="18573"/>
                </a:lnTo>
                <a:lnTo>
                  <a:pt x="18877" y="15045"/>
                </a:lnTo>
                <a:lnTo>
                  <a:pt x="20686" y="9398"/>
                </a:lnTo>
                <a:lnTo>
                  <a:pt x="20686" y="3937"/>
                </a:lnTo>
                <a:lnTo>
                  <a:pt x="164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57030" y="106776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617" y="0"/>
                </a:moveTo>
                <a:lnTo>
                  <a:pt x="11419" y="2780"/>
                </a:lnTo>
                <a:lnTo>
                  <a:pt x="2276" y="12620"/>
                </a:lnTo>
                <a:lnTo>
                  <a:pt x="0" y="21349"/>
                </a:lnTo>
                <a:lnTo>
                  <a:pt x="1092" y="30067"/>
                </a:lnTo>
                <a:lnTo>
                  <a:pt x="5295" y="37713"/>
                </a:lnTo>
                <a:lnTo>
                  <a:pt x="12347" y="43227"/>
                </a:lnTo>
                <a:lnTo>
                  <a:pt x="25681" y="45088"/>
                </a:lnTo>
                <a:lnTo>
                  <a:pt x="37063" y="39354"/>
                </a:lnTo>
                <a:lnTo>
                  <a:pt x="43857" y="28475"/>
                </a:lnTo>
                <a:lnTo>
                  <a:pt x="43424" y="14906"/>
                </a:lnTo>
                <a:lnTo>
                  <a:pt x="35432" y="4101"/>
                </a:lnTo>
                <a:lnTo>
                  <a:pt x="236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83357" y="387937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565" y="0"/>
                </a:moveTo>
                <a:lnTo>
                  <a:pt x="11363" y="2780"/>
                </a:lnTo>
                <a:lnTo>
                  <a:pt x="2213" y="12620"/>
                </a:lnTo>
                <a:lnTo>
                  <a:pt x="0" y="21230"/>
                </a:lnTo>
                <a:lnTo>
                  <a:pt x="1218" y="29686"/>
                </a:lnTo>
                <a:lnTo>
                  <a:pt x="5544" y="37070"/>
                </a:lnTo>
                <a:lnTo>
                  <a:pt x="12653" y="42465"/>
                </a:lnTo>
                <a:lnTo>
                  <a:pt x="26036" y="44499"/>
                </a:lnTo>
                <a:lnTo>
                  <a:pt x="37472" y="39115"/>
                </a:lnTo>
                <a:lnTo>
                  <a:pt x="44178" y="28517"/>
                </a:lnTo>
                <a:lnTo>
                  <a:pt x="43374" y="14906"/>
                </a:lnTo>
                <a:lnTo>
                  <a:pt x="35382" y="4101"/>
                </a:lnTo>
                <a:lnTo>
                  <a:pt x="235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05669" y="16406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4138" y="0"/>
                </a:moveTo>
                <a:lnTo>
                  <a:pt x="11574" y="2875"/>
                </a:lnTo>
                <a:lnTo>
                  <a:pt x="2102" y="13096"/>
                </a:lnTo>
                <a:lnTo>
                  <a:pt x="0" y="21766"/>
                </a:lnTo>
                <a:lnTo>
                  <a:pt x="1476" y="30352"/>
                </a:lnTo>
                <a:lnTo>
                  <a:pt x="6063" y="37867"/>
                </a:lnTo>
                <a:lnTo>
                  <a:pt x="13290" y="43322"/>
                </a:lnTo>
                <a:lnTo>
                  <a:pt x="26624" y="45184"/>
                </a:lnTo>
                <a:lnTo>
                  <a:pt x="38005" y="39449"/>
                </a:lnTo>
                <a:lnTo>
                  <a:pt x="44794" y="28571"/>
                </a:lnTo>
                <a:lnTo>
                  <a:pt x="44355" y="15001"/>
                </a:lnTo>
                <a:lnTo>
                  <a:pt x="36247" y="4149"/>
                </a:lnTo>
                <a:lnTo>
                  <a:pt x="241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923289" y="9215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4737" y="0"/>
                </a:moveTo>
                <a:lnTo>
                  <a:pt x="2159" y="1524"/>
                </a:lnTo>
                <a:lnTo>
                  <a:pt x="1079" y="3810"/>
                </a:lnTo>
                <a:lnTo>
                  <a:pt x="0" y="5968"/>
                </a:lnTo>
                <a:lnTo>
                  <a:pt x="774" y="8254"/>
                </a:lnTo>
                <a:lnTo>
                  <a:pt x="3022" y="9271"/>
                </a:lnTo>
                <a:lnTo>
                  <a:pt x="5257" y="10413"/>
                </a:lnTo>
                <a:lnTo>
                  <a:pt x="8216" y="9905"/>
                </a:lnTo>
                <a:lnTo>
                  <a:pt x="9296" y="7747"/>
                </a:lnTo>
                <a:lnTo>
                  <a:pt x="10363" y="5461"/>
                </a:lnTo>
                <a:lnTo>
                  <a:pt x="9207" y="2159"/>
                </a:lnTo>
                <a:lnTo>
                  <a:pt x="6972" y="1015"/>
                </a:lnTo>
                <a:lnTo>
                  <a:pt x="47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47268" y="265973"/>
            <a:ext cx="5715" cy="8255"/>
          </a:xfrm>
          <a:custGeom>
            <a:avLst/>
            <a:gdLst/>
            <a:ahLst/>
            <a:cxnLst/>
            <a:rect l="l" t="t" r="r" b="b"/>
            <a:pathLst>
              <a:path w="5714" h="8254">
                <a:moveTo>
                  <a:pt x="2997" y="0"/>
                </a:moveTo>
                <a:lnTo>
                  <a:pt x="330" y="1361"/>
                </a:lnTo>
                <a:lnTo>
                  <a:pt x="0" y="3901"/>
                </a:lnTo>
                <a:lnTo>
                  <a:pt x="406" y="6822"/>
                </a:lnTo>
                <a:lnTo>
                  <a:pt x="2641" y="7965"/>
                </a:lnTo>
                <a:lnTo>
                  <a:pt x="5568" y="7326"/>
                </a:lnTo>
                <a:lnTo>
                  <a:pt x="5214" y="3329"/>
                </a:lnTo>
                <a:lnTo>
                  <a:pt x="29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29056" y="738560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751" y="0"/>
                </a:moveTo>
                <a:lnTo>
                  <a:pt x="1079" y="1341"/>
                </a:lnTo>
                <a:lnTo>
                  <a:pt x="0" y="3627"/>
                </a:lnTo>
                <a:lnTo>
                  <a:pt x="1155" y="6929"/>
                </a:lnTo>
                <a:lnTo>
                  <a:pt x="3403" y="8072"/>
                </a:lnTo>
                <a:lnTo>
                  <a:pt x="6324" y="7413"/>
                </a:lnTo>
                <a:lnTo>
                  <a:pt x="5970" y="3373"/>
                </a:lnTo>
                <a:lnTo>
                  <a:pt x="37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19797" y="860425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30">
                <a:moveTo>
                  <a:pt x="3238" y="0"/>
                </a:moveTo>
                <a:lnTo>
                  <a:pt x="1409" y="1904"/>
                </a:lnTo>
                <a:lnTo>
                  <a:pt x="330" y="4190"/>
                </a:lnTo>
                <a:lnTo>
                  <a:pt x="0" y="6730"/>
                </a:lnTo>
                <a:lnTo>
                  <a:pt x="1879" y="8509"/>
                </a:lnTo>
                <a:lnTo>
                  <a:pt x="4470" y="8889"/>
                </a:lnTo>
                <a:lnTo>
                  <a:pt x="10807" y="11049"/>
                </a:lnTo>
                <a:lnTo>
                  <a:pt x="12877" y="1015"/>
                </a:lnTo>
                <a:lnTo>
                  <a:pt x="5829" y="380"/>
                </a:lnTo>
                <a:lnTo>
                  <a:pt x="3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18896" y="419703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6" y="0"/>
                </a:moveTo>
                <a:lnTo>
                  <a:pt x="6822" y="1266"/>
                </a:lnTo>
                <a:lnTo>
                  <a:pt x="2514" y="5746"/>
                </a:lnTo>
                <a:lnTo>
                  <a:pt x="0" y="10953"/>
                </a:lnTo>
                <a:lnTo>
                  <a:pt x="2324" y="17684"/>
                </a:lnTo>
                <a:lnTo>
                  <a:pt x="7543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8" y="13331"/>
                </a:lnTo>
                <a:lnTo>
                  <a:pt x="22161" y="7016"/>
                </a:lnTo>
                <a:lnTo>
                  <a:pt x="18346" y="1924"/>
                </a:lnTo>
                <a:lnTo>
                  <a:pt x="126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99288" y="6715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287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30" y="16795"/>
                </a:lnTo>
                <a:lnTo>
                  <a:pt x="7150" y="19208"/>
                </a:lnTo>
                <a:lnTo>
                  <a:pt x="13591" y="20335"/>
                </a:lnTo>
                <a:lnTo>
                  <a:pt x="18800" y="17938"/>
                </a:lnTo>
                <a:lnTo>
                  <a:pt x="21750" y="13065"/>
                </a:lnTo>
                <a:lnTo>
                  <a:pt x="21412" y="6762"/>
                </a:lnTo>
                <a:lnTo>
                  <a:pt x="17712" y="1785"/>
                </a:lnTo>
                <a:lnTo>
                  <a:pt x="12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22896" y="684752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12293" y="0"/>
                </a:moveTo>
                <a:lnTo>
                  <a:pt x="6705" y="1404"/>
                </a:lnTo>
                <a:lnTo>
                  <a:pt x="2514" y="6000"/>
                </a:lnTo>
                <a:lnTo>
                  <a:pt x="0" y="11207"/>
                </a:lnTo>
                <a:lnTo>
                  <a:pt x="2324" y="17811"/>
                </a:lnTo>
                <a:lnTo>
                  <a:pt x="6794" y="19970"/>
                </a:lnTo>
                <a:lnTo>
                  <a:pt x="13291" y="20978"/>
                </a:lnTo>
                <a:lnTo>
                  <a:pt x="18624" y="18319"/>
                </a:lnTo>
                <a:lnTo>
                  <a:pt x="21699" y="13184"/>
                </a:lnTo>
                <a:lnTo>
                  <a:pt x="21424" y="6762"/>
                </a:lnTo>
                <a:lnTo>
                  <a:pt x="17720" y="1785"/>
                </a:lnTo>
                <a:lnTo>
                  <a:pt x="122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08849" y="434276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2536" y="0"/>
                </a:moveTo>
                <a:lnTo>
                  <a:pt x="6777" y="1095"/>
                </a:lnTo>
                <a:lnTo>
                  <a:pt x="2527" y="5524"/>
                </a:lnTo>
                <a:lnTo>
                  <a:pt x="0" y="10731"/>
                </a:lnTo>
                <a:lnTo>
                  <a:pt x="2324" y="17335"/>
                </a:lnTo>
                <a:lnTo>
                  <a:pt x="7543" y="19875"/>
                </a:lnTo>
                <a:lnTo>
                  <a:pt x="13730" y="20722"/>
                </a:lnTo>
                <a:lnTo>
                  <a:pt x="19097" y="18081"/>
                </a:lnTo>
                <a:lnTo>
                  <a:pt x="22345" y="13035"/>
                </a:lnTo>
                <a:lnTo>
                  <a:pt x="22174" y="6667"/>
                </a:lnTo>
                <a:lnTo>
                  <a:pt x="18202" y="1952"/>
                </a:lnTo>
                <a:lnTo>
                  <a:pt x="125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039" y="42592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4" y="0"/>
                </a:moveTo>
                <a:lnTo>
                  <a:pt x="6820" y="1266"/>
                </a:lnTo>
                <a:lnTo>
                  <a:pt x="2517" y="5746"/>
                </a:lnTo>
                <a:lnTo>
                  <a:pt x="0" y="10953"/>
                </a:lnTo>
                <a:lnTo>
                  <a:pt x="2320" y="17684"/>
                </a:lnTo>
                <a:lnTo>
                  <a:pt x="7542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9" y="13331"/>
                </a:lnTo>
                <a:lnTo>
                  <a:pt x="22165" y="7016"/>
                </a:lnTo>
                <a:lnTo>
                  <a:pt x="18346" y="1924"/>
                </a:lnTo>
                <a:lnTo>
                  <a:pt x="12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06716" y="844264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2288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04" y="16795"/>
                </a:lnTo>
                <a:lnTo>
                  <a:pt x="7137" y="19335"/>
                </a:lnTo>
                <a:lnTo>
                  <a:pt x="13264" y="20282"/>
                </a:lnTo>
                <a:lnTo>
                  <a:pt x="18515" y="17859"/>
                </a:lnTo>
                <a:lnTo>
                  <a:pt x="21648" y="13031"/>
                </a:lnTo>
                <a:lnTo>
                  <a:pt x="21424" y="6762"/>
                </a:lnTo>
                <a:lnTo>
                  <a:pt x="17718" y="1785"/>
                </a:lnTo>
                <a:lnTo>
                  <a:pt x="122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6" name="object 16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8348" y="603123"/>
            <a:ext cx="80581" cy="80644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694575" y="1875226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18923" y="0"/>
                </a:moveTo>
                <a:lnTo>
                  <a:pt x="7400" y="4849"/>
                </a:lnTo>
                <a:lnTo>
                  <a:pt x="197" y="15081"/>
                </a:lnTo>
                <a:lnTo>
                  <a:pt x="0" y="28503"/>
                </a:lnTo>
                <a:lnTo>
                  <a:pt x="7530" y="39814"/>
                </a:lnTo>
                <a:lnTo>
                  <a:pt x="19365" y="44696"/>
                </a:lnTo>
                <a:lnTo>
                  <a:pt x="31941" y="42719"/>
                </a:lnTo>
                <a:lnTo>
                  <a:pt x="41694" y="33456"/>
                </a:lnTo>
                <a:lnTo>
                  <a:pt x="44237" y="24868"/>
                </a:lnTo>
                <a:lnTo>
                  <a:pt x="43206" y="16184"/>
                </a:lnTo>
                <a:lnTo>
                  <a:pt x="39016" y="8453"/>
                </a:lnTo>
                <a:lnTo>
                  <a:pt x="32080" y="2722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21423" y="1163066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8923" y="0"/>
                </a:moveTo>
                <a:lnTo>
                  <a:pt x="7400" y="4857"/>
                </a:lnTo>
                <a:lnTo>
                  <a:pt x="197" y="15097"/>
                </a:lnTo>
                <a:lnTo>
                  <a:pt x="0" y="28574"/>
                </a:lnTo>
                <a:lnTo>
                  <a:pt x="7251" y="40074"/>
                </a:lnTo>
                <a:lnTo>
                  <a:pt x="18856" y="44751"/>
                </a:lnTo>
                <a:lnTo>
                  <a:pt x="31275" y="42451"/>
                </a:lnTo>
                <a:lnTo>
                  <a:pt x="40970" y="33019"/>
                </a:lnTo>
                <a:lnTo>
                  <a:pt x="43633" y="24509"/>
                </a:lnTo>
                <a:lnTo>
                  <a:pt x="42854" y="15986"/>
                </a:lnTo>
                <a:lnTo>
                  <a:pt x="38911" y="8391"/>
                </a:lnTo>
                <a:lnTo>
                  <a:pt x="32080" y="2666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97458" y="761388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9573" y="0"/>
                </a:moveTo>
                <a:lnTo>
                  <a:pt x="7699" y="4992"/>
                </a:lnTo>
                <a:lnTo>
                  <a:pt x="277" y="15414"/>
                </a:lnTo>
                <a:lnTo>
                  <a:pt x="0" y="28932"/>
                </a:lnTo>
                <a:lnTo>
                  <a:pt x="7538" y="40243"/>
                </a:lnTo>
                <a:lnTo>
                  <a:pt x="19377" y="45124"/>
                </a:lnTo>
                <a:lnTo>
                  <a:pt x="31953" y="43148"/>
                </a:lnTo>
                <a:lnTo>
                  <a:pt x="41706" y="33885"/>
                </a:lnTo>
                <a:lnTo>
                  <a:pt x="44424" y="25255"/>
                </a:lnTo>
                <a:lnTo>
                  <a:pt x="43778" y="16470"/>
                </a:lnTo>
                <a:lnTo>
                  <a:pt x="39972" y="8614"/>
                </a:lnTo>
                <a:lnTo>
                  <a:pt x="33210" y="2770"/>
                </a:lnTo>
                <a:lnTo>
                  <a:pt x="195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38555" y="167208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346" y="0"/>
                </a:moveTo>
                <a:lnTo>
                  <a:pt x="2374" y="253"/>
                </a:lnTo>
                <a:lnTo>
                  <a:pt x="0" y="4571"/>
                </a:lnTo>
                <a:lnTo>
                  <a:pt x="977" y="8000"/>
                </a:lnTo>
                <a:lnTo>
                  <a:pt x="5346" y="10287"/>
                </a:lnTo>
                <a:lnTo>
                  <a:pt x="7988" y="8889"/>
                </a:lnTo>
                <a:lnTo>
                  <a:pt x="10375" y="4571"/>
                </a:lnTo>
                <a:lnTo>
                  <a:pt x="9715" y="2285"/>
                </a:lnTo>
                <a:lnTo>
                  <a:pt x="7531" y="1142"/>
                </a:lnTo>
                <a:lnTo>
                  <a:pt x="53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10430" y="744219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2953" y="0"/>
                </a:moveTo>
                <a:lnTo>
                  <a:pt x="0" y="462"/>
                </a:lnTo>
                <a:lnTo>
                  <a:pt x="146" y="4460"/>
                </a:lnTo>
                <a:lnTo>
                  <a:pt x="2189" y="7911"/>
                </a:lnTo>
                <a:lnTo>
                  <a:pt x="4922" y="6730"/>
                </a:lnTo>
                <a:lnTo>
                  <a:pt x="6115" y="4571"/>
                </a:lnTo>
                <a:lnTo>
                  <a:pt x="4731" y="1904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55807" y="1292986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2953" y="0"/>
                </a:moveTo>
                <a:lnTo>
                  <a:pt x="0" y="480"/>
                </a:lnTo>
                <a:lnTo>
                  <a:pt x="148" y="4508"/>
                </a:lnTo>
                <a:lnTo>
                  <a:pt x="2194" y="7965"/>
                </a:lnTo>
                <a:lnTo>
                  <a:pt x="4934" y="6730"/>
                </a:lnTo>
                <a:lnTo>
                  <a:pt x="6115" y="4572"/>
                </a:lnTo>
                <a:lnTo>
                  <a:pt x="5137" y="1142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64781" y="1503299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4">
                <a:moveTo>
                  <a:pt x="7277" y="0"/>
                </a:moveTo>
                <a:lnTo>
                  <a:pt x="5359" y="1777"/>
                </a:lnTo>
                <a:lnTo>
                  <a:pt x="0" y="6350"/>
                </a:lnTo>
                <a:lnTo>
                  <a:pt x="7531" y="13335"/>
                </a:lnTo>
                <a:lnTo>
                  <a:pt x="11442" y="7874"/>
                </a:lnTo>
                <a:lnTo>
                  <a:pt x="13360" y="6096"/>
                </a:lnTo>
                <a:lnTo>
                  <a:pt x="13817" y="3555"/>
                </a:lnTo>
                <a:lnTo>
                  <a:pt x="12039" y="1650"/>
                </a:lnTo>
                <a:lnTo>
                  <a:pt x="9855" y="508"/>
                </a:lnTo>
                <a:lnTo>
                  <a:pt x="72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48855" y="972889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59"/>
                </a:lnTo>
                <a:lnTo>
                  <a:pt x="154" y="7219"/>
                </a:lnTo>
                <a:lnTo>
                  <a:pt x="0" y="13519"/>
                </a:lnTo>
                <a:lnTo>
                  <a:pt x="3550" y="18805"/>
                </a:lnTo>
                <a:lnTo>
                  <a:pt x="9126" y="21044"/>
                </a:lnTo>
                <a:lnTo>
                  <a:pt x="15028" y="20091"/>
                </a:lnTo>
                <a:lnTo>
                  <a:pt x="19558" y="15805"/>
                </a:lnTo>
                <a:lnTo>
                  <a:pt x="22339" y="10725"/>
                </a:lnTo>
                <a:lnTo>
                  <a:pt x="20370" y="3994"/>
                </a:lnTo>
                <a:lnTo>
                  <a:pt x="15278" y="1200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60107" y="67483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8818" y="0"/>
                </a:moveTo>
                <a:lnTo>
                  <a:pt x="3460" y="2111"/>
                </a:lnTo>
                <a:lnTo>
                  <a:pt x="93" y="6746"/>
                </a:lnTo>
                <a:lnTo>
                  <a:pt x="0" y="13001"/>
                </a:lnTo>
                <a:lnTo>
                  <a:pt x="3382" y="18315"/>
                </a:lnTo>
                <a:lnTo>
                  <a:pt x="8616" y="20558"/>
                </a:lnTo>
                <a:lnTo>
                  <a:pt x="14251" y="19466"/>
                </a:lnTo>
                <a:lnTo>
                  <a:pt x="18834" y="14779"/>
                </a:lnTo>
                <a:lnTo>
                  <a:pt x="21615" y="9699"/>
                </a:lnTo>
                <a:lnTo>
                  <a:pt x="19977" y="4111"/>
                </a:lnTo>
                <a:lnTo>
                  <a:pt x="14884" y="1317"/>
                </a:lnTo>
                <a:lnTo>
                  <a:pt x="88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512546" y="154008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93" y="18321"/>
                </a:lnTo>
                <a:lnTo>
                  <a:pt x="8974" y="20700"/>
                </a:lnTo>
                <a:lnTo>
                  <a:pt x="14857" y="19770"/>
                </a:lnTo>
                <a:lnTo>
                  <a:pt x="19558" y="15160"/>
                </a:lnTo>
                <a:lnTo>
                  <a:pt x="21945" y="10842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296202" y="138625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60" h="21590">
                <a:moveTo>
                  <a:pt x="9251" y="0"/>
                </a:moveTo>
                <a:lnTo>
                  <a:pt x="3924" y="2456"/>
                </a:lnTo>
                <a:lnTo>
                  <a:pt x="454" y="7342"/>
                </a:lnTo>
                <a:lnTo>
                  <a:pt x="0" y="13537"/>
                </a:lnTo>
                <a:lnTo>
                  <a:pt x="3550" y="18803"/>
                </a:lnTo>
                <a:lnTo>
                  <a:pt x="9126" y="20998"/>
                </a:lnTo>
                <a:lnTo>
                  <a:pt x="15028" y="20002"/>
                </a:lnTo>
                <a:lnTo>
                  <a:pt x="19557" y="15696"/>
                </a:lnTo>
                <a:lnTo>
                  <a:pt x="22339" y="10616"/>
                </a:lnTo>
                <a:lnTo>
                  <a:pt x="20358" y="3885"/>
                </a:lnTo>
                <a:lnTo>
                  <a:pt x="15278" y="1091"/>
                </a:lnTo>
                <a:lnTo>
                  <a:pt x="92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152385" y="763141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67"/>
                </a:lnTo>
                <a:lnTo>
                  <a:pt x="154" y="7235"/>
                </a:lnTo>
                <a:lnTo>
                  <a:pt x="0" y="13590"/>
                </a:lnTo>
                <a:lnTo>
                  <a:pt x="3550" y="18857"/>
                </a:lnTo>
                <a:lnTo>
                  <a:pt x="9126" y="21052"/>
                </a:lnTo>
                <a:lnTo>
                  <a:pt x="15028" y="20056"/>
                </a:lnTo>
                <a:lnTo>
                  <a:pt x="19557" y="15749"/>
                </a:lnTo>
                <a:lnTo>
                  <a:pt x="22339" y="10669"/>
                </a:lnTo>
                <a:lnTo>
                  <a:pt x="20370" y="3938"/>
                </a:lnTo>
                <a:lnTo>
                  <a:pt x="15278" y="1144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18553" y="1660350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43" y="18208"/>
                </a:lnTo>
                <a:lnTo>
                  <a:pt x="8783" y="20272"/>
                </a:lnTo>
                <a:lnTo>
                  <a:pt x="14450" y="19145"/>
                </a:lnTo>
                <a:lnTo>
                  <a:pt x="18872" y="14779"/>
                </a:lnTo>
                <a:lnTo>
                  <a:pt x="21653" y="9699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0" name="object 18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1031" y="976502"/>
            <a:ext cx="78460" cy="78486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2355" y="812800"/>
            <a:ext cx="71690" cy="68072"/>
          </a:xfrm>
          <a:prstGeom prst="rect">
            <a:avLst/>
          </a:prstGeom>
        </p:spPr>
      </p:pic>
      <p:sp>
        <p:nvSpPr>
          <p:cNvPr id="182" name="object 182"/>
          <p:cNvSpPr/>
          <p:nvPr/>
        </p:nvSpPr>
        <p:spPr>
          <a:xfrm>
            <a:off x="570328" y="614102"/>
            <a:ext cx="162560" cy="136525"/>
          </a:xfrm>
          <a:custGeom>
            <a:avLst/>
            <a:gdLst/>
            <a:ahLst/>
            <a:cxnLst/>
            <a:rect l="l" t="t" r="r" b="b"/>
            <a:pathLst>
              <a:path w="162559" h="136525">
                <a:moveTo>
                  <a:pt x="104740" y="0"/>
                </a:moveTo>
                <a:lnTo>
                  <a:pt x="55169" y="8830"/>
                </a:lnTo>
                <a:lnTo>
                  <a:pt x="19516" y="24167"/>
                </a:lnTo>
                <a:lnTo>
                  <a:pt x="0" y="63605"/>
                </a:lnTo>
                <a:lnTo>
                  <a:pt x="398" y="82855"/>
                </a:lnTo>
                <a:lnTo>
                  <a:pt x="22570" y="113607"/>
                </a:lnTo>
                <a:lnTo>
                  <a:pt x="51666" y="127323"/>
                </a:lnTo>
                <a:lnTo>
                  <a:pt x="61187" y="131452"/>
                </a:lnTo>
                <a:lnTo>
                  <a:pt x="70978" y="134641"/>
                </a:lnTo>
                <a:lnTo>
                  <a:pt x="80771" y="135949"/>
                </a:lnTo>
                <a:lnTo>
                  <a:pt x="90299" y="134435"/>
                </a:lnTo>
                <a:lnTo>
                  <a:pt x="96980" y="131641"/>
                </a:lnTo>
                <a:lnTo>
                  <a:pt x="102695" y="127831"/>
                </a:lnTo>
                <a:lnTo>
                  <a:pt x="107470" y="122624"/>
                </a:lnTo>
                <a:lnTo>
                  <a:pt x="121050" y="108676"/>
                </a:lnTo>
                <a:lnTo>
                  <a:pt x="133822" y="93906"/>
                </a:lnTo>
                <a:lnTo>
                  <a:pt x="145700" y="78351"/>
                </a:lnTo>
                <a:lnTo>
                  <a:pt x="156593" y="62045"/>
                </a:lnTo>
                <a:lnTo>
                  <a:pt x="162280" y="44102"/>
                </a:lnTo>
                <a:lnTo>
                  <a:pt x="158084" y="27945"/>
                </a:lnTo>
                <a:lnTo>
                  <a:pt x="146465" y="14646"/>
                </a:lnTo>
                <a:lnTo>
                  <a:pt x="129885" y="5276"/>
                </a:lnTo>
                <a:lnTo>
                  <a:pt x="104740" y="0"/>
                </a:lnTo>
                <a:close/>
              </a:path>
            </a:pathLst>
          </a:custGeom>
          <a:solidFill>
            <a:srgbClr val="EAD1A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3" name="object 183"/>
          <p:cNvGrpSpPr/>
          <p:nvPr/>
        </p:nvGrpSpPr>
        <p:grpSpPr>
          <a:xfrm>
            <a:off x="202416" y="406908"/>
            <a:ext cx="326390" cy="526415"/>
            <a:chOff x="202416" y="406908"/>
            <a:chExt cx="326390" cy="526415"/>
          </a:xfrm>
        </p:grpSpPr>
        <p:sp>
          <p:nvSpPr>
            <p:cNvPr id="184" name="object 184"/>
            <p:cNvSpPr/>
            <p:nvPr/>
          </p:nvSpPr>
          <p:spPr>
            <a:xfrm>
              <a:off x="202416" y="662178"/>
              <a:ext cx="290830" cy="271145"/>
            </a:xfrm>
            <a:custGeom>
              <a:avLst/>
              <a:gdLst/>
              <a:ahLst/>
              <a:cxnLst/>
              <a:rect l="l" t="t" r="r" b="b"/>
              <a:pathLst>
                <a:path w="290830" h="271144">
                  <a:moveTo>
                    <a:pt x="128164" y="0"/>
                  </a:moveTo>
                  <a:lnTo>
                    <a:pt x="77056" y="24590"/>
                  </a:lnTo>
                  <a:lnTo>
                    <a:pt x="42533" y="51466"/>
                  </a:lnTo>
                  <a:lnTo>
                    <a:pt x="14479" y="85401"/>
                  </a:lnTo>
                  <a:lnTo>
                    <a:pt x="0" y="126585"/>
                  </a:lnTo>
                  <a:lnTo>
                    <a:pt x="465" y="148462"/>
                  </a:lnTo>
                  <a:lnTo>
                    <a:pt x="22114" y="194468"/>
                  </a:lnTo>
                  <a:lnTo>
                    <a:pt x="59774" y="231521"/>
                  </a:lnTo>
                  <a:lnTo>
                    <a:pt x="102969" y="262310"/>
                  </a:lnTo>
                  <a:lnTo>
                    <a:pt x="151536" y="270922"/>
                  </a:lnTo>
                  <a:lnTo>
                    <a:pt x="167776" y="269458"/>
                  </a:lnTo>
                  <a:lnTo>
                    <a:pt x="206868" y="262439"/>
                  </a:lnTo>
                  <a:lnTo>
                    <a:pt x="249169" y="229235"/>
                  </a:lnTo>
                  <a:lnTo>
                    <a:pt x="267846" y="212010"/>
                  </a:lnTo>
                  <a:lnTo>
                    <a:pt x="276407" y="202963"/>
                  </a:lnTo>
                  <a:lnTo>
                    <a:pt x="283561" y="192786"/>
                  </a:lnTo>
                  <a:lnTo>
                    <a:pt x="290367" y="167399"/>
                  </a:lnTo>
                  <a:lnTo>
                    <a:pt x="288500" y="137620"/>
                  </a:lnTo>
                  <a:lnTo>
                    <a:pt x="279219" y="109007"/>
                  </a:lnTo>
                  <a:lnTo>
                    <a:pt x="263787" y="87122"/>
                  </a:lnTo>
                  <a:lnTo>
                    <a:pt x="240746" y="71453"/>
                  </a:lnTo>
                  <a:lnTo>
                    <a:pt x="215340" y="59118"/>
                  </a:lnTo>
                  <a:lnTo>
                    <a:pt x="189939" y="45831"/>
                  </a:lnTo>
                  <a:lnTo>
                    <a:pt x="166911" y="27305"/>
                  </a:lnTo>
                  <a:lnTo>
                    <a:pt x="158466" y="18162"/>
                  </a:lnTo>
                  <a:lnTo>
                    <a:pt x="149466" y="9509"/>
                  </a:lnTo>
                  <a:lnTo>
                    <a:pt x="139503" y="2926"/>
                  </a:lnTo>
                  <a:lnTo>
                    <a:pt x="12816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2690" y="406908"/>
              <a:ext cx="182336" cy="23406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007" y="541655"/>
              <a:ext cx="83422" cy="80137"/>
            </a:xfrm>
            <a:prstGeom prst="rect">
              <a:avLst/>
            </a:prstGeom>
          </p:spPr>
        </p:pic>
      </p:grpSp>
      <p:pic>
        <p:nvPicPr>
          <p:cNvPr id="187" name="object 18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1344" y="365377"/>
            <a:ext cx="188134" cy="158700"/>
          </a:xfrm>
          <a:prstGeom prst="rect">
            <a:avLst/>
          </a:prstGeom>
        </p:spPr>
      </p:pic>
      <p:grpSp>
        <p:nvGrpSpPr>
          <p:cNvPr id="188" name="object 188"/>
          <p:cNvGrpSpPr/>
          <p:nvPr/>
        </p:nvGrpSpPr>
        <p:grpSpPr>
          <a:xfrm>
            <a:off x="832103" y="1173480"/>
            <a:ext cx="7477759" cy="1700530"/>
            <a:chOff x="832103" y="1173480"/>
            <a:chExt cx="7477759" cy="1700530"/>
          </a:xfrm>
        </p:grpSpPr>
        <p:sp>
          <p:nvSpPr>
            <p:cNvPr id="189" name="object 189"/>
            <p:cNvSpPr/>
            <p:nvPr/>
          </p:nvSpPr>
          <p:spPr>
            <a:xfrm>
              <a:off x="6396355" y="1705483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0" y="0"/>
                  </a:moveTo>
                  <a:lnTo>
                    <a:pt x="1778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07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2103" y="1173480"/>
              <a:ext cx="7477506" cy="1700022"/>
            </a:xfrm>
            <a:prstGeom prst="rect">
              <a:avLst/>
            </a:prstGeom>
          </p:spPr>
        </p:pic>
      </p:grpSp>
      <p:sp>
        <p:nvSpPr>
          <p:cNvPr id="191" name="object 191"/>
          <p:cNvSpPr txBox="1">
            <a:spLocks noGrp="1"/>
          </p:cNvSpPr>
          <p:nvPr>
            <p:ph type="title"/>
          </p:nvPr>
        </p:nvSpPr>
        <p:spPr>
          <a:xfrm>
            <a:off x="3362071" y="385698"/>
            <a:ext cx="24187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0"/>
              <a:t>T</a:t>
            </a:r>
            <a:r>
              <a:rPr dirty="0" spc="-565"/>
              <a:t>o</a:t>
            </a:r>
            <a:r>
              <a:rPr dirty="0" spc="-370"/>
              <a:t>tal</a:t>
            </a:r>
            <a:r>
              <a:rPr dirty="0" spc="-285"/>
              <a:t> </a:t>
            </a:r>
            <a:r>
              <a:rPr dirty="0" spc="-400"/>
              <a:t>Payl</a:t>
            </a:r>
            <a:r>
              <a:rPr dirty="0" spc="-470"/>
              <a:t>o</a:t>
            </a:r>
            <a:r>
              <a:rPr dirty="0" spc="-430"/>
              <a:t>ad</a:t>
            </a:r>
            <a:r>
              <a:rPr dirty="0" spc="-295"/>
              <a:t> </a:t>
            </a:r>
            <a:r>
              <a:rPr dirty="0" spc="-215"/>
              <a:t>Mass</a:t>
            </a:r>
          </a:p>
        </p:txBody>
      </p:sp>
      <p:sp>
        <p:nvSpPr>
          <p:cNvPr id="192" name="object 192"/>
          <p:cNvSpPr txBox="1"/>
          <p:nvPr/>
        </p:nvSpPr>
        <p:spPr>
          <a:xfrm>
            <a:off x="1023010" y="3024632"/>
            <a:ext cx="69132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90">
                <a:solidFill>
                  <a:srgbClr val="D3DCFF"/>
                </a:solidFill>
                <a:latin typeface="Roboto"/>
                <a:cs typeface="Roboto"/>
              </a:rPr>
              <a:t>ľhis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queíy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gives</a:t>
            </a:r>
            <a:r>
              <a:rPr dirty="0" sz="1200" spc="3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 total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payload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mass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in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kg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wheíe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NASA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(CRS)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was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customeí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which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is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48,213kg.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3459" y="1217675"/>
            <a:ext cx="85344" cy="853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30540" y="550163"/>
            <a:ext cx="83819" cy="8534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7148" y="85496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19" y="0"/>
                </a:moveTo>
                <a:lnTo>
                  <a:pt x="37388" y="37464"/>
                </a:lnTo>
                <a:lnTo>
                  <a:pt x="0" y="42672"/>
                </a:lnTo>
                <a:lnTo>
                  <a:pt x="37388" y="48133"/>
                </a:lnTo>
                <a:lnTo>
                  <a:pt x="42519" y="85344"/>
                </a:lnTo>
                <a:lnTo>
                  <a:pt x="47929" y="48133"/>
                </a:lnTo>
                <a:lnTo>
                  <a:pt x="85318" y="42672"/>
                </a:lnTo>
                <a:lnTo>
                  <a:pt x="47929" y="37464"/>
                </a:lnTo>
                <a:lnTo>
                  <a:pt x="425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464307" y="268224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799" y="0"/>
                </a:moveTo>
                <a:lnTo>
                  <a:pt x="37337" y="37337"/>
                </a:lnTo>
                <a:lnTo>
                  <a:pt x="0" y="42545"/>
                </a:lnTo>
                <a:lnTo>
                  <a:pt x="37337" y="48005"/>
                </a:lnTo>
                <a:lnTo>
                  <a:pt x="42799" y="85343"/>
                </a:lnTo>
                <a:lnTo>
                  <a:pt x="48006" y="48005"/>
                </a:lnTo>
                <a:lnTo>
                  <a:pt x="85343" y="42545"/>
                </a:lnTo>
                <a:lnTo>
                  <a:pt x="48006" y="37337"/>
                </a:lnTo>
                <a:lnTo>
                  <a:pt x="4279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179626" y="56388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2834" y="0"/>
                </a:moveTo>
                <a:lnTo>
                  <a:pt x="13914" y="1883"/>
                </a:lnTo>
                <a:lnTo>
                  <a:pt x="6659" y="6969"/>
                </a:lnTo>
                <a:lnTo>
                  <a:pt x="1783" y="14412"/>
                </a:lnTo>
                <a:lnTo>
                  <a:pt x="0" y="23367"/>
                </a:lnTo>
                <a:lnTo>
                  <a:pt x="4058" y="36240"/>
                </a:lnTo>
                <a:lnTo>
                  <a:pt x="14065" y="44053"/>
                </a:lnTo>
                <a:lnTo>
                  <a:pt x="26767" y="45460"/>
                </a:lnTo>
                <a:lnTo>
                  <a:pt x="38912" y="39115"/>
                </a:lnTo>
                <a:lnTo>
                  <a:pt x="45321" y="27056"/>
                </a:lnTo>
                <a:lnTo>
                  <a:pt x="43880" y="14271"/>
                </a:lnTo>
                <a:lnTo>
                  <a:pt x="35935" y="4129"/>
                </a:lnTo>
                <a:lnTo>
                  <a:pt x="22834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38606" y="550163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2479" y="0"/>
                </a:moveTo>
                <a:lnTo>
                  <a:pt x="13699" y="1740"/>
                </a:lnTo>
                <a:lnTo>
                  <a:pt x="6557" y="6492"/>
                </a:lnTo>
                <a:lnTo>
                  <a:pt x="1756" y="13555"/>
                </a:lnTo>
                <a:lnTo>
                  <a:pt x="0" y="22225"/>
                </a:lnTo>
                <a:lnTo>
                  <a:pt x="3993" y="34934"/>
                </a:lnTo>
                <a:lnTo>
                  <a:pt x="13841" y="42656"/>
                </a:lnTo>
                <a:lnTo>
                  <a:pt x="26344" y="44067"/>
                </a:lnTo>
                <a:lnTo>
                  <a:pt x="38303" y="37846"/>
                </a:lnTo>
                <a:lnTo>
                  <a:pt x="44963" y="26038"/>
                </a:lnTo>
                <a:lnTo>
                  <a:pt x="43507" y="13684"/>
                </a:lnTo>
                <a:lnTo>
                  <a:pt x="35492" y="3948"/>
                </a:lnTo>
                <a:lnTo>
                  <a:pt x="2247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01168" y="58826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3317" y="0"/>
                </a:moveTo>
                <a:lnTo>
                  <a:pt x="14401" y="1762"/>
                </a:lnTo>
                <a:lnTo>
                  <a:pt x="6972" y="6572"/>
                </a:lnTo>
                <a:lnTo>
                  <a:pt x="1885" y="13716"/>
                </a:lnTo>
                <a:lnTo>
                  <a:pt x="0" y="22478"/>
                </a:lnTo>
                <a:lnTo>
                  <a:pt x="4124" y="35865"/>
                </a:lnTo>
                <a:lnTo>
                  <a:pt x="14258" y="43942"/>
                </a:lnTo>
                <a:lnTo>
                  <a:pt x="27046" y="45446"/>
                </a:lnTo>
                <a:lnTo>
                  <a:pt x="39128" y="39115"/>
                </a:lnTo>
                <a:lnTo>
                  <a:pt x="45441" y="27056"/>
                </a:lnTo>
                <a:lnTo>
                  <a:pt x="44024" y="14271"/>
                </a:lnTo>
                <a:lnTo>
                  <a:pt x="36206" y="4129"/>
                </a:lnTo>
                <a:lnTo>
                  <a:pt x="2331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90600" y="15697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6616" y="0"/>
                </a:moveTo>
                <a:lnTo>
                  <a:pt x="1650" y="0"/>
                </a:lnTo>
                <a:lnTo>
                  <a:pt x="0" y="1650"/>
                </a:lnTo>
                <a:lnTo>
                  <a:pt x="0" y="4190"/>
                </a:lnTo>
                <a:lnTo>
                  <a:pt x="0" y="6603"/>
                </a:lnTo>
                <a:lnTo>
                  <a:pt x="1650" y="9143"/>
                </a:lnTo>
                <a:lnTo>
                  <a:pt x="6616" y="9143"/>
                </a:lnTo>
                <a:lnTo>
                  <a:pt x="9093" y="6603"/>
                </a:lnTo>
                <a:lnTo>
                  <a:pt x="9093" y="1650"/>
                </a:lnTo>
                <a:lnTo>
                  <a:pt x="661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6011" y="454151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856" y="0"/>
                </a:moveTo>
                <a:lnTo>
                  <a:pt x="2428" y="0"/>
                </a:lnTo>
                <a:lnTo>
                  <a:pt x="808" y="2539"/>
                </a:lnTo>
                <a:lnTo>
                  <a:pt x="0" y="4952"/>
                </a:lnTo>
                <a:lnTo>
                  <a:pt x="1783" y="7233"/>
                </a:lnTo>
                <a:lnTo>
                  <a:pt x="5160" y="5191"/>
                </a:lnTo>
                <a:lnTo>
                  <a:pt x="7170" y="1791"/>
                </a:lnTo>
                <a:lnTo>
                  <a:pt x="485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56310" y="150876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19">
                <a:moveTo>
                  <a:pt x="4851" y="0"/>
                </a:moveTo>
                <a:lnTo>
                  <a:pt x="2425" y="0"/>
                </a:lnTo>
                <a:lnTo>
                  <a:pt x="0" y="2412"/>
                </a:lnTo>
                <a:lnTo>
                  <a:pt x="0" y="4825"/>
                </a:lnTo>
                <a:lnTo>
                  <a:pt x="1783" y="7179"/>
                </a:lnTo>
                <a:lnTo>
                  <a:pt x="5159" y="5175"/>
                </a:lnTo>
                <a:lnTo>
                  <a:pt x="7168" y="1789"/>
                </a:lnTo>
                <a:lnTo>
                  <a:pt x="485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80287" y="123444"/>
            <a:ext cx="13970" cy="10795"/>
          </a:xfrm>
          <a:custGeom>
            <a:avLst/>
            <a:gdLst/>
            <a:ahLst/>
            <a:cxnLst/>
            <a:rect l="l" t="t" r="r" b="b"/>
            <a:pathLst>
              <a:path w="13970" h="10794">
                <a:moveTo>
                  <a:pt x="3644" y="0"/>
                </a:moveTo>
                <a:lnTo>
                  <a:pt x="914" y="761"/>
                </a:lnTo>
                <a:lnTo>
                  <a:pt x="0" y="3047"/>
                </a:lnTo>
                <a:lnTo>
                  <a:pt x="0" y="5333"/>
                </a:lnTo>
                <a:lnTo>
                  <a:pt x="914" y="7619"/>
                </a:lnTo>
                <a:lnTo>
                  <a:pt x="3644" y="8381"/>
                </a:lnTo>
                <a:lnTo>
                  <a:pt x="10921" y="10667"/>
                </a:lnTo>
                <a:lnTo>
                  <a:pt x="13665" y="1523"/>
                </a:lnTo>
                <a:lnTo>
                  <a:pt x="6375" y="761"/>
                </a:lnTo>
                <a:lnTo>
                  <a:pt x="3644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21563" y="38100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540" y="0"/>
                </a:moveTo>
                <a:lnTo>
                  <a:pt x="4864" y="0"/>
                </a:lnTo>
                <a:lnTo>
                  <a:pt x="0" y="5207"/>
                </a:lnTo>
                <a:lnTo>
                  <a:pt x="0" y="11302"/>
                </a:lnTo>
                <a:lnTo>
                  <a:pt x="1875" y="17442"/>
                </a:lnTo>
                <a:lnTo>
                  <a:pt x="6488" y="21272"/>
                </a:lnTo>
                <a:lnTo>
                  <a:pt x="12317" y="22054"/>
                </a:lnTo>
                <a:lnTo>
                  <a:pt x="17843" y="19050"/>
                </a:lnTo>
                <a:lnTo>
                  <a:pt x="20695" y="13126"/>
                </a:lnTo>
                <a:lnTo>
                  <a:pt x="19973" y="6905"/>
                </a:lnTo>
                <a:lnTo>
                  <a:pt x="16361" y="1994"/>
                </a:lnTo>
                <a:lnTo>
                  <a:pt x="1054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50876" y="691895"/>
            <a:ext cx="20955" cy="19685"/>
          </a:xfrm>
          <a:custGeom>
            <a:avLst/>
            <a:gdLst/>
            <a:ahLst/>
            <a:cxnLst/>
            <a:rect l="l" t="t" r="r" b="b"/>
            <a:pathLst>
              <a:path w="20955" h="19684">
                <a:moveTo>
                  <a:pt x="10071" y="0"/>
                </a:moveTo>
                <a:lnTo>
                  <a:pt x="4191" y="0"/>
                </a:lnTo>
                <a:lnTo>
                  <a:pt x="0" y="3937"/>
                </a:lnTo>
                <a:lnTo>
                  <a:pt x="0" y="9398"/>
                </a:lnTo>
                <a:lnTo>
                  <a:pt x="1809" y="15045"/>
                </a:lnTo>
                <a:lnTo>
                  <a:pt x="6292" y="18573"/>
                </a:lnTo>
                <a:lnTo>
                  <a:pt x="12033" y="19292"/>
                </a:lnTo>
                <a:lnTo>
                  <a:pt x="17614" y="16509"/>
                </a:lnTo>
                <a:lnTo>
                  <a:pt x="20686" y="11304"/>
                </a:lnTo>
                <a:lnTo>
                  <a:pt x="20139" y="5921"/>
                </a:lnTo>
                <a:lnTo>
                  <a:pt x="16443" y="1704"/>
                </a:lnTo>
                <a:lnTo>
                  <a:pt x="1007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979932" y="405384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5" h="20954">
                <a:moveTo>
                  <a:pt x="10071" y="0"/>
                </a:moveTo>
                <a:lnTo>
                  <a:pt x="5029" y="0"/>
                </a:lnTo>
                <a:lnTo>
                  <a:pt x="0" y="4952"/>
                </a:lnTo>
                <a:lnTo>
                  <a:pt x="0" y="10540"/>
                </a:lnTo>
                <a:lnTo>
                  <a:pt x="1809" y="16406"/>
                </a:lnTo>
                <a:lnTo>
                  <a:pt x="6292" y="20034"/>
                </a:lnTo>
                <a:lnTo>
                  <a:pt x="12033" y="20756"/>
                </a:lnTo>
                <a:lnTo>
                  <a:pt x="17614" y="17906"/>
                </a:lnTo>
                <a:lnTo>
                  <a:pt x="20686" y="12376"/>
                </a:lnTo>
                <a:lnTo>
                  <a:pt x="20139" y="6524"/>
                </a:lnTo>
                <a:lnTo>
                  <a:pt x="16443" y="1887"/>
                </a:lnTo>
                <a:lnTo>
                  <a:pt x="1007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949452" y="667512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5" h="21590">
                <a:moveTo>
                  <a:pt x="10540" y="0"/>
                </a:moveTo>
                <a:lnTo>
                  <a:pt x="4864" y="0"/>
                </a:lnTo>
                <a:lnTo>
                  <a:pt x="0" y="5079"/>
                </a:lnTo>
                <a:lnTo>
                  <a:pt x="0" y="10922"/>
                </a:lnTo>
                <a:lnTo>
                  <a:pt x="1875" y="16843"/>
                </a:lnTo>
                <a:lnTo>
                  <a:pt x="6488" y="20383"/>
                </a:lnTo>
                <a:lnTo>
                  <a:pt x="12317" y="21066"/>
                </a:lnTo>
                <a:lnTo>
                  <a:pt x="17843" y="18414"/>
                </a:lnTo>
                <a:lnTo>
                  <a:pt x="20695" y="12698"/>
                </a:lnTo>
                <a:lnTo>
                  <a:pt x="19973" y="6683"/>
                </a:lnTo>
                <a:lnTo>
                  <a:pt x="16361" y="1930"/>
                </a:lnTo>
                <a:lnTo>
                  <a:pt x="1054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0" y="216408"/>
            <a:ext cx="13335" cy="20955"/>
          </a:xfrm>
          <a:custGeom>
            <a:avLst/>
            <a:gdLst/>
            <a:ahLst/>
            <a:cxnLst/>
            <a:rect l="l" t="t" r="r" b="b"/>
            <a:pathLst>
              <a:path w="13335" h="20954">
                <a:moveTo>
                  <a:pt x="2112" y="0"/>
                </a:moveTo>
                <a:lnTo>
                  <a:pt x="0" y="0"/>
                </a:lnTo>
                <a:lnTo>
                  <a:pt x="0" y="20253"/>
                </a:lnTo>
                <a:lnTo>
                  <a:pt x="3997" y="20738"/>
                </a:lnTo>
                <a:lnTo>
                  <a:pt x="9868" y="17906"/>
                </a:lnTo>
                <a:lnTo>
                  <a:pt x="12898" y="12322"/>
                </a:lnTo>
                <a:lnTo>
                  <a:pt x="12130" y="6476"/>
                </a:lnTo>
                <a:lnTo>
                  <a:pt x="8293" y="1869"/>
                </a:lnTo>
                <a:lnTo>
                  <a:pt x="211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034796" y="254508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5" h="20954">
                <a:moveTo>
                  <a:pt x="10071" y="0"/>
                </a:moveTo>
                <a:lnTo>
                  <a:pt x="4190" y="0"/>
                </a:lnTo>
                <a:lnTo>
                  <a:pt x="0" y="4190"/>
                </a:lnTo>
                <a:lnTo>
                  <a:pt x="0" y="10159"/>
                </a:lnTo>
                <a:lnTo>
                  <a:pt x="1809" y="16134"/>
                </a:lnTo>
                <a:lnTo>
                  <a:pt x="6292" y="19859"/>
                </a:lnTo>
                <a:lnTo>
                  <a:pt x="12033" y="20607"/>
                </a:lnTo>
                <a:lnTo>
                  <a:pt x="17614" y="17652"/>
                </a:lnTo>
                <a:lnTo>
                  <a:pt x="20567" y="12055"/>
                </a:lnTo>
                <a:lnTo>
                  <a:pt x="19819" y="6302"/>
                </a:lnTo>
                <a:lnTo>
                  <a:pt x="16084" y="1811"/>
                </a:lnTo>
                <a:lnTo>
                  <a:pt x="1007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9" name="object 9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1544" y="50292"/>
            <a:ext cx="89865" cy="89916"/>
          </a:xfrm>
          <a:prstGeom prst="rect">
            <a:avLst/>
          </a:prstGeom>
        </p:spPr>
      </p:pic>
      <p:sp>
        <p:nvSpPr>
          <p:cNvPr id="100" name="object 100"/>
          <p:cNvSpPr/>
          <p:nvPr/>
        </p:nvSpPr>
        <p:spPr>
          <a:xfrm>
            <a:off x="88104" y="645620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0611" y="0"/>
                </a:moveTo>
                <a:lnTo>
                  <a:pt x="8796" y="4101"/>
                </a:lnTo>
                <a:lnTo>
                  <a:pt x="806" y="14906"/>
                </a:lnTo>
                <a:lnTo>
                  <a:pt x="0" y="28517"/>
                </a:lnTo>
                <a:lnTo>
                  <a:pt x="6703" y="39116"/>
                </a:lnTo>
                <a:lnTo>
                  <a:pt x="18136" y="44499"/>
                </a:lnTo>
                <a:lnTo>
                  <a:pt x="31517" y="42465"/>
                </a:lnTo>
                <a:lnTo>
                  <a:pt x="38627" y="37070"/>
                </a:lnTo>
                <a:lnTo>
                  <a:pt x="42956" y="29686"/>
                </a:lnTo>
                <a:lnTo>
                  <a:pt x="44175" y="21230"/>
                </a:lnTo>
                <a:lnTo>
                  <a:pt x="41955" y="12620"/>
                </a:lnTo>
                <a:lnTo>
                  <a:pt x="32811" y="2780"/>
                </a:lnTo>
                <a:lnTo>
                  <a:pt x="2061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65174" y="421751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0660" y="0"/>
                </a:moveTo>
                <a:lnTo>
                  <a:pt x="8547" y="4149"/>
                </a:lnTo>
                <a:lnTo>
                  <a:pt x="432" y="15001"/>
                </a:lnTo>
                <a:lnTo>
                  <a:pt x="0" y="28571"/>
                </a:lnTo>
                <a:lnTo>
                  <a:pt x="6793" y="39449"/>
                </a:lnTo>
                <a:lnTo>
                  <a:pt x="18175" y="45184"/>
                </a:lnTo>
                <a:lnTo>
                  <a:pt x="31509" y="43322"/>
                </a:lnTo>
                <a:lnTo>
                  <a:pt x="38735" y="37867"/>
                </a:lnTo>
                <a:lnTo>
                  <a:pt x="43318" y="30353"/>
                </a:lnTo>
                <a:lnTo>
                  <a:pt x="44794" y="21766"/>
                </a:lnTo>
                <a:lnTo>
                  <a:pt x="42697" y="13096"/>
                </a:lnTo>
                <a:lnTo>
                  <a:pt x="33225" y="2875"/>
                </a:lnTo>
                <a:lnTo>
                  <a:pt x="2066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62794" y="523656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2576" y="0"/>
                </a:moveTo>
                <a:lnTo>
                  <a:pt x="354" y="3329"/>
                </a:lnTo>
                <a:lnTo>
                  <a:pt x="0" y="7326"/>
                </a:lnTo>
                <a:lnTo>
                  <a:pt x="2926" y="7965"/>
                </a:lnTo>
                <a:lnTo>
                  <a:pt x="5161" y="6949"/>
                </a:lnTo>
                <a:lnTo>
                  <a:pt x="5580" y="3901"/>
                </a:lnTo>
                <a:lnTo>
                  <a:pt x="5250" y="1361"/>
                </a:lnTo>
                <a:lnTo>
                  <a:pt x="257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80257" y="996297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2576" y="0"/>
                </a:moveTo>
                <a:lnTo>
                  <a:pt x="354" y="3367"/>
                </a:lnTo>
                <a:lnTo>
                  <a:pt x="0" y="7377"/>
                </a:lnTo>
                <a:lnTo>
                  <a:pt x="2926" y="8018"/>
                </a:lnTo>
                <a:lnTo>
                  <a:pt x="5161" y="6875"/>
                </a:lnTo>
                <a:lnTo>
                  <a:pt x="6330" y="3573"/>
                </a:lnTo>
                <a:lnTo>
                  <a:pt x="5250" y="1287"/>
                </a:lnTo>
                <a:lnTo>
                  <a:pt x="257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82956" y="1118108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5" h="11430">
                <a:moveTo>
                  <a:pt x="9651" y="0"/>
                </a:moveTo>
                <a:lnTo>
                  <a:pt x="7048" y="380"/>
                </a:lnTo>
                <a:lnTo>
                  <a:pt x="0" y="1015"/>
                </a:lnTo>
                <a:lnTo>
                  <a:pt x="2082" y="11049"/>
                </a:lnTo>
                <a:lnTo>
                  <a:pt x="8407" y="8889"/>
                </a:lnTo>
                <a:lnTo>
                  <a:pt x="11010" y="8636"/>
                </a:lnTo>
                <a:lnTo>
                  <a:pt x="12890" y="6730"/>
                </a:lnTo>
                <a:lnTo>
                  <a:pt x="12547" y="4190"/>
                </a:lnTo>
                <a:lnTo>
                  <a:pt x="11480" y="1904"/>
                </a:lnTo>
                <a:lnTo>
                  <a:pt x="965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74401" y="677402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676" y="0"/>
                </a:moveTo>
                <a:lnTo>
                  <a:pt x="3993" y="1910"/>
                </a:lnTo>
                <a:lnTo>
                  <a:pt x="171" y="7000"/>
                </a:lnTo>
                <a:lnTo>
                  <a:pt x="0" y="13368"/>
                </a:lnTo>
                <a:lnTo>
                  <a:pt x="3246" y="18414"/>
                </a:lnTo>
                <a:lnTo>
                  <a:pt x="8610" y="21056"/>
                </a:lnTo>
                <a:lnTo>
                  <a:pt x="14789" y="20208"/>
                </a:lnTo>
                <a:lnTo>
                  <a:pt x="20021" y="17668"/>
                </a:lnTo>
                <a:lnTo>
                  <a:pt x="22333" y="11064"/>
                </a:lnTo>
                <a:lnTo>
                  <a:pt x="19818" y="5857"/>
                </a:lnTo>
                <a:lnTo>
                  <a:pt x="15518" y="1303"/>
                </a:lnTo>
                <a:lnTo>
                  <a:pt x="967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94599" y="324850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9463" y="0"/>
                </a:moveTo>
                <a:lnTo>
                  <a:pt x="4037" y="1823"/>
                </a:lnTo>
                <a:lnTo>
                  <a:pt x="332" y="6873"/>
                </a:lnTo>
                <a:lnTo>
                  <a:pt x="0" y="13102"/>
                </a:lnTo>
                <a:lnTo>
                  <a:pt x="2948" y="17938"/>
                </a:lnTo>
                <a:lnTo>
                  <a:pt x="8154" y="20321"/>
                </a:lnTo>
                <a:lnTo>
                  <a:pt x="14594" y="19192"/>
                </a:lnTo>
                <a:lnTo>
                  <a:pt x="19814" y="16779"/>
                </a:lnTo>
                <a:lnTo>
                  <a:pt x="21757" y="11191"/>
                </a:lnTo>
                <a:lnTo>
                  <a:pt x="19242" y="5984"/>
                </a:lnTo>
                <a:lnTo>
                  <a:pt x="15052" y="1391"/>
                </a:lnTo>
                <a:lnTo>
                  <a:pt x="946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43260" y="683625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676" y="0"/>
                </a:moveTo>
                <a:lnTo>
                  <a:pt x="3993" y="1910"/>
                </a:lnTo>
                <a:lnTo>
                  <a:pt x="171" y="7000"/>
                </a:lnTo>
                <a:lnTo>
                  <a:pt x="0" y="13368"/>
                </a:lnTo>
                <a:lnTo>
                  <a:pt x="3246" y="18414"/>
                </a:lnTo>
                <a:lnTo>
                  <a:pt x="8610" y="21056"/>
                </a:lnTo>
                <a:lnTo>
                  <a:pt x="14789" y="20208"/>
                </a:lnTo>
                <a:lnTo>
                  <a:pt x="20021" y="17668"/>
                </a:lnTo>
                <a:lnTo>
                  <a:pt x="22333" y="11064"/>
                </a:lnTo>
                <a:lnTo>
                  <a:pt x="19818" y="5857"/>
                </a:lnTo>
                <a:lnTo>
                  <a:pt x="15518" y="1303"/>
                </a:lnTo>
                <a:lnTo>
                  <a:pt x="967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86714" y="860805"/>
            <a:ext cx="80645" cy="80645"/>
          </a:xfrm>
          <a:custGeom>
            <a:avLst/>
            <a:gdLst/>
            <a:ahLst/>
            <a:cxnLst/>
            <a:rect l="l" t="t" r="r" b="b"/>
            <a:pathLst>
              <a:path w="80645" h="80644">
                <a:moveTo>
                  <a:pt x="56590" y="55373"/>
                </a:moveTo>
                <a:lnTo>
                  <a:pt x="17250" y="55373"/>
                </a:lnTo>
                <a:lnTo>
                  <a:pt x="34194" y="57800"/>
                </a:lnTo>
                <a:lnTo>
                  <a:pt x="48966" y="66442"/>
                </a:lnTo>
                <a:lnTo>
                  <a:pt x="59702" y="80645"/>
                </a:lnTo>
                <a:lnTo>
                  <a:pt x="55367" y="63353"/>
                </a:lnTo>
                <a:lnTo>
                  <a:pt x="56590" y="55373"/>
                </a:lnTo>
                <a:close/>
              </a:path>
              <a:path w="80645" h="80644">
                <a:moveTo>
                  <a:pt x="20878" y="0"/>
                </a:moveTo>
                <a:lnTo>
                  <a:pt x="25312" y="17311"/>
                </a:lnTo>
                <a:lnTo>
                  <a:pt x="22874" y="34290"/>
                </a:lnTo>
                <a:lnTo>
                  <a:pt x="14219" y="49077"/>
                </a:lnTo>
                <a:lnTo>
                  <a:pt x="0" y="59817"/>
                </a:lnTo>
                <a:lnTo>
                  <a:pt x="17250" y="55373"/>
                </a:lnTo>
                <a:lnTo>
                  <a:pt x="56590" y="55373"/>
                </a:lnTo>
                <a:lnTo>
                  <a:pt x="57977" y="46323"/>
                </a:lnTo>
                <a:lnTo>
                  <a:pt x="66666" y="31531"/>
                </a:lnTo>
                <a:lnTo>
                  <a:pt x="74942" y="25235"/>
                </a:lnTo>
                <a:lnTo>
                  <a:pt x="63634" y="25235"/>
                </a:lnTo>
                <a:lnTo>
                  <a:pt x="46656" y="22812"/>
                </a:lnTo>
                <a:lnTo>
                  <a:pt x="31712" y="14222"/>
                </a:lnTo>
                <a:lnTo>
                  <a:pt x="20878" y="0"/>
                </a:lnTo>
                <a:close/>
              </a:path>
              <a:path w="80645" h="80644">
                <a:moveTo>
                  <a:pt x="80568" y="20955"/>
                </a:moveTo>
                <a:lnTo>
                  <a:pt x="63634" y="25235"/>
                </a:lnTo>
                <a:lnTo>
                  <a:pt x="74942" y="25235"/>
                </a:lnTo>
                <a:lnTo>
                  <a:pt x="80568" y="20955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76819" y="2132963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5313" y="0"/>
                </a:moveTo>
                <a:lnTo>
                  <a:pt x="12156" y="2668"/>
                </a:lnTo>
                <a:lnTo>
                  <a:pt x="5220" y="8453"/>
                </a:lnTo>
                <a:lnTo>
                  <a:pt x="1030" y="16178"/>
                </a:lnTo>
                <a:lnTo>
                  <a:pt x="0" y="24832"/>
                </a:lnTo>
                <a:lnTo>
                  <a:pt x="2542" y="33402"/>
                </a:lnTo>
                <a:lnTo>
                  <a:pt x="12295" y="42666"/>
                </a:lnTo>
                <a:lnTo>
                  <a:pt x="24872" y="44642"/>
                </a:lnTo>
                <a:lnTo>
                  <a:pt x="36711" y="39760"/>
                </a:lnTo>
                <a:lnTo>
                  <a:pt x="44249" y="28449"/>
                </a:lnTo>
                <a:lnTo>
                  <a:pt x="44044" y="15045"/>
                </a:lnTo>
                <a:lnTo>
                  <a:pt x="36837" y="4843"/>
                </a:lnTo>
                <a:lnTo>
                  <a:pt x="2531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350581" y="1420766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4">
                <a:moveTo>
                  <a:pt x="24702" y="0"/>
                </a:moveTo>
                <a:lnTo>
                  <a:pt x="11546" y="2649"/>
                </a:lnTo>
                <a:lnTo>
                  <a:pt x="4722" y="8374"/>
                </a:lnTo>
                <a:lnTo>
                  <a:pt x="781" y="15968"/>
                </a:lnTo>
                <a:lnTo>
                  <a:pt x="0" y="24491"/>
                </a:lnTo>
                <a:lnTo>
                  <a:pt x="2656" y="33002"/>
                </a:lnTo>
                <a:lnTo>
                  <a:pt x="12351" y="42487"/>
                </a:lnTo>
                <a:lnTo>
                  <a:pt x="24771" y="44781"/>
                </a:lnTo>
                <a:lnTo>
                  <a:pt x="36379" y="40074"/>
                </a:lnTo>
                <a:lnTo>
                  <a:pt x="43638" y="28557"/>
                </a:lnTo>
                <a:lnTo>
                  <a:pt x="43434" y="15132"/>
                </a:lnTo>
                <a:lnTo>
                  <a:pt x="36226" y="4887"/>
                </a:lnTo>
                <a:lnTo>
                  <a:pt x="2470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73754" y="1019073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19">
                <a:moveTo>
                  <a:pt x="24852" y="0"/>
                </a:moveTo>
                <a:lnTo>
                  <a:pt x="11208" y="2768"/>
                </a:lnTo>
                <a:lnTo>
                  <a:pt x="4446" y="8612"/>
                </a:lnTo>
                <a:lnTo>
                  <a:pt x="642" y="16468"/>
                </a:lnTo>
                <a:lnTo>
                  <a:pt x="0" y="25253"/>
                </a:lnTo>
                <a:lnTo>
                  <a:pt x="2724" y="33883"/>
                </a:lnTo>
                <a:lnTo>
                  <a:pt x="12477" y="43148"/>
                </a:lnTo>
                <a:lnTo>
                  <a:pt x="25053" y="45138"/>
                </a:lnTo>
                <a:lnTo>
                  <a:pt x="36888" y="40294"/>
                </a:lnTo>
                <a:lnTo>
                  <a:pt x="44419" y="29057"/>
                </a:lnTo>
                <a:lnTo>
                  <a:pt x="44148" y="15466"/>
                </a:lnTo>
                <a:lnTo>
                  <a:pt x="36729" y="5006"/>
                </a:lnTo>
                <a:lnTo>
                  <a:pt x="2485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66712" y="192976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5016" y="0"/>
                </a:moveTo>
                <a:lnTo>
                  <a:pt x="2832" y="1143"/>
                </a:lnTo>
                <a:lnTo>
                  <a:pt x="660" y="2412"/>
                </a:lnTo>
                <a:lnTo>
                  <a:pt x="0" y="4572"/>
                </a:lnTo>
                <a:lnTo>
                  <a:pt x="1193" y="6731"/>
                </a:lnTo>
                <a:lnTo>
                  <a:pt x="2387" y="9017"/>
                </a:lnTo>
                <a:lnTo>
                  <a:pt x="5029" y="10287"/>
                </a:lnTo>
                <a:lnTo>
                  <a:pt x="9385" y="8001"/>
                </a:lnTo>
                <a:lnTo>
                  <a:pt x="10375" y="4572"/>
                </a:lnTo>
                <a:lnTo>
                  <a:pt x="7988" y="254"/>
                </a:lnTo>
                <a:lnTo>
                  <a:pt x="501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0" y="1001902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5">
                <a:moveTo>
                  <a:pt x="2258" y="0"/>
                </a:moveTo>
                <a:lnTo>
                  <a:pt x="475" y="1905"/>
                </a:lnTo>
                <a:lnTo>
                  <a:pt x="0" y="2821"/>
                </a:lnTo>
                <a:lnTo>
                  <a:pt x="0" y="6218"/>
                </a:lnTo>
                <a:lnTo>
                  <a:pt x="283" y="6731"/>
                </a:lnTo>
                <a:lnTo>
                  <a:pt x="3020" y="7965"/>
                </a:lnTo>
                <a:lnTo>
                  <a:pt x="5064" y="4508"/>
                </a:lnTo>
                <a:lnTo>
                  <a:pt x="5211" y="480"/>
                </a:lnTo>
                <a:lnTo>
                  <a:pt x="225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7035" y="1760982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5">
                <a:moveTo>
                  <a:pt x="6539" y="0"/>
                </a:moveTo>
                <a:lnTo>
                  <a:pt x="3962" y="507"/>
                </a:lnTo>
                <a:lnTo>
                  <a:pt x="1781" y="1650"/>
                </a:lnTo>
                <a:lnTo>
                  <a:pt x="0" y="3555"/>
                </a:lnTo>
                <a:lnTo>
                  <a:pt x="466" y="6222"/>
                </a:lnTo>
                <a:lnTo>
                  <a:pt x="2383" y="8000"/>
                </a:lnTo>
                <a:lnTo>
                  <a:pt x="6290" y="13334"/>
                </a:lnTo>
                <a:lnTo>
                  <a:pt x="13817" y="6476"/>
                </a:lnTo>
                <a:lnTo>
                  <a:pt x="8458" y="1777"/>
                </a:lnTo>
                <a:lnTo>
                  <a:pt x="653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4442" y="1230572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3190" y="0"/>
                </a:moveTo>
                <a:lnTo>
                  <a:pt x="7061" y="1200"/>
                </a:lnTo>
                <a:lnTo>
                  <a:pt x="1974" y="3994"/>
                </a:lnTo>
                <a:lnTo>
                  <a:pt x="0" y="10725"/>
                </a:lnTo>
                <a:lnTo>
                  <a:pt x="2781" y="15805"/>
                </a:lnTo>
                <a:lnTo>
                  <a:pt x="7311" y="20091"/>
                </a:lnTo>
                <a:lnTo>
                  <a:pt x="13213" y="21044"/>
                </a:lnTo>
                <a:lnTo>
                  <a:pt x="18790" y="18805"/>
                </a:lnTo>
                <a:lnTo>
                  <a:pt x="22343" y="13519"/>
                </a:lnTo>
                <a:lnTo>
                  <a:pt x="22189" y="7219"/>
                </a:lnTo>
                <a:lnTo>
                  <a:pt x="18686" y="2359"/>
                </a:lnTo>
                <a:lnTo>
                  <a:pt x="1319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33908" y="932566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803" y="0"/>
                </a:moveTo>
                <a:lnTo>
                  <a:pt x="6731" y="1264"/>
                </a:lnTo>
                <a:lnTo>
                  <a:pt x="1651" y="4058"/>
                </a:lnTo>
                <a:lnTo>
                  <a:pt x="0" y="9646"/>
                </a:lnTo>
                <a:lnTo>
                  <a:pt x="2781" y="14726"/>
                </a:lnTo>
                <a:lnTo>
                  <a:pt x="7369" y="19413"/>
                </a:lnTo>
                <a:lnTo>
                  <a:pt x="13004" y="20504"/>
                </a:lnTo>
                <a:lnTo>
                  <a:pt x="18240" y="18262"/>
                </a:lnTo>
                <a:lnTo>
                  <a:pt x="21628" y="12948"/>
                </a:lnTo>
                <a:lnTo>
                  <a:pt x="21534" y="6711"/>
                </a:lnTo>
                <a:lnTo>
                  <a:pt x="18165" y="2105"/>
                </a:lnTo>
                <a:lnTo>
                  <a:pt x="1280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81152" y="1797764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3126" y="0"/>
                </a:moveTo>
                <a:lnTo>
                  <a:pt x="7061" y="1317"/>
                </a:lnTo>
                <a:lnTo>
                  <a:pt x="1968" y="4111"/>
                </a:lnTo>
                <a:lnTo>
                  <a:pt x="0" y="10842"/>
                </a:lnTo>
                <a:lnTo>
                  <a:pt x="2387" y="15160"/>
                </a:lnTo>
                <a:lnTo>
                  <a:pt x="7083" y="19788"/>
                </a:lnTo>
                <a:lnTo>
                  <a:pt x="12966" y="20748"/>
                </a:lnTo>
                <a:lnTo>
                  <a:pt x="18450" y="18375"/>
                </a:lnTo>
                <a:lnTo>
                  <a:pt x="21945" y="13001"/>
                </a:lnTo>
                <a:lnTo>
                  <a:pt x="21852" y="6746"/>
                </a:lnTo>
                <a:lnTo>
                  <a:pt x="18484" y="2111"/>
                </a:lnTo>
                <a:lnTo>
                  <a:pt x="1312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97103" y="1643939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89">
                <a:moveTo>
                  <a:pt x="13086" y="0"/>
                </a:moveTo>
                <a:lnTo>
                  <a:pt x="7061" y="1091"/>
                </a:lnTo>
                <a:lnTo>
                  <a:pt x="1968" y="3885"/>
                </a:lnTo>
                <a:lnTo>
                  <a:pt x="0" y="10616"/>
                </a:lnTo>
                <a:lnTo>
                  <a:pt x="2781" y="15696"/>
                </a:lnTo>
                <a:lnTo>
                  <a:pt x="7310" y="20002"/>
                </a:lnTo>
                <a:lnTo>
                  <a:pt x="13212" y="20998"/>
                </a:lnTo>
                <a:lnTo>
                  <a:pt x="18788" y="18803"/>
                </a:lnTo>
                <a:lnTo>
                  <a:pt x="22339" y="13537"/>
                </a:lnTo>
                <a:lnTo>
                  <a:pt x="21879" y="7342"/>
                </a:lnTo>
                <a:lnTo>
                  <a:pt x="18410" y="2456"/>
                </a:lnTo>
                <a:lnTo>
                  <a:pt x="1308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75424" y="1918086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2847" y="0"/>
                </a:moveTo>
                <a:lnTo>
                  <a:pt x="6781" y="1264"/>
                </a:lnTo>
                <a:lnTo>
                  <a:pt x="1689" y="4058"/>
                </a:lnTo>
                <a:lnTo>
                  <a:pt x="0" y="9646"/>
                </a:lnTo>
                <a:lnTo>
                  <a:pt x="2781" y="14726"/>
                </a:lnTo>
                <a:lnTo>
                  <a:pt x="7210" y="19091"/>
                </a:lnTo>
                <a:lnTo>
                  <a:pt x="12880" y="20218"/>
                </a:lnTo>
                <a:lnTo>
                  <a:pt x="18222" y="18155"/>
                </a:lnTo>
                <a:lnTo>
                  <a:pt x="21666" y="12948"/>
                </a:lnTo>
                <a:lnTo>
                  <a:pt x="21572" y="6711"/>
                </a:lnTo>
                <a:lnTo>
                  <a:pt x="18205" y="2105"/>
                </a:lnTo>
                <a:lnTo>
                  <a:pt x="1284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300841" y="1132332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4">
                <a:moveTo>
                  <a:pt x="25017" y="0"/>
                </a:moveTo>
                <a:lnTo>
                  <a:pt x="16017" y="761"/>
                </a:lnTo>
                <a:lnTo>
                  <a:pt x="4800" y="8100"/>
                </a:lnTo>
                <a:lnTo>
                  <a:pt x="0" y="19653"/>
                </a:lnTo>
                <a:lnTo>
                  <a:pt x="2033" y="32015"/>
                </a:lnTo>
                <a:lnTo>
                  <a:pt x="11318" y="41782"/>
                </a:lnTo>
                <a:lnTo>
                  <a:pt x="24606" y="44505"/>
                </a:lnTo>
                <a:lnTo>
                  <a:pt x="36464" y="39655"/>
                </a:lnTo>
                <a:lnTo>
                  <a:pt x="44037" y="29424"/>
                </a:lnTo>
                <a:lnTo>
                  <a:pt x="44465" y="16001"/>
                </a:lnTo>
                <a:lnTo>
                  <a:pt x="40253" y="8048"/>
                </a:lnTo>
                <a:lnTo>
                  <a:pt x="33432" y="2571"/>
                </a:lnTo>
                <a:lnTo>
                  <a:pt x="2501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677858" y="746416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4">
                <a:moveTo>
                  <a:pt x="24943" y="0"/>
                </a:moveTo>
                <a:lnTo>
                  <a:pt x="16065" y="724"/>
                </a:lnTo>
                <a:lnTo>
                  <a:pt x="4794" y="8006"/>
                </a:lnTo>
                <a:lnTo>
                  <a:pt x="0" y="19552"/>
                </a:lnTo>
                <a:lnTo>
                  <a:pt x="2063" y="31906"/>
                </a:lnTo>
                <a:lnTo>
                  <a:pt x="11366" y="41618"/>
                </a:lnTo>
                <a:lnTo>
                  <a:pt x="24568" y="44755"/>
                </a:lnTo>
                <a:lnTo>
                  <a:pt x="36115" y="39951"/>
                </a:lnTo>
                <a:lnTo>
                  <a:pt x="43352" y="29598"/>
                </a:lnTo>
                <a:lnTo>
                  <a:pt x="43624" y="16091"/>
                </a:lnTo>
                <a:lnTo>
                  <a:pt x="39604" y="8171"/>
                </a:lnTo>
                <a:lnTo>
                  <a:pt x="33083" y="2645"/>
                </a:lnTo>
                <a:lnTo>
                  <a:pt x="2494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521807" y="336071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20">
                <a:moveTo>
                  <a:pt x="25568" y="0"/>
                </a:moveTo>
                <a:lnTo>
                  <a:pt x="16668" y="605"/>
                </a:lnTo>
                <a:lnTo>
                  <a:pt x="4976" y="8153"/>
                </a:lnTo>
                <a:lnTo>
                  <a:pt x="0" y="20036"/>
                </a:lnTo>
                <a:lnTo>
                  <a:pt x="2024" y="32680"/>
                </a:lnTo>
                <a:lnTo>
                  <a:pt x="11334" y="42515"/>
                </a:lnTo>
                <a:lnTo>
                  <a:pt x="24622" y="45309"/>
                </a:lnTo>
                <a:lnTo>
                  <a:pt x="36480" y="40483"/>
                </a:lnTo>
                <a:lnTo>
                  <a:pt x="44053" y="30227"/>
                </a:lnTo>
                <a:lnTo>
                  <a:pt x="44481" y="16734"/>
                </a:lnTo>
                <a:lnTo>
                  <a:pt x="40368" y="8695"/>
                </a:lnTo>
                <a:lnTo>
                  <a:pt x="33766" y="2907"/>
                </a:lnTo>
                <a:lnTo>
                  <a:pt x="2556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3182873" y="972947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60" h="10159">
                <a:moveTo>
                  <a:pt x="6731" y="0"/>
                </a:moveTo>
                <a:lnTo>
                  <a:pt x="4318" y="635"/>
                </a:lnTo>
                <a:lnTo>
                  <a:pt x="1905" y="1397"/>
                </a:lnTo>
                <a:lnTo>
                  <a:pt x="0" y="3682"/>
                </a:lnTo>
                <a:lnTo>
                  <a:pt x="634" y="5968"/>
                </a:lnTo>
                <a:lnTo>
                  <a:pt x="1269" y="8381"/>
                </a:lnTo>
                <a:lnTo>
                  <a:pt x="4318" y="10160"/>
                </a:lnTo>
                <a:lnTo>
                  <a:pt x="6731" y="9398"/>
                </a:lnTo>
                <a:lnTo>
                  <a:pt x="9143" y="8762"/>
                </a:lnTo>
                <a:lnTo>
                  <a:pt x="10032" y="5968"/>
                </a:lnTo>
                <a:lnTo>
                  <a:pt x="8762" y="1142"/>
                </a:lnTo>
                <a:lnTo>
                  <a:pt x="673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652918" y="194310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1762" y="0"/>
                </a:moveTo>
                <a:lnTo>
                  <a:pt x="0" y="2393"/>
                </a:lnTo>
                <a:lnTo>
                  <a:pt x="2905" y="5143"/>
                </a:lnTo>
                <a:lnTo>
                  <a:pt x="6762" y="6179"/>
                </a:lnTo>
                <a:lnTo>
                  <a:pt x="7858" y="3428"/>
                </a:lnTo>
                <a:lnTo>
                  <a:pt x="7223" y="1015"/>
                </a:lnTo>
                <a:lnTo>
                  <a:pt x="4429" y="126"/>
                </a:lnTo>
                <a:lnTo>
                  <a:pt x="176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3070240" y="552830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4">
                <a:moveTo>
                  <a:pt x="4175" y="0"/>
                </a:moveTo>
                <a:lnTo>
                  <a:pt x="1762" y="635"/>
                </a:lnTo>
                <a:lnTo>
                  <a:pt x="0" y="3046"/>
                </a:lnTo>
                <a:lnTo>
                  <a:pt x="2905" y="5826"/>
                </a:lnTo>
                <a:lnTo>
                  <a:pt x="6762" y="6867"/>
                </a:lnTo>
                <a:lnTo>
                  <a:pt x="7858" y="4064"/>
                </a:lnTo>
                <a:lnTo>
                  <a:pt x="7223" y="1651"/>
                </a:lnTo>
                <a:lnTo>
                  <a:pt x="4175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157092" y="762000"/>
            <a:ext cx="10160" cy="12065"/>
          </a:xfrm>
          <a:custGeom>
            <a:avLst/>
            <a:gdLst/>
            <a:ahLst/>
            <a:cxnLst/>
            <a:rect l="l" t="t" r="r" b="b"/>
            <a:pathLst>
              <a:path w="10160" h="12065">
                <a:moveTo>
                  <a:pt x="5206" y="0"/>
                </a:moveTo>
                <a:lnTo>
                  <a:pt x="2793" y="635"/>
                </a:lnTo>
                <a:lnTo>
                  <a:pt x="634" y="2159"/>
                </a:lnTo>
                <a:lnTo>
                  <a:pt x="507" y="4825"/>
                </a:lnTo>
                <a:lnTo>
                  <a:pt x="0" y="11811"/>
                </a:lnTo>
                <a:lnTo>
                  <a:pt x="10159" y="11557"/>
                </a:lnTo>
                <a:lnTo>
                  <a:pt x="9143" y="4952"/>
                </a:lnTo>
                <a:lnTo>
                  <a:pt x="9270" y="2286"/>
                </a:lnTo>
                <a:lnTo>
                  <a:pt x="7874" y="126"/>
                </a:lnTo>
                <a:lnTo>
                  <a:pt x="520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2773330" y="391033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59">
                <a:moveTo>
                  <a:pt x="13049" y="0"/>
                </a:moveTo>
                <a:lnTo>
                  <a:pt x="7461" y="1524"/>
                </a:lnTo>
                <a:lnTo>
                  <a:pt x="2266" y="5008"/>
                </a:lnTo>
                <a:lnTo>
                  <a:pt x="0" y="10540"/>
                </a:lnTo>
                <a:lnTo>
                  <a:pt x="924" y="16454"/>
                </a:lnTo>
                <a:lnTo>
                  <a:pt x="5302" y="21081"/>
                </a:lnTo>
                <a:lnTo>
                  <a:pt x="11509" y="22357"/>
                </a:lnTo>
                <a:lnTo>
                  <a:pt x="17049" y="20050"/>
                </a:lnTo>
                <a:lnTo>
                  <a:pt x="20589" y="15241"/>
                </a:lnTo>
                <a:lnTo>
                  <a:pt x="20796" y="9016"/>
                </a:lnTo>
                <a:lnTo>
                  <a:pt x="19145" y="3428"/>
                </a:lnTo>
                <a:lnTo>
                  <a:pt x="1304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429462" y="311404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13128" y="0"/>
                </a:moveTo>
                <a:lnTo>
                  <a:pt x="7540" y="1524"/>
                </a:lnTo>
                <a:lnTo>
                  <a:pt x="2323" y="4889"/>
                </a:lnTo>
                <a:lnTo>
                  <a:pt x="0" y="10160"/>
                </a:lnTo>
                <a:lnTo>
                  <a:pt x="843" y="15811"/>
                </a:lnTo>
                <a:lnTo>
                  <a:pt x="5127" y="20320"/>
                </a:lnTo>
                <a:lnTo>
                  <a:pt x="11233" y="21722"/>
                </a:lnTo>
                <a:lnTo>
                  <a:pt x="16541" y="19637"/>
                </a:lnTo>
                <a:lnTo>
                  <a:pt x="19825" y="14908"/>
                </a:lnTo>
                <a:lnTo>
                  <a:pt x="19859" y="8382"/>
                </a:lnTo>
                <a:lnTo>
                  <a:pt x="18208" y="2794"/>
                </a:lnTo>
                <a:lnTo>
                  <a:pt x="1312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2931239" y="103149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3128" y="0"/>
                </a:moveTo>
                <a:lnTo>
                  <a:pt x="7540" y="1523"/>
                </a:lnTo>
                <a:lnTo>
                  <a:pt x="2323" y="4889"/>
                </a:lnTo>
                <a:lnTo>
                  <a:pt x="0" y="10160"/>
                </a:lnTo>
                <a:lnTo>
                  <a:pt x="843" y="15811"/>
                </a:lnTo>
                <a:lnTo>
                  <a:pt x="5127" y="20319"/>
                </a:lnTo>
                <a:lnTo>
                  <a:pt x="11406" y="21701"/>
                </a:lnTo>
                <a:lnTo>
                  <a:pt x="16970" y="19557"/>
                </a:lnTo>
                <a:lnTo>
                  <a:pt x="20486" y="14747"/>
                </a:lnTo>
                <a:lnTo>
                  <a:pt x="20621" y="8127"/>
                </a:lnTo>
                <a:lnTo>
                  <a:pt x="19224" y="3428"/>
                </a:lnTo>
                <a:lnTo>
                  <a:pt x="1312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2669714" y="1073277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59">
                <a:moveTo>
                  <a:pt x="12652" y="0"/>
                </a:moveTo>
                <a:lnTo>
                  <a:pt x="7191" y="1524"/>
                </a:lnTo>
                <a:lnTo>
                  <a:pt x="2101" y="4972"/>
                </a:lnTo>
                <a:lnTo>
                  <a:pt x="0" y="10445"/>
                </a:lnTo>
                <a:lnTo>
                  <a:pt x="922" y="16347"/>
                </a:lnTo>
                <a:lnTo>
                  <a:pt x="4905" y="21082"/>
                </a:lnTo>
                <a:lnTo>
                  <a:pt x="11166" y="22338"/>
                </a:lnTo>
                <a:lnTo>
                  <a:pt x="16700" y="19986"/>
                </a:lnTo>
                <a:lnTo>
                  <a:pt x="20210" y="15134"/>
                </a:lnTo>
                <a:lnTo>
                  <a:pt x="20399" y="8889"/>
                </a:lnTo>
                <a:lnTo>
                  <a:pt x="18875" y="3428"/>
                </a:lnTo>
                <a:lnTo>
                  <a:pt x="1265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2842593" y="28701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59">
                <a:moveTo>
                  <a:pt x="13001" y="0"/>
                </a:moveTo>
                <a:lnTo>
                  <a:pt x="7413" y="1524"/>
                </a:lnTo>
                <a:lnTo>
                  <a:pt x="2236" y="5008"/>
                </a:lnTo>
                <a:lnTo>
                  <a:pt x="0" y="10541"/>
                </a:lnTo>
                <a:lnTo>
                  <a:pt x="930" y="16454"/>
                </a:lnTo>
                <a:lnTo>
                  <a:pt x="5254" y="21082"/>
                </a:lnTo>
                <a:lnTo>
                  <a:pt x="11515" y="22338"/>
                </a:lnTo>
                <a:lnTo>
                  <a:pt x="17049" y="19986"/>
                </a:lnTo>
                <a:lnTo>
                  <a:pt x="20560" y="15134"/>
                </a:lnTo>
                <a:lnTo>
                  <a:pt x="20748" y="8889"/>
                </a:lnTo>
                <a:lnTo>
                  <a:pt x="19224" y="3301"/>
                </a:lnTo>
                <a:lnTo>
                  <a:pt x="1300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3091132" y="1042797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13128" y="0"/>
                </a:moveTo>
                <a:lnTo>
                  <a:pt x="7540" y="1650"/>
                </a:lnTo>
                <a:lnTo>
                  <a:pt x="2323" y="4960"/>
                </a:lnTo>
                <a:lnTo>
                  <a:pt x="0" y="10223"/>
                </a:lnTo>
                <a:lnTo>
                  <a:pt x="843" y="15867"/>
                </a:lnTo>
                <a:lnTo>
                  <a:pt x="5127" y="20319"/>
                </a:lnTo>
                <a:lnTo>
                  <a:pt x="11271" y="21615"/>
                </a:lnTo>
                <a:lnTo>
                  <a:pt x="16557" y="19351"/>
                </a:lnTo>
                <a:lnTo>
                  <a:pt x="19843" y="14587"/>
                </a:lnTo>
                <a:lnTo>
                  <a:pt x="19986" y="8381"/>
                </a:lnTo>
                <a:lnTo>
                  <a:pt x="18335" y="2920"/>
                </a:lnTo>
                <a:lnTo>
                  <a:pt x="1312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2992373" y="157479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58497" y="53869"/>
                </a:moveTo>
                <a:lnTo>
                  <a:pt x="17740" y="53869"/>
                </a:lnTo>
                <a:lnTo>
                  <a:pt x="34004" y="59197"/>
                </a:lnTo>
                <a:lnTo>
                  <a:pt x="47077" y="70264"/>
                </a:lnTo>
                <a:lnTo>
                  <a:pt x="55244" y="86106"/>
                </a:lnTo>
                <a:lnTo>
                  <a:pt x="53796" y="68347"/>
                </a:lnTo>
                <a:lnTo>
                  <a:pt x="58497" y="53869"/>
                </a:lnTo>
                <a:close/>
              </a:path>
              <a:path w="86360" h="86360">
                <a:moveTo>
                  <a:pt x="30733" y="0"/>
                </a:moveTo>
                <a:lnTo>
                  <a:pt x="32075" y="17436"/>
                </a:lnTo>
                <a:lnTo>
                  <a:pt x="26796" y="33766"/>
                </a:lnTo>
                <a:lnTo>
                  <a:pt x="15803" y="47023"/>
                </a:lnTo>
                <a:lnTo>
                  <a:pt x="0" y="55245"/>
                </a:lnTo>
                <a:lnTo>
                  <a:pt x="17740" y="53869"/>
                </a:lnTo>
                <a:lnTo>
                  <a:pt x="58497" y="53869"/>
                </a:lnTo>
                <a:lnTo>
                  <a:pt x="59086" y="52054"/>
                </a:lnTo>
                <a:lnTo>
                  <a:pt x="70139" y="38975"/>
                </a:lnTo>
                <a:lnTo>
                  <a:pt x="83503" y="32129"/>
                </a:lnTo>
                <a:lnTo>
                  <a:pt x="68202" y="32129"/>
                </a:lnTo>
                <a:lnTo>
                  <a:pt x="51879" y="26622"/>
                </a:lnTo>
                <a:lnTo>
                  <a:pt x="38794" y="15519"/>
                </a:lnTo>
                <a:lnTo>
                  <a:pt x="30733" y="0"/>
                </a:lnTo>
                <a:close/>
              </a:path>
              <a:path w="86360" h="86360">
                <a:moveTo>
                  <a:pt x="85978" y="30861"/>
                </a:moveTo>
                <a:lnTo>
                  <a:pt x="68202" y="32129"/>
                </a:lnTo>
                <a:lnTo>
                  <a:pt x="83503" y="32129"/>
                </a:lnTo>
                <a:lnTo>
                  <a:pt x="85978" y="30861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706373" y="165100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4128" y="0"/>
                </a:moveTo>
                <a:lnTo>
                  <a:pt x="10941" y="3248"/>
                </a:lnTo>
                <a:lnTo>
                  <a:pt x="2363" y="12747"/>
                </a:lnTo>
                <a:lnTo>
                  <a:pt x="0" y="25271"/>
                </a:lnTo>
                <a:lnTo>
                  <a:pt x="5459" y="37591"/>
                </a:lnTo>
                <a:lnTo>
                  <a:pt x="12658" y="42862"/>
                </a:lnTo>
                <a:lnTo>
                  <a:pt x="21143" y="44799"/>
                </a:lnTo>
                <a:lnTo>
                  <a:pt x="29819" y="43449"/>
                </a:lnTo>
                <a:lnTo>
                  <a:pt x="37590" y="38862"/>
                </a:lnTo>
                <a:lnTo>
                  <a:pt x="44541" y="27378"/>
                </a:lnTo>
                <a:lnTo>
                  <a:pt x="43860" y="14906"/>
                </a:lnTo>
                <a:lnTo>
                  <a:pt x="36679" y="4697"/>
                </a:lnTo>
                <a:lnTo>
                  <a:pt x="2412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2435564" y="242443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3663" y="0"/>
                </a:moveTo>
                <a:lnTo>
                  <a:pt x="10362" y="2954"/>
                </a:lnTo>
                <a:lnTo>
                  <a:pt x="2026" y="12303"/>
                </a:lnTo>
                <a:lnTo>
                  <a:pt x="0" y="24770"/>
                </a:lnTo>
                <a:lnTo>
                  <a:pt x="5629" y="37084"/>
                </a:lnTo>
                <a:lnTo>
                  <a:pt x="12731" y="42453"/>
                </a:lnTo>
                <a:lnTo>
                  <a:pt x="21012" y="44608"/>
                </a:lnTo>
                <a:lnTo>
                  <a:pt x="29507" y="43477"/>
                </a:lnTo>
                <a:lnTo>
                  <a:pt x="37252" y="38989"/>
                </a:lnTo>
                <a:lnTo>
                  <a:pt x="44201" y="27485"/>
                </a:lnTo>
                <a:lnTo>
                  <a:pt x="43507" y="14970"/>
                </a:lnTo>
                <a:lnTo>
                  <a:pt x="36288" y="4716"/>
                </a:lnTo>
                <a:lnTo>
                  <a:pt x="2366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2753379" y="543559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20">
                <a:moveTo>
                  <a:pt x="24110" y="0"/>
                </a:moveTo>
                <a:lnTo>
                  <a:pt x="10977" y="3301"/>
                </a:lnTo>
                <a:lnTo>
                  <a:pt x="2393" y="12795"/>
                </a:lnTo>
                <a:lnTo>
                  <a:pt x="0" y="25288"/>
                </a:lnTo>
                <a:lnTo>
                  <a:pt x="5441" y="37591"/>
                </a:lnTo>
                <a:lnTo>
                  <a:pt x="12640" y="43114"/>
                </a:lnTo>
                <a:lnTo>
                  <a:pt x="21125" y="45481"/>
                </a:lnTo>
                <a:lnTo>
                  <a:pt x="29801" y="44539"/>
                </a:lnTo>
                <a:lnTo>
                  <a:pt x="37572" y="40131"/>
                </a:lnTo>
                <a:lnTo>
                  <a:pt x="44809" y="28253"/>
                </a:lnTo>
                <a:lnTo>
                  <a:pt x="44128" y="15398"/>
                </a:lnTo>
                <a:lnTo>
                  <a:pt x="36804" y="4877"/>
                </a:lnTo>
                <a:lnTo>
                  <a:pt x="2411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922145" y="282956"/>
            <a:ext cx="10795" cy="10160"/>
          </a:xfrm>
          <a:custGeom>
            <a:avLst/>
            <a:gdLst/>
            <a:ahLst/>
            <a:cxnLst/>
            <a:rect l="l" t="t" r="r" b="b"/>
            <a:pathLst>
              <a:path w="10794" h="10160">
                <a:moveTo>
                  <a:pt x="3682" y="0"/>
                </a:moveTo>
                <a:lnTo>
                  <a:pt x="1905" y="1651"/>
                </a:lnTo>
                <a:lnTo>
                  <a:pt x="0" y="3302"/>
                </a:lnTo>
                <a:lnTo>
                  <a:pt x="381" y="6223"/>
                </a:lnTo>
                <a:lnTo>
                  <a:pt x="2031" y="8128"/>
                </a:lnTo>
                <a:lnTo>
                  <a:pt x="3682" y="9906"/>
                </a:lnTo>
                <a:lnTo>
                  <a:pt x="6096" y="10033"/>
                </a:lnTo>
                <a:lnTo>
                  <a:pt x="7874" y="8382"/>
                </a:lnTo>
                <a:lnTo>
                  <a:pt x="9779" y="6731"/>
                </a:lnTo>
                <a:lnTo>
                  <a:pt x="10541" y="3937"/>
                </a:lnTo>
                <a:lnTo>
                  <a:pt x="7238" y="127"/>
                </a:lnTo>
                <a:lnTo>
                  <a:pt x="368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2740828" y="758237"/>
            <a:ext cx="8255" cy="5715"/>
          </a:xfrm>
          <a:custGeom>
            <a:avLst/>
            <a:gdLst/>
            <a:ahLst/>
            <a:cxnLst/>
            <a:rect l="l" t="t" r="r" b="b"/>
            <a:pathLst>
              <a:path w="8255" h="5715">
                <a:moveTo>
                  <a:pt x="3942" y="0"/>
                </a:moveTo>
                <a:lnTo>
                  <a:pt x="0" y="767"/>
                </a:lnTo>
                <a:lnTo>
                  <a:pt x="212" y="3762"/>
                </a:lnTo>
                <a:lnTo>
                  <a:pt x="1863" y="5667"/>
                </a:lnTo>
                <a:lnTo>
                  <a:pt x="4784" y="5159"/>
                </a:lnTo>
                <a:lnTo>
                  <a:pt x="7197" y="4143"/>
                </a:lnTo>
                <a:lnTo>
                  <a:pt x="7766" y="1208"/>
                </a:lnTo>
                <a:lnTo>
                  <a:pt x="394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2208952" y="615743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3942" y="0"/>
                </a:moveTo>
                <a:lnTo>
                  <a:pt x="0" y="767"/>
                </a:lnTo>
                <a:lnTo>
                  <a:pt x="212" y="3762"/>
                </a:lnTo>
                <a:lnTo>
                  <a:pt x="1863" y="5540"/>
                </a:lnTo>
                <a:lnTo>
                  <a:pt x="5292" y="5794"/>
                </a:lnTo>
                <a:lnTo>
                  <a:pt x="7197" y="4143"/>
                </a:lnTo>
                <a:lnTo>
                  <a:pt x="7766" y="1208"/>
                </a:lnTo>
                <a:lnTo>
                  <a:pt x="394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2034794" y="458343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143" y="0"/>
                </a:moveTo>
                <a:lnTo>
                  <a:pt x="0" y="4699"/>
                </a:lnTo>
                <a:lnTo>
                  <a:pt x="3810" y="10160"/>
                </a:lnTo>
                <a:lnTo>
                  <a:pt x="4825" y="12573"/>
                </a:lnTo>
                <a:lnTo>
                  <a:pt x="7112" y="13970"/>
                </a:lnTo>
                <a:lnTo>
                  <a:pt x="9525" y="12827"/>
                </a:lnTo>
                <a:lnTo>
                  <a:pt x="11430" y="11303"/>
                </a:lnTo>
                <a:lnTo>
                  <a:pt x="12700" y="9017"/>
                </a:lnTo>
                <a:lnTo>
                  <a:pt x="11683" y="6604"/>
                </a:lnTo>
                <a:lnTo>
                  <a:pt x="914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2530615" y="619887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59">
                <a:moveTo>
                  <a:pt x="11162" y="0"/>
                </a:moveTo>
                <a:lnTo>
                  <a:pt x="5044" y="1597"/>
                </a:lnTo>
                <a:lnTo>
                  <a:pt x="1081" y="6111"/>
                </a:lnTo>
                <a:lnTo>
                  <a:pt x="0" y="11983"/>
                </a:lnTo>
                <a:lnTo>
                  <a:pt x="2526" y="17652"/>
                </a:lnTo>
                <a:lnTo>
                  <a:pt x="6336" y="22098"/>
                </a:lnTo>
                <a:lnTo>
                  <a:pt x="13321" y="22478"/>
                </a:lnTo>
                <a:lnTo>
                  <a:pt x="17766" y="18541"/>
                </a:lnTo>
                <a:lnTo>
                  <a:pt x="20895" y="13215"/>
                </a:lnTo>
                <a:lnTo>
                  <a:pt x="20512" y="7270"/>
                </a:lnTo>
                <a:lnTo>
                  <a:pt x="17105" y="2325"/>
                </a:lnTo>
                <a:lnTo>
                  <a:pt x="1116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875744" y="543051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10965" y="0"/>
                </a:moveTo>
                <a:lnTo>
                  <a:pt x="4802" y="1410"/>
                </a:lnTo>
                <a:lnTo>
                  <a:pt x="900" y="5572"/>
                </a:lnTo>
                <a:lnTo>
                  <a:pt x="0" y="11233"/>
                </a:lnTo>
                <a:lnTo>
                  <a:pt x="2837" y="17145"/>
                </a:lnTo>
                <a:lnTo>
                  <a:pt x="6647" y="21462"/>
                </a:lnTo>
                <a:lnTo>
                  <a:pt x="12489" y="21844"/>
                </a:lnTo>
                <a:lnTo>
                  <a:pt x="16934" y="17907"/>
                </a:lnTo>
                <a:lnTo>
                  <a:pt x="20145" y="12662"/>
                </a:lnTo>
                <a:lnTo>
                  <a:pt x="19950" y="6905"/>
                </a:lnTo>
                <a:lnTo>
                  <a:pt x="16756" y="2172"/>
                </a:lnTo>
                <a:lnTo>
                  <a:pt x="10965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110648" y="11214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1394" y="0"/>
                </a:moveTo>
                <a:lnTo>
                  <a:pt x="5151" y="1436"/>
                </a:lnTo>
                <a:lnTo>
                  <a:pt x="1075" y="5778"/>
                </a:lnTo>
                <a:lnTo>
                  <a:pt x="0" y="11644"/>
                </a:lnTo>
                <a:lnTo>
                  <a:pt x="2758" y="17653"/>
                </a:lnTo>
                <a:lnTo>
                  <a:pt x="6060" y="21336"/>
                </a:lnTo>
                <a:lnTo>
                  <a:pt x="13045" y="21717"/>
                </a:lnTo>
                <a:lnTo>
                  <a:pt x="17363" y="17907"/>
                </a:lnTo>
                <a:lnTo>
                  <a:pt x="20645" y="12608"/>
                </a:lnTo>
                <a:lnTo>
                  <a:pt x="20474" y="6858"/>
                </a:lnTo>
                <a:lnTo>
                  <a:pt x="17256" y="2155"/>
                </a:lnTo>
                <a:lnTo>
                  <a:pt x="11394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625484" y="976375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59">
                <a:moveTo>
                  <a:pt x="11162" y="0"/>
                </a:moveTo>
                <a:lnTo>
                  <a:pt x="5044" y="1597"/>
                </a:lnTo>
                <a:lnTo>
                  <a:pt x="1081" y="6111"/>
                </a:lnTo>
                <a:lnTo>
                  <a:pt x="0" y="11983"/>
                </a:lnTo>
                <a:lnTo>
                  <a:pt x="2526" y="17652"/>
                </a:lnTo>
                <a:lnTo>
                  <a:pt x="6336" y="22098"/>
                </a:lnTo>
                <a:lnTo>
                  <a:pt x="13448" y="22478"/>
                </a:lnTo>
                <a:lnTo>
                  <a:pt x="17766" y="18669"/>
                </a:lnTo>
                <a:lnTo>
                  <a:pt x="20895" y="13269"/>
                </a:lnTo>
                <a:lnTo>
                  <a:pt x="20512" y="7286"/>
                </a:lnTo>
                <a:lnTo>
                  <a:pt x="17105" y="2327"/>
                </a:lnTo>
                <a:lnTo>
                  <a:pt x="11162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962320" y="171322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10751" y="0"/>
                </a:moveTo>
                <a:lnTo>
                  <a:pt x="4659" y="1446"/>
                </a:lnTo>
                <a:lnTo>
                  <a:pt x="877" y="5762"/>
                </a:lnTo>
                <a:lnTo>
                  <a:pt x="0" y="11483"/>
                </a:lnTo>
                <a:lnTo>
                  <a:pt x="2623" y="17144"/>
                </a:lnTo>
                <a:lnTo>
                  <a:pt x="6433" y="21462"/>
                </a:lnTo>
                <a:lnTo>
                  <a:pt x="12402" y="21716"/>
                </a:lnTo>
                <a:lnTo>
                  <a:pt x="16720" y="17906"/>
                </a:lnTo>
                <a:lnTo>
                  <a:pt x="19931" y="12608"/>
                </a:lnTo>
                <a:lnTo>
                  <a:pt x="19736" y="6857"/>
                </a:lnTo>
                <a:lnTo>
                  <a:pt x="16541" y="2155"/>
                </a:lnTo>
                <a:lnTo>
                  <a:pt x="1075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6" name="object 14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68930" y="888491"/>
            <a:ext cx="66801" cy="66929"/>
          </a:xfrm>
          <a:prstGeom prst="rect">
            <a:avLst/>
          </a:prstGeom>
        </p:spPr>
      </p:pic>
      <p:sp>
        <p:nvSpPr>
          <p:cNvPr id="147" name="object 147"/>
          <p:cNvSpPr/>
          <p:nvPr/>
        </p:nvSpPr>
        <p:spPr>
          <a:xfrm>
            <a:off x="1029356" y="73504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22416" y="0"/>
                </a:moveTo>
                <a:lnTo>
                  <a:pt x="13805" y="1373"/>
                </a:lnTo>
                <a:lnTo>
                  <a:pt x="6265" y="6127"/>
                </a:lnTo>
                <a:lnTo>
                  <a:pt x="0" y="18057"/>
                </a:lnTo>
                <a:lnTo>
                  <a:pt x="1528" y="30702"/>
                </a:lnTo>
                <a:lnTo>
                  <a:pt x="9448" y="40774"/>
                </a:lnTo>
                <a:lnTo>
                  <a:pt x="22356" y="44989"/>
                </a:lnTo>
                <a:lnTo>
                  <a:pt x="35229" y="41110"/>
                </a:lnTo>
                <a:lnTo>
                  <a:pt x="43101" y="31384"/>
                </a:lnTo>
                <a:lnTo>
                  <a:pt x="44630" y="18968"/>
                </a:lnTo>
                <a:lnTo>
                  <a:pt x="38472" y="7016"/>
                </a:lnTo>
                <a:lnTo>
                  <a:pt x="31004" y="1912"/>
                </a:lnTo>
                <a:lnTo>
                  <a:pt x="2241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762075" y="707120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2306" y="0"/>
                </a:moveTo>
                <a:lnTo>
                  <a:pt x="13876" y="1585"/>
                </a:lnTo>
                <a:lnTo>
                  <a:pt x="6399" y="6492"/>
                </a:lnTo>
                <a:lnTo>
                  <a:pt x="0" y="18413"/>
                </a:lnTo>
                <a:lnTo>
                  <a:pt x="1208" y="30987"/>
                </a:lnTo>
                <a:lnTo>
                  <a:pt x="8917" y="40872"/>
                </a:lnTo>
                <a:lnTo>
                  <a:pt x="22020" y="44719"/>
                </a:lnTo>
                <a:lnTo>
                  <a:pt x="34843" y="40840"/>
                </a:lnTo>
                <a:lnTo>
                  <a:pt x="42689" y="31114"/>
                </a:lnTo>
                <a:lnTo>
                  <a:pt x="44201" y="18698"/>
                </a:lnTo>
                <a:lnTo>
                  <a:pt x="38022" y="6746"/>
                </a:lnTo>
                <a:lnTo>
                  <a:pt x="30688" y="1724"/>
                </a:lnTo>
                <a:lnTo>
                  <a:pt x="2230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2099502" y="427196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20">
                <a:moveTo>
                  <a:pt x="22461" y="0"/>
                </a:moveTo>
                <a:lnTo>
                  <a:pt x="13843" y="1774"/>
                </a:lnTo>
                <a:lnTo>
                  <a:pt x="6284" y="6762"/>
                </a:lnTo>
                <a:lnTo>
                  <a:pt x="0" y="18690"/>
                </a:lnTo>
                <a:lnTo>
                  <a:pt x="1537" y="31321"/>
                </a:lnTo>
                <a:lnTo>
                  <a:pt x="9481" y="41356"/>
                </a:lnTo>
                <a:lnTo>
                  <a:pt x="22413" y="45497"/>
                </a:lnTo>
                <a:lnTo>
                  <a:pt x="35327" y="41582"/>
                </a:lnTo>
                <a:lnTo>
                  <a:pt x="43336" y="31607"/>
                </a:lnTo>
                <a:lnTo>
                  <a:pt x="44916" y="18797"/>
                </a:lnTo>
                <a:lnTo>
                  <a:pt x="38542" y="6381"/>
                </a:lnTo>
                <a:lnTo>
                  <a:pt x="31055" y="1512"/>
                </a:lnTo>
                <a:lnTo>
                  <a:pt x="2246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251140" y="665606"/>
            <a:ext cx="10795" cy="10160"/>
          </a:xfrm>
          <a:custGeom>
            <a:avLst/>
            <a:gdLst/>
            <a:ahLst/>
            <a:cxnLst/>
            <a:rect l="l" t="t" r="r" b="b"/>
            <a:pathLst>
              <a:path w="10794" h="10159">
                <a:moveTo>
                  <a:pt x="6489" y="0"/>
                </a:moveTo>
                <a:lnTo>
                  <a:pt x="4140" y="0"/>
                </a:lnTo>
                <a:lnTo>
                  <a:pt x="596" y="3555"/>
                </a:lnTo>
                <a:lnTo>
                  <a:pt x="0" y="6476"/>
                </a:lnTo>
                <a:lnTo>
                  <a:pt x="1739" y="8127"/>
                </a:lnTo>
                <a:lnTo>
                  <a:pt x="3479" y="9905"/>
                </a:lnTo>
                <a:lnTo>
                  <a:pt x="6997" y="10032"/>
                </a:lnTo>
                <a:lnTo>
                  <a:pt x="10540" y="6476"/>
                </a:lnTo>
                <a:lnTo>
                  <a:pt x="9969" y="3555"/>
                </a:lnTo>
                <a:lnTo>
                  <a:pt x="8229" y="1777"/>
                </a:lnTo>
                <a:lnTo>
                  <a:pt x="648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2099790" y="250697"/>
            <a:ext cx="8255" cy="5715"/>
          </a:xfrm>
          <a:custGeom>
            <a:avLst/>
            <a:gdLst/>
            <a:ahLst/>
            <a:cxnLst/>
            <a:rect l="l" t="t" r="r" b="b"/>
            <a:pathLst>
              <a:path w="8255" h="5714">
                <a:moveTo>
                  <a:pt x="2186" y="0"/>
                </a:moveTo>
                <a:lnTo>
                  <a:pt x="408" y="1650"/>
                </a:lnTo>
                <a:lnTo>
                  <a:pt x="0" y="4617"/>
                </a:lnTo>
                <a:lnTo>
                  <a:pt x="3901" y="5667"/>
                </a:lnTo>
                <a:lnTo>
                  <a:pt x="7802" y="4740"/>
                </a:lnTo>
                <a:lnTo>
                  <a:pt x="7393" y="1777"/>
                </a:lnTo>
                <a:lnTo>
                  <a:pt x="5107" y="507"/>
                </a:lnTo>
                <a:lnTo>
                  <a:pt x="218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559514" y="357124"/>
            <a:ext cx="8255" cy="5715"/>
          </a:xfrm>
          <a:custGeom>
            <a:avLst/>
            <a:gdLst/>
            <a:ahLst/>
            <a:cxnLst/>
            <a:rect l="l" t="t" r="r" b="b"/>
            <a:pathLst>
              <a:path w="8255" h="5714">
                <a:moveTo>
                  <a:pt x="5633" y="0"/>
                </a:moveTo>
                <a:lnTo>
                  <a:pt x="2204" y="0"/>
                </a:lnTo>
                <a:lnTo>
                  <a:pt x="426" y="1650"/>
                </a:lnTo>
                <a:lnTo>
                  <a:pt x="0" y="4599"/>
                </a:lnTo>
                <a:lnTo>
                  <a:pt x="3871" y="5619"/>
                </a:lnTo>
                <a:lnTo>
                  <a:pt x="7766" y="4687"/>
                </a:lnTo>
                <a:lnTo>
                  <a:pt x="7411" y="1777"/>
                </a:lnTo>
                <a:lnTo>
                  <a:pt x="563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375410" y="494411"/>
            <a:ext cx="13335" cy="14604"/>
          </a:xfrm>
          <a:custGeom>
            <a:avLst/>
            <a:gdLst/>
            <a:ahLst/>
            <a:cxnLst/>
            <a:rect l="l" t="t" r="r" b="b"/>
            <a:pathLst>
              <a:path w="13334" h="14604">
                <a:moveTo>
                  <a:pt x="7746" y="0"/>
                </a:moveTo>
                <a:lnTo>
                  <a:pt x="5334" y="1142"/>
                </a:lnTo>
                <a:lnTo>
                  <a:pt x="4190" y="3555"/>
                </a:lnTo>
                <a:lnTo>
                  <a:pt x="0" y="8762"/>
                </a:lnTo>
                <a:lnTo>
                  <a:pt x="8762" y="14097"/>
                </a:lnTo>
                <a:lnTo>
                  <a:pt x="11811" y="7619"/>
                </a:lnTo>
                <a:lnTo>
                  <a:pt x="12953" y="5334"/>
                </a:lnTo>
                <a:lnTo>
                  <a:pt x="11811" y="3048"/>
                </a:lnTo>
                <a:lnTo>
                  <a:pt x="10033" y="1269"/>
                </a:lnTo>
                <a:lnTo>
                  <a:pt x="774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881542" y="35852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059" y="0"/>
                </a:moveTo>
                <a:lnTo>
                  <a:pt x="6947" y="0"/>
                </a:lnTo>
                <a:lnTo>
                  <a:pt x="2883" y="4063"/>
                </a:lnTo>
                <a:lnTo>
                  <a:pt x="0" y="9562"/>
                </a:lnTo>
                <a:lnTo>
                  <a:pt x="676" y="15478"/>
                </a:lnTo>
                <a:lnTo>
                  <a:pt x="4329" y="20226"/>
                </a:lnTo>
                <a:lnTo>
                  <a:pt x="10376" y="22225"/>
                </a:lnTo>
                <a:lnTo>
                  <a:pt x="16390" y="20371"/>
                </a:lnTo>
                <a:lnTo>
                  <a:pt x="20107" y="15684"/>
                </a:lnTo>
                <a:lnTo>
                  <a:pt x="20895" y="9759"/>
                </a:lnTo>
                <a:lnTo>
                  <a:pt x="18123" y="4190"/>
                </a:lnTo>
                <a:lnTo>
                  <a:pt x="1405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2220646" y="458977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13156" y="0"/>
                </a:moveTo>
                <a:lnTo>
                  <a:pt x="7314" y="0"/>
                </a:lnTo>
                <a:lnTo>
                  <a:pt x="3250" y="4063"/>
                </a:lnTo>
                <a:lnTo>
                  <a:pt x="0" y="9751"/>
                </a:lnTo>
                <a:lnTo>
                  <a:pt x="488" y="15462"/>
                </a:lnTo>
                <a:lnTo>
                  <a:pt x="4071" y="19887"/>
                </a:lnTo>
                <a:lnTo>
                  <a:pt x="10108" y="21717"/>
                </a:lnTo>
                <a:lnTo>
                  <a:pt x="16095" y="19889"/>
                </a:lnTo>
                <a:lnTo>
                  <a:pt x="19617" y="15382"/>
                </a:lnTo>
                <a:lnTo>
                  <a:pt x="20163" y="9661"/>
                </a:lnTo>
                <a:lnTo>
                  <a:pt x="17220" y="4191"/>
                </a:lnTo>
                <a:lnTo>
                  <a:pt x="1315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428263" y="83743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6709" y="0"/>
                </a:moveTo>
                <a:lnTo>
                  <a:pt x="3153" y="3556"/>
                </a:lnTo>
                <a:lnTo>
                  <a:pt x="0" y="9340"/>
                </a:lnTo>
                <a:lnTo>
                  <a:pt x="692" y="15255"/>
                </a:lnTo>
                <a:lnTo>
                  <a:pt x="4456" y="19861"/>
                </a:lnTo>
                <a:lnTo>
                  <a:pt x="10519" y="21716"/>
                </a:lnTo>
                <a:lnTo>
                  <a:pt x="16508" y="19942"/>
                </a:lnTo>
                <a:lnTo>
                  <a:pt x="20044" y="15430"/>
                </a:lnTo>
                <a:lnTo>
                  <a:pt x="20627" y="9679"/>
                </a:lnTo>
                <a:lnTo>
                  <a:pt x="17758" y="4190"/>
                </a:lnTo>
                <a:lnTo>
                  <a:pt x="13694" y="126"/>
                </a:lnTo>
                <a:lnTo>
                  <a:pt x="6709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635035" y="1003046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59">
                <a:moveTo>
                  <a:pt x="7074" y="0"/>
                </a:moveTo>
                <a:lnTo>
                  <a:pt x="2883" y="4063"/>
                </a:lnTo>
                <a:lnTo>
                  <a:pt x="0" y="9636"/>
                </a:lnTo>
                <a:lnTo>
                  <a:pt x="676" y="15589"/>
                </a:lnTo>
                <a:lnTo>
                  <a:pt x="4329" y="20351"/>
                </a:lnTo>
                <a:lnTo>
                  <a:pt x="10376" y="22351"/>
                </a:lnTo>
                <a:lnTo>
                  <a:pt x="16176" y="20210"/>
                </a:lnTo>
                <a:lnTo>
                  <a:pt x="19917" y="15509"/>
                </a:lnTo>
                <a:lnTo>
                  <a:pt x="20824" y="9689"/>
                </a:lnTo>
                <a:lnTo>
                  <a:pt x="18123" y="4190"/>
                </a:lnTo>
                <a:lnTo>
                  <a:pt x="14059" y="126"/>
                </a:lnTo>
                <a:lnTo>
                  <a:pt x="7074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2000160" y="9144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59">
                <a:moveTo>
                  <a:pt x="7074" y="0"/>
                </a:moveTo>
                <a:lnTo>
                  <a:pt x="2883" y="4063"/>
                </a:lnTo>
                <a:lnTo>
                  <a:pt x="0" y="9582"/>
                </a:lnTo>
                <a:lnTo>
                  <a:pt x="676" y="15541"/>
                </a:lnTo>
                <a:lnTo>
                  <a:pt x="4329" y="20333"/>
                </a:lnTo>
                <a:lnTo>
                  <a:pt x="10376" y="22351"/>
                </a:lnTo>
                <a:lnTo>
                  <a:pt x="16462" y="20425"/>
                </a:lnTo>
                <a:lnTo>
                  <a:pt x="20202" y="15700"/>
                </a:lnTo>
                <a:lnTo>
                  <a:pt x="20966" y="9761"/>
                </a:lnTo>
                <a:lnTo>
                  <a:pt x="18123" y="4190"/>
                </a:lnTo>
                <a:lnTo>
                  <a:pt x="14059" y="126"/>
                </a:lnTo>
                <a:lnTo>
                  <a:pt x="7074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284289" y="768350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7046" y="0"/>
                </a:moveTo>
                <a:lnTo>
                  <a:pt x="2982" y="4063"/>
                </a:lnTo>
                <a:lnTo>
                  <a:pt x="0" y="9554"/>
                </a:lnTo>
                <a:lnTo>
                  <a:pt x="458" y="15319"/>
                </a:lnTo>
                <a:lnTo>
                  <a:pt x="3893" y="19869"/>
                </a:lnTo>
                <a:lnTo>
                  <a:pt x="9840" y="21716"/>
                </a:lnTo>
                <a:lnTo>
                  <a:pt x="15829" y="19960"/>
                </a:lnTo>
                <a:lnTo>
                  <a:pt x="19365" y="15478"/>
                </a:lnTo>
                <a:lnTo>
                  <a:pt x="19948" y="9733"/>
                </a:lnTo>
                <a:lnTo>
                  <a:pt x="17079" y="4190"/>
                </a:lnTo>
                <a:lnTo>
                  <a:pt x="13015" y="126"/>
                </a:lnTo>
                <a:lnTo>
                  <a:pt x="7046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0" name="object 16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41170" y="38100"/>
            <a:ext cx="63754" cy="63753"/>
          </a:xfrm>
          <a:prstGeom prst="rect">
            <a:avLst/>
          </a:prstGeom>
        </p:spPr>
      </p:pic>
      <p:grpSp>
        <p:nvGrpSpPr>
          <p:cNvPr id="161" name="object 161"/>
          <p:cNvGrpSpPr/>
          <p:nvPr/>
        </p:nvGrpSpPr>
        <p:grpSpPr>
          <a:xfrm>
            <a:off x="7993506" y="4062984"/>
            <a:ext cx="1152525" cy="1082675"/>
            <a:chOff x="7993506" y="4062984"/>
            <a:chExt cx="1152525" cy="1082675"/>
          </a:xfrm>
        </p:grpSpPr>
        <p:sp>
          <p:nvSpPr>
            <p:cNvPr id="162" name="object 162"/>
            <p:cNvSpPr/>
            <p:nvPr/>
          </p:nvSpPr>
          <p:spPr>
            <a:xfrm>
              <a:off x="8114664" y="4225290"/>
              <a:ext cx="429895" cy="457200"/>
            </a:xfrm>
            <a:custGeom>
              <a:avLst/>
              <a:gdLst/>
              <a:ahLst/>
              <a:cxnLst/>
              <a:rect l="l" t="t" r="r" b="b"/>
              <a:pathLst>
                <a:path w="429895" h="457200">
                  <a:moveTo>
                    <a:pt x="429640" y="0"/>
                  </a:moveTo>
                  <a:lnTo>
                    <a:pt x="189737" y="254571"/>
                  </a:lnTo>
                  <a:lnTo>
                    <a:pt x="0" y="457111"/>
                  </a:lnTo>
                </a:path>
              </a:pathLst>
            </a:custGeom>
            <a:ln w="3925">
              <a:solidFill>
                <a:srgbClr val="E7A66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8303513" y="4479887"/>
              <a:ext cx="840740" cy="664210"/>
            </a:xfrm>
            <a:custGeom>
              <a:avLst/>
              <a:gdLst/>
              <a:ahLst/>
              <a:cxnLst/>
              <a:rect l="l" t="t" r="r" b="b"/>
              <a:pathLst>
                <a:path w="840740" h="664210">
                  <a:moveTo>
                    <a:pt x="0" y="0"/>
                  </a:moveTo>
                  <a:lnTo>
                    <a:pt x="239902" y="441934"/>
                  </a:lnTo>
                  <a:lnTo>
                    <a:pt x="366902" y="597928"/>
                  </a:lnTo>
                  <a:lnTo>
                    <a:pt x="372993" y="663611"/>
                  </a:lnTo>
                </a:path>
                <a:path w="840740" h="664210">
                  <a:moveTo>
                    <a:pt x="840485" y="246114"/>
                  </a:moveTo>
                  <a:lnTo>
                    <a:pt x="589406" y="557222"/>
                  </a:lnTo>
                  <a:lnTo>
                    <a:pt x="367283" y="597228"/>
                  </a:lnTo>
                </a:path>
              </a:pathLst>
            </a:custGeom>
            <a:ln w="3925">
              <a:solidFill>
                <a:srgbClr val="E7A66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4" name="object 16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93506" y="4575048"/>
              <a:ext cx="228346" cy="227076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63254" y="4444073"/>
              <a:ext cx="80518" cy="79159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62898" y="4837265"/>
              <a:ext cx="139953" cy="141643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29522" y="5036909"/>
              <a:ext cx="79501" cy="80592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53042" y="4982045"/>
              <a:ext cx="80645" cy="79159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8380936" y="4062984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161210" y="0"/>
                  </a:moveTo>
                  <a:lnTo>
                    <a:pt x="101219" y="11622"/>
                  </a:lnTo>
                  <a:lnTo>
                    <a:pt x="48180" y="46494"/>
                  </a:lnTo>
                  <a:lnTo>
                    <a:pt x="21553" y="80837"/>
                  </a:lnTo>
                  <a:lnTo>
                    <a:pt x="5513" y="119536"/>
                  </a:lnTo>
                  <a:lnTo>
                    <a:pt x="0" y="160454"/>
                  </a:lnTo>
                  <a:lnTo>
                    <a:pt x="4953" y="201456"/>
                  </a:lnTo>
                  <a:lnTo>
                    <a:pt x="20314" y="240403"/>
                  </a:lnTo>
                  <a:lnTo>
                    <a:pt x="46021" y="275158"/>
                  </a:lnTo>
                  <a:lnTo>
                    <a:pt x="99917" y="311037"/>
                  </a:lnTo>
                  <a:lnTo>
                    <a:pt x="161337" y="322999"/>
                  </a:lnTo>
                  <a:lnTo>
                    <a:pt x="191768" y="320157"/>
                  </a:lnTo>
                  <a:lnTo>
                    <a:pt x="249152" y="297372"/>
                  </a:lnTo>
                  <a:lnTo>
                    <a:pt x="301118" y="243050"/>
                  </a:lnTo>
                  <a:lnTo>
                    <a:pt x="317345" y="204349"/>
                  </a:lnTo>
                  <a:lnTo>
                    <a:pt x="323024" y="163423"/>
                  </a:lnTo>
                  <a:lnTo>
                    <a:pt x="318130" y="122409"/>
                  </a:lnTo>
                  <a:lnTo>
                    <a:pt x="302639" y="83440"/>
                  </a:lnTo>
                  <a:lnTo>
                    <a:pt x="276526" y="48653"/>
                  </a:lnTo>
                  <a:lnTo>
                    <a:pt x="222630" y="12196"/>
                  </a:lnTo>
                  <a:lnTo>
                    <a:pt x="161210" y="0"/>
                  </a:lnTo>
                  <a:close/>
                </a:path>
              </a:pathLst>
            </a:custGeom>
            <a:solidFill>
              <a:srgbClr val="5F7C94">
                <a:alpha val="17254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0" name="object 17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50706" y="4133177"/>
              <a:ext cx="184150" cy="182702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9075395" y="4456903"/>
              <a:ext cx="69215" cy="264160"/>
            </a:xfrm>
            <a:custGeom>
              <a:avLst/>
              <a:gdLst/>
              <a:ahLst/>
              <a:cxnLst/>
              <a:rect l="l" t="t" r="r" b="b"/>
              <a:pathLst>
                <a:path w="69215" h="264160">
                  <a:moveTo>
                    <a:pt x="68603" y="0"/>
                  </a:moveTo>
                  <a:lnTo>
                    <a:pt x="35629" y="30281"/>
                  </a:lnTo>
                  <a:lnTo>
                    <a:pt x="10692" y="73364"/>
                  </a:lnTo>
                  <a:lnTo>
                    <a:pt x="0" y="115151"/>
                  </a:lnTo>
                  <a:lnTo>
                    <a:pt x="847" y="156868"/>
                  </a:lnTo>
                  <a:lnTo>
                    <a:pt x="12327" y="196475"/>
                  </a:lnTo>
                  <a:lnTo>
                    <a:pt x="33533" y="231931"/>
                  </a:lnTo>
                  <a:lnTo>
                    <a:pt x="63558" y="261195"/>
                  </a:lnTo>
                  <a:lnTo>
                    <a:pt x="68603" y="263992"/>
                  </a:lnTo>
                  <a:lnTo>
                    <a:pt x="68603" y="0"/>
                  </a:lnTo>
                  <a:close/>
                </a:path>
              </a:pathLst>
            </a:custGeom>
            <a:solidFill>
              <a:srgbClr val="5F7C94">
                <a:alpha val="1725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9142475" y="4587190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1523" y="0"/>
                  </a:moveTo>
                  <a:lnTo>
                    <a:pt x="0" y="316"/>
                  </a:lnTo>
                  <a:lnTo>
                    <a:pt x="1523" y="640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3" name="object 17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98534" y="5006340"/>
              <a:ext cx="141478" cy="137158"/>
            </a:xfrm>
            <a:prstGeom prst="rect">
              <a:avLst/>
            </a:prstGeom>
          </p:spPr>
        </p:pic>
      </p:grpSp>
      <p:sp>
        <p:nvSpPr>
          <p:cNvPr id="174" name="object 174"/>
          <p:cNvSpPr txBox="1">
            <a:spLocks noGrp="1"/>
          </p:cNvSpPr>
          <p:nvPr>
            <p:ph type="title"/>
          </p:nvPr>
        </p:nvSpPr>
        <p:spPr>
          <a:xfrm>
            <a:off x="2386710" y="519125"/>
            <a:ext cx="437261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45"/>
              <a:t>Execut</a:t>
            </a:r>
            <a:r>
              <a:rPr dirty="0" spc="-250"/>
              <a:t>i</a:t>
            </a:r>
            <a:r>
              <a:rPr dirty="0" spc="-450"/>
              <a:t>ve</a:t>
            </a:r>
            <a:r>
              <a:rPr dirty="0" spc="-305"/>
              <a:t> </a:t>
            </a:r>
            <a:r>
              <a:rPr dirty="0" spc="-430"/>
              <a:t>Summary</a:t>
            </a:r>
            <a:r>
              <a:rPr dirty="0" spc="-305"/>
              <a:t> </a:t>
            </a:r>
            <a:r>
              <a:rPr dirty="0" spc="-30"/>
              <a:t>-</a:t>
            </a:r>
            <a:r>
              <a:rPr dirty="0" spc="-290"/>
              <a:t> </a:t>
            </a:r>
            <a:r>
              <a:rPr dirty="0" spc="-385"/>
              <a:t>Metho</a:t>
            </a:r>
            <a:r>
              <a:rPr dirty="0" spc="-405"/>
              <a:t>d</a:t>
            </a:r>
            <a:r>
              <a:rPr dirty="0" spc="-350"/>
              <a:t>ol</a:t>
            </a:r>
            <a:r>
              <a:rPr dirty="0" spc="-465"/>
              <a:t>o</a:t>
            </a:r>
            <a:r>
              <a:rPr dirty="0" spc="-340"/>
              <a:t>gy</a:t>
            </a:r>
          </a:p>
        </p:txBody>
      </p:sp>
      <p:sp>
        <p:nvSpPr>
          <p:cNvPr id="175" name="object 175"/>
          <p:cNvSpPr/>
          <p:nvPr/>
        </p:nvSpPr>
        <p:spPr>
          <a:xfrm>
            <a:off x="2618232" y="1330452"/>
            <a:ext cx="1823085" cy="449580"/>
          </a:xfrm>
          <a:custGeom>
            <a:avLst/>
            <a:gdLst/>
            <a:ahLst/>
            <a:cxnLst/>
            <a:rect l="l" t="t" r="r" b="b"/>
            <a:pathLst>
              <a:path w="1823085" h="449580">
                <a:moveTo>
                  <a:pt x="1822704" y="0"/>
                </a:moveTo>
                <a:lnTo>
                  <a:pt x="243712" y="0"/>
                </a:lnTo>
                <a:lnTo>
                  <a:pt x="0" y="224662"/>
                </a:lnTo>
                <a:lnTo>
                  <a:pt x="243712" y="449580"/>
                </a:lnTo>
                <a:lnTo>
                  <a:pt x="1822704" y="449580"/>
                </a:lnTo>
                <a:lnTo>
                  <a:pt x="1822704" y="0"/>
                </a:lnTo>
                <a:close/>
              </a:path>
            </a:pathLst>
          </a:custGeom>
          <a:solidFill>
            <a:srgbClr val="F0C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 txBox="1"/>
          <p:nvPr/>
        </p:nvSpPr>
        <p:spPr>
          <a:xfrm>
            <a:off x="2879851" y="1429893"/>
            <a:ext cx="13195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solidFill>
                  <a:srgbClr val="131A2A"/>
                </a:solidFill>
                <a:latin typeface="Arial"/>
                <a:cs typeface="Arial"/>
              </a:rPr>
              <a:t>Data</a:t>
            </a:r>
            <a:r>
              <a:rPr dirty="0" sz="1400" spc="-70" b="1">
                <a:solidFill>
                  <a:srgbClr val="131A2A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131A2A"/>
                </a:solidFill>
                <a:latin typeface="Arial"/>
                <a:cs typeface="Arial"/>
              </a:rPr>
              <a:t>Collection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858113" y="1286637"/>
            <a:ext cx="1767839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solidFill>
                  <a:srgbClr val="D3DCFF"/>
                </a:solidFill>
                <a:latin typeface="Arial MT"/>
                <a:cs typeface="Arial MT"/>
              </a:rPr>
              <a:t>Collected</a:t>
            </a:r>
            <a:r>
              <a:rPr dirty="0" sz="1100" spc="-20">
                <a:solidFill>
                  <a:srgbClr val="D3DC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D3DCFF"/>
                </a:solidFill>
                <a:latin typeface="Arial MT"/>
                <a:cs typeface="Arial MT"/>
              </a:rPr>
              <a:t>SpaceX</a:t>
            </a:r>
            <a:r>
              <a:rPr dirty="0" sz="1100" spc="-25">
                <a:solidFill>
                  <a:srgbClr val="D3DC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D3DCFF"/>
                </a:solidFill>
                <a:latin typeface="Arial MT"/>
                <a:cs typeface="Arial MT"/>
              </a:rPr>
              <a:t>data</a:t>
            </a:r>
            <a:r>
              <a:rPr dirty="0" sz="1100" spc="-35">
                <a:solidFill>
                  <a:srgbClr val="D3DCFF"/>
                </a:solidFill>
                <a:latin typeface="Arial MT"/>
                <a:cs typeface="Arial MT"/>
              </a:rPr>
              <a:t> </a:t>
            </a:r>
            <a:r>
              <a:rPr dirty="0" sz="1100" spc="5">
                <a:solidFill>
                  <a:srgbClr val="D3DCFF"/>
                </a:solidFill>
                <a:latin typeface="Arial MT"/>
                <a:cs typeface="Arial MT"/>
              </a:rPr>
              <a:t>from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858113" y="1454276"/>
            <a:ext cx="154051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solidFill>
                  <a:srgbClr val="D3DCFF"/>
                </a:solidFill>
                <a:latin typeface="Arial MT"/>
                <a:cs typeface="Arial MT"/>
              </a:rPr>
              <a:t>SpaceX API </a:t>
            </a:r>
            <a:r>
              <a:rPr dirty="0" sz="1100">
                <a:solidFill>
                  <a:srgbClr val="D3DCFF"/>
                </a:solidFill>
                <a:latin typeface="Arial MT"/>
                <a:cs typeface="Arial MT"/>
              </a:rPr>
              <a:t>&amp; </a:t>
            </a:r>
            <a:r>
              <a:rPr dirty="0" sz="1100" spc="-5">
                <a:solidFill>
                  <a:srgbClr val="D3DCFF"/>
                </a:solidFill>
                <a:latin typeface="Arial MT"/>
                <a:cs typeface="Arial MT"/>
              </a:rPr>
              <a:t>SpaceX’s </a:t>
            </a:r>
            <a:r>
              <a:rPr dirty="0" sz="1100" spc="-300">
                <a:solidFill>
                  <a:srgbClr val="D3DC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D3DCFF"/>
                </a:solidFill>
                <a:latin typeface="Arial MT"/>
                <a:cs typeface="Arial MT"/>
              </a:rPr>
              <a:t>Wikipedia</a:t>
            </a:r>
            <a:r>
              <a:rPr dirty="0" sz="1100" spc="-25">
                <a:solidFill>
                  <a:srgbClr val="D3DC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D3DCFF"/>
                </a:solidFill>
                <a:latin typeface="Arial MT"/>
                <a:cs typeface="Arial MT"/>
              </a:rPr>
              <a:t>page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4824984" y="1842516"/>
            <a:ext cx="1821180" cy="449580"/>
          </a:xfrm>
          <a:custGeom>
            <a:avLst/>
            <a:gdLst/>
            <a:ahLst/>
            <a:cxnLst/>
            <a:rect l="l" t="t" r="r" b="b"/>
            <a:pathLst>
              <a:path w="1821179" h="449580">
                <a:moveTo>
                  <a:pt x="1577593" y="0"/>
                </a:moveTo>
                <a:lnTo>
                  <a:pt x="0" y="0"/>
                </a:lnTo>
                <a:lnTo>
                  <a:pt x="0" y="449580"/>
                </a:lnTo>
                <a:lnTo>
                  <a:pt x="1577593" y="449580"/>
                </a:lnTo>
                <a:lnTo>
                  <a:pt x="1821180" y="224663"/>
                </a:lnTo>
                <a:lnTo>
                  <a:pt x="157759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 txBox="1"/>
          <p:nvPr/>
        </p:nvSpPr>
        <p:spPr>
          <a:xfrm>
            <a:off x="5038090" y="1852929"/>
            <a:ext cx="1346835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solidFill>
                  <a:srgbClr val="131A2A"/>
                </a:solidFill>
                <a:latin typeface="Arial"/>
                <a:cs typeface="Arial"/>
              </a:rPr>
              <a:t>Exploratory</a:t>
            </a:r>
            <a:r>
              <a:rPr dirty="0" sz="1300" spc="-20" b="1">
                <a:solidFill>
                  <a:srgbClr val="131A2A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131A2A"/>
                </a:solidFill>
                <a:latin typeface="Arial"/>
                <a:cs typeface="Arial"/>
              </a:rPr>
              <a:t>Data</a:t>
            </a:r>
            <a:endParaRPr sz="13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1300" spc="-10" b="1">
                <a:solidFill>
                  <a:srgbClr val="131A2A"/>
                </a:solidFill>
                <a:latin typeface="Arial"/>
                <a:cs typeface="Arial"/>
              </a:rPr>
              <a:t>Analysis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6808469" y="1883410"/>
            <a:ext cx="159829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7526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D3DCFF"/>
                </a:solidFill>
                <a:latin typeface="Arial MT"/>
                <a:cs typeface="Arial MT"/>
              </a:rPr>
              <a:t>Performed</a:t>
            </a:r>
            <a:r>
              <a:rPr dirty="0" sz="1100" spc="-70">
                <a:solidFill>
                  <a:srgbClr val="D3DCFF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D3DCFF"/>
                </a:solidFill>
                <a:latin typeface="Arial MT"/>
                <a:cs typeface="Arial MT"/>
              </a:rPr>
              <a:t>EDA</a:t>
            </a:r>
            <a:r>
              <a:rPr dirty="0" sz="1100" spc="-10">
                <a:solidFill>
                  <a:srgbClr val="D3DC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D3DCFF"/>
                </a:solidFill>
                <a:latin typeface="Arial MT"/>
                <a:cs typeface="Arial MT"/>
              </a:rPr>
              <a:t>to</a:t>
            </a:r>
            <a:r>
              <a:rPr dirty="0" sz="1100" spc="-40">
                <a:solidFill>
                  <a:srgbClr val="D3DC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D3DCFF"/>
                </a:solidFill>
                <a:latin typeface="Arial MT"/>
                <a:cs typeface="Arial MT"/>
              </a:rPr>
              <a:t>find </a:t>
            </a:r>
            <a:r>
              <a:rPr dirty="0" sz="1100" spc="-290">
                <a:solidFill>
                  <a:srgbClr val="D3DC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D3DCFF"/>
                </a:solidFill>
                <a:latin typeface="Arial MT"/>
                <a:cs typeface="Arial MT"/>
              </a:rPr>
              <a:t>some</a:t>
            </a:r>
            <a:r>
              <a:rPr dirty="0" sz="1100" spc="-40">
                <a:solidFill>
                  <a:srgbClr val="D3DC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D3DCFF"/>
                </a:solidFill>
                <a:latin typeface="Arial MT"/>
                <a:cs typeface="Arial MT"/>
              </a:rPr>
              <a:t>patterns</a:t>
            </a:r>
            <a:r>
              <a:rPr dirty="0" sz="1100" spc="-60">
                <a:solidFill>
                  <a:srgbClr val="D3DCFF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D3DCFF"/>
                </a:solidFill>
                <a:latin typeface="Arial MT"/>
                <a:cs typeface="Arial MT"/>
              </a:rPr>
              <a:t>in</a:t>
            </a:r>
            <a:r>
              <a:rPr dirty="0" sz="1100" spc="-15">
                <a:solidFill>
                  <a:srgbClr val="D3DC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D3DCFF"/>
                </a:solidFill>
                <a:latin typeface="Arial MT"/>
                <a:cs typeface="Arial MT"/>
              </a:rPr>
              <a:t>the</a:t>
            </a:r>
            <a:r>
              <a:rPr dirty="0" sz="1100" spc="-40">
                <a:solidFill>
                  <a:srgbClr val="D3DC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D3DCFF"/>
                </a:solidFill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4824984" y="2907792"/>
            <a:ext cx="1821180" cy="449580"/>
          </a:xfrm>
          <a:custGeom>
            <a:avLst/>
            <a:gdLst/>
            <a:ahLst/>
            <a:cxnLst/>
            <a:rect l="l" t="t" r="r" b="b"/>
            <a:pathLst>
              <a:path w="1821179" h="449579">
                <a:moveTo>
                  <a:pt x="1577593" y="0"/>
                </a:moveTo>
                <a:lnTo>
                  <a:pt x="0" y="0"/>
                </a:lnTo>
                <a:lnTo>
                  <a:pt x="0" y="449580"/>
                </a:lnTo>
                <a:lnTo>
                  <a:pt x="1577593" y="449580"/>
                </a:lnTo>
                <a:lnTo>
                  <a:pt x="1821180" y="224662"/>
                </a:lnTo>
                <a:lnTo>
                  <a:pt x="1577593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 txBox="1"/>
          <p:nvPr/>
        </p:nvSpPr>
        <p:spPr>
          <a:xfrm>
            <a:off x="5408421" y="2918205"/>
            <a:ext cx="977265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56235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solidFill>
                  <a:srgbClr val="131A2A"/>
                </a:solidFill>
                <a:latin typeface="Arial"/>
                <a:cs typeface="Arial"/>
              </a:rPr>
              <a:t>Feature  </a:t>
            </a:r>
            <a:r>
              <a:rPr dirty="0" sz="1300" spc="-10" b="1">
                <a:solidFill>
                  <a:srgbClr val="131A2A"/>
                </a:solidFill>
                <a:latin typeface="Arial"/>
                <a:cs typeface="Arial"/>
              </a:rPr>
              <a:t>Engineering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7034910" y="2861818"/>
            <a:ext cx="1371600" cy="529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97155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solidFill>
                  <a:srgbClr val="D3DCFF"/>
                </a:solidFill>
                <a:latin typeface="Roboto"/>
                <a:cs typeface="Roboto"/>
              </a:rPr>
              <a:t>Handled </a:t>
            </a:r>
            <a:r>
              <a:rPr dirty="0" sz="1100">
                <a:solidFill>
                  <a:srgbClr val="D3DCFF"/>
                </a:solidFill>
                <a:latin typeface="Roboto"/>
                <a:cs typeface="Roboto"/>
              </a:rPr>
              <a:t>categoíical </a:t>
            </a:r>
            <a:r>
              <a:rPr dirty="0" sz="1100" spc="-26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D3DCFF"/>
                </a:solidFill>
                <a:latin typeface="Roboto"/>
                <a:cs typeface="Roboto"/>
              </a:rPr>
              <a:t>columns</a:t>
            </a:r>
            <a:r>
              <a:rPr dirty="0" sz="1100" spc="-5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D3DCFF"/>
                </a:solidFill>
                <a:latin typeface="Roboto"/>
                <a:cs typeface="Roboto"/>
              </a:rPr>
              <a:t>&amp;</a:t>
            </a:r>
            <a:r>
              <a:rPr dirty="0" sz="1100" spc="-3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100" spc="25">
                <a:solidFill>
                  <a:srgbClr val="D3DCFF"/>
                </a:solidFill>
                <a:latin typeface="Roboto"/>
                <a:cs typeface="Roboto"/>
              </a:rPr>
              <a:t>peífoímed </a:t>
            </a:r>
            <a:r>
              <a:rPr dirty="0" sz="1100" spc="-26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100" spc="15">
                <a:solidFill>
                  <a:srgbClr val="D3DCFF"/>
                </a:solidFill>
                <a:latin typeface="Roboto"/>
                <a:cs typeface="Roboto"/>
              </a:rPr>
              <a:t>featuíe</a:t>
            </a:r>
            <a:r>
              <a:rPr dirty="0" sz="11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D3DCFF"/>
                </a:solidFill>
                <a:latin typeface="Roboto"/>
                <a:cs typeface="Roboto"/>
              </a:rPr>
              <a:t>selection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2619755" y="2342388"/>
            <a:ext cx="1823085" cy="449580"/>
          </a:xfrm>
          <a:custGeom>
            <a:avLst/>
            <a:gdLst/>
            <a:ahLst/>
            <a:cxnLst/>
            <a:rect l="l" t="t" r="r" b="b"/>
            <a:pathLst>
              <a:path w="1823085" h="449580">
                <a:moveTo>
                  <a:pt x="1822704" y="0"/>
                </a:moveTo>
                <a:lnTo>
                  <a:pt x="243712" y="0"/>
                </a:lnTo>
                <a:lnTo>
                  <a:pt x="0" y="224662"/>
                </a:lnTo>
                <a:lnTo>
                  <a:pt x="243712" y="449580"/>
                </a:lnTo>
                <a:lnTo>
                  <a:pt x="1822704" y="449580"/>
                </a:lnTo>
                <a:lnTo>
                  <a:pt x="1822704" y="0"/>
                </a:lnTo>
                <a:close/>
              </a:path>
            </a:pathLst>
          </a:custGeom>
          <a:solidFill>
            <a:srgbClr val="F0C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 txBox="1"/>
          <p:nvPr/>
        </p:nvSpPr>
        <p:spPr>
          <a:xfrm>
            <a:off x="2882264" y="2336038"/>
            <a:ext cx="111379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131A2A"/>
                </a:solidFill>
                <a:latin typeface="Arial"/>
                <a:cs typeface="Arial"/>
              </a:rPr>
              <a:t>Data </a:t>
            </a:r>
            <a:r>
              <a:rPr dirty="0" sz="1400" b="1">
                <a:solidFill>
                  <a:srgbClr val="131A2A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31A2A"/>
                </a:solidFill>
                <a:latin typeface="Arial"/>
                <a:cs typeface="Arial"/>
              </a:rPr>
              <a:t>Vi</a:t>
            </a:r>
            <a:r>
              <a:rPr dirty="0" sz="1400" spc="-5" b="1">
                <a:solidFill>
                  <a:srgbClr val="131A2A"/>
                </a:solidFill>
                <a:latin typeface="Arial"/>
                <a:cs typeface="Arial"/>
              </a:rPr>
              <a:t>s</a:t>
            </a:r>
            <a:r>
              <a:rPr dirty="0" sz="1400" spc="-10" b="1">
                <a:solidFill>
                  <a:srgbClr val="131A2A"/>
                </a:solidFill>
                <a:latin typeface="Arial"/>
                <a:cs typeface="Arial"/>
              </a:rPr>
              <a:t>u</a:t>
            </a:r>
            <a:r>
              <a:rPr dirty="0" sz="1400" spc="-5" b="1">
                <a:solidFill>
                  <a:srgbClr val="131A2A"/>
                </a:solidFill>
                <a:latin typeface="Arial"/>
                <a:cs typeface="Arial"/>
              </a:rPr>
              <a:t>a</a:t>
            </a:r>
            <a:r>
              <a:rPr dirty="0" sz="1400" b="1">
                <a:solidFill>
                  <a:srgbClr val="131A2A"/>
                </a:solidFill>
                <a:latin typeface="Arial"/>
                <a:cs typeface="Arial"/>
              </a:rPr>
              <a:t>li</a:t>
            </a:r>
            <a:r>
              <a:rPr dirty="0" sz="1400" spc="-10" b="1">
                <a:solidFill>
                  <a:srgbClr val="131A2A"/>
                </a:solidFill>
                <a:latin typeface="Arial"/>
                <a:cs typeface="Arial"/>
              </a:rPr>
              <a:t>z</a:t>
            </a:r>
            <a:r>
              <a:rPr dirty="0" sz="1400" spc="-5" b="1">
                <a:solidFill>
                  <a:srgbClr val="131A2A"/>
                </a:solidFill>
                <a:latin typeface="Arial"/>
                <a:cs typeface="Arial"/>
              </a:rPr>
              <a:t>a</a:t>
            </a:r>
            <a:r>
              <a:rPr dirty="0" sz="1400" spc="-15" b="1">
                <a:solidFill>
                  <a:srgbClr val="131A2A"/>
                </a:solidFill>
                <a:latin typeface="Arial"/>
                <a:cs typeface="Arial"/>
              </a:rPr>
              <a:t>t</a:t>
            </a:r>
            <a:r>
              <a:rPr dirty="0" sz="1400" b="1">
                <a:solidFill>
                  <a:srgbClr val="131A2A"/>
                </a:solidFill>
                <a:latin typeface="Arial"/>
                <a:cs typeface="Arial"/>
              </a:rPr>
              <a:t>i</a:t>
            </a:r>
            <a:r>
              <a:rPr dirty="0" sz="1400" spc="-10" b="1">
                <a:solidFill>
                  <a:srgbClr val="131A2A"/>
                </a:solidFill>
                <a:latin typeface="Arial"/>
                <a:cs typeface="Arial"/>
              </a:rPr>
              <a:t>o</a:t>
            </a:r>
            <a:r>
              <a:rPr dirty="0" sz="1400" b="1">
                <a:solidFill>
                  <a:srgbClr val="131A2A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860552" y="2296414"/>
            <a:ext cx="1475740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spc="5">
                <a:solidFill>
                  <a:srgbClr val="D3DCFF"/>
                </a:solidFill>
                <a:latin typeface="Roboto"/>
                <a:cs typeface="Roboto"/>
              </a:rPr>
              <a:t>Repíeseneted </a:t>
            </a:r>
            <a:r>
              <a:rPr dirty="0" sz="1100" spc="-5">
                <a:solidFill>
                  <a:srgbClr val="D3DCFF"/>
                </a:solidFill>
                <a:latin typeface="Roboto"/>
                <a:cs typeface="Roboto"/>
              </a:rPr>
              <a:t>complex </a:t>
            </a:r>
            <a:r>
              <a:rPr dirty="0" sz="1100" spc="-26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D3DCFF"/>
                </a:solidFill>
                <a:latin typeface="Roboto"/>
                <a:cs typeface="Roboto"/>
              </a:rPr>
              <a:t>data</a:t>
            </a:r>
            <a:r>
              <a:rPr dirty="0" sz="1100" spc="-5">
                <a:solidFill>
                  <a:srgbClr val="D3DCFF"/>
                </a:solidFill>
                <a:latin typeface="Roboto"/>
                <a:cs typeface="Roboto"/>
              </a:rPr>
              <a:t> íelationships </a:t>
            </a:r>
            <a:r>
              <a:rPr dirty="0" sz="1100">
                <a:solidFill>
                  <a:srgbClr val="D3DCFF"/>
                </a:solidFill>
                <a:latin typeface="Roboto"/>
                <a:cs typeface="Roboto"/>
              </a:rPr>
              <a:t> thíough</a:t>
            </a:r>
            <a:r>
              <a:rPr dirty="0" sz="1100" spc="-4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100" spc="10">
                <a:solidFill>
                  <a:srgbClr val="D3DCFF"/>
                </a:solidFill>
                <a:latin typeface="Roboto"/>
                <a:cs typeface="Roboto"/>
              </a:rPr>
              <a:t>gíaphs</a:t>
            </a:r>
            <a:r>
              <a:rPr dirty="0" sz="1100" spc="-6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100">
                <a:solidFill>
                  <a:srgbClr val="D3DCFF"/>
                </a:solidFill>
                <a:latin typeface="Roboto"/>
                <a:cs typeface="Roboto"/>
              </a:rPr>
              <a:t>&amp;</a:t>
            </a:r>
            <a:r>
              <a:rPr dirty="0" sz="1100" spc="-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100" spc="-5">
                <a:solidFill>
                  <a:srgbClr val="D3DCFF"/>
                </a:solidFill>
                <a:latin typeface="Roboto"/>
                <a:cs typeface="Roboto"/>
              </a:rPr>
              <a:t>maps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2592323" y="3325367"/>
            <a:ext cx="1823085" cy="449580"/>
          </a:xfrm>
          <a:custGeom>
            <a:avLst/>
            <a:gdLst/>
            <a:ahLst/>
            <a:cxnLst/>
            <a:rect l="l" t="t" r="r" b="b"/>
            <a:pathLst>
              <a:path w="1823085" h="449579">
                <a:moveTo>
                  <a:pt x="1822703" y="0"/>
                </a:moveTo>
                <a:lnTo>
                  <a:pt x="243712" y="0"/>
                </a:lnTo>
                <a:lnTo>
                  <a:pt x="0" y="224662"/>
                </a:lnTo>
                <a:lnTo>
                  <a:pt x="243712" y="449579"/>
                </a:lnTo>
                <a:lnTo>
                  <a:pt x="1822703" y="449579"/>
                </a:lnTo>
                <a:lnTo>
                  <a:pt x="1822703" y="0"/>
                </a:lnTo>
                <a:close/>
              </a:path>
            </a:pathLst>
          </a:custGeom>
          <a:solidFill>
            <a:srgbClr val="F0C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 txBox="1"/>
          <p:nvPr/>
        </p:nvSpPr>
        <p:spPr>
          <a:xfrm>
            <a:off x="2854832" y="3434588"/>
            <a:ext cx="74993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solidFill>
                  <a:srgbClr val="131A2A"/>
                </a:solidFill>
                <a:latin typeface="Arial"/>
                <a:cs typeface="Arial"/>
              </a:rPr>
              <a:t>Modeling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833424" y="3279140"/>
            <a:ext cx="1548765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solidFill>
                  <a:srgbClr val="D3DCFF"/>
                </a:solidFill>
                <a:latin typeface="Roboto"/>
                <a:cs typeface="Roboto"/>
              </a:rPr>
              <a:t>Utilized </a:t>
            </a:r>
            <a:r>
              <a:rPr dirty="0" sz="1100" spc="-5">
                <a:solidFill>
                  <a:srgbClr val="D3DCFF"/>
                </a:solidFill>
                <a:latin typeface="Roboto"/>
                <a:cs typeface="Roboto"/>
              </a:rPr>
              <a:t>complex ML </a:t>
            </a:r>
            <a:r>
              <a:rPr dirty="0" sz="1100">
                <a:solidFill>
                  <a:srgbClr val="D3DCFF"/>
                </a:solidFill>
                <a:latin typeface="Roboto"/>
                <a:cs typeface="Roboto"/>
              </a:rPr>
              <a:t> algoíithms</a:t>
            </a:r>
            <a:r>
              <a:rPr dirty="0" sz="1100" spc="-6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100" spc="-5">
                <a:solidFill>
                  <a:srgbClr val="D3DCFF"/>
                </a:solidFill>
                <a:latin typeface="Roboto"/>
                <a:cs typeface="Roboto"/>
              </a:rPr>
              <a:t>to</a:t>
            </a:r>
            <a:r>
              <a:rPr dirty="0" sz="11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100" spc="10">
                <a:solidFill>
                  <a:srgbClr val="D3DCFF"/>
                </a:solidFill>
                <a:latin typeface="Roboto"/>
                <a:cs typeface="Roboto"/>
              </a:rPr>
              <a:t>píedict</a:t>
            </a:r>
            <a:r>
              <a:rPr dirty="0" sz="1100" spc="-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100" spc="-15">
                <a:solidFill>
                  <a:srgbClr val="D3DCFF"/>
                </a:solidFill>
                <a:latin typeface="Roboto"/>
                <a:cs typeface="Roboto"/>
              </a:rPr>
              <a:t>the </a:t>
            </a:r>
            <a:r>
              <a:rPr dirty="0" sz="1100" spc="-26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100" spc="15">
                <a:solidFill>
                  <a:srgbClr val="D3DCFF"/>
                </a:solidFill>
                <a:latin typeface="Roboto"/>
                <a:cs typeface="Roboto"/>
              </a:rPr>
              <a:t>fiíst</a:t>
            </a:r>
            <a:r>
              <a:rPr dirty="0" sz="11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D3DCFF"/>
                </a:solidFill>
                <a:latin typeface="Roboto"/>
                <a:cs typeface="Roboto"/>
              </a:rPr>
              <a:t>stage</a:t>
            </a:r>
            <a:r>
              <a:rPr dirty="0" sz="1100" spc="-15">
                <a:solidFill>
                  <a:srgbClr val="D3DCFF"/>
                </a:solidFill>
                <a:latin typeface="Roboto"/>
                <a:cs typeface="Roboto"/>
              </a:rPr>
              <a:t> landing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191" name="object 191"/>
          <p:cNvGrpSpPr/>
          <p:nvPr/>
        </p:nvGrpSpPr>
        <p:grpSpPr>
          <a:xfrm>
            <a:off x="3537330" y="1149222"/>
            <a:ext cx="2113915" cy="3723004"/>
            <a:chOff x="3537330" y="1149222"/>
            <a:chExt cx="2113915" cy="3723004"/>
          </a:xfrm>
        </p:grpSpPr>
        <p:sp>
          <p:nvSpPr>
            <p:cNvPr id="192" name="object 192"/>
            <p:cNvSpPr/>
            <p:nvPr/>
          </p:nvSpPr>
          <p:spPr>
            <a:xfrm>
              <a:off x="4219187" y="4002024"/>
              <a:ext cx="756285" cy="870585"/>
            </a:xfrm>
            <a:custGeom>
              <a:avLst/>
              <a:gdLst/>
              <a:ahLst/>
              <a:cxnLst/>
              <a:rect l="l" t="t" r="r" b="b"/>
              <a:pathLst>
                <a:path w="756285" h="870585">
                  <a:moveTo>
                    <a:pt x="748962" y="395020"/>
                  </a:moveTo>
                  <a:lnTo>
                    <a:pt x="236226" y="395020"/>
                  </a:lnTo>
                  <a:lnTo>
                    <a:pt x="238207" y="447250"/>
                  </a:lnTo>
                  <a:lnTo>
                    <a:pt x="242195" y="499800"/>
                  </a:lnTo>
                  <a:lnTo>
                    <a:pt x="248462" y="552155"/>
                  </a:lnTo>
                  <a:lnTo>
                    <a:pt x="257278" y="603806"/>
                  </a:lnTo>
                  <a:lnTo>
                    <a:pt x="268913" y="654238"/>
                  </a:lnTo>
                  <a:lnTo>
                    <a:pt x="283638" y="702941"/>
                  </a:lnTo>
                  <a:lnTo>
                    <a:pt x="301723" y="749401"/>
                  </a:lnTo>
                  <a:lnTo>
                    <a:pt x="323440" y="793106"/>
                  </a:lnTo>
                  <a:lnTo>
                    <a:pt x="349058" y="833544"/>
                  </a:lnTo>
                  <a:lnTo>
                    <a:pt x="378847" y="870204"/>
                  </a:lnTo>
                  <a:lnTo>
                    <a:pt x="401723" y="842695"/>
                  </a:lnTo>
                  <a:lnTo>
                    <a:pt x="451936" y="758032"/>
                  </a:lnTo>
                  <a:lnTo>
                    <a:pt x="501863" y="613012"/>
                  </a:lnTo>
                  <a:lnTo>
                    <a:pt x="523881" y="404431"/>
                  </a:lnTo>
                  <a:lnTo>
                    <a:pt x="747544" y="404431"/>
                  </a:lnTo>
                  <a:lnTo>
                    <a:pt x="748962" y="395020"/>
                  </a:lnTo>
                  <a:close/>
                </a:path>
                <a:path w="756285" h="870585">
                  <a:moveTo>
                    <a:pt x="681996" y="0"/>
                  </a:moveTo>
                  <a:lnTo>
                    <a:pt x="82810" y="0"/>
                  </a:lnTo>
                  <a:lnTo>
                    <a:pt x="73094" y="21438"/>
                  </a:lnTo>
                  <a:lnTo>
                    <a:pt x="49653" y="80896"/>
                  </a:lnTo>
                  <a:lnTo>
                    <a:pt x="37393" y="117849"/>
                  </a:lnTo>
                  <a:lnTo>
                    <a:pt x="25750" y="158906"/>
                  </a:lnTo>
                  <a:lnTo>
                    <a:pt x="15457" y="203534"/>
                  </a:lnTo>
                  <a:lnTo>
                    <a:pt x="7245" y="251199"/>
                  </a:lnTo>
                  <a:lnTo>
                    <a:pt x="1849" y="301368"/>
                  </a:lnTo>
                  <a:lnTo>
                    <a:pt x="0" y="353507"/>
                  </a:lnTo>
                  <a:lnTo>
                    <a:pt x="2430" y="407083"/>
                  </a:lnTo>
                  <a:lnTo>
                    <a:pt x="9873" y="461562"/>
                  </a:lnTo>
                  <a:lnTo>
                    <a:pt x="23061" y="516410"/>
                  </a:lnTo>
                  <a:lnTo>
                    <a:pt x="42727" y="571094"/>
                  </a:lnTo>
                  <a:lnTo>
                    <a:pt x="69602" y="625081"/>
                  </a:lnTo>
                  <a:lnTo>
                    <a:pt x="86636" y="611956"/>
                  </a:lnTo>
                  <a:lnTo>
                    <a:pt x="128911" y="570911"/>
                  </a:lnTo>
                  <a:lnTo>
                    <a:pt x="183188" y="499435"/>
                  </a:lnTo>
                  <a:lnTo>
                    <a:pt x="236226" y="395020"/>
                  </a:lnTo>
                  <a:lnTo>
                    <a:pt x="748962" y="395020"/>
                  </a:lnTo>
                  <a:lnTo>
                    <a:pt x="753291" y="366308"/>
                  </a:lnTo>
                  <a:lnTo>
                    <a:pt x="755979" y="311673"/>
                  </a:lnTo>
                  <a:lnTo>
                    <a:pt x="753835" y="259106"/>
                  </a:lnTo>
                  <a:lnTo>
                    <a:pt x="747793" y="209213"/>
                  </a:lnTo>
                  <a:lnTo>
                    <a:pt x="738787" y="162601"/>
                  </a:lnTo>
                  <a:lnTo>
                    <a:pt x="727750" y="119877"/>
                  </a:lnTo>
                  <a:lnTo>
                    <a:pt x="715619" y="81648"/>
                  </a:lnTo>
                  <a:lnTo>
                    <a:pt x="691807" y="21102"/>
                  </a:lnTo>
                  <a:lnTo>
                    <a:pt x="681996" y="0"/>
                  </a:lnTo>
                  <a:close/>
                </a:path>
                <a:path w="756285" h="870585">
                  <a:moveTo>
                    <a:pt x="747544" y="404431"/>
                  </a:moveTo>
                  <a:lnTo>
                    <a:pt x="523881" y="404431"/>
                  </a:lnTo>
                  <a:lnTo>
                    <a:pt x="572757" y="491599"/>
                  </a:lnTo>
                  <a:lnTo>
                    <a:pt x="622084" y="550146"/>
                  </a:lnTo>
                  <a:lnTo>
                    <a:pt x="660220" y="583073"/>
                  </a:lnTo>
                  <a:lnTo>
                    <a:pt x="675519" y="593382"/>
                  </a:lnTo>
                  <a:lnTo>
                    <a:pt x="706883" y="536547"/>
                  </a:lnTo>
                  <a:lnTo>
                    <a:pt x="729677" y="479352"/>
                  </a:lnTo>
                  <a:lnTo>
                    <a:pt x="744834" y="422403"/>
                  </a:lnTo>
                  <a:lnTo>
                    <a:pt x="747544" y="404431"/>
                  </a:lnTo>
                  <a:close/>
                </a:path>
              </a:pathLst>
            </a:custGeom>
            <a:solidFill>
              <a:srgbClr val="E7A6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/>
            <p:cNvSpPr/>
            <p:nvPr/>
          </p:nvSpPr>
          <p:spPr>
            <a:xfrm>
              <a:off x="4326102" y="4002024"/>
              <a:ext cx="549275" cy="472440"/>
            </a:xfrm>
            <a:custGeom>
              <a:avLst/>
              <a:gdLst/>
              <a:ahLst/>
              <a:cxnLst/>
              <a:rect l="l" t="t" r="r" b="b"/>
              <a:pathLst>
                <a:path w="549275" h="472439">
                  <a:moveTo>
                    <a:pt x="545507" y="112775"/>
                  </a:moveTo>
                  <a:lnTo>
                    <a:pt x="184556" y="112775"/>
                  </a:lnTo>
                  <a:lnTo>
                    <a:pt x="181953" y="155279"/>
                  </a:lnTo>
                  <a:lnTo>
                    <a:pt x="181856" y="202615"/>
                  </a:lnTo>
                  <a:lnTo>
                    <a:pt x="184699" y="247725"/>
                  </a:lnTo>
                  <a:lnTo>
                    <a:pt x="191668" y="295528"/>
                  </a:lnTo>
                  <a:lnTo>
                    <a:pt x="203515" y="342984"/>
                  </a:lnTo>
                  <a:lnTo>
                    <a:pt x="220910" y="389013"/>
                  </a:lnTo>
                  <a:lnTo>
                    <a:pt x="244639" y="432528"/>
                  </a:lnTo>
                  <a:lnTo>
                    <a:pt x="275488" y="472439"/>
                  </a:lnTo>
                  <a:lnTo>
                    <a:pt x="293218" y="453172"/>
                  </a:lnTo>
                  <a:lnTo>
                    <a:pt x="331035" y="391194"/>
                  </a:lnTo>
                  <a:lnTo>
                    <a:pt x="365874" y="280244"/>
                  </a:lnTo>
                  <a:lnTo>
                    <a:pt x="374675" y="114058"/>
                  </a:lnTo>
                  <a:lnTo>
                    <a:pt x="545629" y="114058"/>
                  </a:lnTo>
                  <a:lnTo>
                    <a:pt x="545507" y="112775"/>
                  </a:lnTo>
                  <a:close/>
                </a:path>
                <a:path w="549275" h="472439">
                  <a:moveTo>
                    <a:pt x="545629" y="114058"/>
                  </a:moveTo>
                  <a:lnTo>
                    <a:pt x="374675" y="114058"/>
                  </a:lnTo>
                  <a:lnTo>
                    <a:pt x="395757" y="199834"/>
                  </a:lnTo>
                  <a:lnTo>
                    <a:pt x="396392" y="202615"/>
                  </a:lnTo>
                  <a:lnTo>
                    <a:pt x="397281" y="205587"/>
                  </a:lnTo>
                  <a:lnTo>
                    <a:pt x="398043" y="208673"/>
                  </a:lnTo>
                  <a:lnTo>
                    <a:pt x="398043" y="209169"/>
                  </a:lnTo>
                  <a:lnTo>
                    <a:pt x="411305" y="248556"/>
                  </a:lnTo>
                  <a:lnTo>
                    <a:pt x="446353" y="310728"/>
                  </a:lnTo>
                  <a:lnTo>
                    <a:pt x="482137" y="351397"/>
                  </a:lnTo>
                  <a:lnTo>
                    <a:pt x="509676" y="373760"/>
                  </a:lnTo>
                  <a:lnTo>
                    <a:pt x="530993" y="312700"/>
                  </a:lnTo>
                  <a:lnTo>
                    <a:pt x="543575" y="253656"/>
                  </a:lnTo>
                  <a:lnTo>
                    <a:pt x="548951" y="197669"/>
                  </a:lnTo>
                  <a:lnTo>
                    <a:pt x="548649" y="145780"/>
                  </a:lnTo>
                  <a:lnTo>
                    <a:pt x="545629" y="114058"/>
                  </a:lnTo>
                  <a:close/>
                </a:path>
                <a:path w="549275" h="472439">
                  <a:moveTo>
                    <a:pt x="521233" y="0"/>
                  </a:moveTo>
                  <a:lnTo>
                    <a:pt x="33172" y="0"/>
                  </a:lnTo>
                  <a:lnTo>
                    <a:pt x="23209" y="26264"/>
                  </a:lnTo>
                  <a:lnTo>
                    <a:pt x="13093" y="60696"/>
                  </a:lnTo>
                  <a:lnTo>
                    <a:pt x="4724" y="102660"/>
                  </a:lnTo>
                  <a:lnTo>
                    <a:pt x="0" y="151418"/>
                  </a:lnTo>
                  <a:lnTo>
                    <a:pt x="820" y="206232"/>
                  </a:lnTo>
                  <a:lnTo>
                    <a:pt x="9086" y="266363"/>
                  </a:lnTo>
                  <a:lnTo>
                    <a:pt x="26695" y="331076"/>
                  </a:lnTo>
                  <a:lnTo>
                    <a:pt x="41616" y="328142"/>
                  </a:lnTo>
                  <a:lnTo>
                    <a:pt x="76908" y="314309"/>
                  </a:lnTo>
                  <a:lnTo>
                    <a:pt x="118367" y="282030"/>
                  </a:lnTo>
                  <a:lnTo>
                    <a:pt x="151790" y="223761"/>
                  </a:lnTo>
                  <a:lnTo>
                    <a:pt x="152044" y="223659"/>
                  </a:lnTo>
                  <a:lnTo>
                    <a:pt x="154203" y="216712"/>
                  </a:lnTo>
                  <a:lnTo>
                    <a:pt x="156362" y="209664"/>
                  </a:lnTo>
                  <a:lnTo>
                    <a:pt x="158267" y="201917"/>
                  </a:lnTo>
                  <a:lnTo>
                    <a:pt x="184556" y="112775"/>
                  </a:lnTo>
                  <a:lnTo>
                    <a:pt x="545507" y="112775"/>
                  </a:lnTo>
                  <a:lnTo>
                    <a:pt x="544198" y="99028"/>
                  </a:lnTo>
                  <a:lnTo>
                    <a:pt x="537126" y="58453"/>
                  </a:lnTo>
                  <a:lnTo>
                    <a:pt x="528961" y="25097"/>
                  </a:lnTo>
                  <a:lnTo>
                    <a:pt x="521233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/>
            <p:cNvSpPr/>
            <p:nvPr/>
          </p:nvSpPr>
          <p:spPr>
            <a:xfrm>
              <a:off x="3537331" y="1999614"/>
              <a:ext cx="1508760" cy="2094230"/>
            </a:xfrm>
            <a:custGeom>
              <a:avLst/>
              <a:gdLst/>
              <a:ahLst/>
              <a:cxnLst/>
              <a:rect l="l" t="t" r="r" b="b"/>
              <a:pathLst>
                <a:path w="1508760" h="2094229">
                  <a:moveTo>
                    <a:pt x="716026" y="0"/>
                  </a:moveTo>
                  <a:lnTo>
                    <a:pt x="711136" y="53365"/>
                  </a:lnTo>
                  <a:lnTo>
                    <a:pt x="703910" y="124269"/>
                  </a:lnTo>
                  <a:lnTo>
                    <a:pt x="693686" y="217195"/>
                  </a:lnTo>
                  <a:lnTo>
                    <a:pt x="687527" y="270256"/>
                  </a:lnTo>
                  <a:lnTo>
                    <a:pt x="680669" y="326809"/>
                  </a:lnTo>
                  <a:lnTo>
                    <a:pt x="673163" y="386207"/>
                  </a:lnTo>
                  <a:lnTo>
                    <a:pt x="665022" y="447763"/>
                  </a:lnTo>
                  <a:lnTo>
                    <a:pt x="656259" y="510819"/>
                  </a:lnTo>
                  <a:lnTo>
                    <a:pt x="646899" y="574700"/>
                  </a:lnTo>
                  <a:lnTo>
                    <a:pt x="636968" y="638759"/>
                  </a:lnTo>
                  <a:lnTo>
                    <a:pt x="626491" y="702297"/>
                  </a:lnTo>
                  <a:lnTo>
                    <a:pt x="615480" y="764667"/>
                  </a:lnTo>
                  <a:lnTo>
                    <a:pt x="603961" y="825182"/>
                  </a:lnTo>
                  <a:lnTo>
                    <a:pt x="591959" y="883196"/>
                  </a:lnTo>
                  <a:lnTo>
                    <a:pt x="579501" y="938022"/>
                  </a:lnTo>
                  <a:lnTo>
                    <a:pt x="564667" y="995781"/>
                  </a:lnTo>
                  <a:lnTo>
                    <a:pt x="549325" y="1047534"/>
                  </a:lnTo>
                  <a:lnTo>
                    <a:pt x="533476" y="1092314"/>
                  </a:lnTo>
                  <a:lnTo>
                    <a:pt x="517144" y="1129157"/>
                  </a:lnTo>
                  <a:lnTo>
                    <a:pt x="474980" y="1188237"/>
                  </a:lnTo>
                  <a:lnTo>
                    <a:pt x="447116" y="1216634"/>
                  </a:lnTo>
                  <a:lnTo>
                    <a:pt x="417195" y="1242872"/>
                  </a:lnTo>
                  <a:lnTo>
                    <a:pt x="385635" y="1267510"/>
                  </a:lnTo>
                  <a:lnTo>
                    <a:pt x="352844" y="1291107"/>
                  </a:lnTo>
                  <a:lnTo>
                    <a:pt x="285216" y="1337411"/>
                  </a:lnTo>
                  <a:lnTo>
                    <a:pt x="251206" y="1361249"/>
                  </a:lnTo>
                  <a:lnTo>
                    <a:pt x="217614" y="1386293"/>
                  </a:lnTo>
                  <a:lnTo>
                    <a:pt x="184835" y="1413090"/>
                  </a:lnTo>
                  <a:lnTo>
                    <a:pt x="153301" y="1442224"/>
                  </a:lnTo>
                  <a:lnTo>
                    <a:pt x="123431" y="1474241"/>
                  </a:lnTo>
                  <a:lnTo>
                    <a:pt x="95618" y="1509712"/>
                  </a:lnTo>
                  <a:lnTo>
                    <a:pt x="70269" y="1549196"/>
                  </a:lnTo>
                  <a:lnTo>
                    <a:pt x="47815" y="1593240"/>
                  </a:lnTo>
                  <a:lnTo>
                    <a:pt x="28663" y="1642427"/>
                  </a:lnTo>
                  <a:lnTo>
                    <a:pt x="13220" y="1697316"/>
                  </a:lnTo>
                  <a:lnTo>
                    <a:pt x="1905" y="1758442"/>
                  </a:lnTo>
                  <a:lnTo>
                    <a:pt x="0" y="1775206"/>
                  </a:lnTo>
                  <a:lnTo>
                    <a:pt x="716026" y="1775206"/>
                  </a:lnTo>
                  <a:lnTo>
                    <a:pt x="716026" y="0"/>
                  </a:lnTo>
                  <a:close/>
                </a:path>
                <a:path w="1508760" h="2094229">
                  <a:moveTo>
                    <a:pt x="1508633" y="1984832"/>
                  </a:moveTo>
                  <a:lnTo>
                    <a:pt x="1397889" y="1775333"/>
                  </a:lnTo>
                  <a:lnTo>
                    <a:pt x="1397381" y="1775333"/>
                  </a:lnTo>
                  <a:lnTo>
                    <a:pt x="1397127" y="1775333"/>
                  </a:lnTo>
                  <a:lnTo>
                    <a:pt x="718947" y="1775333"/>
                  </a:lnTo>
                  <a:lnTo>
                    <a:pt x="718693" y="1775333"/>
                  </a:lnTo>
                  <a:lnTo>
                    <a:pt x="718439" y="1775333"/>
                  </a:lnTo>
                  <a:lnTo>
                    <a:pt x="608076" y="1984832"/>
                  </a:lnTo>
                  <a:lnTo>
                    <a:pt x="656120" y="2005291"/>
                  </a:lnTo>
                  <a:lnTo>
                    <a:pt x="703935" y="2023668"/>
                  </a:lnTo>
                  <a:lnTo>
                    <a:pt x="751522" y="2039950"/>
                  </a:lnTo>
                  <a:lnTo>
                    <a:pt x="798880" y="2054110"/>
                  </a:lnTo>
                  <a:lnTo>
                    <a:pt x="845985" y="2066150"/>
                  </a:lnTo>
                  <a:lnTo>
                    <a:pt x="892848" y="2076043"/>
                  </a:lnTo>
                  <a:lnTo>
                    <a:pt x="939457" y="2083765"/>
                  </a:lnTo>
                  <a:lnTo>
                    <a:pt x="985812" y="2089302"/>
                  </a:lnTo>
                  <a:lnTo>
                    <a:pt x="1031900" y="2092642"/>
                  </a:lnTo>
                  <a:lnTo>
                    <a:pt x="1077722" y="2093747"/>
                  </a:lnTo>
                  <a:lnTo>
                    <a:pt x="1108519" y="2093252"/>
                  </a:lnTo>
                  <a:lnTo>
                    <a:pt x="1169758" y="2089150"/>
                  </a:lnTo>
                  <a:lnTo>
                    <a:pt x="1252588" y="2076792"/>
                  </a:lnTo>
                  <a:lnTo>
                    <a:pt x="1304645" y="2064893"/>
                  </a:lnTo>
                  <a:lnTo>
                    <a:pt x="1356296" y="2049767"/>
                  </a:lnTo>
                  <a:lnTo>
                    <a:pt x="1407515" y="2031403"/>
                  </a:lnTo>
                  <a:lnTo>
                    <a:pt x="1458290" y="2009762"/>
                  </a:lnTo>
                  <a:lnTo>
                    <a:pt x="1508633" y="1984832"/>
                  </a:lnTo>
                  <a:close/>
                </a:path>
              </a:pathLst>
            </a:custGeom>
            <a:solidFill>
              <a:srgbClr val="6F8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/>
            <p:cNvSpPr/>
            <p:nvPr/>
          </p:nvSpPr>
          <p:spPr>
            <a:xfrm>
              <a:off x="4251959" y="1819782"/>
              <a:ext cx="682625" cy="2007235"/>
            </a:xfrm>
            <a:custGeom>
              <a:avLst/>
              <a:gdLst/>
              <a:ahLst/>
              <a:cxnLst/>
              <a:rect l="l" t="t" r="r" b="b"/>
              <a:pathLst>
                <a:path w="682625" h="2007235">
                  <a:moveTo>
                    <a:pt x="682625" y="0"/>
                  </a:moveTo>
                  <a:lnTo>
                    <a:pt x="0" y="0"/>
                  </a:lnTo>
                  <a:lnTo>
                    <a:pt x="0" y="1954276"/>
                  </a:lnTo>
                  <a:lnTo>
                    <a:pt x="46723" y="1967599"/>
                  </a:lnTo>
                  <a:lnTo>
                    <a:pt x="93415" y="1978989"/>
                  </a:lnTo>
                  <a:lnTo>
                    <a:pt x="140065" y="1988439"/>
                  </a:lnTo>
                  <a:lnTo>
                    <a:pt x="186661" y="1995941"/>
                  </a:lnTo>
                  <a:lnTo>
                    <a:pt x="233194" y="2001489"/>
                  </a:lnTo>
                  <a:lnTo>
                    <a:pt x="279653" y="2005076"/>
                  </a:lnTo>
                  <a:lnTo>
                    <a:pt x="351789" y="2006980"/>
                  </a:lnTo>
                  <a:lnTo>
                    <a:pt x="401880" y="2005408"/>
                  </a:lnTo>
                  <a:lnTo>
                    <a:pt x="448846" y="2001942"/>
                  </a:lnTo>
                  <a:lnTo>
                    <a:pt x="495740" y="1996460"/>
                  </a:lnTo>
                  <a:lnTo>
                    <a:pt x="542562" y="1988962"/>
                  </a:lnTo>
                  <a:lnTo>
                    <a:pt x="589315" y="1979452"/>
                  </a:lnTo>
                  <a:lnTo>
                    <a:pt x="636002" y="1967932"/>
                  </a:lnTo>
                  <a:lnTo>
                    <a:pt x="682625" y="1954402"/>
                  </a:lnTo>
                  <a:lnTo>
                    <a:pt x="682625" y="0"/>
                  </a:lnTo>
                  <a:close/>
                </a:path>
              </a:pathLst>
            </a:custGeom>
            <a:solidFill>
              <a:srgbClr val="D3D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/>
            <p:cNvSpPr/>
            <p:nvPr/>
          </p:nvSpPr>
          <p:spPr>
            <a:xfrm>
              <a:off x="4251960" y="1149222"/>
              <a:ext cx="1399540" cy="2625725"/>
            </a:xfrm>
            <a:custGeom>
              <a:avLst/>
              <a:gdLst/>
              <a:ahLst/>
              <a:cxnLst/>
              <a:rect l="l" t="t" r="r" b="b"/>
              <a:pathLst>
                <a:path w="1399539" h="2625725">
                  <a:moveTo>
                    <a:pt x="682625" y="736219"/>
                  </a:moveTo>
                  <a:lnTo>
                    <a:pt x="608088" y="760882"/>
                  </a:lnTo>
                  <a:lnTo>
                    <a:pt x="561073" y="774014"/>
                  </a:lnTo>
                  <a:lnTo>
                    <a:pt x="509473" y="786193"/>
                  </a:lnTo>
                  <a:lnTo>
                    <a:pt x="454698" y="796277"/>
                  </a:lnTo>
                  <a:lnTo>
                    <a:pt x="398183" y="803148"/>
                  </a:lnTo>
                  <a:lnTo>
                    <a:pt x="341376" y="805688"/>
                  </a:lnTo>
                  <a:lnTo>
                    <a:pt x="286677" y="803325"/>
                  </a:lnTo>
                  <a:lnTo>
                    <a:pt x="232524" y="796912"/>
                  </a:lnTo>
                  <a:lnTo>
                    <a:pt x="180111" y="787425"/>
                  </a:lnTo>
                  <a:lnTo>
                    <a:pt x="130644" y="775881"/>
                  </a:lnTo>
                  <a:lnTo>
                    <a:pt x="85344" y="763270"/>
                  </a:lnTo>
                  <a:lnTo>
                    <a:pt x="37668" y="747953"/>
                  </a:lnTo>
                  <a:lnTo>
                    <a:pt x="0" y="734441"/>
                  </a:lnTo>
                  <a:lnTo>
                    <a:pt x="0" y="800100"/>
                  </a:lnTo>
                  <a:lnTo>
                    <a:pt x="77533" y="825144"/>
                  </a:lnTo>
                  <a:lnTo>
                    <a:pt x="124396" y="837755"/>
                  </a:lnTo>
                  <a:lnTo>
                    <a:pt x="175260" y="849172"/>
                  </a:lnTo>
                  <a:lnTo>
                    <a:pt x="229069" y="858481"/>
                  </a:lnTo>
                  <a:lnTo>
                    <a:pt x="284784" y="864743"/>
                  </a:lnTo>
                  <a:lnTo>
                    <a:pt x="341376" y="867029"/>
                  </a:lnTo>
                  <a:lnTo>
                    <a:pt x="397116" y="864819"/>
                  </a:lnTo>
                  <a:lnTo>
                    <a:pt x="452285" y="858748"/>
                  </a:lnTo>
                  <a:lnTo>
                    <a:pt x="505828" y="849718"/>
                  </a:lnTo>
                  <a:lnTo>
                    <a:pt x="556691" y="838593"/>
                  </a:lnTo>
                  <a:lnTo>
                    <a:pt x="603808" y="826274"/>
                  </a:lnTo>
                  <a:lnTo>
                    <a:pt x="646137" y="813612"/>
                  </a:lnTo>
                  <a:lnTo>
                    <a:pt x="682625" y="801497"/>
                  </a:lnTo>
                  <a:lnTo>
                    <a:pt x="682625" y="736219"/>
                  </a:lnTo>
                  <a:close/>
                </a:path>
                <a:path w="1399539" h="2625725">
                  <a:moveTo>
                    <a:pt x="682625" y="670306"/>
                  </a:moveTo>
                  <a:lnTo>
                    <a:pt x="663752" y="602272"/>
                  </a:lnTo>
                  <a:lnTo>
                    <a:pt x="607529" y="434721"/>
                  </a:lnTo>
                  <a:lnTo>
                    <a:pt x="514489" y="222504"/>
                  </a:lnTo>
                  <a:lnTo>
                    <a:pt x="385191" y="20447"/>
                  </a:lnTo>
                  <a:lnTo>
                    <a:pt x="349631" y="508"/>
                  </a:lnTo>
                  <a:lnTo>
                    <a:pt x="341503" y="0"/>
                  </a:lnTo>
                  <a:lnTo>
                    <a:pt x="329387" y="1295"/>
                  </a:lnTo>
                  <a:lnTo>
                    <a:pt x="168287" y="222504"/>
                  </a:lnTo>
                  <a:lnTo>
                    <a:pt x="75158" y="434721"/>
                  </a:lnTo>
                  <a:lnTo>
                    <a:pt x="18884" y="602272"/>
                  </a:lnTo>
                  <a:lnTo>
                    <a:pt x="0" y="670306"/>
                  </a:lnTo>
                  <a:lnTo>
                    <a:pt x="47078" y="689317"/>
                  </a:lnTo>
                  <a:lnTo>
                    <a:pt x="94945" y="705396"/>
                  </a:lnTo>
                  <a:lnTo>
                    <a:pt x="143459" y="718553"/>
                  </a:lnTo>
                  <a:lnTo>
                    <a:pt x="192493" y="728789"/>
                  </a:lnTo>
                  <a:lnTo>
                    <a:pt x="241909" y="736092"/>
                  </a:lnTo>
                  <a:lnTo>
                    <a:pt x="291579" y="740473"/>
                  </a:lnTo>
                  <a:lnTo>
                    <a:pt x="341376" y="741946"/>
                  </a:lnTo>
                  <a:lnTo>
                    <a:pt x="391198" y="740473"/>
                  </a:lnTo>
                  <a:lnTo>
                    <a:pt x="440905" y="736092"/>
                  </a:lnTo>
                  <a:lnTo>
                    <a:pt x="490334" y="728789"/>
                  </a:lnTo>
                  <a:lnTo>
                    <a:pt x="539356" y="718553"/>
                  </a:lnTo>
                  <a:lnTo>
                    <a:pt x="587832" y="705396"/>
                  </a:lnTo>
                  <a:lnTo>
                    <a:pt x="635635" y="689317"/>
                  </a:lnTo>
                  <a:lnTo>
                    <a:pt x="682625" y="670306"/>
                  </a:lnTo>
                  <a:close/>
                </a:path>
                <a:path w="1399539" h="2625725">
                  <a:moveTo>
                    <a:pt x="683006" y="849376"/>
                  </a:moveTo>
                  <a:lnTo>
                    <a:pt x="682752" y="848741"/>
                  </a:lnTo>
                  <a:lnTo>
                    <a:pt x="682752" y="850265"/>
                  </a:lnTo>
                  <a:lnTo>
                    <a:pt x="683006" y="849376"/>
                  </a:lnTo>
                  <a:close/>
                </a:path>
                <a:path w="1399539" h="2625725">
                  <a:moveTo>
                    <a:pt x="1399032" y="2625598"/>
                  </a:moveTo>
                  <a:lnTo>
                    <a:pt x="1385671" y="2547683"/>
                  </a:lnTo>
                  <a:lnTo>
                    <a:pt x="1370228" y="2492794"/>
                  </a:lnTo>
                  <a:lnTo>
                    <a:pt x="1351076" y="2443594"/>
                  </a:lnTo>
                  <a:lnTo>
                    <a:pt x="1328623" y="2399538"/>
                  </a:lnTo>
                  <a:lnTo>
                    <a:pt x="1303274" y="2360053"/>
                  </a:lnTo>
                  <a:lnTo>
                    <a:pt x="1275461" y="2324582"/>
                  </a:lnTo>
                  <a:lnTo>
                    <a:pt x="1245590" y="2292566"/>
                  </a:lnTo>
                  <a:lnTo>
                    <a:pt x="1214056" y="2263432"/>
                  </a:lnTo>
                  <a:lnTo>
                    <a:pt x="1181290" y="2236635"/>
                  </a:lnTo>
                  <a:lnTo>
                    <a:pt x="1147686" y="2211603"/>
                  </a:lnTo>
                  <a:lnTo>
                    <a:pt x="1113675" y="2187765"/>
                  </a:lnTo>
                  <a:lnTo>
                    <a:pt x="1046048" y="2141474"/>
                  </a:lnTo>
                  <a:lnTo>
                    <a:pt x="1013256" y="2117890"/>
                  </a:lnTo>
                  <a:lnTo>
                    <a:pt x="981697" y="2093264"/>
                  </a:lnTo>
                  <a:lnTo>
                    <a:pt x="951776" y="2067026"/>
                  </a:lnTo>
                  <a:lnTo>
                    <a:pt x="923912" y="2038629"/>
                  </a:lnTo>
                  <a:lnTo>
                    <a:pt x="898525" y="2007489"/>
                  </a:lnTo>
                  <a:lnTo>
                    <a:pt x="865428" y="1942706"/>
                  </a:lnTo>
                  <a:lnTo>
                    <a:pt x="849604" y="1897926"/>
                  </a:lnTo>
                  <a:lnTo>
                    <a:pt x="834288" y="1846173"/>
                  </a:lnTo>
                  <a:lnTo>
                    <a:pt x="819531" y="1788414"/>
                  </a:lnTo>
                  <a:lnTo>
                    <a:pt x="807021" y="1733588"/>
                  </a:lnTo>
                  <a:lnTo>
                    <a:pt x="794981" y="1675574"/>
                  </a:lnTo>
                  <a:lnTo>
                    <a:pt x="783437" y="1615059"/>
                  </a:lnTo>
                  <a:lnTo>
                    <a:pt x="772414" y="1552689"/>
                  </a:lnTo>
                  <a:lnTo>
                    <a:pt x="761911" y="1489138"/>
                  </a:lnTo>
                  <a:lnTo>
                    <a:pt x="751967" y="1425092"/>
                  </a:lnTo>
                  <a:lnTo>
                    <a:pt x="742607" y="1361198"/>
                  </a:lnTo>
                  <a:lnTo>
                    <a:pt x="733831" y="1298143"/>
                  </a:lnTo>
                  <a:lnTo>
                    <a:pt x="725678" y="1236586"/>
                  </a:lnTo>
                  <a:lnTo>
                    <a:pt x="718172" y="1177188"/>
                  </a:lnTo>
                  <a:lnTo>
                    <a:pt x="711314" y="1120622"/>
                  </a:lnTo>
                  <a:lnTo>
                    <a:pt x="705142" y="1067549"/>
                  </a:lnTo>
                  <a:lnTo>
                    <a:pt x="699668" y="1018667"/>
                  </a:lnTo>
                  <a:lnTo>
                    <a:pt x="694918" y="974610"/>
                  </a:lnTo>
                  <a:lnTo>
                    <a:pt x="690918" y="936053"/>
                  </a:lnTo>
                  <a:lnTo>
                    <a:pt x="685215" y="878141"/>
                  </a:lnTo>
                  <a:lnTo>
                    <a:pt x="682752" y="850265"/>
                  </a:lnTo>
                  <a:lnTo>
                    <a:pt x="682752" y="2625610"/>
                  </a:lnTo>
                  <a:lnTo>
                    <a:pt x="1399032" y="2625598"/>
                  </a:lnTo>
                  <a:close/>
                </a:path>
              </a:pathLst>
            </a:custGeom>
            <a:solidFill>
              <a:srgbClr val="6F8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/>
            <p:cNvSpPr/>
            <p:nvPr/>
          </p:nvSpPr>
          <p:spPr>
            <a:xfrm>
              <a:off x="4353782" y="2421636"/>
              <a:ext cx="494665" cy="495300"/>
            </a:xfrm>
            <a:custGeom>
              <a:avLst/>
              <a:gdLst/>
              <a:ahLst/>
              <a:cxnLst/>
              <a:rect l="l" t="t" r="r" b="b"/>
              <a:pathLst>
                <a:path w="494664" h="495300">
                  <a:moveTo>
                    <a:pt x="247173" y="0"/>
                  </a:moveTo>
                  <a:lnTo>
                    <a:pt x="199899" y="4526"/>
                  </a:lnTo>
                  <a:lnTo>
                    <a:pt x="154066" y="18113"/>
                  </a:lnTo>
                  <a:lnTo>
                    <a:pt x="111067" y="40772"/>
                  </a:lnTo>
                  <a:lnTo>
                    <a:pt x="72294" y="72516"/>
                  </a:lnTo>
                  <a:lnTo>
                    <a:pt x="40665" y="111346"/>
                  </a:lnTo>
                  <a:lnTo>
                    <a:pt x="18073" y="154410"/>
                  </a:lnTo>
                  <a:lnTo>
                    <a:pt x="4518" y="200298"/>
                  </a:lnTo>
                  <a:lnTo>
                    <a:pt x="0" y="247602"/>
                  </a:lnTo>
                  <a:lnTo>
                    <a:pt x="4518" y="294912"/>
                  </a:lnTo>
                  <a:lnTo>
                    <a:pt x="18073" y="340818"/>
                  </a:lnTo>
                  <a:lnTo>
                    <a:pt x="40665" y="383911"/>
                  </a:lnTo>
                  <a:lnTo>
                    <a:pt x="72294" y="422782"/>
                  </a:lnTo>
                  <a:lnTo>
                    <a:pt x="111067" y="454507"/>
                  </a:lnTo>
                  <a:lnTo>
                    <a:pt x="154066" y="477123"/>
                  </a:lnTo>
                  <a:lnTo>
                    <a:pt x="199899" y="490666"/>
                  </a:lnTo>
                  <a:lnTo>
                    <a:pt x="247173" y="495172"/>
                  </a:lnTo>
                  <a:lnTo>
                    <a:pt x="294318" y="490666"/>
                  </a:lnTo>
                  <a:lnTo>
                    <a:pt x="340106" y="477123"/>
                  </a:lnTo>
                  <a:lnTo>
                    <a:pt x="383083" y="454507"/>
                  </a:lnTo>
                  <a:lnTo>
                    <a:pt x="421798" y="422782"/>
                  </a:lnTo>
                  <a:lnTo>
                    <a:pt x="453511" y="383911"/>
                  </a:lnTo>
                  <a:lnTo>
                    <a:pt x="476162" y="340818"/>
                  </a:lnTo>
                  <a:lnTo>
                    <a:pt x="489753" y="294912"/>
                  </a:lnTo>
                  <a:lnTo>
                    <a:pt x="494284" y="247602"/>
                  </a:lnTo>
                  <a:lnTo>
                    <a:pt x="489753" y="200298"/>
                  </a:lnTo>
                  <a:lnTo>
                    <a:pt x="476162" y="154410"/>
                  </a:lnTo>
                  <a:lnTo>
                    <a:pt x="453511" y="111346"/>
                  </a:lnTo>
                  <a:lnTo>
                    <a:pt x="421798" y="72516"/>
                  </a:lnTo>
                  <a:lnTo>
                    <a:pt x="383083" y="40772"/>
                  </a:lnTo>
                  <a:lnTo>
                    <a:pt x="340106" y="18113"/>
                  </a:lnTo>
                  <a:lnTo>
                    <a:pt x="294318" y="4526"/>
                  </a:lnTo>
                  <a:lnTo>
                    <a:pt x="247173" y="0"/>
                  </a:lnTo>
                  <a:close/>
                </a:path>
              </a:pathLst>
            </a:custGeom>
            <a:solidFill>
              <a:srgbClr val="131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/>
            <p:cNvSpPr/>
            <p:nvPr/>
          </p:nvSpPr>
          <p:spPr>
            <a:xfrm>
              <a:off x="4404486" y="2473451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5" h="391794">
                  <a:moveTo>
                    <a:pt x="195579" y="0"/>
                  </a:moveTo>
                  <a:lnTo>
                    <a:pt x="150756" y="5182"/>
                  </a:lnTo>
                  <a:lnTo>
                    <a:pt x="109597" y="19940"/>
                  </a:lnTo>
                  <a:lnTo>
                    <a:pt x="73282" y="43087"/>
                  </a:lnTo>
                  <a:lnTo>
                    <a:pt x="42987" y="73436"/>
                  </a:lnTo>
                  <a:lnTo>
                    <a:pt x="19890" y="109801"/>
                  </a:lnTo>
                  <a:lnTo>
                    <a:pt x="5168" y="150995"/>
                  </a:lnTo>
                  <a:lnTo>
                    <a:pt x="0" y="195834"/>
                  </a:lnTo>
                  <a:lnTo>
                    <a:pt x="1033" y="216169"/>
                  </a:lnTo>
                  <a:lnTo>
                    <a:pt x="9054" y="254984"/>
                  </a:lnTo>
                  <a:lnTo>
                    <a:pt x="24840" y="291232"/>
                  </a:lnTo>
                  <a:lnTo>
                    <a:pt x="47771" y="323915"/>
                  </a:lnTo>
                  <a:lnTo>
                    <a:pt x="79468" y="353298"/>
                  </a:lnTo>
                  <a:lnTo>
                    <a:pt x="120120" y="376475"/>
                  </a:lnTo>
                  <a:lnTo>
                    <a:pt x="168576" y="389794"/>
                  </a:lnTo>
                  <a:lnTo>
                    <a:pt x="198247" y="391668"/>
                  </a:lnTo>
                  <a:lnTo>
                    <a:pt x="242224" y="386046"/>
                  </a:lnTo>
                  <a:lnTo>
                    <a:pt x="282617" y="371233"/>
                  </a:lnTo>
                  <a:lnTo>
                    <a:pt x="318301" y="348350"/>
                  </a:lnTo>
                  <a:lnTo>
                    <a:pt x="348149" y="318516"/>
                  </a:lnTo>
                  <a:lnTo>
                    <a:pt x="371035" y="282849"/>
                  </a:lnTo>
                  <a:lnTo>
                    <a:pt x="385832" y="242471"/>
                  </a:lnTo>
                  <a:lnTo>
                    <a:pt x="391413" y="198500"/>
                  </a:lnTo>
                  <a:lnTo>
                    <a:pt x="390939" y="182129"/>
                  </a:lnTo>
                  <a:lnTo>
                    <a:pt x="383921" y="142875"/>
                  </a:lnTo>
                  <a:lnTo>
                    <a:pt x="365712" y="99202"/>
                  </a:lnTo>
                  <a:lnTo>
                    <a:pt x="338074" y="61722"/>
                  </a:lnTo>
                  <a:lnTo>
                    <a:pt x="308006" y="35623"/>
                  </a:lnTo>
                  <a:lnTo>
                    <a:pt x="272796" y="16002"/>
                  </a:lnTo>
                  <a:lnTo>
                    <a:pt x="235664" y="4095"/>
                  </a:lnTo>
                  <a:lnTo>
                    <a:pt x="195579" y="0"/>
                  </a:lnTo>
                  <a:close/>
                </a:path>
              </a:pathLst>
            </a:custGeom>
            <a:solidFill>
              <a:srgbClr val="6F8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4421250" y="2488691"/>
              <a:ext cx="321310" cy="323215"/>
            </a:xfrm>
            <a:custGeom>
              <a:avLst/>
              <a:gdLst/>
              <a:ahLst/>
              <a:cxnLst/>
              <a:rect l="l" t="t" r="r" b="b"/>
              <a:pathLst>
                <a:path w="321310" h="323214">
                  <a:moveTo>
                    <a:pt x="256539" y="0"/>
                  </a:moveTo>
                  <a:lnTo>
                    <a:pt x="0" y="257809"/>
                  </a:lnTo>
                  <a:lnTo>
                    <a:pt x="8891" y="275883"/>
                  </a:lnTo>
                  <a:lnTo>
                    <a:pt x="19510" y="292861"/>
                  </a:lnTo>
                  <a:lnTo>
                    <a:pt x="31771" y="308602"/>
                  </a:lnTo>
                  <a:lnTo>
                    <a:pt x="45593" y="322960"/>
                  </a:lnTo>
                  <a:lnTo>
                    <a:pt x="321310" y="45846"/>
                  </a:lnTo>
                  <a:lnTo>
                    <a:pt x="306974" y="32039"/>
                  </a:lnTo>
                  <a:lnTo>
                    <a:pt x="291306" y="19684"/>
                  </a:lnTo>
                  <a:lnTo>
                    <a:pt x="274447" y="8949"/>
                  </a:lnTo>
                  <a:lnTo>
                    <a:pt x="256539" y="0"/>
                  </a:lnTo>
                  <a:close/>
                </a:path>
              </a:pathLst>
            </a:custGeom>
            <a:solidFill>
              <a:srgbClr val="D3DC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0" name="object 20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547615" y="2615310"/>
            <a:ext cx="248285" cy="24980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77595" y="1257300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897" y="0"/>
                </a:moveTo>
                <a:lnTo>
                  <a:pt x="36563" y="37211"/>
                </a:lnTo>
                <a:lnTo>
                  <a:pt x="0" y="42672"/>
                </a:lnTo>
                <a:lnTo>
                  <a:pt x="36563" y="48133"/>
                </a:lnTo>
                <a:lnTo>
                  <a:pt x="41897" y="85344"/>
                </a:lnTo>
                <a:lnTo>
                  <a:pt x="47256" y="48133"/>
                </a:lnTo>
                <a:lnTo>
                  <a:pt x="83820" y="42672"/>
                </a:lnTo>
                <a:lnTo>
                  <a:pt x="47256" y="37211"/>
                </a:lnTo>
                <a:lnTo>
                  <a:pt x="4189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7148" y="85496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19" y="0"/>
                </a:moveTo>
                <a:lnTo>
                  <a:pt x="37388" y="37464"/>
                </a:lnTo>
                <a:lnTo>
                  <a:pt x="0" y="42672"/>
                </a:lnTo>
                <a:lnTo>
                  <a:pt x="37388" y="48133"/>
                </a:lnTo>
                <a:lnTo>
                  <a:pt x="42519" y="85344"/>
                </a:lnTo>
                <a:lnTo>
                  <a:pt x="47929" y="48133"/>
                </a:lnTo>
                <a:lnTo>
                  <a:pt x="85318" y="42672"/>
                </a:lnTo>
                <a:lnTo>
                  <a:pt x="47929" y="37464"/>
                </a:lnTo>
                <a:lnTo>
                  <a:pt x="425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631390" y="1395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1262" y="0"/>
                </a:moveTo>
                <a:lnTo>
                  <a:pt x="9362" y="4185"/>
                </a:lnTo>
                <a:lnTo>
                  <a:pt x="1307" y="15001"/>
                </a:lnTo>
                <a:lnTo>
                  <a:pt x="0" y="23879"/>
                </a:lnTo>
                <a:lnTo>
                  <a:pt x="2085" y="32210"/>
                </a:lnTo>
                <a:lnTo>
                  <a:pt x="7147" y="39112"/>
                </a:lnTo>
                <a:lnTo>
                  <a:pt x="14769" y="43703"/>
                </a:lnTo>
                <a:lnTo>
                  <a:pt x="28221" y="44243"/>
                </a:lnTo>
                <a:lnTo>
                  <a:pt x="38852" y="37639"/>
                </a:lnTo>
                <a:lnTo>
                  <a:pt x="44362" y="26416"/>
                </a:lnTo>
                <a:lnTo>
                  <a:pt x="42455" y="13096"/>
                </a:lnTo>
                <a:lnTo>
                  <a:pt x="33472" y="2839"/>
                </a:lnTo>
                <a:lnTo>
                  <a:pt x="21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19410" y="437911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1625" y="0"/>
                </a:moveTo>
                <a:lnTo>
                  <a:pt x="9485" y="3919"/>
                </a:lnTo>
                <a:lnTo>
                  <a:pt x="1273" y="14589"/>
                </a:lnTo>
                <a:lnTo>
                  <a:pt x="0" y="23512"/>
                </a:lnTo>
                <a:lnTo>
                  <a:pt x="2035" y="32067"/>
                </a:lnTo>
                <a:lnTo>
                  <a:pt x="7024" y="39217"/>
                </a:lnTo>
                <a:lnTo>
                  <a:pt x="14608" y="43926"/>
                </a:lnTo>
                <a:lnTo>
                  <a:pt x="28487" y="44549"/>
                </a:lnTo>
                <a:lnTo>
                  <a:pt x="39437" y="37766"/>
                </a:lnTo>
                <a:lnTo>
                  <a:pt x="45148" y="26316"/>
                </a:lnTo>
                <a:lnTo>
                  <a:pt x="43310" y="12938"/>
                </a:lnTo>
                <a:lnTo>
                  <a:pt x="34099" y="2962"/>
                </a:lnTo>
                <a:lnTo>
                  <a:pt x="216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352790" y="522150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4">
                <a:moveTo>
                  <a:pt x="3363" y="0"/>
                </a:moveTo>
                <a:lnTo>
                  <a:pt x="888" y="1597"/>
                </a:lnTo>
                <a:lnTo>
                  <a:pt x="0" y="4010"/>
                </a:lnTo>
                <a:lnTo>
                  <a:pt x="1777" y="6423"/>
                </a:lnTo>
                <a:lnTo>
                  <a:pt x="3809" y="7947"/>
                </a:lnTo>
                <a:lnTo>
                  <a:pt x="6693" y="7044"/>
                </a:lnTo>
                <a:lnTo>
                  <a:pt x="5921" y="3105"/>
                </a:lnTo>
                <a:lnTo>
                  <a:pt x="33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360918" y="27485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366" y="0"/>
                </a:moveTo>
                <a:lnTo>
                  <a:pt x="5695" y="1901"/>
                </a:lnTo>
                <a:lnTo>
                  <a:pt x="1904" y="6826"/>
                </a:lnTo>
                <a:lnTo>
                  <a:pt x="0" y="12287"/>
                </a:lnTo>
                <a:lnTo>
                  <a:pt x="2921" y="18637"/>
                </a:lnTo>
                <a:lnTo>
                  <a:pt x="8381" y="20542"/>
                </a:lnTo>
                <a:lnTo>
                  <a:pt x="14642" y="20796"/>
                </a:lnTo>
                <a:lnTo>
                  <a:pt x="19700" y="17621"/>
                </a:lnTo>
                <a:lnTo>
                  <a:pt x="22401" y="12255"/>
                </a:lnTo>
                <a:lnTo>
                  <a:pt x="21589" y="5937"/>
                </a:lnTo>
                <a:lnTo>
                  <a:pt x="17228" y="1289"/>
                </a:lnTo>
                <a:lnTo>
                  <a:pt x="11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594852" y="540178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1080" y="0"/>
                </a:moveTo>
                <a:lnTo>
                  <a:pt x="5683" y="1922"/>
                </a:lnTo>
                <a:lnTo>
                  <a:pt x="1904" y="7191"/>
                </a:lnTo>
                <a:lnTo>
                  <a:pt x="0" y="12652"/>
                </a:lnTo>
                <a:lnTo>
                  <a:pt x="2413" y="17986"/>
                </a:lnTo>
                <a:lnTo>
                  <a:pt x="7874" y="20018"/>
                </a:lnTo>
                <a:lnTo>
                  <a:pt x="14095" y="20318"/>
                </a:lnTo>
                <a:lnTo>
                  <a:pt x="19065" y="17367"/>
                </a:lnTo>
                <a:lnTo>
                  <a:pt x="21679" y="12249"/>
                </a:lnTo>
                <a:lnTo>
                  <a:pt x="20827" y="6048"/>
                </a:lnTo>
                <a:lnTo>
                  <a:pt x="16621" y="1387"/>
                </a:lnTo>
                <a:lnTo>
                  <a:pt x="110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093836" y="52936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461" y="0"/>
                </a:moveTo>
                <a:lnTo>
                  <a:pt x="5766" y="1901"/>
                </a:lnTo>
                <a:lnTo>
                  <a:pt x="1905" y="6826"/>
                </a:lnTo>
                <a:lnTo>
                  <a:pt x="0" y="12287"/>
                </a:lnTo>
                <a:lnTo>
                  <a:pt x="3048" y="18637"/>
                </a:lnTo>
                <a:lnTo>
                  <a:pt x="8509" y="20542"/>
                </a:lnTo>
                <a:lnTo>
                  <a:pt x="14714" y="20796"/>
                </a:lnTo>
                <a:lnTo>
                  <a:pt x="19764" y="17621"/>
                </a:lnTo>
                <a:lnTo>
                  <a:pt x="22457" y="12255"/>
                </a:lnTo>
                <a:lnTo>
                  <a:pt x="21590" y="5937"/>
                </a:lnTo>
                <a:lnTo>
                  <a:pt x="17299" y="1289"/>
                </a:lnTo>
                <a:lnTo>
                  <a:pt x="114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08493" y="261620"/>
            <a:ext cx="84200" cy="84200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9084051" y="105168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20131" y="44565"/>
                </a:lnTo>
                <a:lnTo>
                  <a:pt x="32658" y="41814"/>
                </a:lnTo>
                <a:lnTo>
                  <a:pt x="41876" y="33016"/>
                </a:lnTo>
                <a:lnTo>
                  <a:pt x="44580" y="19812"/>
                </a:lnTo>
                <a:lnTo>
                  <a:pt x="41808" y="11340"/>
                </a:lnTo>
                <a:lnTo>
                  <a:pt x="36024" y="4810"/>
                </a:lnTo>
                <a:lnTo>
                  <a:pt x="28168" y="827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536174" y="565023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19992" y="44942"/>
                </a:lnTo>
                <a:lnTo>
                  <a:pt x="32214" y="42163"/>
                </a:lnTo>
                <a:lnTo>
                  <a:pt x="41126" y="33194"/>
                </a:lnTo>
                <a:lnTo>
                  <a:pt x="43691" y="19938"/>
                </a:lnTo>
                <a:lnTo>
                  <a:pt x="41058" y="11394"/>
                </a:lnTo>
                <a:lnTo>
                  <a:pt x="35579" y="4825"/>
                </a:lnTo>
                <a:lnTo>
                  <a:pt x="28029" y="829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452346" y="134112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19823" y="0"/>
                </a:moveTo>
                <a:lnTo>
                  <a:pt x="7040" y="5470"/>
                </a:lnTo>
                <a:lnTo>
                  <a:pt x="138" y="16335"/>
                </a:lnTo>
                <a:lnTo>
                  <a:pt x="0" y="29128"/>
                </a:lnTo>
                <a:lnTo>
                  <a:pt x="7504" y="40386"/>
                </a:lnTo>
                <a:lnTo>
                  <a:pt x="20121" y="45400"/>
                </a:lnTo>
                <a:lnTo>
                  <a:pt x="32619" y="42687"/>
                </a:lnTo>
                <a:lnTo>
                  <a:pt x="41830" y="33903"/>
                </a:lnTo>
                <a:lnTo>
                  <a:pt x="44588" y="20700"/>
                </a:lnTo>
                <a:lnTo>
                  <a:pt x="41880" y="12090"/>
                </a:lnTo>
                <a:lnTo>
                  <a:pt x="36349" y="5254"/>
                </a:lnTo>
                <a:lnTo>
                  <a:pt x="28747" y="966"/>
                </a:lnTo>
                <a:lnTo>
                  <a:pt x="19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997822" y="872236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59" h="9525">
                <a:moveTo>
                  <a:pt x="7238" y="0"/>
                </a:moveTo>
                <a:lnTo>
                  <a:pt x="4825" y="253"/>
                </a:lnTo>
                <a:lnTo>
                  <a:pt x="2412" y="508"/>
                </a:lnTo>
                <a:lnTo>
                  <a:pt x="0" y="2412"/>
                </a:lnTo>
                <a:lnTo>
                  <a:pt x="380" y="4825"/>
                </a:lnTo>
                <a:lnTo>
                  <a:pt x="634" y="7365"/>
                </a:lnTo>
                <a:lnTo>
                  <a:pt x="3301" y="9525"/>
                </a:lnTo>
                <a:lnTo>
                  <a:pt x="8254" y="9016"/>
                </a:lnTo>
                <a:lnTo>
                  <a:pt x="9651" y="6350"/>
                </a:lnTo>
                <a:lnTo>
                  <a:pt x="9144" y="1397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608907" y="13716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2200" y="0"/>
                </a:moveTo>
                <a:lnTo>
                  <a:pt x="0" y="2049"/>
                </a:lnTo>
                <a:lnTo>
                  <a:pt x="2407" y="5254"/>
                </a:lnTo>
                <a:lnTo>
                  <a:pt x="6076" y="6911"/>
                </a:lnTo>
                <a:lnTo>
                  <a:pt x="7661" y="4318"/>
                </a:lnTo>
                <a:lnTo>
                  <a:pt x="7407" y="1905"/>
                </a:lnTo>
                <a:lnTo>
                  <a:pt x="4740" y="508"/>
                </a:lnTo>
                <a:lnTo>
                  <a:pt x="22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58792" y="43865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4613" y="0"/>
                </a:moveTo>
                <a:lnTo>
                  <a:pt x="2200" y="253"/>
                </a:lnTo>
                <a:lnTo>
                  <a:pt x="0" y="2303"/>
                </a:lnTo>
                <a:lnTo>
                  <a:pt x="2407" y="5508"/>
                </a:lnTo>
                <a:lnTo>
                  <a:pt x="6076" y="7165"/>
                </a:lnTo>
                <a:lnTo>
                  <a:pt x="7661" y="4571"/>
                </a:lnTo>
                <a:lnTo>
                  <a:pt x="7407" y="2158"/>
                </a:lnTo>
                <a:lnTo>
                  <a:pt x="46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007093" y="65976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7238" y="0"/>
                </a:moveTo>
                <a:lnTo>
                  <a:pt x="4699" y="254"/>
                </a:lnTo>
                <a:lnTo>
                  <a:pt x="2285" y="1270"/>
                </a:lnTo>
                <a:lnTo>
                  <a:pt x="1777" y="3810"/>
                </a:lnTo>
                <a:lnTo>
                  <a:pt x="0" y="10668"/>
                </a:lnTo>
                <a:lnTo>
                  <a:pt x="10159" y="12192"/>
                </a:lnTo>
                <a:lnTo>
                  <a:pt x="10286" y="5461"/>
                </a:lnTo>
                <a:lnTo>
                  <a:pt x="10795" y="2921"/>
                </a:lnTo>
                <a:lnTo>
                  <a:pt x="9778" y="508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692477" y="22999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769" y="0"/>
                </a:moveTo>
                <a:lnTo>
                  <a:pt x="9054" y="635"/>
                </a:lnTo>
                <a:lnTo>
                  <a:pt x="3305" y="3127"/>
                </a:lnTo>
                <a:lnTo>
                  <a:pt x="117" y="8191"/>
                </a:lnTo>
                <a:lnTo>
                  <a:pt x="0" y="14208"/>
                </a:lnTo>
                <a:lnTo>
                  <a:pt x="3466" y="19557"/>
                </a:lnTo>
                <a:lnTo>
                  <a:pt x="9417" y="21822"/>
                </a:lnTo>
                <a:lnTo>
                  <a:pt x="15261" y="20431"/>
                </a:lnTo>
                <a:lnTo>
                  <a:pt x="19557" y="16254"/>
                </a:lnTo>
                <a:lnTo>
                  <a:pt x="20865" y="10160"/>
                </a:lnTo>
                <a:lnTo>
                  <a:pt x="20230" y="4444"/>
                </a:lnTo>
                <a:lnTo>
                  <a:pt x="147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367248" y="92836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278" y="21131"/>
                </a:lnTo>
                <a:lnTo>
                  <a:pt x="14847" y="19986"/>
                </a:lnTo>
                <a:lnTo>
                  <a:pt x="18843" y="15865"/>
                </a:lnTo>
                <a:lnTo>
                  <a:pt x="19958" y="9398"/>
                </a:lnTo>
                <a:lnTo>
                  <a:pt x="19323" y="3683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738723" y="887983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417" y="21131"/>
                </a:lnTo>
                <a:lnTo>
                  <a:pt x="15291" y="19986"/>
                </a:lnTo>
                <a:lnTo>
                  <a:pt x="19593" y="15865"/>
                </a:lnTo>
                <a:lnTo>
                  <a:pt x="20847" y="9398"/>
                </a:lnTo>
                <a:lnTo>
                  <a:pt x="20339" y="4444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473850" y="88442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48" y="0"/>
                </a:moveTo>
                <a:lnTo>
                  <a:pt x="8733" y="635"/>
                </a:lnTo>
                <a:lnTo>
                  <a:pt x="3091" y="3107"/>
                </a:lnTo>
                <a:lnTo>
                  <a:pt x="81" y="8127"/>
                </a:lnTo>
                <a:lnTo>
                  <a:pt x="0" y="14100"/>
                </a:lnTo>
                <a:lnTo>
                  <a:pt x="3145" y="19431"/>
                </a:lnTo>
                <a:lnTo>
                  <a:pt x="9096" y="21768"/>
                </a:lnTo>
                <a:lnTo>
                  <a:pt x="14940" y="20415"/>
                </a:lnTo>
                <a:lnTo>
                  <a:pt x="19236" y="16252"/>
                </a:lnTo>
                <a:lnTo>
                  <a:pt x="20544" y="10160"/>
                </a:lnTo>
                <a:lnTo>
                  <a:pt x="19909" y="4445"/>
                </a:lnTo>
                <a:lnTo>
                  <a:pt x="144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894353" y="926464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823" y="0"/>
                </a:moveTo>
                <a:lnTo>
                  <a:pt x="9108" y="635"/>
                </a:lnTo>
                <a:lnTo>
                  <a:pt x="3341" y="3006"/>
                </a:lnTo>
                <a:lnTo>
                  <a:pt x="123" y="7794"/>
                </a:lnTo>
                <a:lnTo>
                  <a:pt x="0" y="13511"/>
                </a:lnTo>
                <a:lnTo>
                  <a:pt x="3520" y="18669"/>
                </a:lnTo>
                <a:lnTo>
                  <a:pt x="9296" y="21024"/>
                </a:lnTo>
                <a:lnTo>
                  <a:pt x="14870" y="19700"/>
                </a:lnTo>
                <a:lnTo>
                  <a:pt x="18897" y="15543"/>
                </a:lnTo>
                <a:lnTo>
                  <a:pt x="20030" y="9398"/>
                </a:lnTo>
                <a:lnTo>
                  <a:pt x="19395" y="3683"/>
                </a:lnTo>
                <a:lnTo>
                  <a:pt x="14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40672" y="40386"/>
            <a:ext cx="88900" cy="88900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8916161" y="609117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3074" y="0"/>
                </a:moveTo>
                <a:lnTo>
                  <a:pt x="10731" y="3482"/>
                </a:lnTo>
                <a:lnTo>
                  <a:pt x="2008" y="12989"/>
                </a:lnTo>
                <a:lnTo>
                  <a:pt x="0" y="26771"/>
                </a:lnTo>
                <a:lnTo>
                  <a:pt x="3270" y="35059"/>
                </a:lnTo>
                <a:lnTo>
                  <a:pt x="9398" y="41265"/>
                </a:lnTo>
                <a:lnTo>
                  <a:pt x="17430" y="44827"/>
                </a:lnTo>
                <a:lnTo>
                  <a:pt x="26416" y="45186"/>
                </a:lnTo>
                <a:lnTo>
                  <a:pt x="38477" y="39153"/>
                </a:lnTo>
                <a:lnTo>
                  <a:pt x="44608" y="27977"/>
                </a:lnTo>
                <a:lnTo>
                  <a:pt x="44025" y="15182"/>
                </a:lnTo>
                <a:lnTo>
                  <a:pt x="35941" y="4292"/>
                </a:lnTo>
                <a:lnTo>
                  <a:pt x="230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835897" y="798502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1446" y="0"/>
                </a:moveTo>
                <a:lnTo>
                  <a:pt x="0" y="2613"/>
                </a:lnTo>
                <a:lnTo>
                  <a:pt x="1143" y="5026"/>
                </a:lnTo>
                <a:lnTo>
                  <a:pt x="3175" y="7185"/>
                </a:lnTo>
                <a:lnTo>
                  <a:pt x="5715" y="6804"/>
                </a:lnTo>
                <a:lnTo>
                  <a:pt x="7768" y="4631"/>
                </a:lnTo>
                <a:lnTo>
                  <a:pt x="5191" y="1518"/>
                </a:lnTo>
                <a:lnTo>
                  <a:pt x="14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068816" y="819979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840" y="0"/>
                </a:moveTo>
                <a:lnTo>
                  <a:pt x="5064" y="1678"/>
                </a:lnTo>
                <a:lnTo>
                  <a:pt x="978" y="6072"/>
                </a:lnTo>
                <a:lnTo>
                  <a:pt x="0" y="12251"/>
                </a:lnTo>
                <a:lnTo>
                  <a:pt x="1015" y="17966"/>
                </a:lnTo>
                <a:lnTo>
                  <a:pt x="6603" y="22030"/>
                </a:lnTo>
                <a:lnTo>
                  <a:pt x="12318" y="21141"/>
                </a:lnTo>
                <a:lnTo>
                  <a:pt x="17908" y="18341"/>
                </a:lnTo>
                <a:lnTo>
                  <a:pt x="20843" y="13124"/>
                </a:lnTo>
                <a:lnTo>
                  <a:pt x="20659" y="7121"/>
                </a:lnTo>
                <a:lnTo>
                  <a:pt x="16890" y="1964"/>
                </a:lnTo>
                <a:lnTo>
                  <a:pt x="108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852027" y="541702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0144" y="0"/>
                </a:moveTo>
                <a:lnTo>
                  <a:pt x="4667" y="1635"/>
                </a:lnTo>
                <a:lnTo>
                  <a:pt x="857" y="5984"/>
                </a:lnTo>
                <a:lnTo>
                  <a:pt x="0" y="12144"/>
                </a:lnTo>
                <a:lnTo>
                  <a:pt x="1016" y="17859"/>
                </a:lnTo>
                <a:lnTo>
                  <a:pt x="5715" y="21288"/>
                </a:lnTo>
                <a:lnTo>
                  <a:pt x="11429" y="20399"/>
                </a:lnTo>
                <a:lnTo>
                  <a:pt x="17341" y="17611"/>
                </a:lnTo>
                <a:lnTo>
                  <a:pt x="20240" y="12668"/>
                </a:lnTo>
                <a:lnTo>
                  <a:pt x="19877" y="6986"/>
                </a:lnTo>
                <a:lnTo>
                  <a:pt x="16001" y="1984"/>
                </a:lnTo>
                <a:lnTo>
                  <a:pt x="10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769222" y="103517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715" y="0"/>
                </a:moveTo>
                <a:lnTo>
                  <a:pt x="4952" y="1641"/>
                </a:lnTo>
                <a:lnTo>
                  <a:pt x="904" y="6020"/>
                </a:lnTo>
                <a:lnTo>
                  <a:pt x="0" y="12197"/>
                </a:lnTo>
                <a:lnTo>
                  <a:pt x="888" y="17912"/>
                </a:lnTo>
                <a:lnTo>
                  <a:pt x="6476" y="22103"/>
                </a:lnTo>
                <a:lnTo>
                  <a:pt x="12319" y="21087"/>
                </a:lnTo>
                <a:lnTo>
                  <a:pt x="17835" y="18289"/>
                </a:lnTo>
                <a:lnTo>
                  <a:pt x="20732" y="13086"/>
                </a:lnTo>
                <a:lnTo>
                  <a:pt x="20534" y="7121"/>
                </a:lnTo>
                <a:lnTo>
                  <a:pt x="16763" y="2037"/>
                </a:lnTo>
                <a:lnTo>
                  <a:pt x="10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1" name="object 11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57436" y="1099692"/>
            <a:ext cx="88392" cy="88392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8442070" y="1046976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2181" y="0"/>
                </a:moveTo>
                <a:lnTo>
                  <a:pt x="9969" y="3821"/>
                </a:lnTo>
                <a:lnTo>
                  <a:pt x="1567" y="13358"/>
                </a:lnTo>
                <a:lnTo>
                  <a:pt x="0" y="26681"/>
                </a:lnTo>
                <a:lnTo>
                  <a:pt x="3456" y="34903"/>
                </a:lnTo>
                <a:lnTo>
                  <a:pt x="9747" y="40921"/>
                </a:lnTo>
                <a:lnTo>
                  <a:pt x="17895" y="44201"/>
                </a:lnTo>
                <a:lnTo>
                  <a:pt x="26924" y="44207"/>
                </a:lnTo>
                <a:lnTo>
                  <a:pt x="38786" y="37915"/>
                </a:lnTo>
                <a:lnTo>
                  <a:pt x="44576" y="26824"/>
                </a:lnTo>
                <a:lnTo>
                  <a:pt x="43604" y="14329"/>
                </a:lnTo>
                <a:lnTo>
                  <a:pt x="35178" y="3821"/>
                </a:lnTo>
                <a:lnTo>
                  <a:pt x="221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9030716" y="148407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1484" y="0"/>
                </a:moveTo>
                <a:lnTo>
                  <a:pt x="9540" y="3790"/>
                </a:lnTo>
                <a:lnTo>
                  <a:pt x="1430" y="13485"/>
                </a:lnTo>
                <a:lnTo>
                  <a:pt x="0" y="26967"/>
                </a:lnTo>
                <a:lnTo>
                  <a:pt x="3411" y="35208"/>
                </a:lnTo>
                <a:lnTo>
                  <a:pt x="9477" y="41271"/>
                </a:lnTo>
                <a:lnTo>
                  <a:pt x="17377" y="44594"/>
                </a:lnTo>
                <a:lnTo>
                  <a:pt x="26288" y="44620"/>
                </a:lnTo>
                <a:lnTo>
                  <a:pt x="38078" y="38274"/>
                </a:lnTo>
                <a:lnTo>
                  <a:pt x="43830" y="27189"/>
                </a:lnTo>
                <a:lnTo>
                  <a:pt x="42844" y="14724"/>
                </a:lnTo>
                <a:lnTo>
                  <a:pt x="34416" y="4234"/>
                </a:lnTo>
                <a:lnTo>
                  <a:pt x="21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579357" y="1251711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6096" y="0"/>
                </a:moveTo>
                <a:lnTo>
                  <a:pt x="3683" y="508"/>
                </a:lnTo>
                <a:lnTo>
                  <a:pt x="1143" y="1015"/>
                </a:lnTo>
                <a:lnTo>
                  <a:pt x="0" y="3683"/>
                </a:lnTo>
                <a:lnTo>
                  <a:pt x="508" y="6096"/>
                </a:lnTo>
                <a:lnTo>
                  <a:pt x="1016" y="8636"/>
                </a:lnTo>
                <a:lnTo>
                  <a:pt x="2921" y="9905"/>
                </a:lnTo>
                <a:lnTo>
                  <a:pt x="5334" y="9398"/>
                </a:lnTo>
                <a:lnTo>
                  <a:pt x="7874" y="9016"/>
                </a:lnTo>
                <a:lnTo>
                  <a:pt x="9906" y="6858"/>
                </a:lnTo>
                <a:lnTo>
                  <a:pt x="9525" y="4445"/>
                </a:lnTo>
                <a:lnTo>
                  <a:pt x="9017" y="2032"/>
                </a:lnTo>
                <a:lnTo>
                  <a:pt x="6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043289" y="2076227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285" y="0"/>
                </a:moveTo>
                <a:lnTo>
                  <a:pt x="0" y="2635"/>
                </a:lnTo>
                <a:lnTo>
                  <a:pt x="380" y="5175"/>
                </a:lnTo>
                <a:lnTo>
                  <a:pt x="3175" y="6318"/>
                </a:lnTo>
                <a:lnTo>
                  <a:pt x="5714" y="6572"/>
                </a:lnTo>
                <a:lnTo>
                  <a:pt x="7715" y="4349"/>
                </a:lnTo>
                <a:lnTo>
                  <a:pt x="5048" y="1365"/>
                </a:lnTo>
                <a:lnTo>
                  <a:pt x="12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657970" y="168290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1341" y="0"/>
                </a:moveTo>
                <a:lnTo>
                  <a:pt x="0" y="2635"/>
                </a:lnTo>
                <a:lnTo>
                  <a:pt x="380" y="5048"/>
                </a:lnTo>
                <a:lnTo>
                  <a:pt x="3301" y="7080"/>
                </a:lnTo>
                <a:lnTo>
                  <a:pt x="5842" y="6572"/>
                </a:lnTo>
                <a:lnTo>
                  <a:pt x="7786" y="4349"/>
                </a:lnTo>
                <a:lnTo>
                  <a:pt x="5111" y="1365"/>
                </a:lnTo>
                <a:lnTo>
                  <a:pt x="13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587485" y="1462150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5">
                <a:moveTo>
                  <a:pt x="0" y="0"/>
                </a:moveTo>
                <a:lnTo>
                  <a:pt x="508" y="6731"/>
                </a:lnTo>
                <a:lnTo>
                  <a:pt x="127" y="9271"/>
                </a:lnTo>
                <a:lnTo>
                  <a:pt x="1397" y="11557"/>
                </a:lnTo>
                <a:lnTo>
                  <a:pt x="4064" y="11937"/>
                </a:lnTo>
                <a:lnTo>
                  <a:pt x="6477" y="11429"/>
                </a:lnTo>
                <a:lnTo>
                  <a:pt x="8763" y="10160"/>
                </a:lnTo>
                <a:lnTo>
                  <a:pt x="9144" y="7620"/>
                </a:lnTo>
                <a:lnTo>
                  <a:pt x="10287" y="635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927592" y="1853455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12" y="0"/>
                </a:moveTo>
                <a:lnTo>
                  <a:pt x="4683" y="1871"/>
                </a:lnTo>
                <a:lnTo>
                  <a:pt x="740" y="6385"/>
                </a:lnTo>
                <a:lnTo>
                  <a:pt x="0" y="12555"/>
                </a:lnTo>
                <a:lnTo>
                  <a:pt x="1142" y="18270"/>
                </a:lnTo>
                <a:lnTo>
                  <a:pt x="6984" y="22207"/>
                </a:lnTo>
                <a:lnTo>
                  <a:pt x="12700" y="21064"/>
                </a:lnTo>
                <a:lnTo>
                  <a:pt x="18135" y="18030"/>
                </a:lnTo>
                <a:lnTo>
                  <a:pt x="20843" y="12698"/>
                </a:lnTo>
                <a:lnTo>
                  <a:pt x="20433" y="6723"/>
                </a:lnTo>
                <a:lnTo>
                  <a:pt x="16509" y="1760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824721" y="1202656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0412" y="0"/>
                </a:moveTo>
                <a:lnTo>
                  <a:pt x="4683" y="1668"/>
                </a:lnTo>
                <a:lnTo>
                  <a:pt x="740" y="6171"/>
                </a:lnTo>
                <a:lnTo>
                  <a:pt x="0" y="12733"/>
                </a:lnTo>
                <a:lnTo>
                  <a:pt x="1016" y="17559"/>
                </a:lnTo>
                <a:lnTo>
                  <a:pt x="6857" y="21496"/>
                </a:lnTo>
                <a:lnTo>
                  <a:pt x="12573" y="20353"/>
                </a:lnTo>
                <a:lnTo>
                  <a:pt x="18028" y="17512"/>
                </a:lnTo>
                <a:lnTo>
                  <a:pt x="20780" y="12479"/>
                </a:lnTo>
                <a:lnTo>
                  <a:pt x="20413" y="6780"/>
                </a:lnTo>
                <a:lnTo>
                  <a:pt x="16509" y="1938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089135" y="118262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29" y="0"/>
                </a:moveTo>
                <a:lnTo>
                  <a:pt x="4730" y="1841"/>
                </a:lnTo>
                <a:lnTo>
                  <a:pt x="793" y="6350"/>
                </a:lnTo>
                <a:lnTo>
                  <a:pt x="0" y="12573"/>
                </a:lnTo>
                <a:lnTo>
                  <a:pt x="1143" y="18287"/>
                </a:lnTo>
                <a:lnTo>
                  <a:pt x="6985" y="22225"/>
                </a:lnTo>
                <a:lnTo>
                  <a:pt x="12700" y="21081"/>
                </a:lnTo>
                <a:lnTo>
                  <a:pt x="18028" y="18065"/>
                </a:lnTo>
                <a:lnTo>
                  <a:pt x="20558" y="12763"/>
                </a:lnTo>
                <a:lnTo>
                  <a:pt x="20111" y="6794"/>
                </a:lnTo>
                <a:lnTo>
                  <a:pt x="16510" y="1777"/>
                </a:lnTo>
                <a:lnTo>
                  <a:pt x="10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827896" y="220854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304" y="0"/>
                </a:moveTo>
                <a:lnTo>
                  <a:pt x="4619" y="1871"/>
                </a:lnTo>
                <a:lnTo>
                  <a:pt x="720" y="6385"/>
                </a:lnTo>
                <a:lnTo>
                  <a:pt x="0" y="12555"/>
                </a:lnTo>
                <a:lnTo>
                  <a:pt x="1016" y="18270"/>
                </a:lnTo>
                <a:lnTo>
                  <a:pt x="6857" y="22207"/>
                </a:lnTo>
                <a:lnTo>
                  <a:pt x="12573" y="21064"/>
                </a:lnTo>
                <a:lnTo>
                  <a:pt x="18008" y="18101"/>
                </a:lnTo>
                <a:lnTo>
                  <a:pt x="20716" y="12793"/>
                </a:lnTo>
                <a:lnTo>
                  <a:pt x="20306" y="6794"/>
                </a:lnTo>
                <a:lnTo>
                  <a:pt x="16382" y="1760"/>
                </a:lnTo>
                <a:lnTo>
                  <a:pt x="103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667115" y="1177849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9786" y="0"/>
                </a:moveTo>
                <a:lnTo>
                  <a:pt x="4349" y="1789"/>
                </a:lnTo>
                <a:lnTo>
                  <a:pt x="674" y="6246"/>
                </a:lnTo>
                <a:lnTo>
                  <a:pt x="0" y="12394"/>
                </a:lnTo>
                <a:lnTo>
                  <a:pt x="1142" y="18109"/>
                </a:lnTo>
                <a:lnTo>
                  <a:pt x="6095" y="21411"/>
                </a:lnTo>
                <a:lnTo>
                  <a:pt x="11683" y="20268"/>
                </a:lnTo>
                <a:lnTo>
                  <a:pt x="17212" y="17426"/>
                </a:lnTo>
                <a:lnTo>
                  <a:pt x="20002" y="12394"/>
                </a:lnTo>
                <a:lnTo>
                  <a:pt x="19649" y="6695"/>
                </a:lnTo>
                <a:lnTo>
                  <a:pt x="15748" y="1853"/>
                </a:lnTo>
                <a:lnTo>
                  <a:pt x="9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3" name="object 1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26347" y="2000376"/>
            <a:ext cx="87883" cy="87756"/>
          </a:xfrm>
          <a:prstGeom prst="rect">
            <a:avLst/>
          </a:prstGeom>
        </p:spPr>
      </p:pic>
      <p:sp>
        <p:nvSpPr>
          <p:cNvPr id="124" name="object 124"/>
          <p:cNvSpPr/>
          <p:nvPr/>
        </p:nvSpPr>
        <p:spPr>
          <a:xfrm>
            <a:off x="8937783" y="167938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5431" y="0"/>
                </a:moveTo>
                <a:lnTo>
                  <a:pt x="16708" y="186"/>
                </a:lnTo>
                <a:lnTo>
                  <a:pt x="8604" y="3873"/>
                </a:lnTo>
                <a:lnTo>
                  <a:pt x="384" y="15142"/>
                </a:lnTo>
                <a:lnTo>
                  <a:pt x="0" y="28019"/>
                </a:lnTo>
                <a:lnTo>
                  <a:pt x="6425" y="39110"/>
                </a:lnTo>
                <a:lnTo>
                  <a:pt x="18637" y="45021"/>
                </a:lnTo>
                <a:lnTo>
                  <a:pt x="32013" y="42834"/>
                </a:lnTo>
                <a:lnTo>
                  <a:pt x="41354" y="34099"/>
                </a:lnTo>
                <a:lnTo>
                  <a:pt x="44765" y="21840"/>
                </a:lnTo>
                <a:lnTo>
                  <a:pt x="40354" y="9080"/>
                </a:lnTo>
                <a:lnTo>
                  <a:pt x="33678" y="3051"/>
                </a:lnTo>
                <a:lnTo>
                  <a:pt x="254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9003498" y="1507871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5">
                <a:moveTo>
                  <a:pt x="6262" y="0"/>
                </a:moveTo>
                <a:lnTo>
                  <a:pt x="3341" y="126"/>
                </a:lnTo>
                <a:lnTo>
                  <a:pt x="801" y="1015"/>
                </a:lnTo>
                <a:lnTo>
                  <a:pt x="0" y="3889"/>
                </a:lnTo>
                <a:lnTo>
                  <a:pt x="3722" y="5429"/>
                </a:lnTo>
                <a:lnTo>
                  <a:pt x="7731" y="5016"/>
                </a:lnTo>
                <a:lnTo>
                  <a:pt x="7786" y="2031"/>
                </a:lnTo>
                <a:lnTo>
                  <a:pt x="6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839168" y="1693798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8667" y="0"/>
                </a:moveTo>
                <a:lnTo>
                  <a:pt x="3968" y="3428"/>
                </a:lnTo>
                <a:lnTo>
                  <a:pt x="305" y="8431"/>
                </a:lnTo>
                <a:lnTo>
                  <a:pt x="0" y="14208"/>
                </a:lnTo>
                <a:lnTo>
                  <a:pt x="2790" y="19198"/>
                </a:lnTo>
                <a:lnTo>
                  <a:pt x="8413" y="21843"/>
                </a:lnTo>
                <a:lnTo>
                  <a:pt x="14652" y="20998"/>
                </a:lnTo>
                <a:lnTo>
                  <a:pt x="18891" y="17176"/>
                </a:lnTo>
                <a:lnTo>
                  <a:pt x="20272" y="11592"/>
                </a:lnTo>
                <a:lnTo>
                  <a:pt x="17938" y="5461"/>
                </a:lnTo>
                <a:lnTo>
                  <a:pt x="14382" y="888"/>
                </a:lnTo>
                <a:lnTo>
                  <a:pt x="8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124791" y="128257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59">
                <a:moveTo>
                  <a:pt x="8413" y="0"/>
                </a:moveTo>
                <a:lnTo>
                  <a:pt x="3714" y="3428"/>
                </a:lnTo>
                <a:lnTo>
                  <a:pt x="130" y="8530"/>
                </a:lnTo>
                <a:lnTo>
                  <a:pt x="0" y="14525"/>
                </a:lnTo>
                <a:lnTo>
                  <a:pt x="2964" y="19734"/>
                </a:lnTo>
                <a:lnTo>
                  <a:pt x="8667" y="22478"/>
                </a:lnTo>
                <a:lnTo>
                  <a:pt x="14934" y="21466"/>
                </a:lnTo>
                <a:lnTo>
                  <a:pt x="19272" y="17335"/>
                </a:lnTo>
                <a:lnTo>
                  <a:pt x="20847" y="11584"/>
                </a:lnTo>
                <a:lnTo>
                  <a:pt x="18827" y="5714"/>
                </a:lnTo>
                <a:lnTo>
                  <a:pt x="15398" y="1015"/>
                </a:lnTo>
                <a:lnTo>
                  <a:pt x="8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45509" y="227901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18700" y="0"/>
                </a:moveTo>
                <a:lnTo>
                  <a:pt x="6478" y="5568"/>
                </a:lnTo>
                <a:lnTo>
                  <a:pt x="0" y="16256"/>
                </a:lnTo>
                <a:lnTo>
                  <a:pt x="169" y="28753"/>
                </a:lnTo>
                <a:lnTo>
                  <a:pt x="7893" y="39751"/>
                </a:lnTo>
                <a:lnTo>
                  <a:pt x="20613" y="44465"/>
                </a:lnTo>
                <a:lnTo>
                  <a:pt x="33054" y="41465"/>
                </a:lnTo>
                <a:lnTo>
                  <a:pt x="42072" y="32464"/>
                </a:lnTo>
                <a:lnTo>
                  <a:pt x="44519" y="19177"/>
                </a:lnTo>
                <a:lnTo>
                  <a:pt x="41558" y="10751"/>
                </a:lnTo>
                <a:lnTo>
                  <a:pt x="35644" y="4349"/>
                </a:lnTo>
                <a:lnTo>
                  <a:pt x="27712" y="567"/>
                </a:lnTo>
                <a:lnTo>
                  <a:pt x="18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87439" y="1804035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5">
                <a:moveTo>
                  <a:pt x="18694" y="0"/>
                </a:moveTo>
                <a:lnTo>
                  <a:pt x="6477" y="5568"/>
                </a:lnTo>
                <a:lnTo>
                  <a:pt x="0" y="16256"/>
                </a:lnTo>
                <a:lnTo>
                  <a:pt x="170" y="28753"/>
                </a:lnTo>
                <a:lnTo>
                  <a:pt x="7899" y="39750"/>
                </a:lnTo>
                <a:lnTo>
                  <a:pt x="20533" y="44862"/>
                </a:lnTo>
                <a:lnTo>
                  <a:pt x="32686" y="41878"/>
                </a:lnTo>
                <a:lnTo>
                  <a:pt x="41396" y="32750"/>
                </a:lnTo>
                <a:lnTo>
                  <a:pt x="43700" y="19430"/>
                </a:lnTo>
                <a:lnTo>
                  <a:pt x="40866" y="10983"/>
                </a:lnTo>
                <a:lnTo>
                  <a:pt x="35231" y="4524"/>
                </a:lnTo>
                <a:lnTo>
                  <a:pt x="27579" y="660"/>
                </a:lnTo>
                <a:lnTo>
                  <a:pt x="186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4601" y="137502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19">
                <a:moveTo>
                  <a:pt x="19364" y="0"/>
                </a:moveTo>
                <a:lnTo>
                  <a:pt x="6686" y="5707"/>
                </a:lnTo>
                <a:lnTo>
                  <a:pt x="0" y="16700"/>
                </a:lnTo>
                <a:lnTo>
                  <a:pt x="116" y="29503"/>
                </a:lnTo>
                <a:lnTo>
                  <a:pt x="7846" y="40640"/>
                </a:lnTo>
                <a:lnTo>
                  <a:pt x="20563" y="45356"/>
                </a:lnTo>
                <a:lnTo>
                  <a:pt x="33003" y="42370"/>
                </a:lnTo>
                <a:lnTo>
                  <a:pt x="42022" y="33406"/>
                </a:lnTo>
                <a:lnTo>
                  <a:pt x="44476" y="20193"/>
                </a:lnTo>
                <a:lnTo>
                  <a:pt x="41621" y="11626"/>
                </a:lnTo>
                <a:lnTo>
                  <a:pt x="35951" y="4905"/>
                </a:lnTo>
                <a:lnTo>
                  <a:pt x="28265" y="779"/>
                </a:lnTo>
                <a:lnTo>
                  <a:pt x="193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55129" y="2101595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7188" y="0"/>
                </a:moveTo>
                <a:lnTo>
                  <a:pt x="4724" y="254"/>
                </a:lnTo>
                <a:lnTo>
                  <a:pt x="2260" y="635"/>
                </a:lnTo>
                <a:lnTo>
                  <a:pt x="0" y="2540"/>
                </a:lnTo>
                <a:lnTo>
                  <a:pt x="634" y="7493"/>
                </a:lnTo>
                <a:lnTo>
                  <a:pt x="3403" y="9652"/>
                </a:lnTo>
                <a:lnTo>
                  <a:pt x="5867" y="9398"/>
                </a:lnTo>
                <a:lnTo>
                  <a:pt x="8343" y="9017"/>
                </a:lnTo>
                <a:lnTo>
                  <a:pt x="9664" y="6350"/>
                </a:lnTo>
                <a:lnTo>
                  <a:pt x="9042" y="1397"/>
                </a:lnTo>
                <a:lnTo>
                  <a:pt x="71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48098" y="1251711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4">
                <a:moveTo>
                  <a:pt x="2117" y="0"/>
                </a:moveTo>
                <a:lnTo>
                  <a:pt x="0" y="2083"/>
                </a:lnTo>
                <a:lnTo>
                  <a:pt x="2477" y="5238"/>
                </a:lnTo>
                <a:lnTo>
                  <a:pt x="6162" y="6822"/>
                </a:lnTo>
                <a:lnTo>
                  <a:pt x="7667" y="4190"/>
                </a:lnTo>
                <a:lnTo>
                  <a:pt x="7362" y="1777"/>
                </a:lnTo>
                <a:lnTo>
                  <a:pt x="4682" y="508"/>
                </a:lnTo>
                <a:lnTo>
                  <a:pt x="21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06860" y="1669033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4580" y="0"/>
                </a:moveTo>
                <a:lnTo>
                  <a:pt x="2116" y="253"/>
                </a:lnTo>
                <a:lnTo>
                  <a:pt x="0" y="2393"/>
                </a:lnTo>
                <a:lnTo>
                  <a:pt x="2478" y="5556"/>
                </a:lnTo>
                <a:lnTo>
                  <a:pt x="6167" y="7147"/>
                </a:lnTo>
                <a:lnTo>
                  <a:pt x="7679" y="4571"/>
                </a:lnTo>
                <a:lnTo>
                  <a:pt x="7362" y="2158"/>
                </a:lnTo>
                <a:lnTo>
                  <a:pt x="45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60019" y="1888998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4">
                <a:moveTo>
                  <a:pt x="6972" y="0"/>
                </a:moveTo>
                <a:lnTo>
                  <a:pt x="4508" y="253"/>
                </a:lnTo>
                <a:lnTo>
                  <a:pt x="2146" y="1397"/>
                </a:lnTo>
                <a:lnTo>
                  <a:pt x="1638" y="4063"/>
                </a:lnTo>
                <a:lnTo>
                  <a:pt x="0" y="10921"/>
                </a:lnTo>
                <a:lnTo>
                  <a:pt x="10172" y="12064"/>
                </a:lnTo>
                <a:lnTo>
                  <a:pt x="10160" y="5460"/>
                </a:lnTo>
                <a:lnTo>
                  <a:pt x="10668" y="2793"/>
                </a:lnTo>
                <a:lnTo>
                  <a:pt x="9537" y="507"/>
                </a:lnTo>
                <a:lnTo>
                  <a:pt x="69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36478" y="146583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60" y="0"/>
                </a:moveTo>
                <a:lnTo>
                  <a:pt x="8720" y="762"/>
                </a:lnTo>
                <a:lnTo>
                  <a:pt x="3066" y="3417"/>
                </a:lnTo>
                <a:lnTo>
                  <a:pt x="0" y="8572"/>
                </a:lnTo>
                <a:lnTo>
                  <a:pt x="17" y="14585"/>
                </a:lnTo>
                <a:lnTo>
                  <a:pt x="3614" y="19812"/>
                </a:lnTo>
                <a:lnTo>
                  <a:pt x="9583" y="21982"/>
                </a:lnTo>
                <a:lnTo>
                  <a:pt x="15397" y="20510"/>
                </a:lnTo>
                <a:lnTo>
                  <a:pt x="19606" y="16275"/>
                </a:lnTo>
                <a:lnTo>
                  <a:pt x="20759" y="10160"/>
                </a:lnTo>
                <a:lnTo>
                  <a:pt x="20023" y="4317"/>
                </a:lnTo>
                <a:lnTo>
                  <a:pt x="14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436" y="1335658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534" y="0"/>
                </a:moveTo>
                <a:lnTo>
                  <a:pt x="8782" y="762"/>
                </a:lnTo>
                <a:lnTo>
                  <a:pt x="3116" y="3278"/>
                </a:lnTo>
                <a:lnTo>
                  <a:pt x="16" y="8127"/>
                </a:lnTo>
                <a:lnTo>
                  <a:pt x="0" y="13835"/>
                </a:lnTo>
                <a:lnTo>
                  <a:pt x="3584" y="18923"/>
                </a:lnTo>
                <a:lnTo>
                  <a:pt x="9434" y="21220"/>
                </a:lnTo>
                <a:lnTo>
                  <a:pt x="14988" y="19970"/>
                </a:lnTo>
                <a:lnTo>
                  <a:pt x="18918" y="15815"/>
                </a:lnTo>
                <a:lnTo>
                  <a:pt x="19896" y="9398"/>
                </a:lnTo>
                <a:lnTo>
                  <a:pt x="19164" y="3555"/>
                </a:lnTo>
                <a:lnTo>
                  <a:pt x="145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96620" y="2122677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559" y="21218"/>
                </a:lnTo>
                <a:lnTo>
                  <a:pt x="15395" y="19954"/>
                </a:lnTo>
                <a:lnTo>
                  <a:pt x="19608" y="15761"/>
                </a:lnTo>
                <a:lnTo>
                  <a:pt x="20714" y="9271"/>
                </a:lnTo>
                <a:lnTo>
                  <a:pt x="20091" y="4318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1770" y="212471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152" y="0"/>
                </a:moveTo>
                <a:lnTo>
                  <a:pt x="8399" y="762"/>
                </a:lnTo>
                <a:lnTo>
                  <a:pt x="2869" y="3399"/>
                </a:lnTo>
                <a:lnTo>
                  <a:pt x="0" y="8524"/>
                </a:lnTo>
                <a:lnTo>
                  <a:pt x="57" y="14531"/>
                </a:lnTo>
                <a:lnTo>
                  <a:pt x="3306" y="19812"/>
                </a:lnTo>
                <a:lnTo>
                  <a:pt x="9275" y="21980"/>
                </a:lnTo>
                <a:lnTo>
                  <a:pt x="15087" y="20494"/>
                </a:lnTo>
                <a:lnTo>
                  <a:pt x="19292" y="16222"/>
                </a:lnTo>
                <a:lnTo>
                  <a:pt x="20439" y="10032"/>
                </a:lnTo>
                <a:lnTo>
                  <a:pt x="19715" y="4317"/>
                </a:lnTo>
                <a:lnTo>
                  <a:pt x="141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59238" y="111810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71" y="0"/>
                </a:moveTo>
                <a:lnTo>
                  <a:pt x="8718" y="634"/>
                </a:lnTo>
                <a:lnTo>
                  <a:pt x="3065" y="3290"/>
                </a:lnTo>
                <a:lnTo>
                  <a:pt x="0" y="8445"/>
                </a:lnTo>
                <a:lnTo>
                  <a:pt x="21" y="14458"/>
                </a:lnTo>
                <a:lnTo>
                  <a:pt x="3625" y="19684"/>
                </a:lnTo>
                <a:lnTo>
                  <a:pt x="9587" y="21855"/>
                </a:lnTo>
                <a:lnTo>
                  <a:pt x="15397" y="20383"/>
                </a:lnTo>
                <a:lnTo>
                  <a:pt x="19604" y="16148"/>
                </a:lnTo>
                <a:lnTo>
                  <a:pt x="20758" y="10032"/>
                </a:lnTo>
                <a:lnTo>
                  <a:pt x="20021" y="4190"/>
                </a:lnTo>
                <a:lnTo>
                  <a:pt x="144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53046" y="2157857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423" y="21113"/>
                </a:lnTo>
                <a:lnTo>
                  <a:pt x="14970" y="19684"/>
                </a:lnTo>
                <a:lnTo>
                  <a:pt x="18912" y="15493"/>
                </a:lnTo>
                <a:lnTo>
                  <a:pt x="19939" y="9398"/>
                </a:lnTo>
                <a:lnTo>
                  <a:pt x="19215" y="3556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81291" y="1270508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38722" y="0"/>
                </a:moveTo>
                <a:lnTo>
                  <a:pt x="37413" y="17444"/>
                </a:lnTo>
                <a:lnTo>
                  <a:pt x="29738" y="32781"/>
                </a:lnTo>
                <a:lnTo>
                  <a:pt x="16874" y="44237"/>
                </a:lnTo>
                <a:lnTo>
                  <a:pt x="0" y="50037"/>
                </a:lnTo>
                <a:lnTo>
                  <a:pt x="17772" y="51286"/>
                </a:lnTo>
                <a:lnTo>
                  <a:pt x="33073" y="58975"/>
                </a:lnTo>
                <a:lnTo>
                  <a:pt x="44341" y="71880"/>
                </a:lnTo>
                <a:lnTo>
                  <a:pt x="50012" y="88772"/>
                </a:lnTo>
                <a:lnTo>
                  <a:pt x="51272" y="71006"/>
                </a:lnTo>
                <a:lnTo>
                  <a:pt x="58951" y="55705"/>
                </a:lnTo>
                <a:lnTo>
                  <a:pt x="71838" y="44428"/>
                </a:lnTo>
                <a:lnTo>
                  <a:pt x="88722" y="38734"/>
                </a:lnTo>
                <a:lnTo>
                  <a:pt x="70940" y="37379"/>
                </a:lnTo>
                <a:lnTo>
                  <a:pt x="55616" y="29511"/>
                </a:lnTo>
                <a:lnTo>
                  <a:pt x="44345" y="16571"/>
                </a:lnTo>
                <a:lnTo>
                  <a:pt x="387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2667" y="1270000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5">
                <a:moveTo>
                  <a:pt x="27106" y="0"/>
                </a:moveTo>
                <a:lnTo>
                  <a:pt x="13524" y="922"/>
                </a:lnTo>
                <a:lnTo>
                  <a:pt x="3880" y="8905"/>
                </a:lnTo>
                <a:lnTo>
                  <a:pt x="0" y="20913"/>
                </a:lnTo>
                <a:lnTo>
                  <a:pt x="3709" y="33909"/>
                </a:lnTo>
                <a:lnTo>
                  <a:pt x="9927" y="40280"/>
                </a:lnTo>
                <a:lnTo>
                  <a:pt x="17799" y="43640"/>
                </a:lnTo>
                <a:lnTo>
                  <a:pt x="26357" y="43785"/>
                </a:lnTo>
                <a:lnTo>
                  <a:pt x="34636" y="40512"/>
                </a:lnTo>
                <a:lnTo>
                  <a:pt x="43232" y="30218"/>
                </a:lnTo>
                <a:lnTo>
                  <a:pt x="44426" y="17779"/>
                </a:lnTo>
                <a:lnTo>
                  <a:pt x="38843" y="6580"/>
                </a:lnTo>
                <a:lnTo>
                  <a:pt x="271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91640" y="161543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7624" y="0"/>
                </a:moveTo>
                <a:lnTo>
                  <a:pt x="14127" y="1250"/>
                </a:lnTo>
                <a:lnTo>
                  <a:pt x="4225" y="9334"/>
                </a:lnTo>
                <a:lnTo>
                  <a:pt x="0" y="21324"/>
                </a:lnTo>
                <a:lnTo>
                  <a:pt x="3532" y="34289"/>
                </a:lnTo>
                <a:lnTo>
                  <a:pt x="9827" y="40780"/>
                </a:lnTo>
                <a:lnTo>
                  <a:pt x="17856" y="44402"/>
                </a:lnTo>
                <a:lnTo>
                  <a:pt x="26569" y="44809"/>
                </a:lnTo>
                <a:lnTo>
                  <a:pt x="34914" y="41656"/>
                </a:lnTo>
                <a:lnTo>
                  <a:pt x="43844" y="30950"/>
                </a:lnTo>
                <a:lnTo>
                  <a:pt x="45090" y="18113"/>
                </a:lnTo>
                <a:lnTo>
                  <a:pt x="39425" y="6633"/>
                </a:lnTo>
                <a:lnTo>
                  <a:pt x="276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50469" y="1822719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4264" y="0"/>
                </a:moveTo>
                <a:lnTo>
                  <a:pt x="244" y="180"/>
                </a:lnTo>
                <a:lnTo>
                  <a:pt x="0" y="3159"/>
                </a:lnTo>
                <a:lnTo>
                  <a:pt x="1358" y="5191"/>
                </a:lnTo>
                <a:lnTo>
                  <a:pt x="4343" y="5318"/>
                </a:lnTo>
                <a:lnTo>
                  <a:pt x="6870" y="4556"/>
                </a:lnTo>
                <a:lnTo>
                  <a:pt x="7868" y="1748"/>
                </a:lnTo>
                <a:lnTo>
                  <a:pt x="42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1965" y="165557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8"/>
                </a:lnTo>
                <a:lnTo>
                  <a:pt x="4780" y="20954"/>
                </a:lnTo>
                <a:lnTo>
                  <a:pt x="11652" y="22478"/>
                </a:lnTo>
                <a:lnTo>
                  <a:pt x="16516" y="19303"/>
                </a:lnTo>
                <a:lnTo>
                  <a:pt x="20457" y="14466"/>
                </a:lnTo>
                <a:lnTo>
                  <a:pt x="20987" y="8508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14805" y="163118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2460" y="0"/>
                </a:moveTo>
                <a:lnTo>
                  <a:pt x="6186" y="478"/>
                </a:lnTo>
                <a:lnTo>
                  <a:pt x="1727" y="4016"/>
                </a:lnTo>
                <a:lnTo>
                  <a:pt x="0" y="9483"/>
                </a:lnTo>
                <a:lnTo>
                  <a:pt x="1919" y="15748"/>
                </a:lnTo>
                <a:lnTo>
                  <a:pt x="5081" y="20574"/>
                </a:lnTo>
                <a:lnTo>
                  <a:pt x="10809" y="21844"/>
                </a:lnTo>
                <a:lnTo>
                  <a:pt x="15673" y="18669"/>
                </a:lnTo>
                <a:lnTo>
                  <a:pt x="19679" y="13930"/>
                </a:lnTo>
                <a:lnTo>
                  <a:pt x="20363" y="8191"/>
                </a:lnTo>
                <a:lnTo>
                  <a:pt x="17898" y="3024"/>
                </a:lnTo>
                <a:lnTo>
                  <a:pt x="12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2338" y="202222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9"/>
                </a:lnTo>
                <a:lnTo>
                  <a:pt x="4780" y="20955"/>
                </a:lnTo>
                <a:lnTo>
                  <a:pt x="11652" y="22479"/>
                </a:lnTo>
                <a:lnTo>
                  <a:pt x="16516" y="19304"/>
                </a:lnTo>
                <a:lnTo>
                  <a:pt x="20457" y="14466"/>
                </a:lnTo>
                <a:lnTo>
                  <a:pt x="20987" y="8509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32353" y="292608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22484" y="0"/>
                </a:moveTo>
                <a:lnTo>
                  <a:pt x="9471" y="3948"/>
                </a:lnTo>
                <a:lnTo>
                  <a:pt x="1456" y="13684"/>
                </a:lnTo>
                <a:lnTo>
                  <a:pt x="0" y="26038"/>
                </a:lnTo>
                <a:lnTo>
                  <a:pt x="6660" y="37845"/>
                </a:lnTo>
                <a:lnTo>
                  <a:pt x="18619" y="44067"/>
                </a:lnTo>
                <a:lnTo>
                  <a:pt x="31122" y="42656"/>
                </a:lnTo>
                <a:lnTo>
                  <a:pt x="40970" y="34934"/>
                </a:lnTo>
                <a:lnTo>
                  <a:pt x="44963" y="22225"/>
                </a:lnTo>
                <a:lnTo>
                  <a:pt x="43207" y="13555"/>
                </a:lnTo>
                <a:lnTo>
                  <a:pt x="38405" y="6492"/>
                </a:lnTo>
                <a:lnTo>
                  <a:pt x="31264" y="1740"/>
                </a:lnTo>
                <a:lnTo>
                  <a:pt x="22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69314" y="330708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22124" y="0"/>
                </a:moveTo>
                <a:lnTo>
                  <a:pt x="9234" y="4004"/>
                </a:lnTo>
                <a:lnTo>
                  <a:pt x="1416" y="13843"/>
                </a:lnTo>
                <a:lnTo>
                  <a:pt x="0" y="26253"/>
                </a:lnTo>
                <a:lnTo>
                  <a:pt x="6312" y="37972"/>
                </a:lnTo>
                <a:lnTo>
                  <a:pt x="18395" y="44132"/>
                </a:lnTo>
                <a:lnTo>
                  <a:pt x="31182" y="42672"/>
                </a:lnTo>
                <a:lnTo>
                  <a:pt x="41317" y="34829"/>
                </a:lnTo>
                <a:lnTo>
                  <a:pt x="45441" y="21843"/>
                </a:lnTo>
                <a:lnTo>
                  <a:pt x="43555" y="13340"/>
                </a:lnTo>
                <a:lnTo>
                  <a:pt x="38469" y="6397"/>
                </a:lnTo>
                <a:lnTo>
                  <a:pt x="31039" y="1716"/>
                </a:lnTo>
                <a:lnTo>
                  <a:pt x="221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12743" y="196595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743" y="0"/>
                </a:moveTo>
                <a:lnTo>
                  <a:pt x="2317" y="0"/>
                </a:lnTo>
                <a:lnTo>
                  <a:pt x="0" y="1791"/>
                </a:lnTo>
                <a:lnTo>
                  <a:pt x="2009" y="5191"/>
                </a:lnTo>
                <a:lnTo>
                  <a:pt x="5385" y="7233"/>
                </a:lnTo>
                <a:lnTo>
                  <a:pt x="7168" y="4952"/>
                </a:lnTo>
                <a:lnTo>
                  <a:pt x="6355" y="2539"/>
                </a:lnTo>
                <a:lnTo>
                  <a:pt x="47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73664" y="12344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5831" y="0"/>
                </a:moveTo>
                <a:lnTo>
                  <a:pt x="10154" y="0"/>
                </a:lnTo>
                <a:lnTo>
                  <a:pt x="4334" y="1994"/>
                </a:lnTo>
                <a:lnTo>
                  <a:pt x="721" y="6905"/>
                </a:lnTo>
                <a:lnTo>
                  <a:pt x="0" y="13126"/>
                </a:lnTo>
                <a:lnTo>
                  <a:pt x="2852" y="19050"/>
                </a:lnTo>
                <a:lnTo>
                  <a:pt x="8378" y="22054"/>
                </a:lnTo>
                <a:lnTo>
                  <a:pt x="14207" y="21272"/>
                </a:lnTo>
                <a:lnTo>
                  <a:pt x="18820" y="17442"/>
                </a:lnTo>
                <a:lnTo>
                  <a:pt x="20695" y="11302"/>
                </a:lnTo>
                <a:lnTo>
                  <a:pt x="20695" y="5206"/>
                </a:lnTo>
                <a:lnTo>
                  <a:pt x="158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44361" y="434340"/>
            <a:ext cx="20955" cy="19685"/>
          </a:xfrm>
          <a:custGeom>
            <a:avLst/>
            <a:gdLst/>
            <a:ahLst/>
            <a:cxnLst/>
            <a:rect l="l" t="t" r="r" b="b"/>
            <a:pathLst>
              <a:path w="20954" h="19684">
                <a:moveTo>
                  <a:pt x="16495" y="0"/>
                </a:moveTo>
                <a:lnTo>
                  <a:pt x="10615" y="0"/>
                </a:lnTo>
                <a:lnTo>
                  <a:pt x="4243" y="1704"/>
                </a:lnTo>
                <a:lnTo>
                  <a:pt x="547" y="5921"/>
                </a:lnTo>
                <a:lnTo>
                  <a:pt x="0" y="11304"/>
                </a:lnTo>
                <a:lnTo>
                  <a:pt x="3071" y="16510"/>
                </a:lnTo>
                <a:lnTo>
                  <a:pt x="8653" y="19292"/>
                </a:lnTo>
                <a:lnTo>
                  <a:pt x="14393" y="18573"/>
                </a:lnTo>
                <a:lnTo>
                  <a:pt x="18877" y="15045"/>
                </a:lnTo>
                <a:lnTo>
                  <a:pt x="20686" y="9398"/>
                </a:lnTo>
                <a:lnTo>
                  <a:pt x="20686" y="3937"/>
                </a:lnTo>
                <a:lnTo>
                  <a:pt x="164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57030" y="106776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617" y="0"/>
                </a:moveTo>
                <a:lnTo>
                  <a:pt x="11419" y="2780"/>
                </a:lnTo>
                <a:lnTo>
                  <a:pt x="2276" y="12620"/>
                </a:lnTo>
                <a:lnTo>
                  <a:pt x="0" y="21349"/>
                </a:lnTo>
                <a:lnTo>
                  <a:pt x="1092" y="30067"/>
                </a:lnTo>
                <a:lnTo>
                  <a:pt x="5295" y="37713"/>
                </a:lnTo>
                <a:lnTo>
                  <a:pt x="12347" y="43227"/>
                </a:lnTo>
                <a:lnTo>
                  <a:pt x="25681" y="45088"/>
                </a:lnTo>
                <a:lnTo>
                  <a:pt x="37063" y="39354"/>
                </a:lnTo>
                <a:lnTo>
                  <a:pt x="43857" y="28475"/>
                </a:lnTo>
                <a:lnTo>
                  <a:pt x="43424" y="14906"/>
                </a:lnTo>
                <a:lnTo>
                  <a:pt x="35432" y="4101"/>
                </a:lnTo>
                <a:lnTo>
                  <a:pt x="236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83357" y="387937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565" y="0"/>
                </a:moveTo>
                <a:lnTo>
                  <a:pt x="11363" y="2780"/>
                </a:lnTo>
                <a:lnTo>
                  <a:pt x="2213" y="12620"/>
                </a:lnTo>
                <a:lnTo>
                  <a:pt x="0" y="21230"/>
                </a:lnTo>
                <a:lnTo>
                  <a:pt x="1218" y="29686"/>
                </a:lnTo>
                <a:lnTo>
                  <a:pt x="5544" y="37070"/>
                </a:lnTo>
                <a:lnTo>
                  <a:pt x="12653" y="42465"/>
                </a:lnTo>
                <a:lnTo>
                  <a:pt x="26036" y="44499"/>
                </a:lnTo>
                <a:lnTo>
                  <a:pt x="37472" y="39115"/>
                </a:lnTo>
                <a:lnTo>
                  <a:pt x="44178" y="28517"/>
                </a:lnTo>
                <a:lnTo>
                  <a:pt x="43374" y="14906"/>
                </a:lnTo>
                <a:lnTo>
                  <a:pt x="35382" y="4101"/>
                </a:lnTo>
                <a:lnTo>
                  <a:pt x="235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05669" y="16406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4138" y="0"/>
                </a:moveTo>
                <a:lnTo>
                  <a:pt x="11574" y="2875"/>
                </a:lnTo>
                <a:lnTo>
                  <a:pt x="2102" y="13096"/>
                </a:lnTo>
                <a:lnTo>
                  <a:pt x="0" y="21766"/>
                </a:lnTo>
                <a:lnTo>
                  <a:pt x="1476" y="30352"/>
                </a:lnTo>
                <a:lnTo>
                  <a:pt x="6063" y="37867"/>
                </a:lnTo>
                <a:lnTo>
                  <a:pt x="13290" y="43322"/>
                </a:lnTo>
                <a:lnTo>
                  <a:pt x="26624" y="45184"/>
                </a:lnTo>
                <a:lnTo>
                  <a:pt x="38005" y="39449"/>
                </a:lnTo>
                <a:lnTo>
                  <a:pt x="44794" y="28571"/>
                </a:lnTo>
                <a:lnTo>
                  <a:pt x="44355" y="15001"/>
                </a:lnTo>
                <a:lnTo>
                  <a:pt x="36247" y="4149"/>
                </a:lnTo>
                <a:lnTo>
                  <a:pt x="241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923289" y="9215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4737" y="0"/>
                </a:moveTo>
                <a:lnTo>
                  <a:pt x="2159" y="1524"/>
                </a:lnTo>
                <a:lnTo>
                  <a:pt x="1079" y="3810"/>
                </a:lnTo>
                <a:lnTo>
                  <a:pt x="0" y="5968"/>
                </a:lnTo>
                <a:lnTo>
                  <a:pt x="774" y="8254"/>
                </a:lnTo>
                <a:lnTo>
                  <a:pt x="3022" y="9271"/>
                </a:lnTo>
                <a:lnTo>
                  <a:pt x="5257" y="10413"/>
                </a:lnTo>
                <a:lnTo>
                  <a:pt x="8216" y="9905"/>
                </a:lnTo>
                <a:lnTo>
                  <a:pt x="9296" y="7747"/>
                </a:lnTo>
                <a:lnTo>
                  <a:pt x="10363" y="5461"/>
                </a:lnTo>
                <a:lnTo>
                  <a:pt x="9207" y="2159"/>
                </a:lnTo>
                <a:lnTo>
                  <a:pt x="6972" y="1015"/>
                </a:lnTo>
                <a:lnTo>
                  <a:pt x="47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47268" y="265973"/>
            <a:ext cx="5715" cy="8255"/>
          </a:xfrm>
          <a:custGeom>
            <a:avLst/>
            <a:gdLst/>
            <a:ahLst/>
            <a:cxnLst/>
            <a:rect l="l" t="t" r="r" b="b"/>
            <a:pathLst>
              <a:path w="5714" h="8254">
                <a:moveTo>
                  <a:pt x="2997" y="0"/>
                </a:moveTo>
                <a:lnTo>
                  <a:pt x="330" y="1361"/>
                </a:lnTo>
                <a:lnTo>
                  <a:pt x="0" y="3901"/>
                </a:lnTo>
                <a:lnTo>
                  <a:pt x="406" y="6822"/>
                </a:lnTo>
                <a:lnTo>
                  <a:pt x="2641" y="7965"/>
                </a:lnTo>
                <a:lnTo>
                  <a:pt x="5568" y="7326"/>
                </a:lnTo>
                <a:lnTo>
                  <a:pt x="5214" y="3329"/>
                </a:lnTo>
                <a:lnTo>
                  <a:pt x="29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29056" y="738560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751" y="0"/>
                </a:moveTo>
                <a:lnTo>
                  <a:pt x="1079" y="1341"/>
                </a:lnTo>
                <a:lnTo>
                  <a:pt x="0" y="3627"/>
                </a:lnTo>
                <a:lnTo>
                  <a:pt x="1155" y="6929"/>
                </a:lnTo>
                <a:lnTo>
                  <a:pt x="3403" y="8072"/>
                </a:lnTo>
                <a:lnTo>
                  <a:pt x="6324" y="7413"/>
                </a:lnTo>
                <a:lnTo>
                  <a:pt x="5970" y="3373"/>
                </a:lnTo>
                <a:lnTo>
                  <a:pt x="37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19797" y="860425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30">
                <a:moveTo>
                  <a:pt x="3238" y="0"/>
                </a:moveTo>
                <a:lnTo>
                  <a:pt x="1409" y="1904"/>
                </a:lnTo>
                <a:lnTo>
                  <a:pt x="330" y="4190"/>
                </a:lnTo>
                <a:lnTo>
                  <a:pt x="0" y="6730"/>
                </a:lnTo>
                <a:lnTo>
                  <a:pt x="1879" y="8509"/>
                </a:lnTo>
                <a:lnTo>
                  <a:pt x="4470" y="8889"/>
                </a:lnTo>
                <a:lnTo>
                  <a:pt x="10807" y="11049"/>
                </a:lnTo>
                <a:lnTo>
                  <a:pt x="12877" y="1015"/>
                </a:lnTo>
                <a:lnTo>
                  <a:pt x="5829" y="380"/>
                </a:lnTo>
                <a:lnTo>
                  <a:pt x="3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18896" y="419703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6" y="0"/>
                </a:moveTo>
                <a:lnTo>
                  <a:pt x="6822" y="1266"/>
                </a:lnTo>
                <a:lnTo>
                  <a:pt x="2514" y="5746"/>
                </a:lnTo>
                <a:lnTo>
                  <a:pt x="0" y="10953"/>
                </a:lnTo>
                <a:lnTo>
                  <a:pt x="2324" y="17684"/>
                </a:lnTo>
                <a:lnTo>
                  <a:pt x="7543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8" y="13331"/>
                </a:lnTo>
                <a:lnTo>
                  <a:pt x="22161" y="7016"/>
                </a:lnTo>
                <a:lnTo>
                  <a:pt x="18346" y="1924"/>
                </a:lnTo>
                <a:lnTo>
                  <a:pt x="126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99288" y="6715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287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30" y="16795"/>
                </a:lnTo>
                <a:lnTo>
                  <a:pt x="7150" y="19208"/>
                </a:lnTo>
                <a:lnTo>
                  <a:pt x="13591" y="20335"/>
                </a:lnTo>
                <a:lnTo>
                  <a:pt x="18800" y="17938"/>
                </a:lnTo>
                <a:lnTo>
                  <a:pt x="21750" y="13065"/>
                </a:lnTo>
                <a:lnTo>
                  <a:pt x="21412" y="6762"/>
                </a:lnTo>
                <a:lnTo>
                  <a:pt x="17712" y="1785"/>
                </a:lnTo>
                <a:lnTo>
                  <a:pt x="12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22896" y="684752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12293" y="0"/>
                </a:moveTo>
                <a:lnTo>
                  <a:pt x="6705" y="1404"/>
                </a:lnTo>
                <a:lnTo>
                  <a:pt x="2514" y="6000"/>
                </a:lnTo>
                <a:lnTo>
                  <a:pt x="0" y="11207"/>
                </a:lnTo>
                <a:lnTo>
                  <a:pt x="2324" y="17811"/>
                </a:lnTo>
                <a:lnTo>
                  <a:pt x="6794" y="19970"/>
                </a:lnTo>
                <a:lnTo>
                  <a:pt x="13291" y="20978"/>
                </a:lnTo>
                <a:lnTo>
                  <a:pt x="18624" y="18319"/>
                </a:lnTo>
                <a:lnTo>
                  <a:pt x="21699" y="13184"/>
                </a:lnTo>
                <a:lnTo>
                  <a:pt x="21424" y="6762"/>
                </a:lnTo>
                <a:lnTo>
                  <a:pt x="17720" y="1785"/>
                </a:lnTo>
                <a:lnTo>
                  <a:pt x="122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08849" y="434276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2536" y="0"/>
                </a:moveTo>
                <a:lnTo>
                  <a:pt x="6777" y="1095"/>
                </a:lnTo>
                <a:lnTo>
                  <a:pt x="2527" y="5524"/>
                </a:lnTo>
                <a:lnTo>
                  <a:pt x="0" y="10731"/>
                </a:lnTo>
                <a:lnTo>
                  <a:pt x="2324" y="17335"/>
                </a:lnTo>
                <a:lnTo>
                  <a:pt x="7543" y="19875"/>
                </a:lnTo>
                <a:lnTo>
                  <a:pt x="13730" y="20722"/>
                </a:lnTo>
                <a:lnTo>
                  <a:pt x="19097" y="18081"/>
                </a:lnTo>
                <a:lnTo>
                  <a:pt x="22345" y="13035"/>
                </a:lnTo>
                <a:lnTo>
                  <a:pt x="22174" y="6667"/>
                </a:lnTo>
                <a:lnTo>
                  <a:pt x="18202" y="1952"/>
                </a:lnTo>
                <a:lnTo>
                  <a:pt x="125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039" y="42592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4" y="0"/>
                </a:moveTo>
                <a:lnTo>
                  <a:pt x="6820" y="1266"/>
                </a:lnTo>
                <a:lnTo>
                  <a:pt x="2517" y="5746"/>
                </a:lnTo>
                <a:lnTo>
                  <a:pt x="0" y="10953"/>
                </a:lnTo>
                <a:lnTo>
                  <a:pt x="2320" y="17684"/>
                </a:lnTo>
                <a:lnTo>
                  <a:pt x="7542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9" y="13331"/>
                </a:lnTo>
                <a:lnTo>
                  <a:pt x="22165" y="7016"/>
                </a:lnTo>
                <a:lnTo>
                  <a:pt x="18346" y="1924"/>
                </a:lnTo>
                <a:lnTo>
                  <a:pt x="12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06716" y="844264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2288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04" y="16795"/>
                </a:lnTo>
                <a:lnTo>
                  <a:pt x="7137" y="19335"/>
                </a:lnTo>
                <a:lnTo>
                  <a:pt x="13264" y="20282"/>
                </a:lnTo>
                <a:lnTo>
                  <a:pt x="18515" y="17859"/>
                </a:lnTo>
                <a:lnTo>
                  <a:pt x="21648" y="13031"/>
                </a:lnTo>
                <a:lnTo>
                  <a:pt x="21424" y="6762"/>
                </a:lnTo>
                <a:lnTo>
                  <a:pt x="17718" y="1785"/>
                </a:lnTo>
                <a:lnTo>
                  <a:pt x="122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6" name="object 16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8348" y="603123"/>
            <a:ext cx="80581" cy="80644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694575" y="1875226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18923" y="0"/>
                </a:moveTo>
                <a:lnTo>
                  <a:pt x="7400" y="4849"/>
                </a:lnTo>
                <a:lnTo>
                  <a:pt x="197" y="15081"/>
                </a:lnTo>
                <a:lnTo>
                  <a:pt x="0" y="28503"/>
                </a:lnTo>
                <a:lnTo>
                  <a:pt x="7530" y="39814"/>
                </a:lnTo>
                <a:lnTo>
                  <a:pt x="19365" y="44696"/>
                </a:lnTo>
                <a:lnTo>
                  <a:pt x="31941" y="42719"/>
                </a:lnTo>
                <a:lnTo>
                  <a:pt x="41694" y="33456"/>
                </a:lnTo>
                <a:lnTo>
                  <a:pt x="44237" y="24868"/>
                </a:lnTo>
                <a:lnTo>
                  <a:pt x="43206" y="16184"/>
                </a:lnTo>
                <a:lnTo>
                  <a:pt x="39016" y="8453"/>
                </a:lnTo>
                <a:lnTo>
                  <a:pt x="32080" y="2722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21423" y="1163066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8923" y="0"/>
                </a:moveTo>
                <a:lnTo>
                  <a:pt x="7400" y="4857"/>
                </a:lnTo>
                <a:lnTo>
                  <a:pt x="197" y="15097"/>
                </a:lnTo>
                <a:lnTo>
                  <a:pt x="0" y="28574"/>
                </a:lnTo>
                <a:lnTo>
                  <a:pt x="7251" y="40074"/>
                </a:lnTo>
                <a:lnTo>
                  <a:pt x="18856" y="44751"/>
                </a:lnTo>
                <a:lnTo>
                  <a:pt x="31275" y="42451"/>
                </a:lnTo>
                <a:lnTo>
                  <a:pt x="40970" y="33019"/>
                </a:lnTo>
                <a:lnTo>
                  <a:pt x="43633" y="24509"/>
                </a:lnTo>
                <a:lnTo>
                  <a:pt x="42854" y="15986"/>
                </a:lnTo>
                <a:lnTo>
                  <a:pt x="38911" y="8391"/>
                </a:lnTo>
                <a:lnTo>
                  <a:pt x="32080" y="2666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97458" y="761388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9573" y="0"/>
                </a:moveTo>
                <a:lnTo>
                  <a:pt x="7699" y="4992"/>
                </a:lnTo>
                <a:lnTo>
                  <a:pt x="277" y="15414"/>
                </a:lnTo>
                <a:lnTo>
                  <a:pt x="0" y="28932"/>
                </a:lnTo>
                <a:lnTo>
                  <a:pt x="7538" y="40243"/>
                </a:lnTo>
                <a:lnTo>
                  <a:pt x="19377" y="45124"/>
                </a:lnTo>
                <a:lnTo>
                  <a:pt x="31953" y="43148"/>
                </a:lnTo>
                <a:lnTo>
                  <a:pt x="41706" y="33885"/>
                </a:lnTo>
                <a:lnTo>
                  <a:pt x="44424" y="25255"/>
                </a:lnTo>
                <a:lnTo>
                  <a:pt x="43778" y="16470"/>
                </a:lnTo>
                <a:lnTo>
                  <a:pt x="39972" y="8614"/>
                </a:lnTo>
                <a:lnTo>
                  <a:pt x="33210" y="2770"/>
                </a:lnTo>
                <a:lnTo>
                  <a:pt x="195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38555" y="167208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346" y="0"/>
                </a:moveTo>
                <a:lnTo>
                  <a:pt x="2374" y="253"/>
                </a:lnTo>
                <a:lnTo>
                  <a:pt x="0" y="4571"/>
                </a:lnTo>
                <a:lnTo>
                  <a:pt x="977" y="8000"/>
                </a:lnTo>
                <a:lnTo>
                  <a:pt x="5346" y="10287"/>
                </a:lnTo>
                <a:lnTo>
                  <a:pt x="7988" y="8889"/>
                </a:lnTo>
                <a:lnTo>
                  <a:pt x="10375" y="4571"/>
                </a:lnTo>
                <a:lnTo>
                  <a:pt x="9715" y="2285"/>
                </a:lnTo>
                <a:lnTo>
                  <a:pt x="7531" y="1142"/>
                </a:lnTo>
                <a:lnTo>
                  <a:pt x="53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10430" y="744219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2953" y="0"/>
                </a:moveTo>
                <a:lnTo>
                  <a:pt x="0" y="462"/>
                </a:lnTo>
                <a:lnTo>
                  <a:pt x="146" y="4460"/>
                </a:lnTo>
                <a:lnTo>
                  <a:pt x="2189" y="7911"/>
                </a:lnTo>
                <a:lnTo>
                  <a:pt x="4922" y="6730"/>
                </a:lnTo>
                <a:lnTo>
                  <a:pt x="6115" y="4571"/>
                </a:lnTo>
                <a:lnTo>
                  <a:pt x="4731" y="1904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55807" y="1292986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2953" y="0"/>
                </a:moveTo>
                <a:lnTo>
                  <a:pt x="0" y="480"/>
                </a:lnTo>
                <a:lnTo>
                  <a:pt x="148" y="4508"/>
                </a:lnTo>
                <a:lnTo>
                  <a:pt x="2194" y="7965"/>
                </a:lnTo>
                <a:lnTo>
                  <a:pt x="4934" y="6730"/>
                </a:lnTo>
                <a:lnTo>
                  <a:pt x="6115" y="4572"/>
                </a:lnTo>
                <a:lnTo>
                  <a:pt x="5137" y="1142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64781" y="1503299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4">
                <a:moveTo>
                  <a:pt x="7277" y="0"/>
                </a:moveTo>
                <a:lnTo>
                  <a:pt x="5359" y="1777"/>
                </a:lnTo>
                <a:lnTo>
                  <a:pt x="0" y="6350"/>
                </a:lnTo>
                <a:lnTo>
                  <a:pt x="7531" y="13335"/>
                </a:lnTo>
                <a:lnTo>
                  <a:pt x="11442" y="7874"/>
                </a:lnTo>
                <a:lnTo>
                  <a:pt x="13360" y="6096"/>
                </a:lnTo>
                <a:lnTo>
                  <a:pt x="13817" y="3555"/>
                </a:lnTo>
                <a:lnTo>
                  <a:pt x="12039" y="1650"/>
                </a:lnTo>
                <a:lnTo>
                  <a:pt x="9855" y="508"/>
                </a:lnTo>
                <a:lnTo>
                  <a:pt x="72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48855" y="972889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59"/>
                </a:lnTo>
                <a:lnTo>
                  <a:pt x="154" y="7219"/>
                </a:lnTo>
                <a:lnTo>
                  <a:pt x="0" y="13519"/>
                </a:lnTo>
                <a:lnTo>
                  <a:pt x="3550" y="18805"/>
                </a:lnTo>
                <a:lnTo>
                  <a:pt x="9126" y="21044"/>
                </a:lnTo>
                <a:lnTo>
                  <a:pt x="15028" y="20091"/>
                </a:lnTo>
                <a:lnTo>
                  <a:pt x="19558" y="15805"/>
                </a:lnTo>
                <a:lnTo>
                  <a:pt x="22339" y="10725"/>
                </a:lnTo>
                <a:lnTo>
                  <a:pt x="20370" y="3994"/>
                </a:lnTo>
                <a:lnTo>
                  <a:pt x="15278" y="1200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60107" y="67483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8818" y="0"/>
                </a:moveTo>
                <a:lnTo>
                  <a:pt x="3460" y="2111"/>
                </a:lnTo>
                <a:lnTo>
                  <a:pt x="93" y="6746"/>
                </a:lnTo>
                <a:lnTo>
                  <a:pt x="0" y="13001"/>
                </a:lnTo>
                <a:lnTo>
                  <a:pt x="3382" y="18315"/>
                </a:lnTo>
                <a:lnTo>
                  <a:pt x="8616" y="20558"/>
                </a:lnTo>
                <a:lnTo>
                  <a:pt x="14251" y="19466"/>
                </a:lnTo>
                <a:lnTo>
                  <a:pt x="18834" y="14779"/>
                </a:lnTo>
                <a:lnTo>
                  <a:pt x="21615" y="9699"/>
                </a:lnTo>
                <a:lnTo>
                  <a:pt x="19977" y="4111"/>
                </a:lnTo>
                <a:lnTo>
                  <a:pt x="14884" y="1317"/>
                </a:lnTo>
                <a:lnTo>
                  <a:pt x="88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512546" y="154008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93" y="18321"/>
                </a:lnTo>
                <a:lnTo>
                  <a:pt x="8974" y="20700"/>
                </a:lnTo>
                <a:lnTo>
                  <a:pt x="14857" y="19770"/>
                </a:lnTo>
                <a:lnTo>
                  <a:pt x="19558" y="15160"/>
                </a:lnTo>
                <a:lnTo>
                  <a:pt x="21945" y="10842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296202" y="138625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60" h="21590">
                <a:moveTo>
                  <a:pt x="9251" y="0"/>
                </a:moveTo>
                <a:lnTo>
                  <a:pt x="3924" y="2456"/>
                </a:lnTo>
                <a:lnTo>
                  <a:pt x="454" y="7342"/>
                </a:lnTo>
                <a:lnTo>
                  <a:pt x="0" y="13537"/>
                </a:lnTo>
                <a:lnTo>
                  <a:pt x="3550" y="18803"/>
                </a:lnTo>
                <a:lnTo>
                  <a:pt x="9126" y="20998"/>
                </a:lnTo>
                <a:lnTo>
                  <a:pt x="15028" y="20002"/>
                </a:lnTo>
                <a:lnTo>
                  <a:pt x="19557" y="15696"/>
                </a:lnTo>
                <a:lnTo>
                  <a:pt x="22339" y="10616"/>
                </a:lnTo>
                <a:lnTo>
                  <a:pt x="20358" y="3885"/>
                </a:lnTo>
                <a:lnTo>
                  <a:pt x="15278" y="1091"/>
                </a:lnTo>
                <a:lnTo>
                  <a:pt x="92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152385" y="763141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67"/>
                </a:lnTo>
                <a:lnTo>
                  <a:pt x="154" y="7235"/>
                </a:lnTo>
                <a:lnTo>
                  <a:pt x="0" y="13590"/>
                </a:lnTo>
                <a:lnTo>
                  <a:pt x="3550" y="18857"/>
                </a:lnTo>
                <a:lnTo>
                  <a:pt x="9126" y="21052"/>
                </a:lnTo>
                <a:lnTo>
                  <a:pt x="15028" y="20056"/>
                </a:lnTo>
                <a:lnTo>
                  <a:pt x="19557" y="15749"/>
                </a:lnTo>
                <a:lnTo>
                  <a:pt x="22339" y="10669"/>
                </a:lnTo>
                <a:lnTo>
                  <a:pt x="20370" y="3938"/>
                </a:lnTo>
                <a:lnTo>
                  <a:pt x="15278" y="1144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18553" y="1660350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43" y="18208"/>
                </a:lnTo>
                <a:lnTo>
                  <a:pt x="8783" y="20272"/>
                </a:lnTo>
                <a:lnTo>
                  <a:pt x="14450" y="19145"/>
                </a:lnTo>
                <a:lnTo>
                  <a:pt x="18872" y="14779"/>
                </a:lnTo>
                <a:lnTo>
                  <a:pt x="21653" y="9699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0" name="object 18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1031" y="976502"/>
            <a:ext cx="78460" cy="78486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2355" y="812800"/>
            <a:ext cx="71690" cy="68072"/>
          </a:xfrm>
          <a:prstGeom prst="rect">
            <a:avLst/>
          </a:prstGeom>
        </p:spPr>
      </p:pic>
      <p:sp>
        <p:nvSpPr>
          <p:cNvPr id="182" name="object 182"/>
          <p:cNvSpPr/>
          <p:nvPr/>
        </p:nvSpPr>
        <p:spPr>
          <a:xfrm>
            <a:off x="570328" y="614102"/>
            <a:ext cx="162560" cy="136525"/>
          </a:xfrm>
          <a:custGeom>
            <a:avLst/>
            <a:gdLst/>
            <a:ahLst/>
            <a:cxnLst/>
            <a:rect l="l" t="t" r="r" b="b"/>
            <a:pathLst>
              <a:path w="162559" h="136525">
                <a:moveTo>
                  <a:pt x="104740" y="0"/>
                </a:moveTo>
                <a:lnTo>
                  <a:pt x="55169" y="8830"/>
                </a:lnTo>
                <a:lnTo>
                  <a:pt x="19516" y="24167"/>
                </a:lnTo>
                <a:lnTo>
                  <a:pt x="0" y="63605"/>
                </a:lnTo>
                <a:lnTo>
                  <a:pt x="398" y="82855"/>
                </a:lnTo>
                <a:lnTo>
                  <a:pt x="22570" y="113607"/>
                </a:lnTo>
                <a:lnTo>
                  <a:pt x="51666" y="127323"/>
                </a:lnTo>
                <a:lnTo>
                  <a:pt x="61187" y="131452"/>
                </a:lnTo>
                <a:lnTo>
                  <a:pt x="70978" y="134641"/>
                </a:lnTo>
                <a:lnTo>
                  <a:pt x="80771" y="135949"/>
                </a:lnTo>
                <a:lnTo>
                  <a:pt x="90299" y="134435"/>
                </a:lnTo>
                <a:lnTo>
                  <a:pt x="96980" y="131641"/>
                </a:lnTo>
                <a:lnTo>
                  <a:pt x="102695" y="127831"/>
                </a:lnTo>
                <a:lnTo>
                  <a:pt x="107470" y="122624"/>
                </a:lnTo>
                <a:lnTo>
                  <a:pt x="121050" y="108676"/>
                </a:lnTo>
                <a:lnTo>
                  <a:pt x="133822" y="93906"/>
                </a:lnTo>
                <a:lnTo>
                  <a:pt x="145700" y="78351"/>
                </a:lnTo>
                <a:lnTo>
                  <a:pt x="156593" y="62045"/>
                </a:lnTo>
                <a:lnTo>
                  <a:pt x="162280" y="44102"/>
                </a:lnTo>
                <a:lnTo>
                  <a:pt x="158084" y="27945"/>
                </a:lnTo>
                <a:lnTo>
                  <a:pt x="146465" y="14646"/>
                </a:lnTo>
                <a:lnTo>
                  <a:pt x="129885" y="5276"/>
                </a:lnTo>
                <a:lnTo>
                  <a:pt x="104740" y="0"/>
                </a:lnTo>
                <a:close/>
              </a:path>
            </a:pathLst>
          </a:custGeom>
          <a:solidFill>
            <a:srgbClr val="EAD1A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3" name="object 183"/>
          <p:cNvGrpSpPr/>
          <p:nvPr/>
        </p:nvGrpSpPr>
        <p:grpSpPr>
          <a:xfrm>
            <a:off x="202416" y="406908"/>
            <a:ext cx="326390" cy="526415"/>
            <a:chOff x="202416" y="406908"/>
            <a:chExt cx="326390" cy="526415"/>
          </a:xfrm>
        </p:grpSpPr>
        <p:sp>
          <p:nvSpPr>
            <p:cNvPr id="184" name="object 184"/>
            <p:cNvSpPr/>
            <p:nvPr/>
          </p:nvSpPr>
          <p:spPr>
            <a:xfrm>
              <a:off x="202416" y="662178"/>
              <a:ext cx="290830" cy="271145"/>
            </a:xfrm>
            <a:custGeom>
              <a:avLst/>
              <a:gdLst/>
              <a:ahLst/>
              <a:cxnLst/>
              <a:rect l="l" t="t" r="r" b="b"/>
              <a:pathLst>
                <a:path w="290830" h="271144">
                  <a:moveTo>
                    <a:pt x="128164" y="0"/>
                  </a:moveTo>
                  <a:lnTo>
                    <a:pt x="77056" y="24590"/>
                  </a:lnTo>
                  <a:lnTo>
                    <a:pt x="42533" y="51466"/>
                  </a:lnTo>
                  <a:lnTo>
                    <a:pt x="14479" y="85401"/>
                  </a:lnTo>
                  <a:lnTo>
                    <a:pt x="0" y="126585"/>
                  </a:lnTo>
                  <a:lnTo>
                    <a:pt x="465" y="148462"/>
                  </a:lnTo>
                  <a:lnTo>
                    <a:pt x="22114" y="194468"/>
                  </a:lnTo>
                  <a:lnTo>
                    <a:pt x="59774" y="231521"/>
                  </a:lnTo>
                  <a:lnTo>
                    <a:pt x="102969" y="262310"/>
                  </a:lnTo>
                  <a:lnTo>
                    <a:pt x="151536" y="270922"/>
                  </a:lnTo>
                  <a:lnTo>
                    <a:pt x="167776" y="269458"/>
                  </a:lnTo>
                  <a:lnTo>
                    <a:pt x="206868" y="262439"/>
                  </a:lnTo>
                  <a:lnTo>
                    <a:pt x="249169" y="229235"/>
                  </a:lnTo>
                  <a:lnTo>
                    <a:pt x="267846" y="212010"/>
                  </a:lnTo>
                  <a:lnTo>
                    <a:pt x="276407" y="202963"/>
                  </a:lnTo>
                  <a:lnTo>
                    <a:pt x="283561" y="192786"/>
                  </a:lnTo>
                  <a:lnTo>
                    <a:pt x="290367" y="167399"/>
                  </a:lnTo>
                  <a:lnTo>
                    <a:pt x="288500" y="137620"/>
                  </a:lnTo>
                  <a:lnTo>
                    <a:pt x="279219" y="109007"/>
                  </a:lnTo>
                  <a:lnTo>
                    <a:pt x="263787" y="87122"/>
                  </a:lnTo>
                  <a:lnTo>
                    <a:pt x="240746" y="71453"/>
                  </a:lnTo>
                  <a:lnTo>
                    <a:pt x="215340" y="59118"/>
                  </a:lnTo>
                  <a:lnTo>
                    <a:pt x="189939" y="45831"/>
                  </a:lnTo>
                  <a:lnTo>
                    <a:pt x="166911" y="27305"/>
                  </a:lnTo>
                  <a:lnTo>
                    <a:pt x="158466" y="18162"/>
                  </a:lnTo>
                  <a:lnTo>
                    <a:pt x="149466" y="9509"/>
                  </a:lnTo>
                  <a:lnTo>
                    <a:pt x="139503" y="2926"/>
                  </a:lnTo>
                  <a:lnTo>
                    <a:pt x="12816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2690" y="406908"/>
              <a:ext cx="182336" cy="23406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007" y="541655"/>
              <a:ext cx="83422" cy="80137"/>
            </a:xfrm>
            <a:prstGeom prst="rect">
              <a:avLst/>
            </a:prstGeom>
          </p:spPr>
        </p:pic>
      </p:grpSp>
      <p:pic>
        <p:nvPicPr>
          <p:cNvPr id="187" name="object 18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1344" y="365377"/>
            <a:ext cx="188134" cy="158700"/>
          </a:xfrm>
          <a:prstGeom prst="rect">
            <a:avLst/>
          </a:prstGeom>
        </p:spPr>
      </p:pic>
      <p:grpSp>
        <p:nvGrpSpPr>
          <p:cNvPr id="188" name="object 188"/>
          <p:cNvGrpSpPr/>
          <p:nvPr/>
        </p:nvGrpSpPr>
        <p:grpSpPr>
          <a:xfrm>
            <a:off x="832103" y="1185671"/>
            <a:ext cx="7477759" cy="1686560"/>
            <a:chOff x="832103" y="1185671"/>
            <a:chExt cx="7477759" cy="1686560"/>
          </a:xfrm>
        </p:grpSpPr>
        <p:sp>
          <p:nvSpPr>
            <p:cNvPr id="189" name="object 189"/>
            <p:cNvSpPr/>
            <p:nvPr/>
          </p:nvSpPr>
          <p:spPr>
            <a:xfrm>
              <a:off x="6396355" y="1705483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0" y="0"/>
                  </a:moveTo>
                  <a:lnTo>
                    <a:pt x="1778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07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2103" y="1185671"/>
              <a:ext cx="7477506" cy="1686306"/>
            </a:xfrm>
            <a:prstGeom prst="rect">
              <a:avLst/>
            </a:prstGeom>
          </p:spPr>
        </p:pic>
      </p:grpSp>
      <p:sp>
        <p:nvSpPr>
          <p:cNvPr id="191" name="object 191"/>
          <p:cNvSpPr txBox="1">
            <a:spLocks noGrp="1"/>
          </p:cNvSpPr>
          <p:nvPr>
            <p:ph type="title"/>
          </p:nvPr>
        </p:nvSpPr>
        <p:spPr>
          <a:xfrm>
            <a:off x="2566542" y="385698"/>
            <a:ext cx="40125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45"/>
              <a:t>Aver</a:t>
            </a:r>
            <a:r>
              <a:rPr dirty="0" spc="-475"/>
              <a:t>a</a:t>
            </a:r>
            <a:r>
              <a:rPr dirty="0" spc="-385"/>
              <a:t>ge</a:t>
            </a:r>
            <a:r>
              <a:rPr dirty="0" spc="-285"/>
              <a:t> </a:t>
            </a:r>
            <a:r>
              <a:rPr dirty="0" spc="-475"/>
              <a:t>P</a:t>
            </a:r>
            <a:r>
              <a:rPr dirty="0" spc="-465"/>
              <a:t>a</a:t>
            </a:r>
            <a:r>
              <a:rPr dirty="0" spc="-335"/>
              <a:t>yl</a:t>
            </a:r>
            <a:r>
              <a:rPr dirty="0" spc="-470"/>
              <a:t>o</a:t>
            </a:r>
            <a:r>
              <a:rPr dirty="0" spc="-430"/>
              <a:t>ad</a:t>
            </a:r>
            <a:r>
              <a:rPr dirty="0" spc="-295"/>
              <a:t> </a:t>
            </a:r>
            <a:r>
              <a:rPr dirty="0" spc="-215"/>
              <a:t>Mass</a:t>
            </a:r>
            <a:r>
              <a:rPr dirty="0" spc="-285"/>
              <a:t> </a:t>
            </a:r>
            <a:r>
              <a:rPr dirty="0" spc="-420"/>
              <a:t>by</a:t>
            </a:r>
            <a:r>
              <a:rPr dirty="0" spc="-275"/>
              <a:t> </a:t>
            </a:r>
            <a:r>
              <a:rPr dirty="0" spc="-440"/>
              <a:t>F9</a:t>
            </a:r>
            <a:r>
              <a:rPr dirty="0" spc="-290"/>
              <a:t> </a:t>
            </a:r>
            <a:r>
              <a:rPr dirty="0" spc="-660"/>
              <a:t>v1.1</a:t>
            </a:r>
          </a:p>
        </p:txBody>
      </p:sp>
      <p:sp>
        <p:nvSpPr>
          <p:cNvPr id="192" name="object 192"/>
          <p:cNvSpPr txBox="1"/>
          <p:nvPr/>
        </p:nvSpPr>
        <p:spPr>
          <a:xfrm>
            <a:off x="984910" y="2933192"/>
            <a:ext cx="711580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90">
                <a:solidFill>
                  <a:srgbClr val="D3DCFF"/>
                </a:solidFill>
                <a:latin typeface="Roboto"/>
                <a:cs typeface="Roboto"/>
              </a:rPr>
              <a:t>ľhis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queíy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calculates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aveíage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payload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mass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0">
                <a:solidFill>
                  <a:srgbClr val="D3DCFF"/>
                </a:solidFill>
                <a:latin typeface="Roboto"/>
                <a:cs typeface="Roboto"/>
              </a:rPr>
              <a:t>oí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launches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which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used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boosteí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veísion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F9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v1.1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which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is </a:t>
            </a:r>
            <a:r>
              <a:rPr dirty="0" sz="1200" spc="-28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2,928.4Kg.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51392" y="633983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79">
                <a:moveTo>
                  <a:pt x="44196" y="0"/>
                </a:moveTo>
                <a:lnTo>
                  <a:pt x="22225" y="16128"/>
                </a:lnTo>
                <a:lnTo>
                  <a:pt x="0" y="0"/>
                </a:lnTo>
                <a:lnTo>
                  <a:pt x="16509" y="21336"/>
                </a:lnTo>
                <a:lnTo>
                  <a:pt x="0" y="42671"/>
                </a:lnTo>
                <a:lnTo>
                  <a:pt x="22225" y="26542"/>
                </a:lnTo>
                <a:lnTo>
                  <a:pt x="44196" y="42671"/>
                </a:lnTo>
                <a:lnTo>
                  <a:pt x="27685" y="21336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8376" y="4888991"/>
            <a:ext cx="85343" cy="853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636" y="4565916"/>
            <a:ext cx="83820" cy="8531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798064" y="466039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781" y="0"/>
                </a:moveTo>
                <a:lnTo>
                  <a:pt x="22606" y="22644"/>
                </a:lnTo>
                <a:lnTo>
                  <a:pt x="0" y="25768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5768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028" y="483260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08"/>
                </a:lnTo>
                <a:lnTo>
                  <a:pt x="0" y="20561"/>
                </a:lnTo>
                <a:lnTo>
                  <a:pt x="17779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61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70703" y="4553711"/>
            <a:ext cx="83820" cy="83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267200" y="484480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3" y="16764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64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39923" y="47015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8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5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6336" y="41361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103" y="16141"/>
                </a:lnTo>
                <a:lnTo>
                  <a:pt x="0" y="31978"/>
                </a:lnTo>
                <a:lnTo>
                  <a:pt x="16141" y="19875"/>
                </a:lnTo>
                <a:lnTo>
                  <a:pt x="22952" y="19875"/>
                </a:lnTo>
                <a:lnTo>
                  <a:pt x="20167" y="16141"/>
                </a:lnTo>
                <a:lnTo>
                  <a:pt x="23122" y="12103"/>
                </a:lnTo>
                <a:lnTo>
                  <a:pt x="16141" y="12103"/>
                </a:lnTo>
                <a:lnTo>
                  <a:pt x="0" y="0"/>
                </a:lnTo>
                <a:close/>
              </a:path>
              <a:path w="32385" h="32385">
                <a:moveTo>
                  <a:pt x="22952" y="19875"/>
                </a:moveTo>
                <a:lnTo>
                  <a:pt x="16141" y="19875"/>
                </a:lnTo>
                <a:lnTo>
                  <a:pt x="31978" y="31978"/>
                </a:lnTo>
                <a:lnTo>
                  <a:pt x="22952" y="19875"/>
                </a:lnTo>
                <a:close/>
              </a:path>
              <a:path w="32385" h="32385">
                <a:moveTo>
                  <a:pt x="31978" y="0"/>
                </a:moveTo>
                <a:lnTo>
                  <a:pt x="16141" y="12103"/>
                </a:lnTo>
                <a:lnTo>
                  <a:pt x="23122" y="12103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93304" y="45811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0"/>
                </a:moveTo>
                <a:lnTo>
                  <a:pt x="20637" y="27419"/>
                </a:lnTo>
                <a:lnTo>
                  <a:pt x="0" y="54863"/>
                </a:lnTo>
                <a:lnTo>
                  <a:pt x="27419" y="34226"/>
                </a:lnTo>
                <a:lnTo>
                  <a:pt x="39319" y="34226"/>
                </a:lnTo>
                <a:lnTo>
                  <a:pt x="34201" y="27419"/>
                </a:lnTo>
                <a:lnTo>
                  <a:pt x="39305" y="20637"/>
                </a:lnTo>
                <a:lnTo>
                  <a:pt x="27419" y="20637"/>
                </a:lnTo>
                <a:lnTo>
                  <a:pt x="0" y="0"/>
                </a:lnTo>
                <a:close/>
              </a:path>
              <a:path w="55244" h="55245">
                <a:moveTo>
                  <a:pt x="39319" y="34226"/>
                </a:moveTo>
                <a:lnTo>
                  <a:pt x="27419" y="34226"/>
                </a:lnTo>
                <a:lnTo>
                  <a:pt x="54838" y="54863"/>
                </a:lnTo>
                <a:lnTo>
                  <a:pt x="39319" y="34226"/>
                </a:lnTo>
                <a:close/>
              </a:path>
              <a:path w="55244" h="55245">
                <a:moveTo>
                  <a:pt x="54838" y="0"/>
                </a:moveTo>
                <a:lnTo>
                  <a:pt x="27419" y="20637"/>
                </a:lnTo>
                <a:lnTo>
                  <a:pt x="39305" y="20637"/>
                </a:lnTo>
                <a:lnTo>
                  <a:pt x="548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96211" y="40706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09"/>
                </a:lnTo>
                <a:lnTo>
                  <a:pt x="0" y="47231"/>
                </a:lnTo>
                <a:lnTo>
                  <a:pt x="23494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494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494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10843" y="4594872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20006" y="0"/>
                </a:moveTo>
                <a:lnTo>
                  <a:pt x="12894" y="0"/>
                </a:lnTo>
                <a:lnTo>
                  <a:pt x="5357" y="2449"/>
                </a:lnTo>
                <a:lnTo>
                  <a:pt x="797" y="8493"/>
                </a:lnTo>
                <a:lnTo>
                  <a:pt x="0" y="16169"/>
                </a:lnTo>
                <a:lnTo>
                  <a:pt x="3750" y="23520"/>
                </a:lnTo>
                <a:lnTo>
                  <a:pt x="6290" y="26200"/>
                </a:lnTo>
                <a:lnTo>
                  <a:pt x="9465" y="27406"/>
                </a:lnTo>
                <a:lnTo>
                  <a:pt x="19244" y="27406"/>
                </a:lnTo>
                <a:lnTo>
                  <a:pt x="25848" y="21932"/>
                </a:lnTo>
                <a:lnTo>
                  <a:pt x="25848" y="6096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43455" y="48021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4">
                <a:moveTo>
                  <a:pt x="16001" y="0"/>
                </a:moveTo>
                <a:lnTo>
                  <a:pt x="11302" y="0"/>
                </a:lnTo>
                <a:lnTo>
                  <a:pt x="3810" y="0"/>
                </a:lnTo>
                <a:lnTo>
                  <a:pt x="0" y="9944"/>
                </a:lnTo>
                <a:lnTo>
                  <a:pt x="6985" y="17411"/>
                </a:lnTo>
                <a:lnTo>
                  <a:pt x="9143" y="18262"/>
                </a:lnTo>
                <a:lnTo>
                  <a:pt x="15620" y="18262"/>
                </a:lnTo>
                <a:lnTo>
                  <a:pt x="19812" y="14605"/>
                </a:lnTo>
                <a:lnTo>
                  <a:pt x="19812" y="4089"/>
                </a:lnTo>
                <a:lnTo>
                  <a:pt x="1600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6888" y="4457712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6230" y="0"/>
                </a:moveTo>
                <a:lnTo>
                  <a:pt x="11544" y="0"/>
                </a:lnTo>
                <a:lnTo>
                  <a:pt x="3848" y="0"/>
                </a:lnTo>
                <a:lnTo>
                  <a:pt x="0" y="9753"/>
                </a:lnTo>
                <a:lnTo>
                  <a:pt x="5219" y="15684"/>
                </a:lnTo>
                <a:lnTo>
                  <a:pt x="6972" y="17462"/>
                </a:lnTo>
                <a:lnTo>
                  <a:pt x="9093" y="18275"/>
                </a:lnTo>
                <a:lnTo>
                  <a:pt x="15595" y="18275"/>
                </a:lnTo>
                <a:lnTo>
                  <a:pt x="19799" y="14605"/>
                </a:lnTo>
                <a:lnTo>
                  <a:pt x="19799" y="4140"/>
                </a:lnTo>
                <a:lnTo>
                  <a:pt x="162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516171" y="4808220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1159" y="0"/>
                </a:moveTo>
                <a:lnTo>
                  <a:pt x="13412" y="0"/>
                </a:lnTo>
                <a:lnTo>
                  <a:pt x="5655" y="2574"/>
                </a:lnTo>
                <a:lnTo>
                  <a:pt x="887" y="8931"/>
                </a:lnTo>
                <a:lnTo>
                  <a:pt x="0" y="17016"/>
                </a:lnTo>
                <a:lnTo>
                  <a:pt x="3887" y="24777"/>
                </a:lnTo>
                <a:lnTo>
                  <a:pt x="6554" y="27647"/>
                </a:lnTo>
                <a:lnTo>
                  <a:pt x="9983" y="28943"/>
                </a:lnTo>
                <a:lnTo>
                  <a:pt x="20270" y="28943"/>
                </a:lnTo>
                <a:lnTo>
                  <a:pt x="27128" y="23202"/>
                </a:lnTo>
                <a:lnTo>
                  <a:pt x="27128" y="6629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70048" y="4998732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9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9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836467" y="4352544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10">
                <a:moveTo>
                  <a:pt x="21159" y="0"/>
                </a:moveTo>
                <a:lnTo>
                  <a:pt x="13412" y="0"/>
                </a:lnTo>
                <a:lnTo>
                  <a:pt x="5655" y="2583"/>
                </a:lnTo>
                <a:lnTo>
                  <a:pt x="887" y="8939"/>
                </a:lnTo>
                <a:lnTo>
                  <a:pt x="0" y="16978"/>
                </a:lnTo>
                <a:lnTo>
                  <a:pt x="3887" y="24612"/>
                </a:lnTo>
                <a:lnTo>
                  <a:pt x="6554" y="27609"/>
                </a:lnTo>
                <a:lnTo>
                  <a:pt x="9983" y="28943"/>
                </a:lnTo>
                <a:lnTo>
                  <a:pt x="20397" y="28943"/>
                </a:lnTo>
                <a:lnTo>
                  <a:pt x="27128" y="23101"/>
                </a:lnTo>
                <a:lnTo>
                  <a:pt x="27128" y="6388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34708" y="4838700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421" y="22847"/>
                </a:lnTo>
                <a:lnTo>
                  <a:pt x="0" y="45707"/>
                </a:lnTo>
                <a:lnTo>
                  <a:pt x="22097" y="28435"/>
                </a:lnTo>
                <a:lnTo>
                  <a:pt x="31555" y="28435"/>
                </a:lnTo>
                <a:lnTo>
                  <a:pt x="27470" y="22847"/>
                </a:lnTo>
                <a:lnTo>
                  <a:pt x="31752" y="16992"/>
                </a:lnTo>
                <a:lnTo>
                  <a:pt x="22097" y="16992"/>
                </a:lnTo>
                <a:lnTo>
                  <a:pt x="0" y="0"/>
                </a:lnTo>
                <a:close/>
              </a:path>
              <a:path w="44450" h="45720">
                <a:moveTo>
                  <a:pt x="31555" y="28435"/>
                </a:moveTo>
                <a:lnTo>
                  <a:pt x="22097" y="28435"/>
                </a:lnTo>
                <a:lnTo>
                  <a:pt x="44183" y="45707"/>
                </a:lnTo>
                <a:lnTo>
                  <a:pt x="31555" y="28435"/>
                </a:lnTo>
                <a:close/>
              </a:path>
              <a:path w="44450" h="45720">
                <a:moveTo>
                  <a:pt x="44183" y="0"/>
                </a:moveTo>
                <a:lnTo>
                  <a:pt x="22097" y="16992"/>
                </a:lnTo>
                <a:lnTo>
                  <a:pt x="31752" y="16992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99716" y="3712464"/>
            <a:ext cx="85343" cy="85344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975104" y="37520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6034" y="0"/>
                </a:moveTo>
                <a:lnTo>
                  <a:pt x="22606" y="22606"/>
                </a:lnTo>
                <a:lnTo>
                  <a:pt x="0" y="25781"/>
                </a:lnTo>
                <a:lnTo>
                  <a:pt x="22606" y="29209"/>
                </a:lnTo>
                <a:lnTo>
                  <a:pt x="26034" y="51815"/>
                </a:lnTo>
                <a:lnTo>
                  <a:pt x="29209" y="29209"/>
                </a:lnTo>
                <a:lnTo>
                  <a:pt x="51815" y="25781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227832" y="425805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61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7" y="20561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81327" y="4341888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131"/>
                </a:lnTo>
                <a:lnTo>
                  <a:pt x="0" y="0"/>
                </a:lnTo>
                <a:lnTo>
                  <a:pt x="12572" y="17526"/>
                </a:lnTo>
                <a:lnTo>
                  <a:pt x="0" y="35026"/>
                </a:lnTo>
                <a:lnTo>
                  <a:pt x="16763" y="21894"/>
                </a:lnTo>
                <a:lnTo>
                  <a:pt x="33528" y="35026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78151" y="45872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9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6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71971" y="49682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09"/>
                </a:lnTo>
                <a:lnTo>
                  <a:pt x="0" y="47231"/>
                </a:lnTo>
                <a:lnTo>
                  <a:pt x="23749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749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64935" y="4698504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13715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21932"/>
                </a:lnTo>
                <a:lnTo>
                  <a:pt x="6858" y="27406"/>
                </a:lnTo>
                <a:lnTo>
                  <a:pt x="17272" y="27406"/>
                </a:lnTo>
                <a:lnTo>
                  <a:pt x="20574" y="26200"/>
                </a:lnTo>
                <a:lnTo>
                  <a:pt x="23240" y="23520"/>
                </a:lnTo>
                <a:lnTo>
                  <a:pt x="27164" y="16169"/>
                </a:lnTo>
                <a:lnTo>
                  <a:pt x="26336" y="8493"/>
                </a:lnTo>
                <a:lnTo>
                  <a:pt x="21580" y="2449"/>
                </a:lnTo>
                <a:lnTo>
                  <a:pt x="1371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447544" y="408128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8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6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6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104644" y="420320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4350" y="0"/>
                </a:moveTo>
                <a:lnTo>
                  <a:pt x="6604" y="0"/>
                </a:lnTo>
                <a:lnTo>
                  <a:pt x="0" y="6057"/>
                </a:lnTo>
                <a:lnTo>
                  <a:pt x="0" y="21983"/>
                </a:lnTo>
                <a:lnTo>
                  <a:pt x="7112" y="27406"/>
                </a:lnTo>
                <a:lnTo>
                  <a:pt x="18033" y="27406"/>
                </a:lnTo>
                <a:lnTo>
                  <a:pt x="21717" y="26174"/>
                </a:lnTo>
                <a:lnTo>
                  <a:pt x="24637" y="23406"/>
                </a:lnTo>
                <a:lnTo>
                  <a:pt x="28584" y="16035"/>
                </a:lnTo>
                <a:lnTo>
                  <a:pt x="27638" y="8402"/>
                </a:lnTo>
                <a:lnTo>
                  <a:pt x="22619" y="2419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9620" y="4802123"/>
            <a:ext cx="85343" cy="8534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09688" y="4889004"/>
            <a:ext cx="85343" cy="85318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3208020" y="465888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1" y="0"/>
                </a:moveTo>
                <a:lnTo>
                  <a:pt x="22606" y="22644"/>
                </a:lnTo>
                <a:lnTo>
                  <a:pt x="0" y="26034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912607" y="455066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80" y="18008"/>
                </a:lnTo>
                <a:lnTo>
                  <a:pt x="0" y="20586"/>
                </a:lnTo>
                <a:lnTo>
                  <a:pt x="17780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86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46932" y="4317491"/>
            <a:ext cx="85343" cy="83820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574791" y="490424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2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2" y="33502"/>
                </a:lnTo>
                <a:lnTo>
                  <a:pt x="21844" y="16738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793480" y="4895088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3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65447" y="401880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23148" y="19875"/>
                </a:lnTo>
                <a:lnTo>
                  <a:pt x="20192" y="15836"/>
                </a:lnTo>
                <a:lnTo>
                  <a:pt x="22977" y="12103"/>
                </a:lnTo>
                <a:lnTo>
                  <a:pt x="16128" y="12103"/>
                </a:lnTo>
                <a:lnTo>
                  <a:pt x="0" y="0"/>
                </a:lnTo>
                <a:close/>
              </a:path>
              <a:path w="32385" h="32385">
                <a:moveTo>
                  <a:pt x="23148" y="19875"/>
                </a:moveTo>
                <a:lnTo>
                  <a:pt x="16128" y="19875"/>
                </a:lnTo>
                <a:lnTo>
                  <a:pt x="32003" y="31978"/>
                </a:lnTo>
                <a:lnTo>
                  <a:pt x="23148" y="19875"/>
                </a:lnTo>
                <a:close/>
              </a:path>
              <a:path w="32385" h="32385">
                <a:moveTo>
                  <a:pt x="32003" y="0"/>
                </a:moveTo>
                <a:lnTo>
                  <a:pt x="16128" y="12103"/>
                </a:lnTo>
                <a:lnTo>
                  <a:pt x="22977" y="12103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953756" y="48889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700" y="27444"/>
                </a:lnTo>
                <a:lnTo>
                  <a:pt x="0" y="54864"/>
                </a:lnTo>
                <a:lnTo>
                  <a:pt x="27432" y="34226"/>
                </a:lnTo>
                <a:lnTo>
                  <a:pt x="39283" y="34226"/>
                </a:lnTo>
                <a:lnTo>
                  <a:pt x="34163" y="27444"/>
                </a:lnTo>
                <a:lnTo>
                  <a:pt x="39297" y="20637"/>
                </a:lnTo>
                <a:lnTo>
                  <a:pt x="27432" y="20637"/>
                </a:lnTo>
                <a:lnTo>
                  <a:pt x="0" y="0"/>
                </a:lnTo>
                <a:close/>
              </a:path>
              <a:path w="55245" h="55245">
                <a:moveTo>
                  <a:pt x="39283" y="34226"/>
                </a:moveTo>
                <a:lnTo>
                  <a:pt x="27432" y="34226"/>
                </a:lnTo>
                <a:lnTo>
                  <a:pt x="54864" y="54864"/>
                </a:lnTo>
                <a:lnTo>
                  <a:pt x="39283" y="34226"/>
                </a:lnTo>
                <a:close/>
              </a:path>
              <a:path w="55245" h="55245">
                <a:moveTo>
                  <a:pt x="54864" y="0"/>
                </a:moveTo>
                <a:lnTo>
                  <a:pt x="27432" y="20637"/>
                </a:lnTo>
                <a:lnTo>
                  <a:pt x="39297" y="20637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308847" y="4669548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5" y="23622"/>
                </a:lnTo>
                <a:lnTo>
                  <a:pt x="0" y="47231"/>
                </a:lnTo>
                <a:lnTo>
                  <a:pt x="22732" y="29591"/>
                </a:lnTo>
                <a:lnTo>
                  <a:pt x="32909" y="29591"/>
                </a:lnTo>
                <a:lnTo>
                  <a:pt x="28575" y="23622"/>
                </a:lnTo>
                <a:lnTo>
                  <a:pt x="32916" y="17640"/>
                </a:lnTo>
                <a:lnTo>
                  <a:pt x="22732" y="17640"/>
                </a:lnTo>
                <a:lnTo>
                  <a:pt x="0" y="0"/>
                </a:lnTo>
                <a:close/>
              </a:path>
              <a:path w="45720" h="47625">
                <a:moveTo>
                  <a:pt x="32909" y="29591"/>
                </a:moveTo>
                <a:lnTo>
                  <a:pt x="22732" y="29591"/>
                </a:lnTo>
                <a:lnTo>
                  <a:pt x="45720" y="47231"/>
                </a:lnTo>
                <a:lnTo>
                  <a:pt x="32909" y="29591"/>
                </a:lnTo>
                <a:close/>
              </a:path>
              <a:path w="45720" h="47625">
                <a:moveTo>
                  <a:pt x="45720" y="0"/>
                </a:moveTo>
                <a:lnTo>
                  <a:pt x="22732" y="17640"/>
                </a:lnTo>
                <a:lnTo>
                  <a:pt x="32916" y="17640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11763" y="5006352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06"/>
                </a:lnTo>
                <a:lnTo>
                  <a:pt x="3923" y="3886"/>
                </a:lnTo>
                <a:lnTo>
                  <a:pt x="0" y="11237"/>
                </a:lnTo>
                <a:lnTo>
                  <a:pt x="827" y="18913"/>
                </a:lnTo>
                <a:lnTo>
                  <a:pt x="5584" y="24954"/>
                </a:lnTo>
                <a:lnTo>
                  <a:pt x="13448" y="27404"/>
                </a:lnTo>
                <a:lnTo>
                  <a:pt x="21068" y="27404"/>
                </a:lnTo>
                <a:lnTo>
                  <a:pt x="27164" y="21311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053071" y="4587252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4">
                <a:moveTo>
                  <a:pt x="16891" y="0"/>
                </a:moveTo>
                <a:lnTo>
                  <a:pt x="9905" y="0"/>
                </a:lnTo>
                <a:lnTo>
                  <a:pt x="7493" y="850"/>
                </a:lnTo>
                <a:lnTo>
                  <a:pt x="0" y="8318"/>
                </a:lnTo>
                <a:lnTo>
                  <a:pt x="4191" y="18262"/>
                </a:lnTo>
                <a:lnTo>
                  <a:pt x="12192" y="18262"/>
                </a:lnTo>
                <a:lnTo>
                  <a:pt x="17145" y="18262"/>
                </a:lnTo>
                <a:lnTo>
                  <a:pt x="21335" y="14173"/>
                </a:lnTo>
                <a:lnTo>
                  <a:pt x="21335" y="3657"/>
                </a:lnTo>
                <a:lnTo>
                  <a:pt x="1689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568440" y="5003291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0" y="0"/>
                </a:moveTo>
                <a:lnTo>
                  <a:pt x="9143" y="0"/>
                </a:lnTo>
                <a:lnTo>
                  <a:pt x="6984" y="812"/>
                </a:lnTo>
                <a:lnTo>
                  <a:pt x="5206" y="2590"/>
                </a:lnTo>
                <a:lnTo>
                  <a:pt x="0" y="8521"/>
                </a:lnTo>
                <a:lnTo>
                  <a:pt x="3809" y="18271"/>
                </a:lnTo>
                <a:lnTo>
                  <a:pt x="11556" y="18271"/>
                </a:lnTo>
                <a:lnTo>
                  <a:pt x="16255" y="18271"/>
                </a:lnTo>
                <a:lnTo>
                  <a:pt x="19811" y="14137"/>
                </a:lnTo>
                <a:lnTo>
                  <a:pt x="19811" y="3670"/>
                </a:lnTo>
                <a:lnTo>
                  <a:pt x="156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875789" y="424740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295"/>
                </a:lnTo>
                <a:lnTo>
                  <a:pt x="4058" y="4165"/>
                </a:lnTo>
                <a:lnTo>
                  <a:pt x="0" y="11926"/>
                </a:lnTo>
                <a:lnTo>
                  <a:pt x="930" y="20012"/>
                </a:lnTo>
                <a:lnTo>
                  <a:pt x="5933" y="26368"/>
                </a:lnTo>
                <a:lnTo>
                  <a:pt x="14091" y="28943"/>
                </a:lnTo>
                <a:lnTo>
                  <a:pt x="22092" y="28943"/>
                </a:lnTo>
                <a:lnTo>
                  <a:pt x="28442" y="22313"/>
                </a:lnTo>
                <a:lnTo>
                  <a:pt x="28442" y="5740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846576" y="4636008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10">
                <a:moveTo>
                  <a:pt x="21336" y="0"/>
                </a:moveTo>
                <a:lnTo>
                  <a:pt x="6096" y="0"/>
                </a:lnTo>
                <a:lnTo>
                  <a:pt x="0" y="6362"/>
                </a:lnTo>
                <a:lnTo>
                  <a:pt x="0" y="22288"/>
                </a:lnTo>
                <a:lnTo>
                  <a:pt x="6096" y="28943"/>
                </a:lnTo>
                <a:lnTo>
                  <a:pt x="13715" y="28943"/>
                </a:lnTo>
                <a:lnTo>
                  <a:pt x="21336" y="28943"/>
                </a:lnTo>
                <a:lnTo>
                  <a:pt x="27432" y="22288"/>
                </a:lnTo>
                <a:lnTo>
                  <a:pt x="27432" y="6362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293110" y="3642359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396"/>
                </a:lnTo>
                <a:lnTo>
                  <a:pt x="4058" y="4317"/>
                </a:lnTo>
                <a:lnTo>
                  <a:pt x="0" y="11971"/>
                </a:lnTo>
                <a:lnTo>
                  <a:pt x="930" y="20018"/>
                </a:lnTo>
                <a:lnTo>
                  <a:pt x="5933" y="26374"/>
                </a:lnTo>
                <a:lnTo>
                  <a:pt x="14091" y="28955"/>
                </a:lnTo>
                <a:lnTo>
                  <a:pt x="22092" y="28955"/>
                </a:lnTo>
                <a:lnTo>
                  <a:pt x="28442" y="22605"/>
                </a:lnTo>
                <a:lnTo>
                  <a:pt x="28442" y="5841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399788" y="433731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7"/>
                </a:lnTo>
                <a:lnTo>
                  <a:pt x="0" y="44183"/>
                </a:lnTo>
                <a:lnTo>
                  <a:pt x="22098" y="27749"/>
                </a:lnTo>
                <a:lnTo>
                  <a:pt x="31721" y="27749"/>
                </a:lnTo>
                <a:lnTo>
                  <a:pt x="27432" y="22097"/>
                </a:lnTo>
                <a:lnTo>
                  <a:pt x="31526" y="16700"/>
                </a:lnTo>
                <a:lnTo>
                  <a:pt x="22098" y="16700"/>
                </a:lnTo>
                <a:lnTo>
                  <a:pt x="0" y="0"/>
                </a:lnTo>
                <a:close/>
              </a:path>
              <a:path w="44450" h="44450">
                <a:moveTo>
                  <a:pt x="31721" y="27749"/>
                </a:moveTo>
                <a:lnTo>
                  <a:pt x="22098" y="27749"/>
                </a:lnTo>
                <a:lnTo>
                  <a:pt x="44196" y="44183"/>
                </a:lnTo>
                <a:lnTo>
                  <a:pt x="31721" y="27749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00"/>
                </a:lnTo>
                <a:lnTo>
                  <a:pt x="31526" y="1670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6" name="object 4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76771" y="4372368"/>
            <a:ext cx="83819" cy="85318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5868923" y="4236732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6035" y="51803"/>
                </a:lnTo>
                <a:lnTo>
                  <a:pt x="29210" y="29159"/>
                </a:lnTo>
                <a:lnTo>
                  <a:pt x="51815" y="26034"/>
                </a:lnTo>
                <a:lnTo>
                  <a:pt x="29210" y="22644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912607" y="413308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86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8" y="20586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219700" y="4398276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1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1" y="33502"/>
                </a:lnTo>
                <a:lnTo>
                  <a:pt x="21844" y="16738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833871" y="3878579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2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672071" y="42382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1"/>
                </a:lnTo>
                <a:lnTo>
                  <a:pt x="0" y="47231"/>
                </a:lnTo>
                <a:lnTo>
                  <a:pt x="23749" y="29590"/>
                </a:lnTo>
                <a:lnTo>
                  <a:pt x="33959" y="29590"/>
                </a:lnTo>
                <a:lnTo>
                  <a:pt x="29463" y="23621"/>
                </a:lnTo>
                <a:lnTo>
                  <a:pt x="33966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59" y="29590"/>
                </a:moveTo>
                <a:lnTo>
                  <a:pt x="23749" y="29590"/>
                </a:lnTo>
                <a:lnTo>
                  <a:pt x="47244" y="47231"/>
                </a:lnTo>
                <a:lnTo>
                  <a:pt x="33959" y="29590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40"/>
                </a:lnTo>
                <a:lnTo>
                  <a:pt x="33966" y="17640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289547" y="463754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2" y="0"/>
                </a:moveTo>
                <a:lnTo>
                  <a:pt x="6603" y="0"/>
                </a:lnTo>
                <a:lnTo>
                  <a:pt x="0" y="5460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7" y="1206"/>
                </a:lnTo>
                <a:lnTo>
                  <a:pt x="1638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784847" y="3851147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350" y="0"/>
                </a:lnTo>
                <a:lnTo>
                  <a:pt x="0" y="5968"/>
                </a:lnTo>
                <a:lnTo>
                  <a:pt x="0" y="21081"/>
                </a:lnTo>
                <a:lnTo>
                  <a:pt x="6350" y="27419"/>
                </a:lnTo>
                <a:lnTo>
                  <a:pt x="14477" y="27419"/>
                </a:lnTo>
                <a:lnTo>
                  <a:pt x="22605" y="27419"/>
                </a:lnTo>
                <a:lnTo>
                  <a:pt x="28955" y="21081"/>
                </a:lnTo>
                <a:lnTo>
                  <a:pt x="28955" y="5968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504688" y="4219968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8034" y="0"/>
                </a:moveTo>
                <a:lnTo>
                  <a:pt x="7112" y="0"/>
                </a:lnTo>
                <a:lnTo>
                  <a:pt x="0" y="5422"/>
                </a:lnTo>
                <a:lnTo>
                  <a:pt x="0" y="21348"/>
                </a:lnTo>
                <a:lnTo>
                  <a:pt x="6603" y="27406"/>
                </a:lnTo>
                <a:lnTo>
                  <a:pt x="14350" y="27406"/>
                </a:lnTo>
                <a:lnTo>
                  <a:pt x="22619" y="24987"/>
                </a:lnTo>
                <a:lnTo>
                  <a:pt x="27638" y="19003"/>
                </a:lnTo>
                <a:lnTo>
                  <a:pt x="28584" y="11370"/>
                </a:lnTo>
                <a:lnTo>
                  <a:pt x="24637" y="4000"/>
                </a:lnTo>
                <a:lnTo>
                  <a:pt x="21716" y="1231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918716" y="14493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6" y="28955"/>
                </a:lnTo>
                <a:lnTo>
                  <a:pt x="28956" y="22225"/>
                </a:lnTo>
                <a:lnTo>
                  <a:pt x="28956" y="635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321295" y="163372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113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350"/>
                </a:lnTo>
                <a:lnTo>
                  <a:pt x="2581" y="22508"/>
                </a:lnTo>
                <a:lnTo>
                  <a:pt x="8937" y="27511"/>
                </a:lnTo>
                <a:lnTo>
                  <a:pt x="16984" y="28442"/>
                </a:lnTo>
                <a:lnTo>
                  <a:pt x="24637" y="24384"/>
                </a:lnTo>
                <a:lnTo>
                  <a:pt x="27558" y="21462"/>
                </a:lnTo>
                <a:lnTo>
                  <a:pt x="28955" y="17907"/>
                </a:lnTo>
                <a:lnTo>
                  <a:pt x="28955" y="7112"/>
                </a:lnTo>
                <a:lnTo>
                  <a:pt x="23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2" name="object 8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83" name="object 83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6" name="object 8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sp>
        <p:nvSpPr>
          <p:cNvPr id="89" name="object 89"/>
          <p:cNvSpPr/>
          <p:nvPr/>
        </p:nvSpPr>
        <p:spPr>
          <a:xfrm>
            <a:off x="577595" y="1257300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897" y="0"/>
                </a:moveTo>
                <a:lnTo>
                  <a:pt x="36563" y="37211"/>
                </a:lnTo>
                <a:lnTo>
                  <a:pt x="0" y="42672"/>
                </a:lnTo>
                <a:lnTo>
                  <a:pt x="36563" y="48133"/>
                </a:lnTo>
                <a:lnTo>
                  <a:pt x="41897" y="85344"/>
                </a:lnTo>
                <a:lnTo>
                  <a:pt x="47256" y="48133"/>
                </a:lnTo>
                <a:lnTo>
                  <a:pt x="83820" y="42672"/>
                </a:lnTo>
                <a:lnTo>
                  <a:pt x="47256" y="37211"/>
                </a:lnTo>
                <a:lnTo>
                  <a:pt x="4189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07148" y="85496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19" y="0"/>
                </a:moveTo>
                <a:lnTo>
                  <a:pt x="37388" y="37464"/>
                </a:lnTo>
                <a:lnTo>
                  <a:pt x="0" y="42672"/>
                </a:lnTo>
                <a:lnTo>
                  <a:pt x="37388" y="48133"/>
                </a:lnTo>
                <a:lnTo>
                  <a:pt x="42519" y="85344"/>
                </a:lnTo>
                <a:lnTo>
                  <a:pt x="47929" y="48133"/>
                </a:lnTo>
                <a:lnTo>
                  <a:pt x="85318" y="42672"/>
                </a:lnTo>
                <a:lnTo>
                  <a:pt x="47929" y="37464"/>
                </a:lnTo>
                <a:lnTo>
                  <a:pt x="425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3" name="object 10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104" name="object 104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5" name="object 1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117" name="object 117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8" name="object 1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129" name="object 129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8" name="object 13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139" name="object 139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631390" y="1395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1262" y="0"/>
                </a:moveTo>
                <a:lnTo>
                  <a:pt x="9362" y="4185"/>
                </a:lnTo>
                <a:lnTo>
                  <a:pt x="1307" y="15001"/>
                </a:lnTo>
                <a:lnTo>
                  <a:pt x="0" y="23879"/>
                </a:lnTo>
                <a:lnTo>
                  <a:pt x="2085" y="32210"/>
                </a:lnTo>
                <a:lnTo>
                  <a:pt x="7147" y="39112"/>
                </a:lnTo>
                <a:lnTo>
                  <a:pt x="14769" y="43703"/>
                </a:lnTo>
                <a:lnTo>
                  <a:pt x="28221" y="44243"/>
                </a:lnTo>
                <a:lnTo>
                  <a:pt x="38852" y="37639"/>
                </a:lnTo>
                <a:lnTo>
                  <a:pt x="44362" y="26416"/>
                </a:lnTo>
                <a:lnTo>
                  <a:pt x="42455" y="13096"/>
                </a:lnTo>
                <a:lnTo>
                  <a:pt x="33472" y="2839"/>
                </a:lnTo>
                <a:lnTo>
                  <a:pt x="21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8519410" y="437911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1625" y="0"/>
                </a:moveTo>
                <a:lnTo>
                  <a:pt x="9485" y="3919"/>
                </a:lnTo>
                <a:lnTo>
                  <a:pt x="1273" y="14589"/>
                </a:lnTo>
                <a:lnTo>
                  <a:pt x="0" y="23512"/>
                </a:lnTo>
                <a:lnTo>
                  <a:pt x="2035" y="32067"/>
                </a:lnTo>
                <a:lnTo>
                  <a:pt x="7024" y="39217"/>
                </a:lnTo>
                <a:lnTo>
                  <a:pt x="14608" y="43926"/>
                </a:lnTo>
                <a:lnTo>
                  <a:pt x="28487" y="44549"/>
                </a:lnTo>
                <a:lnTo>
                  <a:pt x="39437" y="37766"/>
                </a:lnTo>
                <a:lnTo>
                  <a:pt x="45148" y="26316"/>
                </a:lnTo>
                <a:lnTo>
                  <a:pt x="43310" y="12938"/>
                </a:lnTo>
                <a:lnTo>
                  <a:pt x="34099" y="2962"/>
                </a:lnTo>
                <a:lnTo>
                  <a:pt x="216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8352790" y="522150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4">
                <a:moveTo>
                  <a:pt x="3363" y="0"/>
                </a:moveTo>
                <a:lnTo>
                  <a:pt x="888" y="1597"/>
                </a:lnTo>
                <a:lnTo>
                  <a:pt x="0" y="4010"/>
                </a:lnTo>
                <a:lnTo>
                  <a:pt x="1777" y="6423"/>
                </a:lnTo>
                <a:lnTo>
                  <a:pt x="3809" y="7947"/>
                </a:lnTo>
                <a:lnTo>
                  <a:pt x="6693" y="7044"/>
                </a:lnTo>
                <a:lnTo>
                  <a:pt x="5921" y="3105"/>
                </a:lnTo>
                <a:lnTo>
                  <a:pt x="33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8360918" y="27485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366" y="0"/>
                </a:moveTo>
                <a:lnTo>
                  <a:pt x="5695" y="1901"/>
                </a:lnTo>
                <a:lnTo>
                  <a:pt x="1904" y="6826"/>
                </a:lnTo>
                <a:lnTo>
                  <a:pt x="0" y="12287"/>
                </a:lnTo>
                <a:lnTo>
                  <a:pt x="2921" y="18637"/>
                </a:lnTo>
                <a:lnTo>
                  <a:pt x="8381" y="20542"/>
                </a:lnTo>
                <a:lnTo>
                  <a:pt x="14642" y="20796"/>
                </a:lnTo>
                <a:lnTo>
                  <a:pt x="19700" y="17621"/>
                </a:lnTo>
                <a:lnTo>
                  <a:pt x="22401" y="12255"/>
                </a:lnTo>
                <a:lnTo>
                  <a:pt x="21589" y="5937"/>
                </a:lnTo>
                <a:lnTo>
                  <a:pt x="17228" y="1289"/>
                </a:lnTo>
                <a:lnTo>
                  <a:pt x="11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594852" y="540178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1080" y="0"/>
                </a:moveTo>
                <a:lnTo>
                  <a:pt x="5683" y="1922"/>
                </a:lnTo>
                <a:lnTo>
                  <a:pt x="1904" y="7191"/>
                </a:lnTo>
                <a:lnTo>
                  <a:pt x="0" y="12652"/>
                </a:lnTo>
                <a:lnTo>
                  <a:pt x="2413" y="17986"/>
                </a:lnTo>
                <a:lnTo>
                  <a:pt x="7874" y="20018"/>
                </a:lnTo>
                <a:lnTo>
                  <a:pt x="14095" y="20318"/>
                </a:lnTo>
                <a:lnTo>
                  <a:pt x="19065" y="17367"/>
                </a:lnTo>
                <a:lnTo>
                  <a:pt x="21679" y="12249"/>
                </a:lnTo>
                <a:lnTo>
                  <a:pt x="20827" y="6048"/>
                </a:lnTo>
                <a:lnTo>
                  <a:pt x="16621" y="1387"/>
                </a:lnTo>
                <a:lnTo>
                  <a:pt x="110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8093836" y="52936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461" y="0"/>
                </a:moveTo>
                <a:lnTo>
                  <a:pt x="5766" y="1901"/>
                </a:lnTo>
                <a:lnTo>
                  <a:pt x="1905" y="6826"/>
                </a:lnTo>
                <a:lnTo>
                  <a:pt x="0" y="12287"/>
                </a:lnTo>
                <a:lnTo>
                  <a:pt x="3048" y="18637"/>
                </a:lnTo>
                <a:lnTo>
                  <a:pt x="8509" y="20542"/>
                </a:lnTo>
                <a:lnTo>
                  <a:pt x="14714" y="20796"/>
                </a:lnTo>
                <a:lnTo>
                  <a:pt x="19764" y="17621"/>
                </a:lnTo>
                <a:lnTo>
                  <a:pt x="22457" y="12255"/>
                </a:lnTo>
                <a:lnTo>
                  <a:pt x="21590" y="5937"/>
                </a:lnTo>
                <a:lnTo>
                  <a:pt x="17299" y="1289"/>
                </a:lnTo>
                <a:lnTo>
                  <a:pt x="114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7" name="object 14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08493" y="261620"/>
            <a:ext cx="84200" cy="84200"/>
          </a:xfrm>
          <a:prstGeom prst="rect">
            <a:avLst/>
          </a:prstGeom>
        </p:spPr>
      </p:pic>
      <p:sp>
        <p:nvSpPr>
          <p:cNvPr id="148" name="object 148"/>
          <p:cNvSpPr/>
          <p:nvPr/>
        </p:nvSpPr>
        <p:spPr>
          <a:xfrm>
            <a:off x="9084051" y="105168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20131" y="44565"/>
                </a:lnTo>
                <a:lnTo>
                  <a:pt x="32658" y="41814"/>
                </a:lnTo>
                <a:lnTo>
                  <a:pt x="41876" y="33016"/>
                </a:lnTo>
                <a:lnTo>
                  <a:pt x="44580" y="19812"/>
                </a:lnTo>
                <a:lnTo>
                  <a:pt x="41808" y="11340"/>
                </a:lnTo>
                <a:lnTo>
                  <a:pt x="36024" y="4810"/>
                </a:lnTo>
                <a:lnTo>
                  <a:pt x="28168" y="827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536174" y="565023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19992" y="44942"/>
                </a:lnTo>
                <a:lnTo>
                  <a:pt x="32214" y="42163"/>
                </a:lnTo>
                <a:lnTo>
                  <a:pt x="41126" y="33194"/>
                </a:lnTo>
                <a:lnTo>
                  <a:pt x="43691" y="19938"/>
                </a:lnTo>
                <a:lnTo>
                  <a:pt x="41058" y="11394"/>
                </a:lnTo>
                <a:lnTo>
                  <a:pt x="35579" y="4825"/>
                </a:lnTo>
                <a:lnTo>
                  <a:pt x="28029" y="829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452346" y="134112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19823" y="0"/>
                </a:moveTo>
                <a:lnTo>
                  <a:pt x="7040" y="5470"/>
                </a:lnTo>
                <a:lnTo>
                  <a:pt x="138" y="16335"/>
                </a:lnTo>
                <a:lnTo>
                  <a:pt x="0" y="29128"/>
                </a:lnTo>
                <a:lnTo>
                  <a:pt x="7504" y="40386"/>
                </a:lnTo>
                <a:lnTo>
                  <a:pt x="20121" y="45400"/>
                </a:lnTo>
                <a:lnTo>
                  <a:pt x="32619" y="42687"/>
                </a:lnTo>
                <a:lnTo>
                  <a:pt x="41830" y="33903"/>
                </a:lnTo>
                <a:lnTo>
                  <a:pt x="44588" y="20700"/>
                </a:lnTo>
                <a:lnTo>
                  <a:pt x="41880" y="12090"/>
                </a:lnTo>
                <a:lnTo>
                  <a:pt x="36349" y="5254"/>
                </a:lnTo>
                <a:lnTo>
                  <a:pt x="28747" y="966"/>
                </a:lnTo>
                <a:lnTo>
                  <a:pt x="19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8997822" y="872236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59" h="9525">
                <a:moveTo>
                  <a:pt x="7238" y="0"/>
                </a:moveTo>
                <a:lnTo>
                  <a:pt x="4825" y="253"/>
                </a:lnTo>
                <a:lnTo>
                  <a:pt x="2412" y="508"/>
                </a:lnTo>
                <a:lnTo>
                  <a:pt x="0" y="2412"/>
                </a:lnTo>
                <a:lnTo>
                  <a:pt x="380" y="4825"/>
                </a:lnTo>
                <a:lnTo>
                  <a:pt x="634" y="7365"/>
                </a:lnTo>
                <a:lnTo>
                  <a:pt x="3301" y="9525"/>
                </a:lnTo>
                <a:lnTo>
                  <a:pt x="8254" y="9016"/>
                </a:lnTo>
                <a:lnTo>
                  <a:pt x="9651" y="6350"/>
                </a:lnTo>
                <a:lnTo>
                  <a:pt x="9144" y="1397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608907" y="13716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2200" y="0"/>
                </a:moveTo>
                <a:lnTo>
                  <a:pt x="0" y="2049"/>
                </a:lnTo>
                <a:lnTo>
                  <a:pt x="2407" y="5254"/>
                </a:lnTo>
                <a:lnTo>
                  <a:pt x="6076" y="6911"/>
                </a:lnTo>
                <a:lnTo>
                  <a:pt x="7661" y="4318"/>
                </a:lnTo>
                <a:lnTo>
                  <a:pt x="7407" y="1905"/>
                </a:lnTo>
                <a:lnTo>
                  <a:pt x="4740" y="508"/>
                </a:lnTo>
                <a:lnTo>
                  <a:pt x="22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8958792" y="43865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4613" y="0"/>
                </a:moveTo>
                <a:lnTo>
                  <a:pt x="2200" y="253"/>
                </a:lnTo>
                <a:lnTo>
                  <a:pt x="0" y="2303"/>
                </a:lnTo>
                <a:lnTo>
                  <a:pt x="2407" y="5508"/>
                </a:lnTo>
                <a:lnTo>
                  <a:pt x="6076" y="7165"/>
                </a:lnTo>
                <a:lnTo>
                  <a:pt x="7661" y="4571"/>
                </a:lnTo>
                <a:lnTo>
                  <a:pt x="7407" y="2158"/>
                </a:lnTo>
                <a:lnTo>
                  <a:pt x="46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9007093" y="65976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7238" y="0"/>
                </a:moveTo>
                <a:lnTo>
                  <a:pt x="4699" y="254"/>
                </a:lnTo>
                <a:lnTo>
                  <a:pt x="2285" y="1270"/>
                </a:lnTo>
                <a:lnTo>
                  <a:pt x="1777" y="3810"/>
                </a:lnTo>
                <a:lnTo>
                  <a:pt x="0" y="10668"/>
                </a:lnTo>
                <a:lnTo>
                  <a:pt x="10159" y="12192"/>
                </a:lnTo>
                <a:lnTo>
                  <a:pt x="10286" y="5461"/>
                </a:lnTo>
                <a:lnTo>
                  <a:pt x="10795" y="2921"/>
                </a:lnTo>
                <a:lnTo>
                  <a:pt x="9778" y="508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8692477" y="22999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769" y="0"/>
                </a:moveTo>
                <a:lnTo>
                  <a:pt x="9054" y="635"/>
                </a:lnTo>
                <a:lnTo>
                  <a:pt x="3305" y="3127"/>
                </a:lnTo>
                <a:lnTo>
                  <a:pt x="117" y="8191"/>
                </a:lnTo>
                <a:lnTo>
                  <a:pt x="0" y="14208"/>
                </a:lnTo>
                <a:lnTo>
                  <a:pt x="3466" y="19557"/>
                </a:lnTo>
                <a:lnTo>
                  <a:pt x="9417" y="21822"/>
                </a:lnTo>
                <a:lnTo>
                  <a:pt x="15261" y="20431"/>
                </a:lnTo>
                <a:lnTo>
                  <a:pt x="19557" y="16254"/>
                </a:lnTo>
                <a:lnTo>
                  <a:pt x="20865" y="10160"/>
                </a:lnTo>
                <a:lnTo>
                  <a:pt x="20230" y="4444"/>
                </a:lnTo>
                <a:lnTo>
                  <a:pt x="147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8367248" y="92836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278" y="21131"/>
                </a:lnTo>
                <a:lnTo>
                  <a:pt x="14847" y="19986"/>
                </a:lnTo>
                <a:lnTo>
                  <a:pt x="18843" y="15865"/>
                </a:lnTo>
                <a:lnTo>
                  <a:pt x="19958" y="9398"/>
                </a:lnTo>
                <a:lnTo>
                  <a:pt x="19323" y="3683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738723" y="887983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417" y="21131"/>
                </a:lnTo>
                <a:lnTo>
                  <a:pt x="15291" y="19986"/>
                </a:lnTo>
                <a:lnTo>
                  <a:pt x="19593" y="15865"/>
                </a:lnTo>
                <a:lnTo>
                  <a:pt x="20847" y="9398"/>
                </a:lnTo>
                <a:lnTo>
                  <a:pt x="20339" y="4444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8473850" y="88442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48" y="0"/>
                </a:moveTo>
                <a:lnTo>
                  <a:pt x="8733" y="635"/>
                </a:lnTo>
                <a:lnTo>
                  <a:pt x="3091" y="3107"/>
                </a:lnTo>
                <a:lnTo>
                  <a:pt x="81" y="8127"/>
                </a:lnTo>
                <a:lnTo>
                  <a:pt x="0" y="14100"/>
                </a:lnTo>
                <a:lnTo>
                  <a:pt x="3145" y="19431"/>
                </a:lnTo>
                <a:lnTo>
                  <a:pt x="9096" y="21768"/>
                </a:lnTo>
                <a:lnTo>
                  <a:pt x="14940" y="20415"/>
                </a:lnTo>
                <a:lnTo>
                  <a:pt x="19236" y="16252"/>
                </a:lnTo>
                <a:lnTo>
                  <a:pt x="20544" y="10160"/>
                </a:lnTo>
                <a:lnTo>
                  <a:pt x="19909" y="4445"/>
                </a:lnTo>
                <a:lnTo>
                  <a:pt x="144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8894353" y="926464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823" y="0"/>
                </a:moveTo>
                <a:lnTo>
                  <a:pt x="9108" y="635"/>
                </a:lnTo>
                <a:lnTo>
                  <a:pt x="3341" y="3006"/>
                </a:lnTo>
                <a:lnTo>
                  <a:pt x="123" y="7794"/>
                </a:lnTo>
                <a:lnTo>
                  <a:pt x="0" y="13511"/>
                </a:lnTo>
                <a:lnTo>
                  <a:pt x="3520" y="18669"/>
                </a:lnTo>
                <a:lnTo>
                  <a:pt x="9296" y="21024"/>
                </a:lnTo>
                <a:lnTo>
                  <a:pt x="14870" y="19700"/>
                </a:lnTo>
                <a:lnTo>
                  <a:pt x="18897" y="15543"/>
                </a:lnTo>
                <a:lnTo>
                  <a:pt x="20030" y="9398"/>
                </a:lnTo>
                <a:lnTo>
                  <a:pt x="19395" y="3683"/>
                </a:lnTo>
                <a:lnTo>
                  <a:pt x="14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0" name="object 16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940672" y="40386"/>
            <a:ext cx="88900" cy="88900"/>
          </a:xfrm>
          <a:prstGeom prst="rect">
            <a:avLst/>
          </a:prstGeom>
        </p:spPr>
      </p:pic>
      <p:sp>
        <p:nvSpPr>
          <p:cNvPr id="161" name="object 161"/>
          <p:cNvSpPr/>
          <p:nvPr/>
        </p:nvSpPr>
        <p:spPr>
          <a:xfrm>
            <a:off x="8916161" y="609117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3074" y="0"/>
                </a:moveTo>
                <a:lnTo>
                  <a:pt x="10731" y="3482"/>
                </a:lnTo>
                <a:lnTo>
                  <a:pt x="2008" y="12989"/>
                </a:lnTo>
                <a:lnTo>
                  <a:pt x="0" y="26771"/>
                </a:lnTo>
                <a:lnTo>
                  <a:pt x="3270" y="35059"/>
                </a:lnTo>
                <a:lnTo>
                  <a:pt x="9398" y="41265"/>
                </a:lnTo>
                <a:lnTo>
                  <a:pt x="17430" y="44827"/>
                </a:lnTo>
                <a:lnTo>
                  <a:pt x="26416" y="45186"/>
                </a:lnTo>
                <a:lnTo>
                  <a:pt x="38477" y="39153"/>
                </a:lnTo>
                <a:lnTo>
                  <a:pt x="44608" y="27977"/>
                </a:lnTo>
                <a:lnTo>
                  <a:pt x="44025" y="15182"/>
                </a:lnTo>
                <a:lnTo>
                  <a:pt x="35941" y="4292"/>
                </a:lnTo>
                <a:lnTo>
                  <a:pt x="230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8835897" y="798502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1446" y="0"/>
                </a:moveTo>
                <a:lnTo>
                  <a:pt x="0" y="2613"/>
                </a:lnTo>
                <a:lnTo>
                  <a:pt x="1143" y="5026"/>
                </a:lnTo>
                <a:lnTo>
                  <a:pt x="3175" y="7185"/>
                </a:lnTo>
                <a:lnTo>
                  <a:pt x="5715" y="6804"/>
                </a:lnTo>
                <a:lnTo>
                  <a:pt x="7768" y="4631"/>
                </a:lnTo>
                <a:lnTo>
                  <a:pt x="5191" y="1518"/>
                </a:lnTo>
                <a:lnTo>
                  <a:pt x="14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9068816" y="819979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840" y="0"/>
                </a:moveTo>
                <a:lnTo>
                  <a:pt x="5064" y="1678"/>
                </a:lnTo>
                <a:lnTo>
                  <a:pt x="978" y="6072"/>
                </a:lnTo>
                <a:lnTo>
                  <a:pt x="0" y="12251"/>
                </a:lnTo>
                <a:lnTo>
                  <a:pt x="1015" y="17966"/>
                </a:lnTo>
                <a:lnTo>
                  <a:pt x="6603" y="22030"/>
                </a:lnTo>
                <a:lnTo>
                  <a:pt x="12318" y="21141"/>
                </a:lnTo>
                <a:lnTo>
                  <a:pt x="17908" y="18341"/>
                </a:lnTo>
                <a:lnTo>
                  <a:pt x="20843" y="13124"/>
                </a:lnTo>
                <a:lnTo>
                  <a:pt x="20659" y="7121"/>
                </a:lnTo>
                <a:lnTo>
                  <a:pt x="16890" y="1964"/>
                </a:lnTo>
                <a:lnTo>
                  <a:pt x="108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8852027" y="541702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0144" y="0"/>
                </a:moveTo>
                <a:lnTo>
                  <a:pt x="4667" y="1635"/>
                </a:lnTo>
                <a:lnTo>
                  <a:pt x="857" y="5984"/>
                </a:lnTo>
                <a:lnTo>
                  <a:pt x="0" y="12144"/>
                </a:lnTo>
                <a:lnTo>
                  <a:pt x="1016" y="17859"/>
                </a:lnTo>
                <a:lnTo>
                  <a:pt x="5715" y="21288"/>
                </a:lnTo>
                <a:lnTo>
                  <a:pt x="11429" y="20399"/>
                </a:lnTo>
                <a:lnTo>
                  <a:pt x="17341" y="17611"/>
                </a:lnTo>
                <a:lnTo>
                  <a:pt x="20240" y="12668"/>
                </a:lnTo>
                <a:lnTo>
                  <a:pt x="19877" y="6986"/>
                </a:lnTo>
                <a:lnTo>
                  <a:pt x="16001" y="1984"/>
                </a:lnTo>
                <a:lnTo>
                  <a:pt x="10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8769222" y="103517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715" y="0"/>
                </a:moveTo>
                <a:lnTo>
                  <a:pt x="4952" y="1641"/>
                </a:lnTo>
                <a:lnTo>
                  <a:pt x="904" y="6020"/>
                </a:lnTo>
                <a:lnTo>
                  <a:pt x="0" y="12197"/>
                </a:lnTo>
                <a:lnTo>
                  <a:pt x="888" y="17912"/>
                </a:lnTo>
                <a:lnTo>
                  <a:pt x="6476" y="22103"/>
                </a:lnTo>
                <a:lnTo>
                  <a:pt x="12319" y="21087"/>
                </a:lnTo>
                <a:lnTo>
                  <a:pt x="17835" y="18289"/>
                </a:lnTo>
                <a:lnTo>
                  <a:pt x="20732" y="13086"/>
                </a:lnTo>
                <a:lnTo>
                  <a:pt x="20534" y="7121"/>
                </a:lnTo>
                <a:lnTo>
                  <a:pt x="16763" y="2037"/>
                </a:lnTo>
                <a:lnTo>
                  <a:pt x="10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6" name="object 16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957436" y="1099692"/>
            <a:ext cx="88392" cy="88392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8442070" y="1046976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2181" y="0"/>
                </a:moveTo>
                <a:lnTo>
                  <a:pt x="9969" y="3821"/>
                </a:lnTo>
                <a:lnTo>
                  <a:pt x="1567" y="13358"/>
                </a:lnTo>
                <a:lnTo>
                  <a:pt x="0" y="26681"/>
                </a:lnTo>
                <a:lnTo>
                  <a:pt x="3456" y="34903"/>
                </a:lnTo>
                <a:lnTo>
                  <a:pt x="9747" y="40921"/>
                </a:lnTo>
                <a:lnTo>
                  <a:pt x="17895" y="44201"/>
                </a:lnTo>
                <a:lnTo>
                  <a:pt x="26924" y="44207"/>
                </a:lnTo>
                <a:lnTo>
                  <a:pt x="38786" y="37915"/>
                </a:lnTo>
                <a:lnTo>
                  <a:pt x="44576" y="26824"/>
                </a:lnTo>
                <a:lnTo>
                  <a:pt x="43604" y="14329"/>
                </a:lnTo>
                <a:lnTo>
                  <a:pt x="35178" y="3821"/>
                </a:lnTo>
                <a:lnTo>
                  <a:pt x="221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9030716" y="148407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1484" y="0"/>
                </a:moveTo>
                <a:lnTo>
                  <a:pt x="9540" y="3790"/>
                </a:lnTo>
                <a:lnTo>
                  <a:pt x="1430" y="13485"/>
                </a:lnTo>
                <a:lnTo>
                  <a:pt x="0" y="26967"/>
                </a:lnTo>
                <a:lnTo>
                  <a:pt x="3411" y="35208"/>
                </a:lnTo>
                <a:lnTo>
                  <a:pt x="9477" y="41271"/>
                </a:lnTo>
                <a:lnTo>
                  <a:pt x="17377" y="44594"/>
                </a:lnTo>
                <a:lnTo>
                  <a:pt x="26288" y="44620"/>
                </a:lnTo>
                <a:lnTo>
                  <a:pt x="38078" y="38274"/>
                </a:lnTo>
                <a:lnTo>
                  <a:pt x="43830" y="27189"/>
                </a:lnTo>
                <a:lnTo>
                  <a:pt x="42844" y="14724"/>
                </a:lnTo>
                <a:lnTo>
                  <a:pt x="34416" y="4234"/>
                </a:lnTo>
                <a:lnTo>
                  <a:pt x="21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579357" y="1251711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6096" y="0"/>
                </a:moveTo>
                <a:lnTo>
                  <a:pt x="3683" y="508"/>
                </a:lnTo>
                <a:lnTo>
                  <a:pt x="1143" y="1015"/>
                </a:lnTo>
                <a:lnTo>
                  <a:pt x="0" y="3683"/>
                </a:lnTo>
                <a:lnTo>
                  <a:pt x="508" y="6096"/>
                </a:lnTo>
                <a:lnTo>
                  <a:pt x="1016" y="8636"/>
                </a:lnTo>
                <a:lnTo>
                  <a:pt x="2921" y="9905"/>
                </a:lnTo>
                <a:lnTo>
                  <a:pt x="5334" y="9398"/>
                </a:lnTo>
                <a:lnTo>
                  <a:pt x="7874" y="9016"/>
                </a:lnTo>
                <a:lnTo>
                  <a:pt x="9906" y="6858"/>
                </a:lnTo>
                <a:lnTo>
                  <a:pt x="9525" y="4445"/>
                </a:lnTo>
                <a:lnTo>
                  <a:pt x="9017" y="2032"/>
                </a:lnTo>
                <a:lnTo>
                  <a:pt x="6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9043289" y="2076227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285" y="0"/>
                </a:moveTo>
                <a:lnTo>
                  <a:pt x="0" y="2635"/>
                </a:lnTo>
                <a:lnTo>
                  <a:pt x="380" y="5175"/>
                </a:lnTo>
                <a:lnTo>
                  <a:pt x="3175" y="6318"/>
                </a:lnTo>
                <a:lnTo>
                  <a:pt x="5714" y="6572"/>
                </a:lnTo>
                <a:lnTo>
                  <a:pt x="7715" y="4349"/>
                </a:lnTo>
                <a:lnTo>
                  <a:pt x="5048" y="1365"/>
                </a:lnTo>
                <a:lnTo>
                  <a:pt x="12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8657970" y="168290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1341" y="0"/>
                </a:moveTo>
                <a:lnTo>
                  <a:pt x="0" y="2635"/>
                </a:lnTo>
                <a:lnTo>
                  <a:pt x="380" y="5048"/>
                </a:lnTo>
                <a:lnTo>
                  <a:pt x="3301" y="7080"/>
                </a:lnTo>
                <a:lnTo>
                  <a:pt x="5842" y="6572"/>
                </a:lnTo>
                <a:lnTo>
                  <a:pt x="7786" y="4349"/>
                </a:lnTo>
                <a:lnTo>
                  <a:pt x="5111" y="1365"/>
                </a:lnTo>
                <a:lnTo>
                  <a:pt x="13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8587485" y="1462150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5">
                <a:moveTo>
                  <a:pt x="0" y="0"/>
                </a:moveTo>
                <a:lnTo>
                  <a:pt x="508" y="6731"/>
                </a:lnTo>
                <a:lnTo>
                  <a:pt x="127" y="9271"/>
                </a:lnTo>
                <a:lnTo>
                  <a:pt x="1397" y="11557"/>
                </a:lnTo>
                <a:lnTo>
                  <a:pt x="4064" y="11937"/>
                </a:lnTo>
                <a:lnTo>
                  <a:pt x="6477" y="11429"/>
                </a:lnTo>
                <a:lnTo>
                  <a:pt x="8763" y="10160"/>
                </a:lnTo>
                <a:lnTo>
                  <a:pt x="9144" y="7620"/>
                </a:lnTo>
                <a:lnTo>
                  <a:pt x="10287" y="635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927592" y="1853455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12" y="0"/>
                </a:moveTo>
                <a:lnTo>
                  <a:pt x="4683" y="1871"/>
                </a:lnTo>
                <a:lnTo>
                  <a:pt x="740" y="6385"/>
                </a:lnTo>
                <a:lnTo>
                  <a:pt x="0" y="12555"/>
                </a:lnTo>
                <a:lnTo>
                  <a:pt x="1142" y="18270"/>
                </a:lnTo>
                <a:lnTo>
                  <a:pt x="6984" y="22207"/>
                </a:lnTo>
                <a:lnTo>
                  <a:pt x="12700" y="21064"/>
                </a:lnTo>
                <a:lnTo>
                  <a:pt x="18135" y="18030"/>
                </a:lnTo>
                <a:lnTo>
                  <a:pt x="20843" y="12698"/>
                </a:lnTo>
                <a:lnTo>
                  <a:pt x="20433" y="6723"/>
                </a:lnTo>
                <a:lnTo>
                  <a:pt x="16509" y="1760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824721" y="1202656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0412" y="0"/>
                </a:moveTo>
                <a:lnTo>
                  <a:pt x="4683" y="1668"/>
                </a:lnTo>
                <a:lnTo>
                  <a:pt x="740" y="6171"/>
                </a:lnTo>
                <a:lnTo>
                  <a:pt x="0" y="12733"/>
                </a:lnTo>
                <a:lnTo>
                  <a:pt x="1016" y="17559"/>
                </a:lnTo>
                <a:lnTo>
                  <a:pt x="6857" y="21496"/>
                </a:lnTo>
                <a:lnTo>
                  <a:pt x="12573" y="20353"/>
                </a:lnTo>
                <a:lnTo>
                  <a:pt x="18028" y="17512"/>
                </a:lnTo>
                <a:lnTo>
                  <a:pt x="20780" y="12479"/>
                </a:lnTo>
                <a:lnTo>
                  <a:pt x="20413" y="6780"/>
                </a:lnTo>
                <a:lnTo>
                  <a:pt x="16509" y="1938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9089135" y="118262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29" y="0"/>
                </a:moveTo>
                <a:lnTo>
                  <a:pt x="4730" y="1841"/>
                </a:lnTo>
                <a:lnTo>
                  <a:pt x="793" y="6350"/>
                </a:lnTo>
                <a:lnTo>
                  <a:pt x="0" y="12573"/>
                </a:lnTo>
                <a:lnTo>
                  <a:pt x="1143" y="18287"/>
                </a:lnTo>
                <a:lnTo>
                  <a:pt x="6985" y="22225"/>
                </a:lnTo>
                <a:lnTo>
                  <a:pt x="12700" y="21081"/>
                </a:lnTo>
                <a:lnTo>
                  <a:pt x="18028" y="18065"/>
                </a:lnTo>
                <a:lnTo>
                  <a:pt x="20558" y="12763"/>
                </a:lnTo>
                <a:lnTo>
                  <a:pt x="20111" y="6794"/>
                </a:lnTo>
                <a:lnTo>
                  <a:pt x="16510" y="1777"/>
                </a:lnTo>
                <a:lnTo>
                  <a:pt x="10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8827896" y="220854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304" y="0"/>
                </a:moveTo>
                <a:lnTo>
                  <a:pt x="4619" y="1871"/>
                </a:lnTo>
                <a:lnTo>
                  <a:pt x="720" y="6385"/>
                </a:lnTo>
                <a:lnTo>
                  <a:pt x="0" y="12555"/>
                </a:lnTo>
                <a:lnTo>
                  <a:pt x="1016" y="18270"/>
                </a:lnTo>
                <a:lnTo>
                  <a:pt x="6857" y="22207"/>
                </a:lnTo>
                <a:lnTo>
                  <a:pt x="12573" y="21064"/>
                </a:lnTo>
                <a:lnTo>
                  <a:pt x="18008" y="18101"/>
                </a:lnTo>
                <a:lnTo>
                  <a:pt x="20716" y="12793"/>
                </a:lnTo>
                <a:lnTo>
                  <a:pt x="20306" y="6794"/>
                </a:lnTo>
                <a:lnTo>
                  <a:pt x="16382" y="1760"/>
                </a:lnTo>
                <a:lnTo>
                  <a:pt x="103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8667115" y="1177849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9786" y="0"/>
                </a:moveTo>
                <a:lnTo>
                  <a:pt x="4349" y="1789"/>
                </a:lnTo>
                <a:lnTo>
                  <a:pt x="674" y="6246"/>
                </a:lnTo>
                <a:lnTo>
                  <a:pt x="0" y="12394"/>
                </a:lnTo>
                <a:lnTo>
                  <a:pt x="1142" y="18109"/>
                </a:lnTo>
                <a:lnTo>
                  <a:pt x="6095" y="21411"/>
                </a:lnTo>
                <a:lnTo>
                  <a:pt x="11683" y="20268"/>
                </a:lnTo>
                <a:lnTo>
                  <a:pt x="17212" y="17426"/>
                </a:lnTo>
                <a:lnTo>
                  <a:pt x="20002" y="12394"/>
                </a:lnTo>
                <a:lnTo>
                  <a:pt x="19649" y="6695"/>
                </a:lnTo>
                <a:lnTo>
                  <a:pt x="15748" y="1853"/>
                </a:lnTo>
                <a:lnTo>
                  <a:pt x="9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8" name="object 17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626347" y="2000376"/>
            <a:ext cx="87883" cy="87756"/>
          </a:xfrm>
          <a:prstGeom prst="rect">
            <a:avLst/>
          </a:prstGeom>
        </p:spPr>
      </p:pic>
      <p:sp>
        <p:nvSpPr>
          <p:cNvPr id="179" name="object 179"/>
          <p:cNvSpPr/>
          <p:nvPr/>
        </p:nvSpPr>
        <p:spPr>
          <a:xfrm>
            <a:off x="8937783" y="167938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5431" y="0"/>
                </a:moveTo>
                <a:lnTo>
                  <a:pt x="16708" y="186"/>
                </a:lnTo>
                <a:lnTo>
                  <a:pt x="8604" y="3873"/>
                </a:lnTo>
                <a:lnTo>
                  <a:pt x="384" y="15142"/>
                </a:lnTo>
                <a:lnTo>
                  <a:pt x="0" y="28019"/>
                </a:lnTo>
                <a:lnTo>
                  <a:pt x="6425" y="39110"/>
                </a:lnTo>
                <a:lnTo>
                  <a:pt x="18637" y="45021"/>
                </a:lnTo>
                <a:lnTo>
                  <a:pt x="32013" y="42834"/>
                </a:lnTo>
                <a:lnTo>
                  <a:pt x="41354" y="34099"/>
                </a:lnTo>
                <a:lnTo>
                  <a:pt x="44765" y="21840"/>
                </a:lnTo>
                <a:lnTo>
                  <a:pt x="40354" y="9080"/>
                </a:lnTo>
                <a:lnTo>
                  <a:pt x="33678" y="3051"/>
                </a:lnTo>
                <a:lnTo>
                  <a:pt x="254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9003498" y="1507871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5">
                <a:moveTo>
                  <a:pt x="6262" y="0"/>
                </a:moveTo>
                <a:lnTo>
                  <a:pt x="3341" y="126"/>
                </a:lnTo>
                <a:lnTo>
                  <a:pt x="801" y="1015"/>
                </a:lnTo>
                <a:lnTo>
                  <a:pt x="0" y="3889"/>
                </a:lnTo>
                <a:lnTo>
                  <a:pt x="3722" y="5429"/>
                </a:lnTo>
                <a:lnTo>
                  <a:pt x="7731" y="5016"/>
                </a:lnTo>
                <a:lnTo>
                  <a:pt x="7786" y="2031"/>
                </a:lnTo>
                <a:lnTo>
                  <a:pt x="6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8839168" y="1693798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8667" y="0"/>
                </a:moveTo>
                <a:lnTo>
                  <a:pt x="3968" y="3428"/>
                </a:lnTo>
                <a:lnTo>
                  <a:pt x="305" y="8431"/>
                </a:lnTo>
                <a:lnTo>
                  <a:pt x="0" y="14208"/>
                </a:lnTo>
                <a:lnTo>
                  <a:pt x="2790" y="19198"/>
                </a:lnTo>
                <a:lnTo>
                  <a:pt x="8413" y="21843"/>
                </a:lnTo>
                <a:lnTo>
                  <a:pt x="14652" y="20998"/>
                </a:lnTo>
                <a:lnTo>
                  <a:pt x="18891" y="17176"/>
                </a:lnTo>
                <a:lnTo>
                  <a:pt x="20272" y="11592"/>
                </a:lnTo>
                <a:lnTo>
                  <a:pt x="17938" y="5461"/>
                </a:lnTo>
                <a:lnTo>
                  <a:pt x="14382" y="888"/>
                </a:lnTo>
                <a:lnTo>
                  <a:pt x="8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9124791" y="128257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59">
                <a:moveTo>
                  <a:pt x="8413" y="0"/>
                </a:moveTo>
                <a:lnTo>
                  <a:pt x="3714" y="3428"/>
                </a:lnTo>
                <a:lnTo>
                  <a:pt x="130" y="8530"/>
                </a:lnTo>
                <a:lnTo>
                  <a:pt x="0" y="14525"/>
                </a:lnTo>
                <a:lnTo>
                  <a:pt x="2964" y="19734"/>
                </a:lnTo>
                <a:lnTo>
                  <a:pt x="8667" y="22478"/>
                </a:lnTo>
                <a:lnTo>
                  <a:pt x="14934" y="21466"/>
                </a:lnTo>
                <a:lnTo>
                  <a:pt x="19272" y="17335"/>
                </a:lnTo>
                <a:lnTo>
                  <a:pt x="20847" y="11584"/>
                </a:lnTo>
                <a:lnTo>
                  <a:pt x="18827" y="5714"/>
                </a:lnTo>
                <a:lnTo>
                  <a:pt x="15398" y="1015"/>
                </a:lnTo>
                <a:lnTo>
                  <a:pt x="8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745509" y="227901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18700" y="0"/>
                </a:moveTo>
                <a:lnTo>
                  <a:pt x="6478" y="5568"/>
                </a:lnTo>
                <a:lnTo>
                  <a:pt x="0" y="16256"/>
                </a:lnTo>
                <a:lnTo>
                  <a:pt x="169" y="28753"/>
                </a:lnTo>
                <a:lnTo>
                  <a:pt x="7893" y="39751"/>
                </a:lnTo>
                <a:lnTo>
                  <a:pt x="20613" y="44465"/>
                </a:lnTo>
                <a:lnTo>
                  <a:pt x="33054" y="41465"/>
                </a:lnTo>
                <a:lnTo>
                  <a:pt x="42072" y="32464"/>
                </a:lnTo>
                <a:lnTo>
                  <a:pt x="44519" y="19177"/>
                </a:lnTo>
                <a:lnTo>
                  <a:pt x="41558" y="10751"/>
                </a:lnTo>
                <a:lnTo>
                  <a:pt x="35644" y="4349"/>
                </a:lnTo>
                <a:lnTo>
                  <a:pt x="27712" y="567"/>
                </a:lnTo>
                <a:lnTo>
                  <a:pt x="18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87439" y="1804035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5">
                <a:moveTo>
                  <a:pt x="18694" y="0"/>
                </a:moveTo>
                <a:lnTo>
                  <a:pt x="6477" y="5568"/>
                </a:lnTo>
                <a:lnTo>
                  <a:pt x="0" y="16256"/>
                </a:lnTo>
                <a:lnTo>
                  <a:pt x="170" y="28753"/>
                </a:lnTo>
                <a:lnTo>
                  <a:pt x="7899" y="39750"/>
                </a:lnTo>
                <a:lnTo>
                  <a:pt x="20533" y="44862"/>
                </a:lnTo>
                <a:lnTo>
                  <a:pt x="32686" y="41878"/>
                </a:lnTo>
                <a:lnTo>
                  <a:pt x="41396" y="32750"/>
                </a:lnTo>
                <a:lnTo>
                  <a:pt x="43700" y="19430"/>
                </a:lnTo>
                <a:lnTo>
                  <a:pt x="40866" y="10983"/>
                </a:lnTo>
                <a:lnTo>
                  <a:pt x="35231" y="4524"/>
                </a:lnTo>
                <a:lnTo>
                  <a:pt x="27579" y="660"/>
                </a:lnTo>
                <a:lnTo>
                  <a:pt x="186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94601" y="137502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19">
                <a:moveTo>
                  <a:pt x="19364" y="0"/>
                </a:moveTo>
                <a:lnTo>
                  <a:pt x="6686" y="5707"/>
                </a:lnTo>
                <a:lnTo>
                  <a:pt x="0" y="16700"/>
                </a:lnTo>
                <a:lnTo>
                  <a:pt x="116" y="29503"/>
                </a:lnTo>
                <a:lnTo>
                  <a:pt x="7846" y="40640"/>
                </a:lnTo>
                <a:lnTo>
                  <a:pt x="20563" y="45356"/>
                </a:lnTo>
                <a:lnTo>
                  <a:pt x="33003" y="42370"/>
                </a:lnTo>
                <a:lnTo>
                  <a:pt x="42022" y="33406"/>
                </a:lnTo>
                <a:lnTo>
                  <a:pt x="44476" y="20193"/>
                </a:lnTo>
                <a:lnTo>
                  <a:pt x="41621" y="11626"/>
                </a:lnTo>
                <a:lnTo>
                  <a:pt x="35951" y="4905"/>
                </a:lnTo>
                <a:lnTo>
                  <a:pt x="28265" y="779"/>
                </a:lnTo>
                <a:lnTo>
                  <a:pt x="193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655129" y="2101595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7188" y="0"/>
                </a:moveTo>
                <a:lnTo>
                  <a:pt x="4724" y="254"/>
                </a:lnTo>
                <a:lnTo>
                  <a:pt x="2260" y="635"/>
                </a:lnTo>
                <a:lnTo>
                  <a:pt x="0" y="2540"/>
                </a:lnTo>
                <a:lnTo>
                  <a:pt x="634" y="7493"/>
                </a:lnTo>
                <a:lnTo>
                  <a:pt x="3403" y="9652"/>
                </a:lnTo>
                <a:lnTo>
                  <a:pt x="5867" y="9398"/>
                </a:lnTo>
                <a:lnTo>
                  <a:pt x="8343" y="9017"/>
                </a:lnTo>
                <a:lnTo>
                  <a:pt x="9664" y="6350"/>
                </a:lnTo>
                <a:lnTo>
                  <a:pt x="9042" y="1397"/>
                </a:lnTo>
                <a:lnTo>
                  <a:pt x="71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248098" y="1251711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4">
                <a:moveTo>
                  <a:pt x="2117" y="0"/>
                </a:moveTo>
                <a:lnTo>
                  <a:pt x="0" y="2083"/>
                </a:lnTo>
                <a:lnTo>
                  <a:pt x="2477" y="5238"/>
                </a:lnTo>
                <a:lnTo>
                  <a:pt x="6162" y="6822"/>
                </a:lnTo>
                <a:lnTo>
                  <a:pt x="7667" y="4190"/>
                </a:lnTo>
                <a:lnTo>
                  <a:pt x="7362" y="1777"/>
                </a:lnTo>
                <a:lnTo>
                  <a:pt x="4682" y="508"/>
                </a:lnTo>
                <a:lnTo>
                  <a:pt x="21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606860" y="1669033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4580" y="0"/>
                </a:moveTo>
                <a:lnTo>
                  <a:pt x="2116" y="253"/>
                </a:lnTo>
                <a:lnTo>
                  <a:pt x="0" y="2393"/>
                </a:lnTo>
                <a:lnTo>
                  <a:pt x="2478" y="5556"/>
                </a:lnTo>
                <a:lnTo>
                  <a:pt x="6167" y="7147"/>
                </a:lnTo>
                <a:lnTo>
                  <a:pt x="7679" y="4571"/>
                </a:lnTo>
                <a:lnTo>
                  <a:pt x="7362" y="2158"/>
                </a:lnTo>
                <a:lnTo>
                  <a:pt x="45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660019" y="1888998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4">
                <a:moveTo>
                  <a:pt x="6972" y="0"/>
                </a:moveTo>
                <a:lnTo>
                  <a:pt x="4508" y="253"/>
                </a:lnTo>
                <a:lnTo>
                  <a:pt x="2146" y="1397"/>
                </a:lnTo>
                <a:lnTo>
                  <a:pt x="1638" y="4063"/>
                </a:lnTo>
                <a:lnTo>
                  <a:pt x="0" y="10921"/>
                </a:lnTo>
                <a:lnTo>
                  <a:pt x="10172" y="12064"/>
                </a:lnTo>
                <a:lnTo>
                  <a:pt x="10160" y="5460"/>
                </a:lnTo>
                <a:lnTo>
                  <a:pt x="10668" y="2793"/>
                </a:lnTo>
                <a:lnTo>
                  <a:pt x="9537" y="507"/>
                </a:lnTo>
                <a:lnTo>
                  <a:pt x="69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336478" y="146583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60" y="0"/>
                </a:moveTo>
                <a:lnTo>
                  <a:pt x="8720" y="762"/>
                </a:lnTo>
                <a:lnTo>
                  <a:pt x="3066" y="3417"/>
                </a:lnTo>
                <a:lnTo>
                  <a:pt x="0" y="8572"/>
                </a:lnTo>
                <a:lnTo>
                  <a:pt x="17" y="14585"/>
                </a:lnTo>
                <a:lnTo>
                  <a:pt x="3614" y="19812"/>
                </a:lnTo>
                <a:lnTo>
                  <a:pt x="9583" y="21982"/>
                </a:lnTo>
                <a:lnTo>
                  <a:pt x="15397" y="20510"/>
                </a:lnTo>
                <a:lnTo>
                  <a:pt x="19606" y="16275"/>
                </a:lnTo>
                <a:lnTo>
                  <a:pt x="20759" y="10160"/>
                </a:lnTo>
                <a:lnTo>
                  <a:pt x="20023" y="4317"/>
                </a:lnTo>
                <a:lnTo>
                  <a:pt x="14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8436" y="1335658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534" y="0"/>
                </a:moveTo>
                <a:lnTo>
                  <a:pt x="8782" y="762"/>
                </a:lnTo>
                <a:lnTo>
                  <a:pt x="3116" y="3278"/>
                </a:lnTo>
                <a:lnTo>
                  <a:pt x="16" y="8127"/>
                </a:lnTo>
                <a:lnTo>
                  <a:pt x="0" y="13835"/>
                </a:lnTo>
                <a:lnTo>
                  <a:pt x="3584" y="18923"/>
                </a:lnTo>
                <a:lnTo>
                  <a:pt x="9434" y="21220"/>
                </a:lnTo>
                <a:lnTo>
                  <a:pt x="14988" y="19970"/>
                </a:lnTo>
                <a:lnTo>
                  <a:pt x="18918" y="15815"/>
                </a:lnTo>
                <a:lnTo>
                  <a:pt x="19896" y="9398"/>
                </a:lnTo>
                <a:lnTo>
                  <a:pt x="19164" y="3555"/>
                </a:lnTo>
                <a:lnTo>
                  <a:pt x="145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396620" y="2122677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559" y="21218"/>
                </a:lnTo>
                <a:lnTo>
                  <a:pt x="15395" y="19954"/>
                </a:lnTo>
                <a:lnTo>
                  <a:pt x="19608" y="15761"/>
                </a:lnTo>
                <a:lnTo>
                  <a:pt x="20714" y="9271"/>
                </a:lnTo>
                <a:lnTo>
                  <a:pt x="20091" y="4318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31770" y="212471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152" y="0"/>
                </a:moveTo>
                <a:lnTo>
                  <a:pt x="8399" y="762"/>
                </a:lnTo>
                <a:lnTo>
                  <a:pt x="2869" y="3399"/>
                </a:lnTo>
                <a:lnTo>
                  <a:pt x="0" y="8524"/>
                </a:lnTo>
                <a:lnTo>
                  <a:pt x="57" y="14531"/>
                </a:lnTo>
                <a:lnTo>
                  <a:pt x="3306" y="19812"/>
                </a:lnTo>
                <a:lnTo>
                  <a:pt x="9275" y="21980"/>
                </a:lnTo>
                <a:lnTo>
                  <a:pt x="15087" y="20494"/>
                </a:lnTo>
                <a:lnTo>
                  <a:pt x="19292" y="16222"/>
                </a:lnTo>
                <a:lnTo>
                  <a:pt x="20439" y="10032"/>
                </a:lnTo>
                <a:lnTo>
                  <a:pt x="19715" y="4317"/>
                </a:lnTo>
                <a:lnTo>
                  <a:pt x="141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459238" y="111810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71" y="0"/>
                </a:moveTo>
                <a:lnTo>
                  <a:pt x="8718" y="634"/>
                </a:lnTo>
                <a:lnTo>
                  <a:pt x="3065" y="3290"/>
                </a:lnTo>
                <a:lnTo>
                  <a:pt x="0" y="8445"/>
                </a:lnTo>
                <a:lnTo>
                  <a:pt x="21" y="14458"/>
                </a:lnTo>
                <a:lnTo>
                  <a:pt x="3625" y="19684"/>
                </a:lnTo>
                <a:lnTo>
                  <a:pt x="9587" y="21855"/>
                </a:lnTo>
                <a:lnTo>
                  <a:pt x="15397" y="20383"/>
                </a:lnTo>
                <a:lnTo>
                  <a:pt x="19604" y="16148"/>
                </a:lnTo>
                <a:lnTo>
                  <a:pt x="20758" y="10032"/>
                </a:lnTo>
                <a:lnTo>
                  <a:pt x="20021" y="4190"/>
                </a:lnTo>
                <a:lnTo>
                  <a:pt x="144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553046" y="2157857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423" y="21113"/>
                </a:lnTo>
                <a:lnTo>
                  <a:pt x="14970" y="19684"/>
                </a:lnTo>
                <a:lnTo>
                  <a:pt x="18912" y="15493"/>
                </a:lnTo>
                <a:lnTo>
                  <a:pt x="19939" y="9398"/>
                </a:lnTo>
                <a:lnTo>
                  <a:pt x="19215" y="3556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581291" y="1270508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38722" y="0"/>
                </a:moveTo>
                <a:lnTo>
                  <a:pt x="37413" y="17444"/>
                </a:lnTo>
                <a:lnTo>
                  <a:pt x="29738" y="32781"/>
                </a:lnTo>
                <a:lnTo>
                  <a:pt x="16874" y="44237"/>
                </a:lnTo>
                <a:lnTo>
                  <a:pt x="0" y="50037"/>
                </a:lnTo>
                <a:lnTo>
                  <a:pt x="17772" y="51286"/>
                </a:lnTo>
                <a:lnTo>
                  <a:pt x="33073" y="58975"/>
                </a:lnTo>
                <a:lnTo>
                  <a:pt x="44341" y="71880"/>
                </a:lnTo>
                <a:lnTo>
                  <a:pt x="50012" y="88772"/>
                </a:lnTo>
                <a:lnTo>
                  <a:pt x="51272" y="71006"/>
                </a:lnTo>
                <a:lnTo>
                  <a:pt x="58951" y="55705"/>
                </a:lnTo>
                <a:lnTo>
                  <a:pt x="71838" y="44428"/>
                </a:lnTo>
                <a:lnTo>
                  <a:pt x="88722" y="38734"/>
                </a:lnTo>
                <a:lnTo>
                  <a:pt x="70940" y="37379"/>
                </a:lnTo>
                <a:lnTo>
                  <a:pt x="55616" y="29511"/>
                </a:lnTo>
                <a:lnTo>
                  <a:pt x="44345" y="16571"/>
                </a:lnTo>
                <a:lnTo>
                  <a:pt x="387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22667" y="1270000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5">
                <a:moveTo>
                  <a:pt x="27106" y="0"/>
                </a:moveTo>
                <a:lnTo>
                  <a:pt x="13524" y="922"/>
                </a:lnTo>
                <a:lnTo>
                  <a:pt x="3880" y="8905"/>
                </a:lnTo>
                <a:lnTo>
                  <a:pt x="0" y="20913"/>
                </a:lnTo>
                <a:lnTo>
                  <a:pt x="3709" y="33909"/>
                </a:lnTo>
                <a:lnTo>
                  <a:pt x="9927" y="40280"/>
                </a:lnTo>
                <a:lnTo>
                  <a:pt x="17799" y="43640"/>
                </a:lnTo>
                <a:lnTo>
                  <a:pt x="26357" y="43785"/>
                </a:lnTo>
                <a:lnTo>
                  <a:pt x="34636" y="40512"/>
                </a:lnTo>
                <a:lnTo>
                  <a:pt x="43232" y="30218"/>
                </a:lnTo>
                <a:lnTo>
                  <a:pt x="44426" y="17779"/>
                </a:lnTo>
                <a:lnTo>
                  <a:pt x="38843" y="6580"/>
                </a:lnTo>
                <a:lnTo>
                  <a:pt x="271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291640" y="161543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7624" y="0"/>
                </a:moveTo>
                <a:lnTo>
                  <a:pt x="14127" y="1250"/>
                </a:lnTo>
                <a:lnTo>
                  <a:pt x="4225" y="9334"/>
                </a:lnTo>
                <a:lnTo>
                  <a:pt x="0" y="21324"/>
                </a:lnTo>
                <a:lnTo>
                  <a:pt x="3532" y="34289"/>
                </a:lnTo>
                <a:lnTo>
                  <a:pt x="9827" y="40780"/>
                </a:lnTo>
                <a:lnTo>
                  <a:pt x="17856" y="44402"/>
                </a:lnTo>
                <a:lnTo>
                  <a:pt x="26569" y="44809"/>
                </a:lnTo>
                <a:lnTo>
                  <a:pt x="34914" y="41656"/>
                </a:lnTo>
                <a:lnTo>
                  <a:pt x="43844" y="30950"/>
                </a:lnTo>
                <a:lnTo>
                  <a:pt x="45090" y="18113"/>
                </a:lnTo>
                <a:lnTo>
                  <a:pt x="39425" y="6633"/>
                </a:lnTo>
                <a:lnTo>
                  <a:pt x="276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250469" y="1822719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4264" y="0"/>
                </a:moveTo>
                <a:lnTo>
                  <a:pt x="244" y="180"/>
                </a:lnTo>
                <a:lnTo>
                  <a:pt x="0" y="3159"/>
                </a:lnTo>
                <a:lnTo>
                  <a:pt x="1358" y="5191"/>
                </a:lnTo>
                <a:lnTo>
                  <a:pt x="4343" y="5318"/>
                </a:lnTo>
                <a:lnTo>
                  <a:pt x="6870" y="4556"/>
                </a:lnTo>
                <a:lnTo>
                  <a:pt x="7868" y="1748"/>
                </a:lnTo>
                <a:lnTo>
                  <a:pt x="42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61965" y="165557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8"/>
                </a:lnTo>
                <a:lnTo>
                  <a:pt x="4780" y="20954"/>
                </a:lnTo>
                <a:lnTo>
                  <a:pt x="11652" y="22478"/>
                </a:lnTo>
                <a:lnTo>
                  <a:pt x="16516" y="19303"/>
                </a:lnTo>
                <a:lnTo>
                  <a:pt x="20457" y="14466"/>
                </a:lnTo>
                <a:lnTo>
                  <a:pt x="20987" y="8508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414805" y="163118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2460" y="0"/>
                </a:moveTo>
                <a:lnTo>
                  <a:pt x="6186" y="478"/>
                </a:lnTo>
                <a:lnTo>
                  <a:pt x="1727" y="4016"/>
                </a:lnTo>
                <a:lnTo>
                  <a:pt x="0" y="9483"/>
                </a:lnTo>
                <a:lnTo>
                  <a:pt x="1919" y="15748"/>
                </a:lnTo>
                <a:lnTo>
                  <a:pt x="5081" y="20574"/>
                </a:lnTo>
                <a:lnTo>
                  <a:pt x="10809" y="21844"/>
                </a:lnTo>
                <a:lnTo>
                  <a:pt x="15673" y="18669"/>
                </a:lnTo>
                <a:lnTo>
                  <a:pt x="19679" y="13930"/>
                </a:lnTo>
                <a:lnTo>
                  <a:pt x="20363" y="8191"/>
                </a:lnTo>
                <a:lnTo>
                  <a:pt x="17898" y="3024"/>
                </a:lnTo>
                <a:lnTo>
                  <a:pt x="12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02338" y="202222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9"/>
                </a:lnTo>
                <a:lnTo>
                  <a:pt x="4780" y="20955"/>
                </a:lnTo>
                <a:lnTo>
                  <a:pt x="11652" y="22479"/>
                </a:lnTo>
                <a:lnTo>
                  <a:pt x="16516" y="19304"/>
                </a:lnTo>
                <a:lnTo>
                  <a:pt x="20457" y="14466"/>
                </a:lnTo>
                <a:lnTo>
                  <a:pt x="20987" y="8509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232353" y="292608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22484" y="0"/>
                </a:moveTo>
                <a:lnTo>
                  <a:pt x="9471" y="3948"/>
                </a:lnTo>
                <a:lnTo>
                  <a:pt x="1456" y="13684"/>
                </a:lnTo>
                <a:lnTo>
                  <a:pt x="0" y="26038"/>
                </a:lnTo>
                <a:lnTo>
                  <a:pt x="6660" y="37845"/>
                </a:lnTo>
                <a:lnTo>
                  <a:pt x="18619" y="44067"/>
                </a:lnTo>
                <a:lnTo>
                  <a:pt x="31122" y="42656"/>
                </a:lnTo>
                <a:lnTo>
                  <a:pt x="40970" y="34934"/>
                </a:lnTo>
                <a:lnTo>
                  <a:pt x="44963" y="22225"/>
                </a:lnTo>
                <a:lnTo>
                  <a:pt x="43207" y="13555"/>
                </a:lnTo>
                <a:lnTo>
                  <a:pt x="38405" y="6492"/>
                </a:lnTo>
                <a:lnTo>
                  <a:pt x="31264" y="1740"/>
                </a:lnTo>
                <a:lnTo>
                  <a:pt x="22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669314" y="330708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22124" y="0"/>
                </a:moveTo>
                <a:lnTo>
                  <a:pt x="9234" y="4004"/>
                </a:lnTo>
                <a:lnTo>
                  <a:pt x="1416" y="13843"/>
                </a:lnTo>
                <a:lnTo>
                  <a:pt x="0" y="26253"/>
                </a:lnTo>
                <a:lnTo>
                  <a:pt x="6312" y="37972"/>
                </a:lnTo>
                <a:lnTo>
                  <a:pt x="18395" y="44132"/>
                </a:lnTo>
                <a:lnTo>
                  <a:pt x="31182" y="42672"/>
                </a:lnTo>
                <a:lnTo>
                  <a:pt x="41317" y="34829"/>
                </a:lnTo>
                <a:lnTo>
                  <a:pt x="45441" y="21843"/>
                </a:lnTo>
                <a:lnTo>
                  <a:pt x="43555" y="13340"/>
                </a:lnTo>
                <a:lnTo>
                  <a:pt x="38469" y="6397"/>
                </a:lnTo>
                <a:lnTo>
                  <a:pt x="31039" y="1716"/>
                </a:lnTo>
                <a:lnTo>
                  <a:pt x="221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812743" y="196595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743" y="0"/>
                </a:moveTo>
                <a:lnTo>
                  <a:pt x="2317" y="0"/>
                </a:lnTo>
                <a:lnTo>
                  <a:pt x="0" y="1791"/>
                </a:lnTo>
                <a:lnTo>
                  <a:pt x="2009" y="5191"/>
                </a:lnTo>
                <a:lnTo>
                  <a:pt x="5385" y="7233"/>
                </a:lnTo>
                <a:lnTo>
                  <a:pt x="7168" y="4952"/>
                </a:lnTo>
                <a:lnTo>
                  <a:pt x="6355" y="2539"/>
                </a:lnTo>
                <a:lnTo>
                  <a:pt x="47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573664" y="12344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5831" y="0"/>
                </a:moveTo>
                <a:lnTo>
                  <a:pt x="10154" y="0"/>
                </a:lnTo>
                <a:lnTo>
                  <a:pt x="4334" y="1994"/>
                </a:lnTo>
                <a:lnTo>
                  <a:pt x="721" y="6905"/>
                </a:lnTo>
                <a:lnTo>
                  <a:pt x="0" y="13126"/>
                </a:lnTo>
                <a:lnTo>
                  <a:pt x="2852" y="19050"/>
                </a:lnTo>
                <a:lnTo>
                  <a:pt x="8378" y="22054"/>
                </a:lnTo>
                <a:lnTo>
                  <a:pt x="14207" y="21272"/>
                </a:lnTo>
                <a:lnTo>
                  <a:pt x="18820" y="17442"/>
                </a:lnTo>
                <a:lnTo>
                  <a:pt x="20695" y="11302"/>
                </a:lnTo>
                <a:lnTo>
                  <a:pt x="20695" y="5206"/>
                </a:lnTo>
                <a:lnTo>
                  <a:pt x="158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744361" y="434340"/>
            <a:ext cx="20955" cy="19685"/>
          </a:xfrm>
          <a:custGeom>
            <a:avLst/>
            <a:gdLst/>
            <a:ahLst/>
            <a:cxnLst/>
            <a:rect l="l" t="t" r="r" b="b"/>
            <a:pathLst>
              <a:path w="20954" h="19684">
                <a:moveTo>
                  <a:pt x="16495" y="0"/>
                </a:moveTo>
                <a:lnTo>
                  <a:pt x="10615" y="0"/>
                </a:lnTo>
                <a:lnTo>
                  <a:pt x="4243" y="1704"/>
                </a:lnTo>
                <a:lnTo>
                  <a:pt x="547" y="5921"/>
                </a:lnTo>
                <a:lnTo>
                  <a:pt x="0" y="11304"/>
                </a:lnTo>
                <a:lnTo>
                  <a:pt x="3071" y="16510"/>
                </a:lnTo>
                <a:lnTo>
                  <a:pt x="8653" y="19292"/>
                </a:lnTo>
                <a:lnTo>
                  <a:pt x="14393" y="18573"/>
                </a:lnTo>
                <a:lnTo>
                  <a:pt x="18877" y="15045"/>
                </a:lnTo>
                <a:lnTo>
                  <a:pt x="20686" y="9398"/>
                </a:lnTo>
                <a:lnTo>
                  <a:pt x="20686" y="3937"/>
                </a:lnTo>
                <a:lnTo>
                  <a:pt x="164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057030" y="106776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617" y="0"/>
                </a:moveTo>
                <a:lnTo>
                  <a:pt x="11419" y="2780"/>
                </a:lnTo>
                <a:lnTo>
                  <a:pt x="2276" y="12620"/>
                </a:lnTo>
                <a:lnTo>
                  <a:pt x="0" y="21349"/>
                </a:lnTo>
                <a:lnTo>
                  <a:pt x="1092" y="30067"/>
                </a:lnTo>
                <a:lnTo>
                  <a:pt x="5295" y="37713"/>
                </a:lnTo>
                <a:lnTo>
                  <a:pt x="12347" y="43227"/>
                </a:lnTo>
                <a:lnTo>
                  <a:pt x="25681" y="45088"/>
                </a:lnTo>
                <a:lnTo>
                  <a:pt x="37063" y="39354"/>
                </a:lnTo>
                <a:lnTo>
                  <a:pt x="43857" y="28475"/>
                </a:lnTo>
                <a:lnTo>
                  <a:pt x="43424" y="14906"/>
                </a:lnTo>
                <a:lnTo>
                  <a:pt x="35432" y="4101"/>
                </a:lnTo>
                <a:lnTo>
                  <a:pt x="236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783357" y="387937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565" y="0"/>
                </a:moveTo>
                <a:lnTo>
                  <a:pt x="11363" y="2780"/>
                </a:lnTo>
                <a:lnTo>
                  <a:pt x="2213" y="12620"/>
                </a:lnTo>
                <a:lnTo>
                  <a:pt x="0" y="21230"/>
                </a:lnTo>
                <a:lnTo>
                  <a:pt x="1218" y="29686"/>
                </a:lnTo>
                <a:lnTo>
                  <a:pt x="5544" y="37070"/>
                </a:lnTo>
                <a:lnTo>
                  <a:pt x="12653" y="42465"/>
                </a:lnTo>
                <a:lnTo>
                  <a:pt x="26036" y="44499"/>
                </a:lnTo>
                <a:lnTo>
                  <a:pt x="37472" y="39115"/>
                </a:lnTo>
                <a:lnTo>
                  <a:pt x="44178" y="28517"/>
                </a:lnTo>
                <a:lnTo>
                  <a:pt x="43374" y="14906"/>
                </a:lnTo>
                <a:lnTo>
                  <a:pt x="35382" y="4101"/>
                </a:lnTo>
                <a:lnTo>
                  <a:pt x="235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405669" y="16406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4138" y="0"/>
                </a:moveTo>
                <a:lnTo>
                  <a:pt x="11574" y="2875"/>
                </a:lnTo>
                <a:lnTo>
                  <a:pt x="2102" y="13096"/>
                </a:lnTo>
                <a:lnTo>
                  <a:pt x="0" y="21766"/>
                </a:lnTo>
                <a:lnTo>
                  <a:pt x="1476" y="30352"/>
                </a:lnTo>
                <a:lnTo>
                  <a:pt x="6063" y="37867"/>
                </a:lnTo>
                <a:lnTo>
                  <a:pt x="13290" y="43322"/>
                </a:lnTo>
                <a:lnTo>
                  <a:pt x="26624" y="45184"/>
                </a:lnTo>
                <a:lnTo>
                  <a:pt x="38005" y="39449"/>
                </a:lnTo>
                <a:lnTo>
                  <a:pt x="44794" y="28571"/>
                </a:lnTo>
                <a:lnTo>
                  <a:pt x="44355" y="15001"/>
                </a:lnTo>
                <a:lnTo>
                  <a:pt x="36247" y="4149"/>
                </a:lnTo>
                <a:lnTo>
                  <a:pt x="241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923289" y="9215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4737" y="0"/>
                </a:moveTo>
                <a:lnTo>
                  <a:pt x="2159" y="1524"/>
                </a:lnTo>
                <a:lnTo>
                  <a:pt x="1079" y="3810"/>
                </a:lnTo>
                <a:lnTo>
                  <a:pt x="0" y="5968"/>
                </a:lnTo>
                <a:lnTo>
                  <a:pt x="774" y="8254"/>
                </a:lnTo>
                <a:lnTo>
                  <a:pt x="3022" y="9271"/>
                </a:lnTo>
                <a:lnTo>
                  <a:pt x="5257" y="10413"/>
                </a:lnTo>
                <a:lnTo>
                  <a:pt x="8216" y="9905"/>
                </a:lnTo>
                <a:lnTo>
                  <a:pt x="9296" y="7747"/>
                </a:lnTo>
                <a:lnTo>
                  <a:pt x="10363" y="5461"/>
                </a:lnTo>
                <a:lnTo>
                  <a:pt x="9207" y="2159"/>
                </a:lnTo>
                <a:lnTo>
                  <a:pt x="6972" y="1015"/>
                </a:lnTo>
                <a:lnTo>
                  <a:pt x="47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247268" y="265973"/>
            <a:ext cx="5715" cy="8255"/>
          </a:xfrm>
          <a:custGeom>
            <a:avLst/>
            <a:gdLst/>
            <a:ahLst/>
            <a:cxnLst/>
            <a:rect l="l" t="t" r="r" b="b"/>
            <a:pathLst>
              <a:path w="5714" h="8254">
                <a:moveTo>
                  <a:pt x="2997" y="0"/>
                </a:moveTo>
                <a:lnTo>
                  <a:pt x="330" y="1361"/>
                </a:lnTo>
                <a:lnTo>
                  <a:pt x="0" y="3901"/>
                </a:lnTo>
                <a:lnTo>
                  <a:pt x="406" y="6822"/>
                </a:lnTo>
                <a:lnTo>
                  <a:pt x="2641" y="7965"/>
                </a:lnTo>
                <a:lnTo>
                  <a:pt x="5568" y="7326"/>
                </a:lnTo>
                <a:lnTo>
                  <a:pt x="5214" y="3329"/>
                </a:lnTo>
                <a:lnTo>
                  <a:pt x="29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29056" y="738560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751" y="0"/>
                </a:moveTo>
                <a:lnTo>
                  <a:pt x="1079" y="1341"/>
                </a:lnTo>
                <a:lnTo>
                  <a:pt x="0" y="3627"/>
                </a:lnTo>
                <a:lnTo>
                  <a:pt x="1155" y="6929"/>
                </a:lnTo>
                <a:lnTo>
                  <a:pt x="3403" y="8072"/>
                </a:lnTo>
                <a:lnTo>
                  <a:pt x="6324" y="7413"/>
                </a:lnTo>
                <a:lnTo>
                  <a:pt x="5970" y="3373"/>
                </a:lnTo>
                <a:lnTo>
                  <a:pt x="37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719797" y="860425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30">
                <a:moveTo>
                  <a:pt x="3238" y="0"/>
                </a:moveTo>
                <a:lnTo>
                  <a:pt x="1409" y="1904"/>
                </a:lnTo>
                <a:lnTo>
                  <a:pt x="330" y="4190"/>
                </a:lnTo>
                <a:lnTo>
                  <a:pt x="0" y="6730"/>
                </a:lnTo>
                <a:lnTo>
                  <a:pt x="1879" y="8509"/>
                </a:lnTo>
                <a:lnTo>
                  <a:pt x="4470" y="8889"/>
                </a:lnTo>
                <a:lnTo>
                  <a:pt x="10807" y="11049"/>
                </a:lnTo>
                <a:lnTo>
                  <a:pt x="12877" y="1015"/>
                </a:lnTo>
                <a:lnTo>
                  <a:pt x="5829" y="380"/>
                </a:lnTo>
                <a:lnTo>
                  <a:pt x="3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418896" y="419703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6" y="0"/>
                </a:moveTo>
                <a:lnTo>
                  <a:pt x="6822" y="1266"/>
                </a:lnTo>
                <a:lnTo>
                  <a:pt x="2514" y="5746"/>
                </a:lnTo>
                <a:lnTo>
                  <a:pt x="0" y="10953"/>
                </a:lnTo>
                <a:lnTo>
                  <a:pt x="2324" y="17684"/>
                </a:lnTo>
                <a:lnTo>
                  <a:pt x="7543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8" y="13331"/>
                </a:lnTo>
                <a:lnTo>
                  <a:pt x="22161" y="7016"/>
                </a:lnTo>
                <a:lnTo>
                  <a:pt x="18346" y="1924"/>
                </a:lnTo>
                <a:lnTo>
                  <a:pt x="126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399288" y="6715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287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30" y="16795"/>
                </a:lnTo>
                <a:lnTo>
                  <a:pt x="7150" y="19208"/>
                </a:lnTo>
                <a:lnTo>
                  <a:pt x="13591" y="20335"/>
                </a:lnTo>
                <a:lnTo>
                  <a:pt x="18800" y="17938"/>
                </a:lnTo>
                <a:lnTo>
                  <a:pt x="21750" y="13065"/>
                </a:lnTo>
                <a:lnTo>
                  <a:pt x="21412" y="6762"/>
                </a:lnTo>
                <a:lnTo>
                  <a:pt x="17712" y="1785"/>
                </a:lnTo>
                <a:lnTo>
                  <a:pt x="12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1022896" y="684752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12293" y="0"/>
                </a:moveTo>
                <a:lnTo>
                  <a:pt x="6705" y="1404"/>
                </a:lnTo>
                <a:lnTo>
                  <a:pt x="2514" y="6000"/>
                </a:lnTo>
                <a:lnTo>
                  <a:pt x="0" y="11207"/>
                </a:lnTo>
                <a:lnTo>
                  <a:pt x="2324" y="17811"/>
                </a:lnTo>
                <a:lnTo>
                  <a:pt x="6794" y="19970"/>
                </a:lnTo>
                <a:lnTo>
                  <a:pt x="13291" y="20978"/>
                </a:lnTo>
                <a:lnTo>
                  <a:pt x="18624" y="18319"/>
                </a:lnTo>
                <a:lnTo>
                  <a:pt x="21699" y="13184"/>
                </a:lnTo>
                <a:lnTo>
                  <a:pt x="21424" y="6762"/>
                </a:lnTo>
                <a:lnTo>
                  <a:pt x="17720" y="1785"/>
                </a:lnTo>
                <a:lnTo>
                  <a:pt x="122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1108849" y="434276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2536" y="0"/>
                </a:moveTo>
                <a:lnTo>
                  <a:pt x="6777" y="1095"/>
                </a:lnTo>
                <a:lnTo>
                  <a:pt x="2527" y="5524"/>
                </a:lnTo>
                <a:lnTo>
                  <a:pt x="0" y="10731"/>
                </a:lnTo>
                <a:lnTo>
                  <a:pt x="2324" y="17335"/>
                </a:lnTo>
                <a:lnTo>
                  <a:pt x="7543" y="19875"/>
                </a:lnTo>
                <a:lnTo>
                  <a:pt x="13730" y="20722"/>
                </a:lnTo>
                <a:lnTo>
                  <a:pt x="19097" y="18081"/>
                </a:lnTo>
                <a:lnTo>
                  <a:pt x="22345" y="13035"/>
                </a:lnTo>
                <a:lnTo>
                  <a:pt x="22174" y="6667"/>
                </a:lnTo>
                <a:lnTo>
                  <a:pt x="18202" y="1952"/>
                </a:lnTo>
                <a:lnTo>
                  <a:pt x="125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50039" y="42592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4" y="0"/>
                </a:moveTo>
                <a:lnTo>
                  <a:pt x="6820" y="1266"/>
                </a:lnTo>
                <a:lnTo>
                  <a:pt x="2517" y="5746"/>
                </a:lnTo>
                <a:lnTo>
                  <a:pt x="0" y="10953"/>
                </a:lnTo>
                <a:lnTo>
                  <a:pt x="2320" y="17684"/>
                </a:lnTo>
                <a:lnTo>
                  <a:pt x="7542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9" y="13331"/>
                </a:lnTo>
                <a:lnTo>
                  <a:pt x="22165" y="7016"/>
                </a:lnTo>
                <a:lnTo>
                  <a:pt x="18346" y="1924"/>
                </a:lnTo>
                <a:lnTo>
                  <a:pt x="12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006716" y="844264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2288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04" y="16795"/>
                </a:lnTo>
                <a:lnTo>
                  <a:pt x="7137" y="19335"/>
                </a:lnTo>
                <a:lnTo>
                  <a:pt x="13264" y="20282"/>
                </a:lnTo>
                <a:lnTo>
                  <a:pt x="18515" y="17859"/>
                </a:lnTo>
                <a:lnTo>
                  <a:pt x="21648" y="13031"/>
                </a:lnTo>
                <a:lnTo>
                  <a:pt x="21424" y="6762"/>
                </a:lnTo>
                <a:lnTo>
                  <a:pt x="17718" y="1785"/>
                </a:lnTo>
                <a:lnTo>
                  <a:pt x="122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1" name="object 22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48348" y="603123"/>
            <a:ext cx="80581" cy="80644"/>
          </a:xfrm>
          <a:prstGeom prst="rect">
            <a:avLst/>
          </a:prstGeom>
        </p:spPr>
      </p:pic>
      <p:sp>
        <p:nvSpPr>
          <p:cNvPr id="222" name="object 222"/>
          <p:cNvSpPr/>
          <p:nvPr/>
        </p:nvSpPr>
        <p:spPr>
          <a:xfrm>
            <a:off x="694575" y="1875226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18923" y="0"/>
                </a:moveTo>
                <a:lnTo>
                  <a:pt x="7400" y="4849"/>
                </a:lnTo>
                <a:lnTo>
                  <a:pt x="197" y="15081"/>
                </a:lnTo>
                <a:lnTo>
                  <a:pt x="0" y="28503"/>
                </a:lnTo>
                <a:lnTo>
                  <a:pt x="7530" y="39814"/>
                </a:lnTo>
                <a:lnTo>
                  <a:pt x="19365" y="44696"/>
                </a:lnTo>
                <a:lnTo>
                  <a:pt x="31941" y="42719"/>
                </a:lnTo>
                <a:lnTo>
                  <a:pt x="41694" y="33456"/>
                </a:lnTo>
                <a:lnTo>
                  <a:pt x="44237" y="24868"/>
                </a:lnTo>
                <a:lnTo>
                  <a:pt x="43206" y="16184"/>
                </a:lnTo>
                <a:lnTo>
                  <a:pt x="39016" y="8453"/>
                </a:lnTo>
                <a:lnTo>
                  <a:pt x="32080" y="2722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521423" y="1163066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8923" y="0"/>
                </a:moveTo>
                <a:lnTo>
                  <a:pt x="7400" y="4857"/>
                </a:lnTo>
                <a:lnTo>
                  <a:pt x="197" y="15097"/>
                </a:lnTo>
                <a:lnTo>
                  <a:pt x="0" y="28574"/>
                </a:lnTo>
                <a:lnTo>
                  <a:pt x="7251" y="40074"/>
                </a:lnTo>
                <a:lnTo>
                  <a:pt x="18856" y="44751"/>
                </a:lnTo>
                <a:lnTo>
                  <a:pt x="31275" y="42451"/>
                </a:lnTo>
                <a:lnTo>
                  <a:pt x="40970" y="33019"/>
                </a:lnTo>
                <a:lnTo>
                  <a:pt x="43633" y="24509"/>
                </a:lnTo>
                <a:lnTo>
                  <a:pt x="42854" y="15986"/>
                </a:lnTo>
                <a:lnTo>
                  <a:pt x="38911" y="8391"/>
                </a:lnTo>
                <a:lnTo>
                  <a:pt x="32080" y="2666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697458" y="761388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9573" y="0"/>
                </a:moveTo>
                <a:lnTo>
                  <a:pt x="7699" y="4992"/>
                </a:lnTo>
                <a:lnTo>
                  <a:pt x="277" y="15414"/>
                </a:lnTo>
                <a:lnTo>
                  <a:pt x="0" y="28932"/>
                </a:lnTo>
                <a:lnTo>
                  <a:pt x="7538" y="40243"/>
                </a:lnTo>
                <a:lnTo>
                  <a:pt x="19377" y="45124"/>
                </a:lnTo>
                <a:lnTo>
                  <a:pt x="31953" y="43148"/>
                </a:lnTo>
                <a:lnTo>
                  <a:pt x="41706" y="33885"/>
                </a:lnTo>
                <a:lnTo>
                  <a:pt x="44424" y="25255"/>
                </a:lnTo>
                <a:lnTo>
                  <a:pt x="43778" y="16470"/>
                </a:lnTo>
                <a:lnTo>
                  <a:pt x="39972" y="8614"/>
                </a:lnTo>
                <a:lnTo>
                  <a:pt x="33210" y="2770"/>
                </a:lnTo>
                <a:lnTo>
                  <a:pt x="195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738555" y="167208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346" y="0"/>
                </a:moveTo>
                <a:lnTo>
                  <a:pt x="2374" y="253"/>
                </a:lnTo>
                <a:lnTo>
                  <a:pt x="0" y="4571"/>
                </a:lnTo>
                <a:lnTo>
                  <a:pt x="977" y="8000"/>
                </a:lnTo>
                <a:lnTo>
                  <a:pt x="5346" y="10287"/>
                </a:lnTo>
                <a:lnTo>
                  <a:pt x="7988" y="8889"/>
                </a:lnTo>
                <a:lnTo>
                  <a:pt x="10375" y="4571"/>
                </a:lnTo>
                <a:lnTo>
                  <a:pt x="9715" y="2285"/>
                </a:lnTo>
                <a:lnTo>
                  <a:pt x="7531" y="1142"/>
                </a:lnTo>
                <a:lnTo>
                  <a:pt x="53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910430" y="744219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2953" y="0"/>
                </a:moveTo>
                <a:lnTo>
                  <a:pt x="0" y="462"/>
                </a:lnTo>
                <a:lnTo>
                  <a:pt x="146" y="4460"/>
                </a:lnTo>
                <a:lnTo>
                  <a:pt x="2189" y="7911"/>
                </a:lnTo>
                <a:lnTo>
                  <a:pt x="4922" y="6730"/>
                </a:lnTo>
                <a:lnTo>
                  <a:pt x="6115" y="4571"/>
                </a:lnTo>
                <a:lnTo>
                  <a:pt x="4731" y="1904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955807" y="1292986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2953" y="0"/>
                </a:moveTo>
                <a:lnTo>
                  <a:pt x="0" y="480"/>
                </a:lnTo>
                <a:lnTo>
                  <a:pt x="148" y="4508"/>
                </a:lnTo>
                <a:lnTo>
                  <a:pt x="2194" y="7965"/>
                </a:lnTo>
                <a:lnTo>
                  <a:pt x="4934" y="6730"/>
                </a:lnTo>
                <a:lnTo>
                  <a:pt x="6115" y="4572"/>
                </a:lnTo>
                <a:lnTo>
                  <a:pt x="5137" y="1142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864781" y="1503299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4">
                <a:moveTo>
                  <a:pt x="7277" y="0"/>
                </a:moveTo>
                <a:lnTo>
                  <a:pt x="5359" y="1777"/>
                </a:lnTo>
                <a:lnTo>
                  <a:pt x="0" y="6350"/>
                </a:lnTo>
                <a:lnTo>
                  <a:pt x="7531" y="13335"/>
                </a:lnTo>
                <a:lnTo>
                  <a:pt x="11442" y="7874"/>
                </a:lnTo>
                <a:lnTo>
                  <a:pt x="13360" y="6096"/>
                </a:lnTo>
                <a:lnTo>
                  <a:pt x="13817" y="3555"/>
                </a:lnTo>
                <a:lnTo>
                  <a:pt x="12039" y="1650"/>
                </a:lnTo>
                <a:lnTo>
                  <a:pt x="9855" y="508"/>
                </a:lnTo>
                <a:lnTo>
                  <a:pt x="72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848855" y="972889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59"/>
                </a:lnTo>
                <a:lnTo>
                  <a:pt x="154" y="7219"/>
                </a:lnTo>
                <a:lnTo>
                  <a:pt x="0" y="13519"/>
                </a:lnTo>
                <a:lnTo>
                  <a:pt x="3550" y="18805"/>
                </a:lnTo>
                <a:lnTo>
                  <a:pt x="9126" y="21044"/>
                </a:lnTo>
                <a:lnTo>
                  <a:pt x="15028" y="20091"/>
                </a:lnTo>
                <a:lnTo>
                  <a:pt x="19558" y="15805"/>
                </a:lnTo>
                <a:lnTo>
                  <a:pt x="22339" y="10725"/>
                </a:lnTo>
                <a:lnTo>
                  <a:pt x="20370" y="3994"/>
                </a:lnTo>
                <a:lnTo>
                  <a:pt x="15278" y="1200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660107" y="67483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8818" y="0"/>
                </a:moveTo>
                <a:lnTo>
                  <a:pt x="3460" y="2111"/>
                </a:lnTo>
                <a:lnTo>
                  <a:pt x="93" y="6746"/>
                </a:lnTo>
                <a:lnTo>
                  <a:pt x="0" y="13001"/>
                </a:lnTo>
                <a:lnTo>
                  <a:pt x="3382" y="18315"/>
                </a:lnTo>
                <a:lnTo>
                  <a:pt x="8616" y="20558"/>
                </a:lnTo>
                <a:lnTo>
                  <a:pt x="14251" y="19466"/>
                </a:lnTo>
                <a:lnTo>
                  <a:pt x="18834" y="14779"/>
                </a:lnTo>
                <a:lnTo>
                  <a:pt x="21615" y="9699"/>
                </a:lnTo>
                <a:lnTo>
                  <a:pt x="19977" y="4111"/>
                </a:lnTo>
                <a:lnTo>
                  <a:pt x="14884" y="1317"/>
                </a:lnTo>
                <a:lnTo>
                  <a:pt x="88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512546" y="154008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93" y="18321"/>
                </a:lnTo>
                <a:lnTo>
                  <a:pt x="8974" y="20700"/>
                </a:lnTo>
                <a:lnTo>
                  <a:pt x="14857" y="19770"/>
                </a:lnTo>
                <a:lnTo>
                  <a:pt x="19558" y="15160"/>
                </a:lnTo>
                <a:lnTo>
                  <a:pt x="21945" y="10842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296202" y="138625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60" h="21590">
                <a:moveTo>
                  <a:pt x="9251" y="0"/>
                </a:moveTo>
                <a:lnTo>
                  <a:pt x="3924" y="2456"/>
                </a:lnTo>
                <a:lnTo>
                  <a:pt x="454" y="7342"/>
                </a:lnTo>
                <a:lnTo>
                  <a:pt x="0" y="13537"/>
                </a:lnTo>
                <a:lnTo>
                  <a:pt x="3550" y="18803"/>
                </a:lnTo>
                <a:lnTo>
                  <a:pt x="9126" y="20998"/>
                </a:lnTo>
                <a:lnTo>
                  <a:pt x="15028" y="20002"/>
                </a:lnTo>
                <a:lnTo>
                  <a:pt x="19557" y="15696"/>
                </a:lnTo>
                <a:lnTo>
                  <a:pt x="22339" y="10616"/>
                </a:lnTo>
                <a:lnTo>
                  <a:pt x="20358" y="3885"/>
                </a:lnTo>
                <a:lnTo>
                  <a:pt x="15278" y="1091"/>
                </a:lnTo>
                <a:lnTo>
                  <a:pt x="92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152385" y="763141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67"/>
                </a:lnTo>
                <a:lnTo>
                  <a:pt x="154" y="7235"/>
                </a:lnTo>
                <a:lnTo>
                  <a:pt x="0" y="13590"/>
                </a:lnTo>
                <a:lnTo>
                  <a:pt x="3550" y="18857"/>
                </a:lnTo>
                <a:lnTo>
                  <a:pt x="9126" y="21052"/>
                </a:lnTo>
                <a:lnTo>
                  <a:pt x="15028" y="20056"/>
                </a:lnTo>
                <a:lnTo>
                  <a:pt x="19557" y="15749"/>
                </a:lnTo>
                <a:lnTo>
                  <a:pt x="22339" y="10669"/>
                </a:lnTo>
                <a:lnTo>
                  <a:pt x="20370" y="3938"/>
                </a:lnTo>
                <a:lnTo>
                  <a:pt x="15278" y="1144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618553" y="1660350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43" y="18208"/>
                </a:lnTo>
                <a:lnTo>
                  <a:pt x="8783" y="20272"/>
                </a:lnTo>
                <a:lnTo>
                  <a:pt x="14450" y="19145"/>
                </a:lnTo>
                <a:lnTo>
                  <a:pt x="18872" y="14779"/>
                </a:lnTo>
                <a:lnTo>
                  <a:pt x="21653" y="9699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5" name="object 2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141031" y="976502"/>
            <a:ext cx="78460" cy="78486"/>
          </a:xfrm>
          <a:prstGeom prst="rect">
            <a:avLst/>
          </a:prstGeom>
        </p:spPr>
      </p:pic>
      <p:pic>
        <p:nvPicPr>
          <p:cNvPr id="236" name="object 23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62355" y="812800"/>
            <a:ext cx="71690" cy="68072"/>
          </a:xfrm>
          <a:prstGeom prst="rect">
            <a:avLst/>
          </a:prstGeom>
        </p:spPr>
      </p:pic>
      <p:sp>
        <p:nvSpPr>
          <p:cNvPr id="237" name="object 237"/>
          <p:cNvSpPr/>
          <p:nvPr/>
        </p:nvSpPr>
        <p:spPr>
          <a:xfrm>
            <a:off x="570328" y="614102"/>
            <a:ext cx="162560" cy="136525"/>
          </a:xfrm>
          <a:custGeom>
            <a:avLst/>
            <a:gdLst/>
            <a:ahLst/>
            <a:cxnLst/>
            <a:rect l="l" t="t" r="r" b="b"/>
            <a:pathLst>
              <a:path w="162559" h="136525">
                <a:moveTo>
                  <a:pt x="104740" y="0"/>
                </a:moveTo>
                <a:lnTo>
                  <a:pt x="55169" y="8830"/>
                </a:lnTo>
                <a:lnTo>
                  <a:pt x="19516" y="24167"/>
                </a:lnTo>
                <a:lnTo>
                  <a:pt x="0" y="63605"/>
                </a:lnTo>
                <a:lnTo>
                  <a:pt x="398" y="82855"/>
                </a:lnTo>
                <a:lnTo>
                  <a:pt x="22570" y="113607"/>
                </a:lnTo>
                <a:lnTo>
                  <a:pt x="51666" y="127323"/>
                </a:lnTo>
                <a:lnTo>
                  <a:pt x="61187" y="131452"/>
                </a:lnTo>
                <a:lnTo>
                  <a:pt x="70978" y="134641"/>
                </a:lnTo>
                <a:lnTo>
                  <a:pt x="80771" y="135949"/>
                </a:lnTo>
                <a:lnTo>
                  <a:pt x="90299" y="134435"/>
                </a:lnTo>
                <a:lnTo>
                  <a:pt x="96980" y="131641"/>
                </a:lnTo>
                <a:lnTo>
                  <a:pt x="102695" y="127831"/>
                </a:lnTo>
                <a:lnTo>
                  <a:pt x="107470" y="122624"/>
                </a:lnTo>
                <a:lnTo>
                  <a:pt x="121050" y="108676"/>
                </a:lnTo>
                <a:lnTo>
                  <a:pt x="133822" y="93906"/>
                </a:lnTo>
                <a:lnTo>
                  <a:pt x="145700" y="78351"/>
                </a:lnTo>
                <a:lnTo>
                  <a:pt x="156593" y="62045"/>
                </a:lnTo>
                <a:lnTo>
                  <a:pt x="162280" y="44102"/>
                </a:lnTo>
                <a:lnTo>
                  <a:pt x="158084" y="27945"/>
                </a:lnTo>
                <a:lnTo>
                  <a:pt x="146465" y="14646"/>
                </a:lnTo>
                <a:lnTo>
                  <a:pt x="129885" y="5276"/>
                </a:lnTo>
                <a:lnTo>
                  <a:pt x="104740" y="0"/>
                </a:lnTo>
                <a:close/>
              </a:path>
            </a:pathLst>
          </a:custGeom>
          <a:solidFill>
            <a:srgbClr val="EAD1A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8" name="object 238"/>
          <p:cNvGrpSpPr/>
          <p:nvPr/>
        </p:nvGrpSpPr>
        <p:grpSpPr>
          <a:xfrm>
            <a:off x="202416" y="406908"/>
            <a:ext cx="326390" cy="526415"/>
            <a:chOff x="202416" y="406908"/>
            <a:chExt cx="326390" cy="526415"/>
          </a:xfrm>
        </p:grpSpPr>
        <p:sp>
          <p:nvSpPr>
            <p:cNvPr id="239" name="object 239"/>
            <p:cNvSpPr/>
            <p:nvPr/>
          </p:nvSpPr>
          <p:spPr>
            <a:xfrm>
              <a:off x="202416" y="662178"/>
              <a:ext cx="290830" cy="271145"/>
            </a:xfrm>
            <a:custGeom>
              <a:avLst/>
              <a:gdLst/>
              <a:ahLst/>
              <a:cxnLst/>
              <a:rect l="l" t="t" r="r" b="b"/>
              <a:pathLst>
                <a:path w="290830" h="271144">
                  <a:moveTo>
                    <a:pt x="128164" y="0"/>
                  </a:moveTo>
                  <a:lnTo>
                    <a:pt x="77056" y="24590"/>
                  </a:lnTo>
                  <a:lnTo>
                    <a:pt x="42533" y="51466"/>
                  </a:lnTo>
                  <a:lnTo>
                    <a:pt x="14479" y="85401"/>
                  </a:lnTo>
                  <a:lnTo>
                    <a:pt x="0" y="126585"/>
                  </a:lnTo>
                  <a:lnTo>
                    <a:pt x="465" y="148462"/>
                  </a:lnTo>
                  <a:lnTo>
                    <a:pt x="22114" y="194468"/>
                  </a:lnTo>
                  <a:lnTo>
                    <a:pt x="59774" y="231521"/>
                  </a:lnTo>
                  <a:lnTo>
                    <a:pt x="102969" y="262310"/>
                  </a:lnTo>
                  <a:lnTo>
                    <a:pt x="151536" y="270922"/>
                  </a:lnTo>
                  <a:lnTo>
                    <a:pt x="167776" y="269458"/>
                  </a:lnTo>
                  <a:lnTo>
                    <a:pt x="206868" y="262439"/>
                  </a:lnTo>
                  <a:lnTo>
                    <a:pt x="249169" y="229235"/>
                  </a:lnTo>
                  <a:lnTo>
                    <a:pt x="267846" y="212010"/>
                  </a:lnTo>
                  <a:lnTo>
                    <a:pt x="276407" y="202963"/>
                  </a:lnTo>
                  <a:lnTo>
                    <a:pt x="283561" y="192786"/>
                  </a:lnTo>
                  <a:lnTo>
                    <a:pt x="290367" y="167399"/>
                  </a:lnTo>
                  <a:lnTo>
                    <a:pt x="288500" y="137620"/>
                  </a:lnTo>
                  <a:lnTo>
                    <a:pt x="279219" y="109007"/>
                  </a:lnTo>
                  <a:lnTo>
                    <a:pt x="263787" y="87122"/>
                  </a:lnTo>
                  <a:lnTo>
                    <a:pt x="240746" y="71453"/>
                  </a:lnTo>
                  <a:lnTo>
                    <a:pt x="215340" y="59118"/>
                  </a:lnTo>
                  <a:lnTo>
                    <a:pt x="189939" y="45831"/>
                  </a:lnTo>
                  <a:lnTo>
                    <a:pt x="166911" y="27305"/>
                  </a:lnTo>
                  <a:lnTo>
                    <a:pt x="158466" y="18162"/>
                  </a:lnTo>
                  <a:lnTo>
                    <a:pt x="149466" y="9509"/>
                  </a:lnTo>
                  <a:lnTo>
                    <a:pt x="139503" y="2926"/>
                  </a:lnTo>
                  <a:lnTo>
                    <a:pt x="12816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0" name="object 2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42690" y="406908"/>
              <a:ext cx="182336" cy="234061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5007" y="541655"/>
              <a:ext cx="83422" cy="80137"/>
            </a:xfrm>
            <a:prstGeom prst="rect">
              <a:avLst/>
            </a:prstGeom>
          </p:spPr>
        </p:pic>
      </p:grpSp>
      <p:pic>
        <p:nvPicPr>
          <p:cNvPr id="242" name="object 24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31344" y="365377"/>
            <a:ext cx="188134" cy="158700"/>
          </a:xfrm>
          <a:prstGeom prst="rect">
            <a:avLst/>
          </a:prstGeom>
        </p:spPr>
      </p:pic>
      <p:grpSp>
        <p:nvGrpSpPr>
          <p:cNvPr id="243" name="object 243"/>
          <p:cNvGrpSpPr/>
          <p:nvPr/>
        </p:nvGrpSpPr>
        <p:grpSpPr>
          <a:xfrm>
            <a:off x="832103" y="1185671"/>
            <a:ext cx="7477759" cy="1799589"/>
            <a:chOff x="832103" y="1185671"/>
            <a:chExt cx="7477759" cy="1799589"/>
          </a:xfrm>
        </p:grpSpPr>
        <p:sp>
          <p:nvSpPr>
            <p:cNvPr id="244" name="object 244"/>
            <p:cNvSpPr/>
            <p:nvPr/>
          </p:nvSpPr>
          <p:spPr>
            <a:xfrm>
              <a:off x="6396355" y="1705482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0" y="0"/>
                  </a:moveTo>
                  <a:lnTo>
                    <a:pt x="1778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07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5" name="object 24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2103" y="1185671"/>
              <a:ext cx="7477506" cy="1799082"/>
            </a:xfrm>
            <a:prstGeom prst="rect">
              <a:avLst/>
            </a:prstGeom>
          </p:spPr>
        </p:pic>
      </p:grpSp>
      <p:sp>
        <p:nvSpPr>
          <p:cNvPr id="246" name="object 246"/>
          <p:cNvSpPr txBox="1">
            <a:spLocks noGrp="1"/>
          </p:cNvSpPr>
          <p:nvPr>
            <p:ph type="title"/>
          </p:nvPr>
        </p:nvSpPr>
        <p:spPr>
          <a:xfrm>
            <a:off x="2232786" y="385698"/>
            <a:ext cx="46780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30"/>
              <a:t>First</a:t>
            </a:r>
            <a:r>
              <a:rPr dirty="0" spc="-280"/>
              <a:t> </a:t>
            </a:r>
            <a:r>
              <a:rPr dirty="0" spc="-305"/>
              <a:t>Successful</a:t>
            </a:r>
            <a:r>
              <a:rPr dirty="0" spc="-320"/>
              <a:t> </a:t>
            </a:r>
            <a:r>
              <a:rPr dirty="0" spc="-505"/>
              <a:t>Gr</a:t>
            </a:r>
            <a:r>
              <a:rPr dirty="0" spc="-520"/>
              <a:t>o</a:t>
            </a:r>
            <a:r>
              <a:rPr dirty="0" spc="-409"/>
              <a:t>und</a:t>
            </a:r>
            <a:r>
              <a:rPr dirty="0" spc="-280"/>
              <a:t> </a:t>
            </a:r>
            <a:r>
              <a:rPr dirty="0" spc="-440"/>
              <a:t>Lan</a:t>
            </a:r>
            <a:r>
              <a:rPr dirty="0" spc="-480"/>
              <a:t>d</a:t>
            </a:r>
            <a:r>
              <a:rPr dirty="0" spc="-320"/>
              <a:t>ing</a:t>
            </a:r>
            <a:r>
              <a:rPr dirty="0" spc="-265"/>
              <a:t> </a:t>
            </a:r>
            <a:r>
              <a:rPr dirty="0" spc="-540"/>
              <a:t>D</a:t>
            </a:r>
            <a:r>
              <a:rPr dirty="0" spc="-475"/>
              <a:t>a</a:t>
            </a:r>
            <a:r>
              <a:rPr dirty="0" spc="-434"/>
              <a:t>te</a:t>
            </a:r>
          </a:p>
        </p:txBody>
      </p:sp>
      <p:sp>
        <p:nvSpPr>
          <p:cNvPr id="247" name="object 247"/>
          <p:cNvSpPr txBox="1"/>
          <p:nvPr/>
        </p:nvSpPr>
        <p:spPr>
          <a:xfrm>
            <a:off x="984910" y="3097529"/>
            <a:ext cx="4378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90">
                <a:solidFill>
                  <a:srgbClr val="D3DCFF"/>
                </a:solidFill>
                <a:latin typeface="Roboto"/>
                <a:cs typeface="Roboto"/>
              </a:rPr>
              <a:t>ľhis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queíy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íetuíns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fiíst</a:t>
            </a:r>
            <a:r>
              <a:rPr dirty="0" sz="1200" spc="29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successful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gíound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pad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landing</a:t>
            </a:r>
            <a:r>
              <a:rPr dirty="0" sz="1200" spc="3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date.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77595" y="1257300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897" y="0"/>
                </a:moveTo>
                <a:lnTo>
                  <a:pt x="36563" y="37211"/>
                </a:lnTo>
                <a:lnTo>
                  <a:pt x="0" y="42672"/>
                </a:lnTo>
                <a:lnTo>
                  <a:pt x="36563" y="48133"/>
                </a:lnTo>
                <a:lnTo>
                  <a:pt x="41897" y="85344"/>
                </a:lnTo>
                <a:lnTo>
                  <a:pt x="47256" y="48133"/>
                </a:lnTo>
                <a:lnTo>
                  <a:pt x="83820" y="42672"/>
                </a:lnTo>
                <a:lnTo>
                  <a:pt x="47256" y="37211"/>
                </a:lnTo>
                <a:lnTo>
                  <a:pt x="4189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7148" y="85496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19" y="0"/>
                </a:moveTo>
                <a:lnTo>
                  <a:pt x="37388" y="37464"/>
                </a:lnTo>
                <a:lnTo>
                  <a:pt x="0" y="42672"/>
                </a:lnTo>
                <a:lnTo>
                  <a:pt x="37388" y="48133"/>
                </a:lnTo>
                <a:lnTo>
                  <a:pt x="42519" y="85344"/>
                </a:lnTo>
                <a:lnTo>
                  <a:pt x="47929" y="48133"/>
                </a:lnTo>
                <a:lnTo>
                  <a:pt x="85318" y="42672"/>
                </a:lnTo>
                <a:lnTo>
                  <a:pt x="47929" y="37464"/>
                </a:lnTo>
                <a:lnTo>
                  <a:pt x="425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631390" y="1395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1262" y="0"/>
                </a:moveTo>
                <a:lnTo>
                  <a:pt x="9362" y="4185"/>
                </a:lnTo>
                <a:lnTo>
                  <a:pt x="1307" y="15001"/>
                </a:lnTo>
                <a:lnTo>
                  <a:pt x="0" y="23879"/>
                </a:lnTo>
                <a:lnTo>
                  <a:pt x="2085" y="32210"/>
                </a:lnTo>
                <a:lnTo>
                  <a:pt x="7147" y="39112"/>
                </a:lnTo>
                <a:lnTo>
                  <a:pt x="14769" y="43703"/>
                </a:lnTo>
                <a:lnTo>
                  <a:pt x="28221" y="44243"/>
                </a:lnTo>
                <a:lnTo>
                  <a:pt x="38852" y="37639"/>
                </a:lnTo>
                <a:lnTo>
                  <a:pt x="44362" y="26416"/>
                </a:lnTo>
                <a:lnTo>
                  <a:pt x="42455" y="13096"/>
                </a:lnTo>
                <a:lnTo>
                  <a:pt x="33472" y="2839"/>
                </a:lnTo>
                <a:lnTo>
                  <a:pt x="21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19410" y="437911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1625" y="0"/>
                </a:moveTo>
                <a:lnTo>
                  <a:pt x="9485" y="3919"/>
                </a:lnTo>
                <a:lnTo>
                  <a:pt x="1273" y="14589"/>
                </a:lnTo>
                <a:lnTo>
                  <a:pt x="0" y="23512"/>
                </a:lnTo>
                <a:lnTo>
                  <a:pt x="2035" y="32067"/>
                </a:lnTo>
                <a:lnTo>
                  <a:pt x="7024" y="39217"/>
                </a:lnTo>
                <a:lnTo>
                  <a:pt x="14608" y="43926"/>
                </a:lnTo>
                <a:lnTo>
                  <a:pt x="28487" y="44549"/>
                </a:lnTo>
                <a:lnTo>
                  <a:pt x="39437" y="37766"/>
                </a:lnTo>
                <a:lnTo>
                  <a:pt x="45148" y="26316"/>
                </a:lnTo>
                <a:lnTo>
                  <a:pt x="43310" y="12938"/>
                </a:lnTo>
                <a:lnTo>
                  <a:pt x="34099" y="2962"/>
                </a:lnTo>
                <a:lnTo>
                  <a:pt x="216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352790" y="522150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4">
                <a:moveTo>
                  <a:pt x="3363" y="0"/>
                </a:moveTo>
                <a:lnTo>
                  <a:pt x="888" y="1597"/>
                </a:lnTo>
                <a:lnTo>
                  <a:pt x="0" y="4010"/>
                </a:lnTo>
                <a:lnTo>
                  <a:pt x="1777" y="6423"/>
                </a:lnTo>
                <a:lnTo>
                  <a:pt x="3809" y="7947"/>
                </a:lnTo>
                <a:lnTo>
                  <a:pt x="6693" y="7044"/>
                </a:lnTo>
                <a:lnTo>
                  <a:pt x="5921" y="3105"/>
                </a:lnTo>
                <a:lnTo>
                  <a:pt x="33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360918" y="27485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366" y="0"/>
                </a:moveTo>
                <a:lnTo>
                  <a:pt x="5695" y="1901"/>
                </a:lnTo>
                <a:lnTo>
                  <a:pt x="1904" y="6826"/>
                </a:lnTo>
                <a:lnTo>
                  <a:pt x="0" y="12287"/>
                </a:lnTo>
                <a:lnTo>
                  <a:pt x="2921" y="18637"/>
                </a:lnTo>
                <a:lnTo>
                  <a:pt x="8381" y="20542"/>
                </a:lnTo>
                <a:lnTo>
                  <a:pt x="14642" y="20796"/>
                </a:lnTo>
                <a:lnTo>
                  <a:pt x="19700" y="17621"/>
                </a:lnTo>
                <a:lnTo>
                  <a:pt x="22401" y="12255"/>
                </a:lnTo>
                <a:lnTo>
                  <a:pt x="21589" y="5937"/>
                </a:lnTo>
                <a:lnTo>
                  <a:pt x="17228" y="1289"/>
                </a:lnTo>
                <a:lnTo>
                  <a:pt x="11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594852" y="540178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1080" y="0"/>
                </a:moveTo>
                <a:lnTo>
                  <a:pt x="5683" y="1922"/>
                </a:lnTo>
                <a:lnTo>
                  <a:pt x="1904" y="7191"/>
                </a:lnTo>
                <a:lnTo>
                  <a:pt x="0" y="12652"/>
                </a:lnTo>
                <a:lnTo>
                  <a:pt x="2413" y="17986"/>
                </a:lnTo>
                <a:lnTo>
                  <a:pt x="7874" y="20018"/>
                </a:lnTo>
                <a:lnTo>
                  <a:pt x="14095" y="20318"/>
                </a:lnTo>
                <a:lnTo>
                  <a:pt x="19065" y="17367"/>
                </a:lnTo>
                <a:lnTo>
                  <a:pt x="21679" y="12249"/>
                </a:lnTo>
                <a:lnTo>
                  <a:pt x="20827" y="6048"/>
                </a:lnTo>
                <a:lnTo>
                  <a:pt x="16621" y="1387"/>
                </a:lnTo>
                <a:lnTo>
                  <a:pt x="110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093836" y="52936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461" y="0"/>
                </a:moveTo>
                <a:lnTo>
                  <a:pt x="5766" y="1901"/>
                </a:lnTo>
                <a:lnTo>
                  <a:pt x="1905" y="6826"/>
                </a:lnTo>
                <a:lnTo>
                  <a:pt x="0" y="12287"/>
                </a:lnTo>
                <a:lnTo>
                  <a:pt x="3048" y="18637"/>
                </a:lnTo>
                <a:lnTo>
                  <a:pt x="8509" y="20542"/>
                </a:lnTo>
                <a:lnTo>
                  <a:pt x="14714" y="20796"/>
                </a:lnTo>
                <a:lnTo>
                  <a:pt x="19764" y="17621"/>
                </a:lnTo>
                <a:lnTo>
                  <a:pt x="22457" y="12255"/>
                </a:lnTo>
                <a:lnTo>
                  <a:pt x="21590" y="5937"/>
                </a:lnTo>
                <a:lnTo>
                  <a:pt x="17299" y="1289"/>
                </a:lnTo>
                <a:lnTo>
                  <a:pt x="114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08493" y="261620"/>
            <a:ext cx="84200" cy="84200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9084051" y="105168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20131" y="44565"/>
                </a:lnTo>
                <a:lnTo>
                  <a:pt x="32658" y="41814"/>
                </a:lnTo>
                <a:lnTo>
                  <a:pt x="41876" y="33016"/>
                </a:lnTo>
                <a:lnTo>
                  <a:pt x="44580" y="19812"/>
                </a:lnTo>
                <a:lnTo>
                  <a:pt x="41808" y="11340"/>
                </a:lnTo>
                <a:lnTo>
                  <a:pt x="36024" y="4810"/>
                </a:lnTo>
                <a:lnTo>
                  <a:pt x="28168" y="827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536174" y="565023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19992" y="44942"/>
                </a:lnTo>
                <a:lnTo>
                  <a:pt x="32214" y="42163"/>
                </a:lnTo>
                <a:lnTo>
                  <a:pt x="41126" y="33194"/>
                </a:lnTo>
                <a:lnTo>
                  <a:pt x="43691" y="19938"/>
                </a:lnTo>
                <a:lnTo>
                  <a:pt x="41058" y="11394"/>
                </a:lnTo>
                <a:lnTo>
                  <a:pt x="35579" y="4825"/>
                </a:lnTo>
                <a:lnTo>
                  <a:pt x="28029" y="829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452346" y="134112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19823" y="0"/>
                </a:moveTo>
                <a:lnTo>
                  <a:pt x="7040" y="5470"/>
                </a:lnTo>
                <a:lnTo>
                  <a:pt x="138" y="16335"/>
                </a:lnTo>
                <a:lnTo>
                  <a:pt x="0" y="29128"/>
                </a:lnTo>
                <a:lnTo>
                  <a:pt x="7504" y="40386"/>
                </a:lnTo>
                <a:lnTo>
                  <a:pt x="20121" y="45400"/>
                </a:lnTo>
                <a:lnTo>
                  <a:pt x="32619" y="42687"/>
                </a:lnTo>
                <a:lnTo>
                  <a:pt x="41830" y="33903"/>
                </a:lnTo>
                <a:lnTo>
                  <a:pt x="44588" y="20700"/>
                </a:lnTo>
                <a:lnTo>
                  <a:pt x="41880" y="12090"/>
                </a:lnTo>
                <a:lnTo>
                  <a:pt x="36349" y="5254"/>
                </a:lnTo>
                <a:lnTo>
                  <a:pt x="28747" y="966"/>
                </a:lnTo>
                <a:lnTo>
                  <a:pt x="19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997822" y="872236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59" h="9525">
                <a:moveTo>
                  <a:pt x="7238" y="0"/>
                </a:moveTo>
                <a:lnTo>
                  <a:pt x="4825" y="253"/>
                </a:lnTo>
                <a:lnTo>
                  <a:pt x="2412" y="508"/>
                </a:lnTo>
                <a:lnTo>
                  <a:pt x="0" y="2412"/>
                </a:lnTo>
                <a:lnTo>
                  <a:pt x="380" y="4825"/>
                </a:lnTo>
                <a:lnTo>
                  <a:pt x="634" y="7365"/>
                </a:lnTo>
                <a:lnTo>
                  <a:pt x="3301" y="9525"/>
                </a:lnTo>
                <a:lnTo>
                  <a:pt x="8254" y="9016"/>
                </a:lnTo>
                <a:lnTo>
                  <a:pt x="9651" y="6350"/>
                </a:lnTo>
                <a:lnTo>
                  <a:pt x="9144" y="1397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608907" y="13716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2200" y="0"/>
                </a:moveTo>
                <a:lnTo>
                  <a:pt x="0" y="2049"/>
                </a:lnTo>
                <a:lnTo>
                  <a:pt x="2407" y="5254"/>
                </a:lnTo>
                <a:lnTo>
                  <a:pt x="6076" y="6911"/>
                </a:lnTo>
                <a:lnTo>
                  <a:pt x="7661" y="4318"/>
                </a:lnTo>
                <a:lnTo>
                  <a:pt x="7407" y="1905"/>
                </a:lnTo>
                <a:lnTo>
                  <a:pt x="4740" y="508"/>
                </a:lnTo>
                <a:lnTo>
                  <a:pt x="22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58792" y="43865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4613" y="0"/>
                </a:moveTo>
                <a:lnTo>
                  <a:pt x="2200" y="253"/>
                </a:lnTo>
                <a:lnTo>
                  <a:pt x="0" y="2303"/>
                </a:lnTo>
                <a:lnTo>
                  <a:pt x="2407" y="5508"/>
                </a:lnTo>
                <a:lnTo>
                  <a:pt x="6076" y="7165"/>
                </a:lnTo>
                <a:lnTo>
                  <a:pt x="7661" y="4571"/>
                </a:lnTo>
                <a:lnTo>
                  <a:pt x="7407" y="2158"/>
                </a:lnTo>
                <a:lnTo>
                  <a:pt x="46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007093" y="65976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7238" y="0"/>
                </a:moveTo>
                <a:lnTo>
                  <a:pt x="4699" y="254"/>
                </a:lnTo>
                <a:lnTo>
                  <a:pt x="2285" y="1270"/>
                </a:lnTo>
                <a:lnTo>
                  <a:pt x="1777" y="3810"/>
                </a:lnTo>
                <a:lnTo>
                  <a:pt x="0" y="10668"/>
                </a:lnTo>
                <a:lnTo>
                  <a:pt x="10159" y="12192"/>
                </a:lnTo>
                <a:lnTo>
                  <a:pt x="10286" y="5461"/>
                </a:lnTo>
                <a:lnTo>
                  <a:pt x="10795" y="2921"/>
                </a:lnTo>
                <a:lnTo>
                  <a:pt x="9778" y="508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692477" y="22999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769" y="0"/>
                </a:moveTo>
                <a:lnTo>
                  <a:pt x="9054" y="635"/>
                </a:lnTo>
                <a:lnTo>
                  <a:pt x="3305" y="3127"/>
                </a:lnTo>
                <a:lnTo>
                  <a:pt x="117" y="8191"/>
                </a:lnTo>
                <a:lnTo>
                  <a:pt x="0" y="14208"/>
                </a:lnTo>
                <a:lnTo>
                  <a:pt x="3466" y="19557"/>
                </a:lnTo>
                <a:lnTo>
                  <a:pt x="9417" y="21822"/>
                </a:lnTo>
                <a:lnTo>
                  <a:pt x="15261" y="20431"/>
                </a:lnTo>
                <a:lnTo>
                  <a:pt x="19557" y="16254"/>
                </a:lnTo>
                <a:lnTo>
                  <a:pt x="20865" y="10160"/>
                </a:lnTo>
                <a:lnTo>
                  <a:pt x="20230" y="4444"/>
                </a:lnTo>
                <a:lnTo>
                  <a:pt x="147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367248" y="92836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278" y="21131"/>
                </a:lnTo>
                <a:lnTo>
                  <a:pt x="14847" y="19986"/>
                </a:lnTo>
                <a:lnTo>
                  <a:pt x="18843" y="15865"/>
                </a:lnTo>
                <a:lnTo>
                  <a:pt x="19958" y="9398"/>
                </a:lnTo>
                <a:lnTo>
                  <a:pt x="19323" y="3683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738723" y="887983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417" y="21131"/>
                </a:lnTo>
                <a:lnTo>
                  <a:pt x="15291" y="19986"/>
                </a:lnTo>
                <a:lnTo>
                  <a:pt x="19593" y="15865"/>
                </a:lnTo>
                <a:lnTo>
                  <a:pt x="20847" y="9398"/>
                </a:lnTo>
                <a:lnTo>
                  <a:pt x="20339" y="4444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473850" y="88442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48" y="0"/>
                </a:moveTo>
                <a:lnTo>
                  <a:pt x="8733" y="635"/>
                </a:lnTo>
                <a:lnTo>
                  <a:pt x="3091" y="3107"/>
                </a:lnTo>
                <a:lnTo>
                  <a:pt x="81" y="8127"/>
                </a:lnTo>
                <a:lnTo>
                  <a:pt x="0" y="14100"/>
                </a:lnTo>
                <a:lnTo>
                  <a:pt x="3145" y="19431"/>
                </a:lnTo>
                <a:lnTo>
                  <a:pt x="9096" y="21768"/>
                </a:lnTo>
                <a:lnTo>
                  <a:pt x="14940" y="20415"/>
                </a:lnTo>
                <a:lnTo>
                  <a:pt x="19236" y="16252"/>
                </a:lnTo>
                <a:lnTo>
                  <a:pt x="20544" y="10160"/>
                </a:lnTo>
                <a:lnTo>
                  <a:pt x="19909" y="4445"/>
                </a:lnTo>
                <a:lnTo>
                  <a:pt x="144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894353" y="926464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823" y="0"/>
                </a:moveTo>
                <a:lnTo>
                  <a:pt x="9108" y="635"/>
                </a:lnTo>
                <a:lnTo>
                  <a:pt x="3341" y="3006"/>
                </a:lnTo>
                <a:lnTo>
                  <a:pt x="123" y="7794"/>
                </a:lnTo>
                <a:lnTo>
                  <a:pt x="0" y="13511"/>
                </a:lnTo>
                <a:lnTo>
                  <a:pt x="3520" y="18669"/>
                </a:lnTo>
                <a:lnTo>
                  <a:pt x="9296" y="21024"/>
                </a:lnTo>
                <a:lnTo>
                  <a:pt x="14870" y="19700"/>
                </a:lnTo>
                <a:lnTo>
                  <a:pt x="18897" y="15543"/>
                </a:lnTo>
                <a:lnTo>
                  <a:pt x="20030" y="9398"/>
                </a:lnTo>
                <a:lnTo>
                  <a:pt x="19395" y="3683"/>
                </a:lnTo>
                <a:lnTo>
                  <a:pt x="14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40672" y="40386"/>
            <a:ext cx="88900" cy="88900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8916161" y="609117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3074" y="0"/>
                </a:moveTo>
                <a:lnTo>
                  <a:pt x="10731" y="3482"/>
                </a:lnTo>
                <a:lnTo>
                  <a:pt x="2008" y="12989"/>
                </a:lnTo>
                <a:lnTo>
                  <a:pt x="0" y="26771"/>
                </a:lnTo>
                <a:lnTo>
                  <a:pt x="3270" y="35059"/>
                </a:lnTo>
                <a:lnTo>
                  <a:pt x="9398" y="41265"/>
                </a:lnTo>
                <a:lnTo>
                  <a:pt x="17430" y="44827"/>
                </a:lnTo>
                <a:lnTo>
                  <a:pt x="26416" y="45186"/>
                </a:lnTo>
                <a:lnTo>
                  <a:pt x="38477" y="39153"/>
                </a:lnTo>
                <a:lnTo>
                  <a:pt x="44608" y="27977"/>
                </a:lnTo>
                <a:lnTo>
                  <a:pt x="44025" y="15182"/>
                </a:lnTo>
                <a:lnTo>
                  <a:pt x="35941" y="4292"/>
                </a:lnTo>
                <a:lnTo>
                  <a:pt x="230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835897" y="798502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1446" y="0"/>
                </a:moveTo>
                <a:lnTo>
                  <a:pt x="0" y="2613"/>
                </a:lnTo>
                <a:lnTo>
                  <a:pt x="1143" y="5026"/>
                </a:lnTo>
                <a:lnTo>
                  <a:pt x="3175" y="7185"/>
                </a:lnTo>
                <a:lnTo>
                  <a:pt x="5715" y="6804"/>
                </a:lnTo>
                <a:lnTo>
                  <a:pt x="7768" y="4631"/>
                </a:lnTo>
                <a:lnTo>
                  <a:pt x="5191" y="1518"/>
                </a:lnTo>
                <a:lnTo>
                  <a:pt x="14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068816" y="819979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840" y="0"/>
                </a:moveTo>
                <a:lnTo>
                  <a:pt x="5064" y="1678"/>
                </a:lnTo>
                <a:lnTo>
                  <a:pt x="978" y="6072"/>
                </a:lnTo>
                <a:lnTo>
                  <a:pt x="0" y="12251"/>
                </a:lnTo>
                <a:lnTo>
                  <a:pt x="1015" y="17966"/>
                </a:lnTo>
                <a:lnTo>
                  <a:pt x="6603" y="22030"/>
                </a:lnTo>
                <a:lnTo>
                  <a:pt x="12318" y="21141"/>
                </a:lnTo>
                <a:lnTo>
                  <a:pt x="17908" y="18341"/>
                </a:lnTo>
                <a:lnTo>
                  <a:pt x="20843" y="13124"/>
                </a:lnTo>
                <a:lnTo>
                  <a:pt x="20659" y="7121"/>
                </a:lnTo>
                <a:lnTo>
                  <a:pt x="16890" y="1964"/>
                </a:lnTo>
                <a:lnTo>
                  <a:pt x="108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852027" y="541702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0144" y="0"/>
                </a:moveTo>
                <a:lnTo>
                  <a:pt x="4667" y="1635"/>
                </a:lnTo>
                <a:lnTo>
                  <a:pt x="857" y="5984"/>
                </a:lnTo>
                <a:lnTo>
                  <a:pt x="0" y="12144"/>
                </a:lnTo>
                <a:lnTo>
                  <a:pt x="1016" y="17859"/>
                </a:lnTo>
                <a:lnTo>
                  <a:pt x="5715" y="21288"/>
                </a:lnTo>
                <a:lnTo>
                  <a:pt x="11429" y="20399"/>
                </a:lnTo>
                <a:lnTo>
                  <a:pt x="17341" y="17611"/>
                </a:lnTo>
                <a:lnTo>
                  <a:pt x="20240" y="12668"/>
                </a:lnTo>
                <a:lnTo>
                  <a:pt x="19877" y="6986"/>
                </a:lnTo>
                <a:lnTo>
                  <a:pt x="16001" y="1984"/>
                </a:lnTo>
                <a:lnTo>
                  <a:pt x="10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769222" y="103517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715" y="0"/>
                </a:moveTo>
                <a:lnTo>
                  <a:pt x="4952" y="1641"/>
                </a:lnTo>
                <a:lnTo>
                  <a:pt x="904" y="6020"/>
                </a:lnTo>
                <a:lnTo>
                  <a:pt x="0" y="12197"/>
                </a:lnTo>
                <a:lnTo>
                  <a:pt x="888" y="17912"/>
                </a:lnTo>
                <a:lnTo>
                  <a:pt x="6476" y="22103"/>
                </a:lnTo>
                <a:lnTo>
                  <a:pt x="12319" y="21087"/>
                </a:lnTo>
                <a:lnTo>
                  <a:pt x="17835" y="18289"/>
                </a:lnTo>
                <a:lnTo>
                  <a:pt x="20732" y="13086"/>
                </a:lnTo>
                <a:lnTo>
                  <a:pt x="20534" y="7121"/>
                </a:lnTo>
                <a:lnTo>
                  <a:pt x="16763" y="2037"/>
                </a:lnTo>
                <a:lnTo>
                  <a:pt x="10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1" name="object 11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57436" y="1099692"/>
            <a:ext cx="88392" cy="88392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8442070" y="1046976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2181" y="0"/>
                </a:moveTo>
                <a:lnTo>
                  <a:pt x="9969" y="3821"/>
                </a:lnTo>
                <a:lnTo>
                  <a:pt x="1567" y="13358"/>
                </a:lnTo>
                <a:lnTo>
                  <a:pt x="0" y="26681"/>
                </a:lnTo>
                <a:lnTo>
                  <a:pt x="3456" y="34903"/>
                </a:lnTo>
                <a:lnTo>
                  <a:pt x="9747" y="40921"/>
                </a:lnTo>
                <a:lnTo>
                  <a:pt x="17895" y="44201"/>
                </a:lnTo>
                <a:lnTo>
                  <a:pt x="26924" y="44207"/>
                </a:lnTo>
                <a:lnTo>
                  <a:pt x="38786" y="37915"/>
                </a:lnTo>
                <a:lnTo>
                  <a:pt x="44576" y="26824"/>
                </a:lnTo>
                <a:lnTo>
                  <a:pt x="43604" y="14329"/>
                </a:lnTo>
                <a:lnTo>
                  <a:pt x="35178" y="3821"/>
                </a:lnTo>
                <a:lnTo>
                  <a:pt x="221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9030716" y="148407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1484" y="0"/>
                </a:moveTo>
                <a:lnTo>
                  <a:pt x="9540" y="3790"/>
                </a:lnTo>
                <a:lnTo>
                  <a:pt x="1430" y="13485"/>
                </a:lnTo>
                <a:lnTo>
                  <a:pt x="0" y="26967"/>
                </a:lnTo>
                <a:lnTo>
                  <a:pt x="3411" y="35208"/>
                </a:lnTo>
                <a:lnTo>
                  <a:pt x="9477" y="41271"/>
                </a:lnTo>
                <a:lnTo>
                  <a:pt x="17377" y="44594"/>
                </a:lnTo>
                <a:lnTo>
                  <a:pt x="26288" y="44620"/>
                </a:lnTo>
                <a:lnTo>
                  <a:pt x="38078" y="38274"/>
                </a:lnTo>
                <a:lnTo>
                  <a:pt x="43830" y="27189"/>
                </a:lnTo>
                <a:lnTo>
                  <a:pt x="42844" y="14724"/>
                </a:lnTo>
                <a:lnTo>
                  <a:pt x="34416" y="4234"/>
                </a:lnTo>
                <a:lnTo>
                  <a:pt x="21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579357" y="1251711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6096" y="0"/>
                </a:moveTo>
                <a:lnTo>
                  <a:pt x="3683" y="508"/>
                </a:lnTo>
                <a:lnTo>
                  <a:pt x="1143" y="1015"/>
                </a:lnTo>
                <a:lnTo>
                  <a:pt x="0" y="3683"/>
                </a:lnTo>
                <a:lnTo>
                  <a:pt x="508" y="6096"/>
                </a:lnTo>
                <a:lnTo>
                  <a:pt x="1016" y="8636"/>
                </a:lnTo>
                <a:lnTo>
                  <a:pt x="2921" y="9905"/>
                </a:lnTo>
                <a:lnTo>
                  <a:pt x="5334" y="9398"/>
                </a:lnTo>
                <a:lnTo>
                  <a:pt x="7874" y="9016"/>
                </a:lnTo>
                <a:lnTo>
                  <a:pt x="9906" y="6858"/>
                </a:lnTo>
                <a:lnTo>
                  <a:pt x="9525" y="4445"/>
                </a:lnTo>
                <a:lnTo>
                  <a:pt x="9017" y="2032"/>
                </a:lnTo>
                <a:lnTo>
                  <a:pt x="6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043289" y="2076227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285" y="0"/>
                </a:moveTo>
                <a:lnTo>
                  <a:pt x="0" y="2635"/>
                </a:lnTo>
                <a:lnTo>
                  <a:pt x="380" y="5175"/>
                </a:lnTo>
                <a:lnTo>
                  <a:pt x="3175" y="6318"/>
                </a:lnTo>
                <a:lnTo>
                  <a:pt x="5714" y="6572"/>
                </a:lnTo>
                <a:lnTo>
                  <a:pt x="7715" y="4349"/>
                </a:lnTo>
                <a:lnTo>
                  <a:pt x="5048" y="1365"/>
                </a:lnTo>
                <a:lnTo>
                  <a:pt x="12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657970" y="168290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1341" y="0"/>
                </a:moveTo>
                <a:lnTo>
                  <a:pt x="0" y="2635"/>
                </a:lnTo>
                <a:lnTo>
                  <a:pt x="380" y="5048"/>
                </a:lnTo>
                <a:lnTo>
                  <a:pt x="3301" y="7080"/>
                </a:lnTo>
                <a:lnTo>
                  <a:pt x="5842" y="6572"/>
                </a:lnTo>
                <a:lnTo>
                  <a:pt x="7786" y="4349"/>
                </a:lnTo>
                <a:lnTo>
                  <a:pt x="5111" y="1365"/>
                </a:lnTo>
                <a:lnTo>
                  <a:pt x="13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587485" y="1462150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5">
                <a:moveTo>
                  <a:pt x="0" y="0"/>
                </a:moveTo>
                <a:lnTo>
                  <a:pt x="508" y="6731"/>
                </a:lnTo>
                <a:lnTo>
                  <a:pt x="127" y="9271"/>
                </a:lnTo>
                <a:lnTo>
                  <a:pt x="1397" y="11557"/>
                </a:lnTo>
                <a:lnTo>
                  <a:pt x="4064" y="11937"/>
                </a:lnTo>
                <a:lnTo>
                  <a:pt x="6477" y="11429"/>
                </a:lnTo>
                <a:lnTo>
                  <a:pt x="8763" y="10160"/>
                </a:lnTo>
                <a:lnTo>
                  <a:pt x="9144" y="7620"/>
                </a:lnTo>
                <a:lnTo>
                  <a:pt x="10287" y="635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927592" y="1853455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12" y="0"/>
                </a:moveTo>
                <a:lnTo>
                  <a:pt x="4683" y="1871"/>
                </a:lnTo>
                <a:lnTo>
                  <a:pt x="740" y="6385"/>
                </a:lnTo>
                <a:lnTo>
                  <a:pt x="0" y="12555"/>
                </a:lnTo>
                <a:lnTo>
                  <a:pt x="1142" y="18270"/>
                </a:lnTo>
                <a:lnTo>
                  <a:pt x="6984" y="22207"/>
                </a:lnTo>
                <a:lnTo>
                  <a:pt x="12700" y="21064"/>
                </a:lnTo>
                <a:lnTo>
                  <a:pt x="18135" y="18030"/>
                </a:lnTo>
                <a:lnTo>
                  <a:pt x="20843" y="12698"/>
                </a:lnTo>
                <a:lnTo>
                  <a:pt x="20433" y="6723"/>
                </a:lnTo>
                <a:lnTo>
                  <a:pt x="16509" y="1760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824721" y="1202656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0412" y="0"/>
                </a:moveTo>
                <a:lnTo>
                  <a:pt x="4683" y="1668"/>
                </a:lnTo>
                <a:lnTo>
                  <a:pt x="740" y="6171"/>
                </a:lnTo>
                <a:lnTo>
                  <a:pt x="0" y="12733"/>
                </a:lnTo>
                <a:lnTo>
                  <a:pt x="1016" y="17559"/>
                </a:lnTo>
                <a:lnTo>
                  <a:pt x="6857" y="21496"/>
                </a:lnTo>
                <a:lnTo>
                  <a:pt x="12573" y="20353"/>
                </a:lnTo>
                <a:lnTo>
                  <a:pt x="18028" y="17512"/>
                </a:lnTo>
                <a:lnTo>
                  <a:pt x="20780" y="12479"/>
                </a:lnTo>
                <a:lnTo>
                  <a:pt x="20413" y="6780"/>
                </a:lnTo>
                <a:lnTo>
                  <a:pt x="16509" y="1938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089135" y="118262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29" y="0"/>
                </a:moveTo>
                <a:lnTo>
                  <a:pt x="4730" y="1841"/>
                </a:lnTo>
                <a:lnTo>
                  <a:pt x="793" y="6350"/>
                </a:lnTo>
                <a:lnTo>
                  <a:pt x="0" y="12573"/>
                </a:lnTo>
                <a:lnTo>
                  <a:pt x="1143" y="18287"/>
                </a:lnTo>
                <a:lnTo>
                  <a:pt x="6985" y="22225"/>
                </a:lnTo>
                <a:lnTo>
                  <a:pt x="12700" y="21081"/>
                </a:lnTo>
                <a:lnTo>
                  <a:pt x="18028" y="18065"/>
                </a:lnTo>
                <a:lnTo>
                  <a:pt x="20558" y="12763"/>
                </a:lnTo>
                <a:lnTo>
                  <a:pt x="20111" y="6794"/>
                </a:lnTo>
                <a:lnTo>
                  <a:pt x="16510" y="1777"/>
                </a:lnTo>
                <a:lnTo>
                  <a:pt x="10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827896" y="220854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304" y="0"/>
                </a:moveTo>
                <a:lnTo>
                  <a:pt x="4619" y="1871"/>
                </a:lnTo>
                <a:lnTo>
                  <a:pt x="720" y="6385"/>
                </a:lnTo>
                <a:lnTo>
                  <a:pt x="0" y="12555"/>
                </a:lnTo>
                <a:lnTo>
                  <a:pt x="1016" y="18270"/>
                </a:lnTo>
                <a:lnTo>
                  <a:pt x="6857" y="22207"/>
                </a:lnTo>
                <a:lnTo>
                  <a:pt x="12573" y="21064"/>
                </a:lnTo>
                <a:lnTo>
                  <a:pt x="18008" y="18101"/>
                </a:lnTo>
                <a:lnTo>
                  <a:pt x="20716" y="12793"/>
                </a:lnTo>
                <a:lnTo>
                  <a:pt x="20306" y="6794"/>
                </a:lnTo>
                <a:lnTo>
                  <a:pt x="16382" y="1760"/>
                </a:lnTo>
                <a:lnTo>
                  <a:pt x="103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667115" y="1177849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9786" y="0"/>
                </a:moveTo>
                <a:lnTo>
                  <a:pt x="4349" y="1789"/>
                </a:lnTo>
                <a:lnTo>
                  <a:pt x="674" y="6246"/>
                </a:lnTo>
                <a:lnTo>
                  <a:pt x="0" y="12394"/>
                </a:lnTo>
                <a:lnTo>
                  <a:pt x="1142" y="18109"/>
                </a:lnTo>
                <a:lnTo>
                  <a:pt x="6095" y="21411"/>
                </a:lnTo>
                <a:lnTo>
                  <a:pt x="11683" y="20268"/>
                </a:lnTo>
                <a:lnTo>
                  <a:pt x="17212" y="17426"/>
                </a:lnTo>
                <a:lnTo>
                  <a:pt x="20002" y="12394"/>
                </a:lnTo>
                <a:lnTo>
                  <a:pt x="19649" y="6695"/>
                </a:lnTo>
                <a:lnTo>
                  <a:pt x="15748" y="1853"/>
                </a:lnTo>
                <a:lnTo>
                  <a:pt x="9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3" name="object 1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26347" y="2000376"/>
            <a:ext cx="87883" cy="87756"/>
          </a:xfrm>
          <a:prstGeom prst="rect">
            <a:avLst/>
          </a:prstGeom>
        </p:spPr>
      </p:pic>
      <p:sp>
        <p:nvSpPr>
          <p:cNvPr id="124" name="object 124"/>
          <p:cNvSpPr/>
          <p:nvPr/>
        </p:nvSpPr>
        <p:spPr>
          <a:xfrm>
            <a:off x="8937783" y="167938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5431" y="0"/>
                </a:moveTo>
                <a:lnTo>
                  <a:pt x="16708" y="186"/>
                </a:lnTo>
                <a:lnTo>
                  <a:pt x="8604" y="3873"/>
                </a:lnTo>
                <a:lnTo>
                  <a:pt x="384" y="15142"/>
                </a:lnTo>
                <a:lnTo>
                  <a:pt x="0" y="28019"/>
                </a:lnTo>
                <a:lnTo>
                  <a:pt x="6425" y="39110"/>
                </a:lnTo>
                <a:lnTo>
                  <a:pt x="18637" y="45021"/>
                </a:lnTo>
                <a:lnTo>
                  <a:pt x="32013" y="42834"/>
                </a:lnTo>
                <a:lnTo>
                  <a:pt x="41354" y="34099"/>
                </a:lnTo>
                <a:lnTo>
                  <a:pt x="44765" y="21840"/>
                </a:lnTo>
                <a:lnTo>
                  <a:pt x="40354" y="9080"/>
                </a:lnTo>
                <a:lnTo>
                  <a:pt x="33678" y="3051"/>
                </a:lnTo>
                <a:lnTo>
                  <a:pt x="254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9003498" y="1507871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5">
                <a:moveTo>
                  <a:pt x="6262" y="0"/>
                </a:moveTo>
                <a:lnTo>
                  <a:pt x="3341" y="126"/>
                </a:lnTo>
                <a:lnTo>
                  <a:pt x="801" y="1015"/>
                </a:lnTo>
                <a:lnTo>
                  <a:pt x="0" y="3889"/>
                </a:lnTo>
                <a:lnTo>
                  <a:pt x="3722" y="5429"/>
                </a:lnTo>
                <a:lnTo>
                  <a:pt x="7731" y="5016"/>
                </a:lnTo>
                <a:lnTo>
                  <a:pt x="7786" y="2031"/>
                </a:lnTo>
                <a:lnTo>
                  <a:pt x="6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839168" y="1693798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8667" y="0"/>
                </a:moveTo>
                <a:lnTo>
                  <a:pt x="3968" y="3428"/>
                </a:lnTo>
                <a:lnTo>
                  <a:pt x="305" y="8431"/>
                </a:lnTo>
                <a:lnTo>
                  <a:pt x="0" y="14208"/>
                </a:lnTo>
                <a:lnTo>
                  <a:pt x="2790" y="19198"/>
                </a:lnTo>
                <a:lnTo>
                  <a:pt x="8413" y="21843"/>
                </a:lnTo>
                <a:lnTo>
                  <a:pt x="14652" y="20998"/>
                </a:lnTo>
                <a:lnTo>
                  <a:pt x="18891" y="17176"/>
                </a:lnTo>
                <a:lnTo>
                  <a:pt x="20272" y="11592"/>
                </a:lnTo>
                <a:lnTo>
                  <a:pt x="17938" y="5461"/>
                </a:lnTo>
                <a:lnTo>
                  <a:pt x="14382" y="888"/>
                </a:lnTo>
                <a:lnTo>
                  <a:pt x="8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124791" y="128257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59">
                <a:moveTo>
                  <a:pt x="8413" y="0"/>
                </a:moveTo>
                <a:lnTo>
                  <a:pt x="3714" y="3428"/>
                </a:lnTo>
                <a:lnTo>
                  <a:pt x="130" y="8530"/>
                </a:lnTo>
                <a:lnTo>
                  <a:pt x="0" y="14525"/>
                </a:lnTo>
                <a:lnTo>
                  <a:pt x="2964" y="19734"/>
                </a:lnTo>
                <a:lnTo>
                  <a:pt x="8667" y="22478"/>
                </a:lnTo>
                <a:lnTo>
                  <a:pt x="14934" y="21466"/>
                </a:lnTo>
                <a:lnTo>
                  <a:pt x="19272" y="17335"/>
                </a:lnTo>
                <a:lnTo>
                  <a:pt x="20847" y="11584"/>
                </a:lnTo>
                <a:lnTo>
                  <a:pt x="18827" y="5714"/>
                </a:lnTo>
                <a:lnTo>
                  <a:pt x="15398" y="1015"/>
                </a:lnTo>
                <a:lnTo>
                  <a:pt x="8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45509" y="227901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18700" y="0"/>
                </a:moveTo>
                <a:lnTo>
                  <a:pt x="6478" y="5568"/>
                </a:lnTo>
                <a:lnTo>
                  <a:pt x="0" y="16256"/>
                </a:lnTo>
                <a:lnTo>
                  <a:pt x="169" y="28753"/>
                </a:lnTo>
                <a:lnTo>
                  <a:pt x="7893" y="39751"/>
                </a:lnTo>
                <a:lnTo>
                  <a:pt x="20613" y="44465"/>
                </a:lnTo>
                <a:lnTo>
                  <a:pt x="33054" y="41465"/>
                </a:lnTo>
                <a:lnTo>
                  <a:pt x="42072" y="32464"/>
                </a:lnTo>
                <a:lnTo>
                  <a:pt x="44519" y="19177"/>
                </a:lnTo>
                <a:lnTo>
                  <a:pt x="41558" y="10751"/>
                </a:lnTo>
                <a:lnTo>
                  <a:pt x="35644" y="4349"/>
                </a:lnTo>
                <a:lnTo>
                  <a:pt x="27712" y="567"/>
                </a:lnTo>
                <a:lnTo>
                  <a:pt x="18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87439" y="1804035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5">
                <a:moveTo>
                  <a:pt x="18694" y="0"/>
                </a:moveTo>
                <a:lnTo>
                  <a:pt x="6477" y="5568"/>
                </a:lnTo>
                <a:lnTo>
                  <a:pt x="0" y="16256"/>
                </a:lnTo>
                <a:lnTo>
                  <a:pt x="170" y="28753"/>
                </a:lnTo>
                <a:lnTo>
                  <a:pt x="7899" y="39750"/>
                </a:lnTo>
                <a:lnTo>
                  <a:pt x="20533" y="44862"/>
                </a:lnTo>
                <a:lnTo>
                  <a:pt x="32686" y="41878"/>
                </a:lnTo>
                <a:lnTo>
                  <a:pt x="41396" y="32750"/>
                </a:lnTo>
                <a:lnTo>
                  <a:pt x="43700" y="19430"/>
                </a:lnTo>
                <a:lnTo>
                  <a:pt x="40866" y="10983"/>
                </a:lnTo>
                <a:lnTo>
                  <a:pt x="35231" y="4524"/>
                </a:lnTo>
                <a:lnTo>
                  <a:pt x="27579" y="660"/>
                </a:lnTo>
                <a:lnTo>
                  <a:pt x="186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4601" y="137502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19">
                <a:moveTo>
                  <a:pt x="19364" y="0"/>
                </a:moveTo>
                <a:lnTo>
                  <a:pt x="6686" y="5707"/>
                </a:lnTo>
                <a:lnTo>
                  <a:pt x="0" y="16700"/>
                </a:lnTo>
                <a:lnTo>
                  <a:pt x="116" y="29503"/>
                </a:lnTo>
                <a:lnTo>
                  <a:pt x="7846" y="40640"/>
                </a:lnTo>
                <a:lnTo>
                  <a:pt x="20563" y="45356"/>
                </a:lnTo>
                <a:lnTo>
                  <a:pt x="33003" y="42370"/>
                </a:lnTo>
                <a:lnTo>
                  <a:pt x="42022" y="33406"/>
                </a:lnTo>
                <a:lnTo>
                  <a:pt x="44476" y="20193"/>
                </a:lnTo>
                <a:lnTo>
                  <a:pt x="41621" y="11626"/>
                </a:lnTo>
                <a:lnTo>
                  <a:pt x="35951" y="4905"/>
                </a:lnTo>
                <a:lnTo>
                  <a:pt x="28265" y="779"/>
                </a:lnTo>
                <a:lnTo>
                  <a:pt x="193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55129" y="2101595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7188" y="0"/>
                </a:moveTo>
                <a:lnTo>
                  <a:pt x="4724" y="254"/>
                </a:lnTo>
                <a:lnTo>
                  <a:pt x="2260" y="635"/>
                </a:lnTo>
                <a:lnTo>
                  <a:pt x="0" y="2540"/>
                </a:lnTo>
                <a:lnTo>
                  <a:pt x="634" y="7493"/>
                </a:lnTo>
                <a:lnTo>
                  <a:pt x="3403" y="9652"/>
                </a:lnTo>
                <a:lnTo>
                  <a:pt x="5867" y="9398"/>
                </a:lnTo>
                <a:lnTo>
                  <a:pt x="8343" y="9017"/>
                </a:lnTo>
                <a:lnTo>
                  <a:pt x="9664" y="6350"/>
                </a:lnTo>
                <a:lnTo>
                  <a:pt x="9042" y="1397"/>
                </a:lnTo>
                <a:lnTo>
                  <a:pt x="71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48098" y="1251711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4">
                <a:moveTo>
                  <a:pt x="2117" y="0"/>
                </a:moveTo>
                <a:lnTo>
                  <a:pt x="0" y="2083"/>
                </a:lnTo>
                <a:lnTo>
                  <a:pt x="2477" y="5238"/>
                </a:lnTo>
                <a:lnTo>
                  <a:pt x="6162" y="6822"/>
                </a:lnTo>
                <a:lnTo>
                  <a:pt x="7667" y="4190"/>
                </a:lnTo>
                <a:lnTo>
                  <a:pt x="7362" y="1777"/>
                </a:lnTo>
                <a:lnTo>
                  <a:pt x="4682" y="508"/>
                </a:lnTo>
                <a:lnTo>
                  <a:pt x="21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06860" y="1669033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4580" y="0"/>
                </a:moveTo>
                <a:lnTo>
                  <a:pt x="2116" y="253"/>
                </a:lnTo>
                <a:lnTo>
                  <a:pt x="0" y="2393"/>
                </a:lnTo>
                <a:lnTo>
                  <a:pt x="2478" y="5556"/>
                </a:lnTo>
                <a:lnTo>
                  <a:pt x="6167" y="7147"/>
                </a:lnTo>
                <a:lnTo>
                  <a:pt x="7679" y="4571"/>
                </a:lnTo>
                <a:lnTo>
                  <a:pt x="7362" y="2158"/>
                </a:lnTo>
                <a:lnTo>
                  <a:pt x="45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60019" y="1888998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4">
                <a:moveTo>
                  <a:pt x="6972" y="0"/>
                </a:moveTo>
                <a:lnTo>
                  <a:pt x="4508" y="253"/>
                </a:lnTo>
                <a:lnTo>
                  <a:pt x="2146" y="1397"/>
                </a:lnTo>
                <a:lnTo>
                  <a:pt x="1638" y="4063"/>
                </a:lnTo>
                <a:lnTo>
                  <a:pt x="0" y="10921"/>
                </a:lnTo>
                <a:lnTo>
                  <a:pt x="10172" y="12064"/>
                </a:lnTo>
                <a:lnTo>
                  <a:pt x="10160" y="5460"/>
                </a:lnTo>
                <a:lnTo>
                  <a:pt x="10668" y="2793"/>
                </a:lnTo>
                <a:lnTo>
                  <a:pt x="9537" y="507"/>
                </a:lnTo>
                <a:lnTo>
                  <a:pt x="69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36478" y="146583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60" y="0"/>
                </a:moveTo>
                <a:lnTo>
                  <a:pt x="8720" y="762"/>
                </a:lnTo>
                <a:lnTo>
                  <a:pt x="3066" y="3417"/>
                </a:lnTo>
                <a:lnTo>
                  <a:pt x="0" y="8572"/>
                </a:lnTo>
                <a:lnTo>
                  <a:pt x="17" y="14585"/>
                </a:lnTo>
                <a:lnTo>
                  <a:pt x="3614" y="19812"/>
                </a:lnTo>
                <a:lnTo>
                  <a:pt x="9583" y="21982"/>
                </a:lnTo>
                <a:lnTo>
                  <a:pt x="15397" y="20510"/>
                </a:lnTo>
                <a:lnTo>
                  <a:pt x="19606" y="16275"/>
                </a:lnTo>
                <a:lnTo>
                  <a:pt x="20759" y="10160"/>
                </a:lnTo>
                <a:lnTo>
                  <a:pt x="20023" y="4317"/>
                </a:lnTo>
                <a:lnTo>
                  <a:pt x="14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436" y="1335658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534" y="0"/>
                </a:moveTo>
                <a:lnTo>
                  <a:pt x="8782" y="762"/>
                </a:lnTo>
                <a:lnTo>
                  <a:pt x="3116" y="3278"/>
                </a:lnTo>
                <a:lnTo>
                  <a:pt x="16" y="8127"/>
                </a:lnTo>
                <a:lnTo>
                  <a:pt x="0" y="13835"/>
                </a:lnTo>
                <a:lnTo>
                  <a:pt x="3584" y="18923"/>
                </a:lnTo>
                <a:lnTo>
                  <a:pt x="9434" y="21220"/>
                </a:lnTo>
                <a:lnTo>
                  <a:pt x="14988" y="19970"/>
                </a:lnTo>
                <a:lnTo>
                  <a:pt x="18918" y="15815"/>
                </a:lnTo>
                <a:lnTo>
                  <a:pt x="19896" y="9398"/>
                </a:lnTo>
                <a:lnTo>
                  <a:pt x="19164" y="3555"/>
                </a:lnTo>
                <a:lnTo>
                  <a:pt x="145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96620" y="2122677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559" y="21218"/>
                </a:lnTo>
                <a:lnTo>
                  <a:pt x="15395" y="19954"/>
                </a:lnTo>
                <a:lnTo>
                  <a:pt x="19608" y="15761"/>
                </a:lnTo>
                <a:lnTo>
                  <a:pt x="20714" y="9271"/>
                </a:lnTo>
                <a:lnTo>
                  <a:pt x="20091" y="4318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1770" y="212471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152" y="0"/>
                </a:moveTo>
                <a:lnTo>
                  <a:pt x="8399" y="762"/>
                </a:lnTo>
                <a:lnTo>
                  <a:pt x="2869" y="3399"/>
                </a:lnTo>
                <a:lnTo>
                  <a:pt x="0" y="8524"/>
                </a:lnTo>
                <a:lnTo>
                  <a:pt x="57" y="14531"/>
                </a:lnTo>
                <a:lnTo>
                  <a:pt x="3306" y="19812"/>
                </a:lnTo>
                <a:lnTo>
                  <a:pt x="9275" y="21980"/>
                </a:lnTo>
                <a:lnTo>
                  <a:pt x="15087" y="20494"/>
                </a:lnTo>
                <a:lnTo>
                  <a:pt x="19292" y="16222"/>
                </a:lnTo>
                <a:lnTo>
                  <a:pt x="20439" y="10032"/>
                </a:lnTo>
                <a:lnTo>
                  <a:pt x="19715" y="4317"/>
                </a:lnTo>
                <a:lnTo>
                  <a:pt x="141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59238" y="111810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71" y="0"/>
                </a:moveTo>
                <a:lnTo>
                  <a:pt x="8718" y="634"/>
                </a:lnTo>
                <a:lnTo>
                  <a:pt x="3065" y="3290"/>
                </a:lnTo>
                <a:lnTo>
                  <a:pt x="0" y="8445"/>
                </a:lnTo>
                <a:lnTo>
                  <a:pt x="21" y="14458"/>
                </a:lnTo>
                <a:lnTo>
                  <a:pt x="3625" y="19684"/>
                </a:lnTo>
                <a:lnTo>
                  <a:pt x="9587" y="21855"/>
                </a:lnTo>
                <a:lnTo>
                  <a:pt x="15397" y="20383"/>
                </a:lnTo>
                <a:lnTo>
                  <a:pt x="19604" y="16148"/>
                </a:lnTo>
                <a:lnTo>
                  <a:pt x="20758" y="10032"/>
                </a:lnTo>
                <a:lnTo>
                  <a:pt x="20021" y="4190"/>
                </a:lnTo>
                <a:lnTo>
                  <a:pt x="144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53046" y="2157857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423" y="21113"/>
                </a:lnTo>
                <a:lnTo>
                  <a:pt x="14970" y="19684"/>
                </a:lnTo>
                <a:lnTo>
                  <a:pt x="18912" y="15493"/>
                </a:lnTo>
                <a:lnTo>
                  <a:pt x="19939" y="9398"/>
                </a:lnTo>
                <a:lnTo>
                  <a:pt x="19215" y="3556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81291" y="1270508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38722" y="0"/>
                </a:moveTo>
                <a:lnTo>
                  <a:pt x="37413" y="17444"/>
                </a:lnTo>
                <a:lnTo>
                  <a:pt x="29738" y="32781"/>
                </a:lnTo>
                <a:lnTo>
                  <a:pt x="16874" y="44237"/>
                </a:lnTo>
                <a:lnTo>
                  <a:pt x="0" y="50037"/>
                </a:lnTo>
                <a:lnTo>
                  <a:pt x="17772" y="51286"/>
                </a:lnTo>
                <a:lnTo>
                  <a:pt x="33073" y="58975"/>
                </a:lnTo>
                <a:lnTo>
                  <a:pt x="44341" y="71880"/>
                </a:lnTo>
                <a:lnTo>
                  <a:pt x="50012" y="88772"/>
                </a:lnTo>
                <a:lnTo>
                  <a:pt x="51272" y="71006"/>
                </a:lnTo>
                <a:lnTo>
                  <a:pt x="58951" y="55705"/>
                </a:lnTo>
                <a:lnTo>
                  <a:pt x="71838" y="44428"/>
                </a:lnTo>
                <a:lnTo>
                  <a:pt x="88722" y="38734"/>
                </a:lnTo>
                <a:lnTo>
                  <a:pt x="70940" y="37379"/>
                </a:lnTo>
                <a:lnTo>
                  <a:pt x="55616" y="29511"/>
                </a:lnTo>
                <a:lnTo>
                  <a:pt x="44345" y="16571"/>
                </a:lnTo>
                <a:lnTo>
                  <a:pt x="387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2667" y="1270000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5">
                <a:moveTo>
                  <a:pt x="27106" y="0"/>
                </a:moveTo>
                <a:lnTo>
                  <a:pt x="13524" y="922"/>
                </a:lnTo>
                <a:lnTo>
                  <a:pt x="3880" y="8905"/>
                </a:lnTo>
                <a:lnTo>
                  <a:pt x="0" y="20913"/>
                </a:lnTo>
                <a:lnTo>
                  <a:pt x="3709" y="33909"/>
                </a:lnTo>
                <a:lnTo>
                  <a:pt x="9927" y="40280"/>
                </a:lnTo>
                <a:lnTo>
                  <a:pt x="17799" y="43640"/>
                </a:lnTo>
                <a:lnTo>
                  <a:pt x="26357" y="43785"/>
                </a:lnTo>
                <a:lnTo>
                  <a:pt x="34636" y="40512"/>
                </a:lnTo>
                <a:lnTo>
                  <a:pt x="43232" y="30218"/>
                </a:lnTo>
                <a:lnTo>
                  <a:pt x="44426" y="17779"/>
                </a:lnTo>
                <a:lnTo>
                  <a:pt x="38843" y="6580"/>
                </a:lnTo>
                <a:lnTo>
                  <a:pt x="271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91640" y="161543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7624" y="0"/>
                </a:moveTo>
                <a:lnTo>
                  <a:pt x="14127" y="1250"/>
                </a:lnTo>
                <a:lnTo>
                  <a:pt x="4225" y="9334"/>
                </a:lnTo>
                <a:lnTo>
                  <a:pt x="0" y="21324"/>
                </a:lnTo>
                <a:lnTo>
                  <a:pt x="3532" y="34289"/>
                </a:lnTo>
                <a:lnTo>
                  <a:pt x="9827" y="40780"/>
                </a:lnTo>
                <a:lnTo>
                  <a:pt x="17856" y="44402"/>
                </a:lnTo>
                <a:lnTo>
                  <a:pt x="26569" y="44809"/>
                </a:lnTo>
                <a:lnTo>
                  <a:pt x="34914" y="41656"/>
                </a:lnTo>
                <a:lnTo>
                  <a:pt x="43844" y="30950"/>
                </a:lnTo>
                <a:lnTo>
                  <a:pt x="45090" y="18113"/>
                </a:lnTo>
                <a:lnTo>
                  <a:pt x="39425" y="6633"/>
                </a:lnTo>
                <a:lnTo>
                  <a:pt x="276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50469" y="1822719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4264" y="0"/>
                </a:moveTo>
                <a:lnTo>
                  <a:pt x="244" y="180"/>
                </a:lnTo>
                <a:lnTo>
                  <a:pt x="0" y="3159"/>
                </a:lnTo>
                <a:lnTo>
                  <a:pt x="1358" y="5191"/>
                </a:lnTo>
                <a:lnTo>
                  <a:pt x="4343" y="5318"/>
                </a:lnTo>
                <a:lnTo>
                  <a:pt x="6870" y="4556"/>
                </a:lnTo>
                <a:lnTo>
                  <a:pt x="7868" y="1748"/>
                </a:lnTo>
                <a:lnTo>
                  <a:pt x="42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1965" y="165557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8"/>
                </a:lnTo>
                <a:lnTo>
                  <a:pt x="4780" y="20954"/>
                </a:lnTo>
                <a:lnTo>
                  <a:pt x="11652" y="22478"/>
                </a:lnTo>
                <a:lnTo>
                  <a:pt x="16516" y="19303"/>
                </a:lnTo>
                <a:lnTo>
                  <a:pt x="20457" y="14466"/>
                </a:lnTo>
                <a:lnTo>
                  <a:pt x="20987" y="8508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14805" y="163118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2460" y="0"/>
                </a:moveTo>
                <a:lnTo>
                  <a:pt x="6186" y="478"/>
                </a:lnTo>
                <a:lnTo>
                  <a:pt x="1727" y="4016"/>
                </a:lnTo>
                <a:lnTo>
                  <a:pt x="0" y="9483"/>
                </a:lnTo>
                <a:lnTo>
                  <a:pt x="1919" y="15748"/>
                </a:lnTo>
                <a:lnTo>
                  <a:pt x="5081" y="20574"/>
                </a:lnTo>
                <a:lnTo>
                  <a:pt x="10809" y="21844"/>
                </a:lnTo>
                <a:lnTo>
                  <a:pt x="15673" y="18669"/>
                </a:lnTo>
                <a:lnTo>
                  <a:pt x="19679" y="13930"/>
                </a:lnTo>
                <a:lnTo>
                  <a:pt x="20363" y="8191"/>
                </a:lnTo>
                <a:lnTo>
                  <a:pt x="17898" y="3024"/>
                </a:lnTo>
                <a:lnTo>
                  <a:pt x="12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2338" y="202222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9"/>
                </a:lnTo>
                <a:lnTo>
                  <a:pt x="4780" y="20955"/>
                </a:lnTo>
                <a:lnTo>
                  <a:pt x="11652" y="22479"/>
                </a:lnTo>
                <a:lnTo>
                  <a:pt x="16516" y="19304"/>
                </a:lnTo>
                <a:lnTo>
                  <a:pt x="20457" y="14466"/>
                </a:lnTo>
                <a:lnTo>
                  <a:pt x="20987" y="8509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32353" y="292608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22484" y="0"/>
                </a:moveTo>
                <a:lnTo>
                  <a:pt x="9471" y="3948"/>
                </a:lnTo>
                <a:lnTo>
                  <a:pt x="1456" y="13684"/>
                </a:lnTo>
                <a:lnTo>
                  <a:pt x="0" y="26038"/>
                </a:lnTo>
                <a:lnTo>
                  <a:pt x="6660" y="37845"/>
                </a:lnTo>
                <a:lnTo>
                  <a:pt x="18619" y="44067"/>
                </a:lnTo>
                <a:lnTo>
                  <a:pt x="31122" y="42656"/>
                </a:lnTo>
                <a:lnTo>
                  <a:pt x="40970" y="34934"/>
                </a:lnTo>
                <a:lnTo>
                  <a:pt x="44963" y="22225"/>
                </a:lnTo>
                <a:lnTo>
                  <a:pt x="43207" y="13555"/>
                </a:lnTo>
                <a:lnTo>
                  <a:pt x="38405" y="6492"/>
                </a:lnTo>
                <a:lnTo>
                  <a:pt x="31264" y="1740"/>
                </a:lnTo>
                <a:lnTo>
                  <a:pt x="22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69314" y="330708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22124" y="0"/>
                </a:moveTo>
                <a:lnTo>
                  <a:pt x="9234" y="4004"/>
                </a:lnTo>
                <a:lnTo>
                  <a:pt x="1416" y="13843"/>
                </a:lnTo>
                <a:lnTo>
                  <a:pt x="0" y="26253"/>
                </a:lnTo>
                <a:lnTo>
                  <a:pt x="6312" y="37972"/>
                </a:lnTo>
                <a:lnTo>
                  <a:pt x="18395" y="44132"/>
                </a:lnTo>
                <a:lnTo>
                  <a:pt x="31182" y="42672"/>
                </a:lnTo>
                <a:lnTo>
                  <a:pt x="41317" y="34829"/>
                </a:lnTo>
                <a:lnTo>
                  <a:pt x="45441" y="21843"/>
                </a:lnTo>
                <a:lnTo>
                  <a:pt x="43555" y="13340"/>
                </a:lnTo>
                <a:lnTo>
                  <a:pt x="38469" y="6397"/>
                </a:lnTo>
                <a:lnTo>
                  <a:pt x="31039" y="1716"/>
                </a:lnTo>
                <a:lnTo>
                  <a:pt x="221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12743" y="196595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743" y="0"/>
                </a:moveTo>
                <a:lnTo>
                  <a:pt x="2317" y="0"/>
                </a:lnTo>
                <a:lnTo>
                  <a:pt x="0" y="1791"/>
                </a:lnTo>
                <a:lnTo>
                  <a:pt x="2009" y="5191"/>
                </a:lnTo>
                <a:lnTo>
                  <a:pt x="5385" y="7233"/>
                </a:lnTo>
                <a:lnTo>
                  <a:pt x="7168" y="4952"/>
                </a:lnTo>
                <a:lnTo>
                  <a:pt x="6355" y="2539"/>
                </a:lnTo>
                <a:lnTo>
                  <a:pt x="47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73664" y="12344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5831" y="0"/>
                </a:moveTo>
                <a:lnTo>
                  <a:pt x="10154" y="0"/>
                </a:lnTo>
                <a:lnTo>
                  <a:pt x="4334" y="1994"/>
                </a:lnTo>
                <a:lnTo>
                  <a:pt x="721" y="6905"/>
                </a:lnTo>
                <a:lnTo>
                  <a:pt x="0" y="13126"/>
                </a:lnTo>
                <a:lnTo>
                  <a:pt x="2852" y="19050"/>
                </a:lnTo>
                <a:lnTo>
                  <a:pt x="8378" y="22054"/>
                </a:lnTo>
                <a:lnTo>
                  <a:pt x="14207" y="21272"/>
                </a:lnTo>
                <a:lnTo>
                  <a:pt x="18820" y="17442"/>
                </a:lnTo>
                <a:lnTo>
                  <a:pt x="20695" y="11302"/>
                </a:lnTo>
                <a:lnTo>
                  <a:pt x="20695" y="5206"/>
                </a:lnTo>
                <a:lnTo>
                  <a:pt x="158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44361" y="434340"/>
            <a:ext cx="20955" cy="19685"/>
          </a:xfrm>
          <a:custGeom>
            <a:avLst/>
            <a:gdLst/>
            <a:ahLst/>
            <a:cxnLst/>
            <a:rect l="l" t="t" r="r" b="b"/>
            <a:pathLst>
              <a:path w="20954" h="19684">
                <a:moveTo>
                  <a:pt x="16495" y="0"/>
                </a:moveTo>
                <a:lnTo>
                  <a:pt x="10615" y="0"/>
                </a:lnTo>
                <a:lnTo>
                  <a:pt x="4243" y="1704"/>
                </a:lnTo>
                <a:lnTo>
                  <a:pt x="547" y="5921"/>
                </a:lnTo>
                <a:lnTo>
                  <a:pt x="0" y="11304"/>
                </a:lnTo>
                <a:lnTo>
                  <a:pt x="3071" y="16510"/>
                </a:lnTo>
                <a:lnTo>
                  <a:pt x="8653" y="19292"/>
                </a:lnTo>
                <a:lnTo>
                  <a:pt x="14393" y="18573"/>
                </a:lnTo>
                <a:lnTo>
                  <a:pt x="18877" y="15045"/>
                </a:lnTo>
                <a:lnTo>
                  <a:pt x="20686" y="9398"/>
                </a:lnTo>
                <a:lnTo>
                  <a:pt x="20686" y="3937"/>
                </a:lnTo>
                <a:lnTo>
                  <a:pt x="164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57030" y="106776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617" y="0"/>
                </a:moveTo>
                <a:lnTo>
                  <a:pt x="11419" y="2780"/>
                </a:lnTo>
                <a:lnTo>
                  <a:pt x="2276" y="12620"/>
                </a:lnTo>
                <a:lnTo>
                  <a:pt x="0" y="21349"/>
                </a:lnTo>
                <a:lnTo>
                  <a:pt x="1092" y="30067"/>
                </a:lnTo>
                <a:lnTo>
                  <a:pt x="5295" y="37713"/>
                </a:lnTo>
                <a:lnTo>
                  <a:pt x="12347" y="43227"/>
                </a:lnTo>
                <a:lnTo>
                  <a:pt x="25681" y="45088"/>
                </a:lnTo>
                <a:lnTo>
                  <a:pt x="37063" y="39354"/>
                </a:lnTo>
                <a:lnTo>
                  <a:pt x="43857" y="28475"/>
                </a:lnTo>
                <a:lnTo>
                  <a:pt x="43424" y="14906"/>
                </a:lnTo>
                <a:lnTo>
                  <a:pt x="35432" y="4101"/>
                </a:lnTo>
                <a:lnTo>
                  <a:pt x="236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83357" y="387937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565" y="0"/>
                </a:moveTo>
                <a:lnTo>
                  <a:pt x="11363" y="2780"/>
                </a:lnTo>
                <a:lnTo>
                  <a:pt x="2213" y="12620"/>
                </a:lnTo>
                <a:lnTo>
                  <a:pt x="0" y="21230"/>
                </a:lnTo>
                <a:lnTo>
                  <a:pt x="1218" y="29686"/>
                </a:lnTo>
                <a:lnTo>
                  <a:pt x="5544" y="37070"/>
                </a:lnTo>
                <a:lnTo>
                  <a:pt x="12653" y="42465"/>
                </a:lnTo>
                <a:lnTo>
                  <a:pt x="26036" y="44499"/>
                </a:lnTo>
                <a:lnTo>
                  <a:pt x="37472" y="39115"/>
                </a:lnTo>
                <a:lnTo>
                  <a:pt x="44178" y="28517"/>
                </a:lnTo>
                <a:lnTo>
                  <a:pt x="43374" y="14906"/>
                </a:lnTo>
                <a:lnTo>
                  <a:pt x="35382" y="4101"/>
                </a:lnTo>
                <a:lnTo>
                  <a:pt x="235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05669" y="16406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4138" y="0"/>
                </a:moveTo>
                <a:lnTo>
                  <a:pt x="11574" y="2875"/>
                </a:lnTo>
                <a:lnTo>
                  <a:pt x="2102" y="13096"/>
                </a:lnTo>
                <a:lnTo>
                  <a:pt x="0" y="21766"/>
                </a:lnTo>
                <a:lnTo>
                  <a:pt x="1476" y="30352"/>
                </a:lnTo>
                <a:lnTo>
                  <a:pt x="6063" y="37867"/>
                </a:lnTo>
                <a:lnTo>
                  <a:pt x="13290" y="43322"/>
                </a:lnTo>
                <a:lnTo>
                  <a:pt x="26624" y="45184"/>
                </a:lnTo>
                <a:lnTo>
                  <a:pt x="38005" y="39449"/>
                </a:lnTo>
                <a:lnTo>
                  <a:pt x="44794" y="28571"/>
                </a:lnTo>
                <a:lnTo>
                  <a:pt x="44355" y="15001"/>
                </a:lnTo>
                <a:lnTo>
                  <a:pt x="36247" y="4149"/>
                </a:lnTo>
                <a:lnTo>
                  <a:pt x="241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923289" y="9215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4737" y="0"/>
                </a:moveTo>
                <a:lnTo>
                  <a:pt x="2159" y="1524"/>
                </a:lnTo>
                <a:lnTo>
                  <a:pt x="1079" y="3810"/>
                </a:lnTo>
                <a:lnTo>
                  <a:pt x="0" y="5968"/>
                </a:lnTo>
                <a:lnTo>
                  <a:pt x="774" y="8254"/>
                </a:lnTo>
                <a:lnTo>
                  <a:pt x="3022" y="9271"/>
                </a:lnTo>
                <a:lnTo>
                  <a:pt x="5257" y="10413"/>
                </a:lnTo>
                <a:lnTo>
                  <a:pt x="8216" y="9905"/>
                </a:lnTo>
                <a:lnTo>
                  <a:pt x="9296" y="7747"/>
                </a:lnTo>
                <a:lnTo>
                  <a:pt x="10363" y="5461"/>
                </a:lnTo>
                <a:lnTo>
                  <a:pt x="9207" y="2159"/>
                </a:lnTo>
                <a:lnTo>
                  <a:pt x="6972" y="1015"/>
                </a:lnTo>
                <a:lnTo>
                  <a:pt x="47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47268" y="265973"/>
            <a:ext cx="5715" cy="8255"/>
          </a:xfrm>
          <a:custGeom>
            <a:avLst/>
            <a:gdLst/>
            <a:ahLst/>
            <a:cxnLst/>
            <a:rect l="l" t="t" r="r" b="b"/>
            <a:pathLst>
              <a:path w="5714" h="8254">
                <a:moveTo>
                  <a:pt x="2997" y="0"/>
                </a:moveTo>
                <a:lnTo>
                  <a:pt x="330" y="1361"/>
                </a:lnTo>
                <a:lnTo>
                  <a:pt x="0" y="3901"/>
                </a:lnTo>
                <a:lnTo>
                  <a:pt x="406" y="6822"/>
                </a:lnTo>
                <a:lnTo>
                  <a:pt x="2641" y="7965"/>
                </a:lnTo>
                <a:lnTo>
                  <a:pt x="5568" y="7326"/>
                </a:lnTo>
                <a:lnTo>
                  <a:pt x="5214" y="3329"/>
                </a:lnTo>
                <a:lnTo>
                  <a:pt x="29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29056" y="738560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751" y="0"/>
                </a:moveTo>
                <a:lnTo>
                  <a:pt x="1079" y="1341"/>
                </a:lnTo>
                <a:lnTo>
                  <a:pt x="0" y="3627"/>
                </a:lnTo>
                <a:lnTo>
                  <a:pt x="1155" y="6929"/>
                </a:lnTo>
                <a:lnTo>
                  <a:pt x="3403" y="8072"/>
                </a:lnTo>
                <a:lnTo>
                  <a:pt x="6324" y="7413"/>
                </a:lnTo>
                <a:lnTo>
                  <a:pt x="5970" y="3373"/>
                </a:lnTo>
                <a:lnTo>
                  <a:pt x="37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19797" y="860425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30">
                <a:moveTo>
                  <a:pt x="3238" y="0"/>
                </a:moveTo>
                <a:lnTo>
                  <a:pt x="1409" y="1904"/>
                </a:lnTo>
                <a:lnTo>
                  <a:pt x="330" y="4190"/>
                </a:lnTo>
                <a:lnTo>
                  <a:pt x="0" y="6730"/>
                </a:lnTo>
                <a:lnTo>
                  <a:pt x="1879" y="8509"/>
                </a:lnTo>
                <a:lnTo>
                  <a:pt x="4470" y="8889"/>
                </a:lnTo>
                <a:lnTo>
                  <a:pt x="10807" y="11049"/>
                </a:lnTo>
                <a:lnTo>
                  <a:pt x="12877" y="1015"/>
                </a:lnTo>
                <a:lnTo>
                  <a:pt x="5829" y="380"/>
                </a:lnTo>
                <a:lnTo>
                  <a:pt x="3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18896" y="419703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6" y="0"/>
                </a:moveTo>
                <a:lnTo>
                  <a:pt x="6822" y="1266"/>
                </a:lnTo>
                <a:lnTo>
                  <a:pt x="2514" y="5746"/>
                </a:lnTo>
                <a:lnTo>
                  <a:pt x="0" y="10953"/>
                </a:lnTo>
                <a:lnTo>
                  <a:pt x="2324" y="17684"/>
                </a:lnTo>
                <a:lnTo>
                  <a:pt x="7543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8" y="13331"/>
                </a:lnTo>
                <a:lnTo>
                  <a:pt x="22161" y="7016"/>
                </a:lnTo>
                <a:lnTo>
                  <a:pt x="18346" y="1924"/>
                </a:lnTo>
                <a:lnTo>
                  <a:pt x="126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99288" y="6715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287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30" y="16795"/>
                </a:lnTo>
                <a:lnTo>
                  <a:pt x="7150" y="19208"/>
                </a:lnTo>
                <a:lnTo>
                  <a:pt x="13591" y="20335"/>
                </a:lnTo>
                <a:lnTo>
                  <a:pt x="18800" y="17938"/>
                </a:lnTo>
                <a:lnTo>
                  <a:pt x="21750" y="13065"/>
                </a:lnTo>
                <a:lnTo>
                  <a:pt x="21412" y="6762"/>
                </a:lnTo>
                <a:lnTo>
                  <a:pt x="17712" y="1785"/>
                </a:lnTo>
                <a:lnTo>
                  <a:pt x="12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22896" y="684752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12293" y="0"/>
                </a:moveTo>
                <a:lnTo>
                  <a:pt x="6705" y="1404"/>
                </a:lnTo>
                <a:lnTo>
                  <a:pt x="2514" y="6000"/>
                </a:lnTo>
                <a:lnTo>
                  <a:pt x="0" y="11207"/>
                </a:lnTo>
                <a:lnTo>
                  <a:pt x="2324" y="17811"/>
                </a:lnTo>
                <a:lnTo>
                  <a:pt x="6794" y="19970"/>
                </a:lnTo>
                <a:lnTo>
                  <a:pt x="13291" y="20978"/>
                </a:lnTo>
                <a:lnTo>
                  <a:pt x="18624" y="18319"/>
                </a:lnTo>
                <a:lnTo>
                  <a:pt x="21699" y="13184"/>
                </a:lnTo>
                <a:lnTo>
                  <a:pt x="21424" y="6762"/>
                </a:lnTo>
                <a:lnTo>
                  <a:pt x="17720" y="1785"/>
                </a:lnTo>
                <a:lnTo>
                  <a:pt x="122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08849" y="434276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2536" y="0"/>
                </a:moveTo>
                <a:lnTo>
                  <a:pt x="6777" y="1095"/>
                </a:lnTo>
                <a:lnTo>
                  <a:pt x="2527" y="5524"/>
                </a:lnTo>
                <a:lnTo>
                  <a:pt x="0" y="10731"/>
                </a:lnTo>
                <a:lnTo>
                  <a:pt x="2324" y="17335"/>
                </a:lnTo>
                <a:lnTo>
                  <a:pt x="7543" y="19875"/>
                </a:lnTo>
                <a:lnTo>
                  <a:pt x="13730" y="20722"/>
                </a:lnTo>
                <a:lnTo>
                  <a:pt x="19097" y="18081"/>
                </a:lnTo>
                <a:lnTo>
                  <a:pt x="22345" y="13035"/>
                </a:lnTo>
                <a:lnTo>
                  <a:pt x="22174" y="6667"/>
                </a:lnTo>
                <a:lnTo>
                  <a:pt x="18202" y="1952"/>
                </a:lnTo>
                <a:lnTo>
                  <a:pt x="125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039" y="42592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4" y="0"/>
                </a:moveTo>
                <a:lnTo>
                  <a:pt x="6820" y="1266"/>
                </a:lnTo>
                <a:lnTo>
                  <a:pt x="2517" y="5746"/>
                </a:lnTo>
                <a:lnTo>
                  <a:pt x="0" y="10953"/>
                </a:lnTo>
                <a:lnTo>
                  <a:pt x="2320" y="17684"/>
                </a:lnTo>
                <a:lnTo>
                  <a:pt x="7542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9" y="13331"/>
                </a:lnTo>
                <a:lnTo>
                  <a:pt x="22165" y="7016"/>
                </a:lnTo>
                <a:lnTo>
                  <a:pt x="18346" y="1924"/>
                </a:lnTo>
                <a:lnTo>
                  <a:pt x="12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06716" y="844264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2288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04" y="16795"/>
                </a:lnTo>
                <a:lnTo>
                  <a:pt x="7137" y="19335"/>
                </a:lnTo>
                <a:lnTo>
                  <a:pt x="13264" y="20282"/>
                </a:lnTo>
                <a:lnTo>
                  <a:pt x="18515" y="17859"/>
                </a:lnTo>
                <a:lnTo>
                  <a:pt x="21648" y="13031"/>
                </a:lnTo>
                <a:lnTo>
                  <a:pt x="21424" y="6762"/>
                </a:lnTo>
                <a:lnTo>
                  <a:pt x="17718" y="1785"/>
                </a:lnTo>
                <a:lnTo>
                  <a:pt x="122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6" name="object 16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8348" y="603123"/>
            <a:ext cx="80581" cy="80644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694575" y="1875226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18923" y="0"/>
                </a:moveTo>
                <a:lnTo>
                  <a:pt x="7400" y="4849"/>
                </a:lnTo>
                <a:lnTo>
                  <a:pt x="197" y="15081"/>
                </a:lnTo>
                <a:lnTo>
                  <a:pt x="0" y="28503"/>
                </a:lnTo>
                <a:lnTo>
                  <a:pt x="7530" y="39814"/>
                </a:lnTo>
                <a:lnTo>
                  <a:pt x="19365" y="44696"/>
                </a:lnTo>
                <a:lnTo>
                  <a:pt x="31941" y="42719"/>
                </a:lnTo>
                <a:lnTo>
                  <a:pt x="41694" y="33456"/>
                </a:lnTo>
                <a:lnTo>
                  <a:pt x="44237" y="24868"/>
                </a:lnTo>
                <a:lnTo>
                  <a:pt x="43206" y="16184"/>
                </a:lnTo>
                <a:lnTo>
                  <a:pt x="39016" y="8453"/>
                </a:lnTo>
                <a:lnTo>
                  <a:pt x="32080" y="2722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21423" y="1163066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8923" y="0"/>
                </a:moveTo>
                <a:lnTo>
                  <a:pt x="7400" y="4857"/>
                </a:lnTo>
                <a:lnTo>
                  <a:pt x="197" y="15097"/>
                </a:lnTo>
                <a:lnTo>
                  <a:pt x="0" y="28574"/>
                </a:lnTo>
                <a:lnTo>
                  <a:pt x="7251" y="40074"/>
                </a:lnTo>
                <a:lnTo>
                  <a:pt x="18856" y="44751"/>
                </a:lnTo>
                <a:lnTo>
                  <a:pt x="31275" y="42451"/>
                </a:lnTo>
                <a:lnTo>
                  <a:pt x="40970" y="33019"/>
                </a:lnTo>
                <a:lnTo>
                  <a:pt x="43633" y="24509"/>
                </a:lnTo>
                <a:lnTo>
                  <a:pt x="42854" y="15986"/>
                </a:lnTo>
                <a:lnTo>
                  <a:pt x="38911" y="8391"/>
                </a:lnTo>
                <a:lnTo>
                  <a:pt x="32080" y="2666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97458" y="761388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9573" y="0"/>
                </a:moveTo>
                <a:lnTo>
                  <a:pt x="7699" y="4992"/>
                </a:lnTo>
                <a:lnTo>
                  <a:pt x="277" y="15414"/>
                </a:lnTo>
                <a:lnTo>
                  <a:pt x="0" y="28932"/>
                </a:lnTo>
                <a:lnTo>
                  <a:pt x="7538" y="40243"/>
                </a:lnTo>
                <a:lnTo>
                  <a:pt x="19377" y="45124"/>
                </a:lnTo>
                <a:lnTo>
                  <a:pt x="31953" y="43148"/>
                </a:lnTo>
                <a:lnTo>
                  <a:pt x="41706" y="33885"/>
                </a:lnTo>
                <a:lnTo>
                  <a:pt x="44424" y="25255"/>
                </a:lnTo>
                <a:lnTo>
                  <a:pt x="43778" y="16470"/>
                </a:lnTo>
                <a:lnTo>
                  <a:pt x="39972" y="8614"/>
                </a:lnTo>
                <a:lnTo>
                  <a:pt x="33210" y="2770"/>
                </a:lnTo>
                <a:lnTo>
                  <a:pt x="195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38555" y="167208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346" y="0"/>
                </a:moveTo>
                <a:lnTo>
                  <a:pt x="2374" y="253"/>
                </a:lnTo>
                <a:lnTo>
                  <a:pt x="0" y="4571"/>
                </a:lnTo>
                <a:lnTo>
                  <a:pt x="977" y="8000"/>
                </a:lnTo>
                <a:lnTo>
                  <a:pt x="5346" y="10287"/>
                </a:lnTo>
                <a:lnTo>
                  <a:pt x="7988" y="8889"/>
                </a:lnTo>
                <a:lnTo>
                  <a:pt x="10375" y="4571"/>
                </a:lnTo>
                <a:lnTo>
                  <a:pt x="9715" y="2285"/>
                </a:lnTo>
                <a:lnTo>
                  <a:pt x="7531" y="1142"/>
                </a:lnTo>
                <a:lnTo>
                  <a:pt x="53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10430" y="744219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2953" y="0"/>
                </a:moveTo>
                <a:lnTo>
                  <a:pt x="0" y="462"/>
                </a:lnTo>
                <a:lnTo>
                  <a:pt x="146" y="4460"/>
                </a:lnTo>
                <a:lnTo>
                  <a:pt x="2189" y="7911"/>
                </a:lnTo>
                <a:lnTo>
                  <a:pt x="4922" y="6730"/>
                </a:lnTo>
                <a:lnTo>
                  <a:pt x="6115" y="4571"/>
                </a:lnTo>
                <a:lnTo>
                  <a:pt x="4731" y="1904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55807" y="1292986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2953" y="0"/>
                </a:moveTo>
                <a:lnTo>
                  <a:pt x="0" y="480"/>
                </a:lnTo>
                <a:lnTo>
                  <a:pt x="148" y="4508"/>
                </a:lnTo>
                <a:lnTo>
                  <a:pt x="2194" y="7965"/>
                </a:lnTo>
                <a:lnTo>
                  <a:pt x="4934" y="6730"/>
                </a:lnTo>
                <a:lnTo>
                  <a:pt x="6115" y="4572"/>
                </a:lnTo>
                <a:lnTo>
                  <a:pt x="5137" y="1142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64781" y="1503299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4">
                <a:moveTo>
                  <a:pt x="7277" y="0"/>
                </a:moveTo>
                <a:lnTo>
                  <a:pt x="5359" y="1777"/>
                </a:lnTo>
                <a:lnTo>
                  <a:pt x="0" y="6350"/>
                </a:lnTo>
                <a:lnTo>
                  <a:pt x="7531" y="13335"/>
                </a:lnTo>
                <a:lnTo>
                  <a:pt x="11442" y="7874"/>
                </a:lnTo>
                <a:lnTo>
                  <a:pt x="13360" y="6096"/>
                </a:lnTo>
                <a:lnTo>
                  <a:pt x="13817" y="3555"/>
                </a:lnTo>
                <a:lnTo>
                  <a:pt x="12039" y="1650"/>
                </a:lnTo>
                <a:lnTo>
                  <a:pt x="9855" y="508"/>
                </a:lnTo>
                <a:lnTo>
                  <a:pt x="72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48855" y="972889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59"/>
                </a:lnTo>
                <a:lnTo>
                  <a:pt x="154" y="7219"/>
                </a:lnTo>
                <a:lnTo>
                  <a:pt x="0" y="13519"/>
                </a:lnTo>
                <a:lnTo>
                  <a:pt x="3550" y="18805"/>
                </a:lnTo>
                <a:lnTo>
                  <a:pt x="9126" y="21044"/>
                </a:lnTo>
                <a:lnTo>
                  <a:pt x="15028" y="20091"/>
                </a:lnTo>
                <a:lnTo>
                  <a:pt x="19558" y="15805"/>
                </a:lnTo>
                <a:lnTo>
                  <a:pt x="22339" y="10725"/>
                </a:lnTo>
                <a:lnTo>
                  <a:pt x="20370" y="3994"/>
                </a:lnTo>
                <a:lnTo>
                  <a:pt x="15278" y="1200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60107" y="67483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8818" y="0"/>
                </a:moveTo>
                <a:lnTo>
                  <a:pt x="3460" y="2111"/>
                </a:lnTo>
                <a:lnTo>
                  <a:pt x="93" y="6746"/>
                </a:lnTo>
                <a:lnTo>
                  <a:pt x="0" y="13001"/>
                </a:lnTo>
                <a:lnTo>
                  <a:pt x="3382" y="18315"/>
                </a:lnTo>
                <a:lnTo>
                  <a:pt x="8616" y="20558"/>
                </a:lnTo>
                <a:lnTo>
                  <a:pt x="14251" y="19466"/>
                </a:lnTo>
                <a:lnTo>
                  <a:pt x="18834" y="14779"/>
                </a:lnTo>
                <a:lnTo>
                  <a:pt x="21615" y="9699"/>
                </a:lnTo>
                <a:lnTo>
                  <a:pt x="19977" y="4111"/>
                </a:lnTo>
                <a:lnTo>
                  <a:pt x="14884" y="1317"/>
                </a:lnTo>
                <a:lnTo>
                  <a:pt x="88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512546" y="154008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93" y="18321"/>
                </a:lnTo>
                <a:lnTo>
                  <a:pt x="8974" y="20700"/>
                </a:lnTo>
                <a:lnTo>
                  <a:pt x="14857" y="19770"/>
                </a:lnTo>
                <a:lnTo>
                  <a:pt x="19558" y="15160"/>
                </a:lnTo>
                <a:lnTo>
                  <a:pt x="21945" y="10842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296202" y="138625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60" h="21590">
                <a:moveTo>
                  <a:pt x="9251" y="0"/>
                </a:moveTo>
                <a:lnTo>
                  <a:pt x="3924" y="2456"/>
                </a:lnTo>
                <a:lnTo>
                  <a:pt x="454" y="7342"/>
                </a:lnTo>
                <a:lnTo>
                  <a:pt x="0" y="13537"/>
                </a:lnTo>
                <a:lnTo>
                  <a:pt x="3550" y="18803"/>
                </a:lnTo>
                <a:lnTo>
                  <a:pt x="9126" y="20998"/>
                </a:lnTo>
                <a:lnTo>
                  <a:pt x="15028" y="20002"/>
                </a:lnTo>
                <a:lnTo>
                  <a:pt x="19557" y="15696"/>
                </a:lnTo>
                <a:lnTo>
                  <a:pt x="22339" y="10616"/>
                </a:lnTo>
                <a:lnTo>
                  <a:pt x="20358" y="3885"/>
                </a:lnTo>
                <a:lnTo>
                  <a:pt x="15278" y="1091"/>
                </a:lnTo>
                <a:lnTo>
                  <a:pt x="92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152385" y="763141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67"/>
                </a:lnTo>
                <a:lnTo>
                  <a:pt x="154" y="7235"/>
                </a:lnTo>
                <a:lnTo>
                  <a:pt x="0" y="13590"/>
                </a:lnTo>
                <a:lnTo>
                  <a:pt x="3550" y="18857"/>
                </a:lnTo>
                <a:lnTo>
                  <a:pt x="9126" y="21052"/>
                </a:lnTo>
                <a:lnTo>
                  <a:pt x="15028" y="20056"/>
                </a:lnTo>
                <a:lnTo>
                  <a:pt x="19557" y="15749"/>
                </a:lnTo>
                <a:lnTo>
                  <a:pt x="22339" y="10669"/>
                </a:lnTo>
                <a:lnTo>
                  <a:pt x="20370" y="3938"/>
                </a:lnTo>
                <a:lnTo>
                  <a:pt x="15278" y="1144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18553" y="1660350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43" y="18208"/>
                </a:lnTo>
                <a:lnTo>
                  <a:pt x="8783" y="20272"/>
                </a:lnTo>
                <a:lnTo>
                  <a:pt x="14450" y="19145"/>
                </a:lnTo>
                <a:lnTo>
                  <a:pt x="18872" y="14779"/>
                </a:lnTo>
                <a:lnTo>
                  <a:pt x="21653" y="9699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0" name="object 18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1031" y="976502"/>
            <a:ext cx="78460" cy="78486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2355" y="812800"/>
            <a:ext cx="71690" cy="68072"/>
          </a:xfrm>
          <a:prstGeom prst="rect">
            <a:avLst/>
          </a:prstGeom>
        </p:spPr>
      </p:pic>
      <p:sp>
        <p:nvSpPr>
          <p:cNvPr id="182" name="object 182"/>
          <p:cNvSpPr/>
          <p:nvPr/>
        </p:nvSpPr>
        <p:spPr>
          <a:xfrm>
            <a:off x="570328" y="614102"/>
            <a:ext cx="162560" cy="136525"/>
          </a:xfrm>
          <a:custGeom>
            <a:avLst/>
            <a:gdLst/>
            <a:ahLst/>
            <a:cxnLst/>
            <a:rect l="l" t="t" r="r" b="b"/>
            <a:pathLst>
              <a:path w="162559" h="136525">
                <a:moveTo>
                  <a:pt x="104740" y="0"/>
                </a:moveTo>
                <a:lnTo>
                  <a:pt x="55169" y="8830"/>
                </a:lnTo>
                <a:lnTo>
                  <a:pt x="19516" y="24167"/>
                </a:lnTo>
                <a:lnTo>
                  <a:pt x="0" y="63605"/>
                </a:lnTo>
                <a:lnTo>
                  <a:pt x="398" y="82855"/>
                </a:lnTo>
                <a:lnTo>
                  <a:pt x="22570" y="113607"/>
                </a:lnTo>
                <a:lnTo>
                  <a:pt x="51666" y="127323"/>
                </a:lnTo>
                <a:lnTo>
                  <a:pt x="61187" y="131452"/>
                </a:lnTo>
                <a:lnTo>
                  <a:pt x="70978" y="134641"/>
                </a:lnTo>
                <a:lnTo>
                  <a:pt x="80771" y="135949"/>
                </a:lnTo>
                <a:lnTo>
                  <a:pt x="90299" y="134435"/>
                </a:lnTo>
                <a:lnTo>
                  <a:pt x="96980" y="131641"/>
                </a:lnTo>
                <a:lnTo>
                  <a:pt x="102695" y="127831"/>
                </a:lnTo>
                <a:lnTo>
                  <a:pt x="107470" y="122624"/>
                </a:lnTo>
                <a:lnTo>
                  <a:pt x="121050" y="108676"/>
                </a:lnTo>
                <a:lnTo>
                  <a:pt x="133822" y="93906"/>
                </a:lnTo>
                <a:lnTo>
                  <a:pt x="145700" y="78351"/>
                </a:lnTo>
                <a:lnTo>
                  <a:pt x="156593" y="62045"/>
                </a:lnTo>
                <a:lnTo>
                  <a:pt x="162280" y="44102"/>
                </a:lnTo>
                <a:lnTo>
                  <a:pt x="158084" y="27945"/>
                </a:lnTo>
                <a:lnTo>
                  <a:pt x="146465" y="14646"/>
                </a:lnTo>
                <a:lnTo>
                  <a:pt x="129885" y="5276"/>
                </a:lnTo>
                <a:lnTo>
                  <a:pt x="104740" y="0"/>
                </a:lnTo>
                <a:close/>
              </a:path>
            </a:pathLst>
          </a:custGeom>
          <a:solidFill>
            <a:srgbClr val="EAD1A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3" name="object 183"/>
          <p:cNvGrpSpPr/>
          <p:nvPr/>
        </p:nvGrpSpPr>
        <p:grpSpPr>
          <a:xfrm>
            <a:off x="202416" y="406908"/>
            <a:ext cx="326390" cy="526415"/>
            <a:chOff x="202416" y="406908"/>
            <a:chExt cx="326390" cy="526415"/>
          </a:xfrm>
        </p:grpSpPr>
        <p:sp>
          <p:nvSpPr>
            <p:cNvPr id="184" name="object 184"/>
            <p:cNvSpPr/>
            <p:nvPr/>
          </p:nvSpPr>
          <p:spPr>
            <a:xfrm>
              <a:off x="202416" y="662178"/>
              <a:ext cx="290830" cy="271145"/>
            </a:xfrm>
            <a:custGeom>
              <a:avLst/>
              <a:gdLst/>
              <a:ahLst/>
              <a:cxnLst/>
              <a:rect l="l" t="t" r="r" b="b"/>
              <a:pathLst>
                <a:path w="290830" h="271144">
                  <a:moveTo>
                    <a:pt x="128164" y="0"/>
                  </a:moveTo>
                  <a:lnTo>
                    <a:pt x="77056" y="24590"/>
                  </a:lnTo>
                  <a:lnTo>
                    <a:pt x="42533" y="51466"/>
                  </a:lnTo>
                  <a:lnTo>
                    <a:pt x="14479" y="85401"/>
                  </a:lnTo>
                  <a:lnTo>
                    <a:pt x="0" y="126585"/>
                  </a:lnTo>
                  <a:lnTo>
                    <a:pt x="465" y="148462"/>
                  </a:lnTo>
                  <a:lnTo>
                    <a:pt x="22114" y="194468"/>
                  </a:lnTo>
                  <a:lnTo>
                    <a:pt x="59774" y="231521"/>
                  </a:lnTo>
                  <a:lnTo>
                    <a:pt x="102969" y="262310"/>
                  </a:lnTo>
                  <a:lnTo>
                    <a:pt x="151536" y="270922"/>
                  </a:lnTo>
                  <a:lnTo>
                    <a:pt x="167776" y="269458"/>
                  </a:lnTo>
                  <a:lnTo>
                    <a:pt x="206868" y="262439"/>
                  </a:lnTo>
                  <a:lnTo>
                    <a:pt x="249169" y="229235"/>
                  </a:lnTo>
                  <a:lnTo>
                    <a:pt x="267846" y="212010"/>
                  </a:lnTo>
                  <a:lnTo>
                    <a:pt x="276407" y="202963"/>
                  </a:lnTo>
                  <a:lnTo>
                    <a:pt x="283561" y="192786"/>
                  </a:lnTo>
                  <a:lnTo>
                    <a:pt x="290367" y="167399"/>
                  </a:lnTo>
                  <a:lnTo>
                    <a:pt x="288500" y="137620"/>
                  </a:lnTo>
                  <a:lnTo>
                    <a:pt x="279219" y="109007"/>
                  </a:lnTo>
                  <a:lnTo>
                    <a:pt x="263787" y="87122"/>
                  </a:lnTo>
                  <a:lnTo>
                    <a:pt x="240746" y="71453"/>
                  </a:lnTo>
                  <a:lnTo>
                    <a:pt x="215340" y="59118"/>
                  </a:lnTo>
                  <a:lnTo>
                    <a:pt x="189939" y="45831"/>
                  </a:lnTo>
                  <a:lnTo>
                    <a:pt x="166911" y="27305"/>
                  </a:lnTo>
                  <a:lnTo>
                    <a:pt x="158466" y="18162"/>
                  </a:lnTo>
                  <a:lnTo>
                    <a:pt x="149466" y="9509"/>
                  </a:lnTo>
                  <a:lnTo>
                    <a:pt x="139503" y="2926"/>
                  </a:lnTo>
                  <a:lnTo>
                    <a:pt x="12816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2690" y="406908"/>
              <a:ext cx="182336" cy="23406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007" y="541655"/>
              <a:ext cx="83422" cy="80137"/>
            </a:xfrm>
            <a:prstGeom prst="rect">
              <a:avLst/>
            </a:prstGeom>
          </p:spPr>
        </p:pic>
      </p:grpSp>
      <p:pic>
        <p:nvPicPr>
          <p:cNvPr id="187" name="object 18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1344" y="365377"/>
            <a:ext cx="188134" cy="158700"/>
          </a:xfrm>
          <a:prstGeom prst="rect">
            <a:avLst/>
          </a:prstGeom>
        </p:spPr>
      </p:pic>
      <p:grpSp>
        <p:nvGrpSpPr>
          <p:cNvPr id="188" name="object 188"/>
          <p:cNvGrpSpPr/>
          <p:nvPr/>
        </p:nvGrpSpPr>
        <p:grpSpPr>
          <a:xfrm>
            <a:off x="832103" y="1185672"/>
            <a:ext cx="7477759" cy="1939289"/>
            <a:chOff x="832103" y="1185672"/>
            <a:chExt cx="7477759" cy="1939289"/>
          </a:xfrm>
        </p:grpSpPr>
        <p:sp>
          <p:nvSpPr>
            <p:cNvPr id="189" name="object 189"/>
            <p:cNvSpPr/>
            <p:nvPr/>
          </p:nvSpPr>
          <p:spPr>
            <a:xfrm>
              <a:off x="6396355" y="1705483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0" y="0"/>
                  </a:moveTo>
                  <a:lnTo>
                    <a:pt x="1778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07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2103" y="1185672"/>
              <a:ext cx="7477506" cy="1939289"/>
            </a:xfrm>
            <a:prstGeom prst="rect">
              <a:avLst/>
            </a:prstGeom>
          </p:spPr>
        </p:pic>
      </p:grpSp>
      <p:sp>
        <p:nvSpPr>
          <p:cNvPr id="191" name="object 191"/>
          <p:cNvSpPr txBox="1">
            <a:spLocks noGrp="1"/>
          </p:cNvSpPr>
          <p:nvPr>
            <p:ph type="title"/>
          </p:nvPr>
        </p:nvSpPr>
        <p:spPr>
          <a:xfrm>
            <a:off x="1212900" y="431419"/>
            <a:ext cx="671766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45"/>
              <a:t>Successful</a:t>
            </a:r>
            <a:r>
              <a:rPr dirty="0" sz="2400" spc="-195"/>
              <a:t> </a:t>
            </a:r>
            <a:r>
              <a:rPr dirty="0" sz="2400" spc="-350"/>
              <a:t>Drone</a:t>
            </a:r>
            <a:r>
              <a:rPr dirty="0" sz="2400" spc="-225"/>
              <a:t> </a:t>
            </a:r>
            <a:r>
              <a:rPr dirty="0" sz="2400" spc="-275"/>
              <a:t>Ship</a:t>
            </a:r>
            <a:r>
              <a:rPr dirty="0" sz="2400" spc="-215"/>
              <a:t> </a:t>
            </a:r>
            <a:r>
              <a:rPr dirty="0" sz="2400" spc="-315"/>
              <a:t>Landing</a:t>
            </a:r>
            <a:r>
              <a:rPr dirty="0" sz="2400" spc="-204"/>
              <a:t> </a:t>
            </a:r>
            <a:r>
              <a:rPr dirty="0" sz="2400" spc="-310"/>
              <a:t>with</a:t>
            </a:r>
            <a:r>
              <a:rPr dirty="0" sz="2400" spc="-220"/>
              <a:t> </a:t>
            </a:r>
            <a:r>
              <a:rPr dirty="0" sz="2400" spc="-335"/>
              <a:t>Payload</a:t>
            </a:r>
            <a:r>
              <a:rPr dirty="0" sz="2400" spc="-220"/>
              <a:t> </a:t>
            </a:r>
            <a:r>
              <a:rPr dirty="0" sz="2400" spc="-365"/>
              <a:t>between</a:t>
            </a:r>
            <a:r>
              <a:rPr dirty="0" sz="2400" spc="-220"/>
              <a:t> </a:t>
            </a:r>
            <a:r>
              <a:rPr dirty="0" sz="2400" spc="-285"/>
              <a:t>4000</a:t>
            </a:r>
            <a:r>
              <a:rPr dirty="0" sz="2400" spc="-204"/>
              <a:t> </a:t>
            </a:r>
            <a:r>
              <a:rPr dirty="0" sz="2400" spc="-470"/>
              <a:t>&amp;</a:t>
            </a:r>
            <a:r>
              <a:rPr dirty="0" sz="2400" spc="-229"/>
              <a:t> </a:t>
            </a:r>
            <a:r>
              <a:rPr dirty="0" sz="2400" spc="-280"/>
              <a:t>6000</a:t>
            </a:r>
            <a:endParaRPr sz="2400"/>
          </a:p>
        </p:txBody>
      </p:sp>
      <p:sp>
        <p:nvSpPr>
          <p:cNvPr id="192" name="object 192"/>
          <p:cNvSpPr txBox="1"/>
          <p:nvPr/>
        </p:nvSpPr>
        <p:spPr>
          <a:xfrm>
            <a:off x="984910" y="3146551"/>
            <a:ext cx="711263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90">
                <a:solidFill>
                  <a:srgbClr val="D3DCFF"/>
                </a:solidFill>
                <a:latin typeface="Roboto"/>
                <a:cs typeface="Roboto"/>
              </a:rPr>
              <a:t>ľhis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queíy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íetuíns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fouí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boosteí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veísions</a:t>
            </a:r>
            <a:r>
              <a:rPr dirty="0" sz="1200" spc="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that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had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successful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díone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ship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landings</a:t>
            </a:r>
            <a:r>
              <a:rPr dirty="0" sz="1200" spc="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and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a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payload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mass </a:t>
            </a:r>
            <a:r>
              <a:rPr dirty="0" sz="1200" spc="-28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between 4000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and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6000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30">
                <a:solidFill>
                  <a:srgbClr val="D3DCFF"/>
                </a:solidFill>
                <a:latin typeface="Roboto"/>
                <a:cs typeface="Roboto"/>
              </a:rPr>
              <a:t>non-inclusively.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77595" y="1257300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897" y="0"/>
                </a:moveTo>
                <a:lnTo>
                  <a:pt x="36563" y="37211"/>
                </a:lnTo>
                <a:lnTo>
                  <a:pt x="0" y="42672"/>
                </a:lnTo>
                <a:lnTo>
                  <a:pt x="36563" y="48133"/>
                </a:lnTo>
                <a:lnTo>
                  <a:pt x="41897" y="85344"/>
                </a:lnTo>
                <a:lnTo>
                  <a:pt x="47256" y="48133"/>
                </a:lnTo>
                <a:lnTo>
                  <a:pt x="83820" y="42672"/>
                </a:lnTo>
                <a:lnTo>
                  <a:pt x="47256" y="37211"/>
                </a:lnTo>
                <a:lnTo>
                  <a:pt x="4189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7148" y="85496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19" y="0"/>
                </a:moveTo>
                <a:lnTo>
                  <a:pt x="37388" y="37464"/>
                </a:lnTo>
                <a:lnTo>
                  <a:pt x="0" y="42672"/>
                </a:lnTo>
                <a:lnTo>
                  <a:pt x="37388" y="48133"/>
                </a:lnTo>
                <a:lnTo>
                  <a:pt x="42519" y="85344"/>
                </a:lnTo>
                <a:lnTo>
                  <a:pt x="47929" y="48133"/>
                </a:lnTo>
                <a:lnTo>
                  <a:pt x="85318" y="42672"/>
                </a:lnTo>
                <a:lnTo>
                  <a:pt x="47929" y="37464"/>
                </a:lnTo>
                <a:lnTo>
                  <a:pt x="425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631390" y="1395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1262" y="0"/>
                </a:moveTo>
                <a:lnTo>
                  <a:pt x="9362" y="4185"/>
                </a:lnTo>
                <a:lnTo>
                  <a:pt x="1307" y="15001"/>
                </a:lnTo>
                <a:lnTo>
                  <a:pt x="0" y="23879"/>
                </a:lnTo>
                <a:lnTo>
                  <a:pt x="2085" y="32210"/>
                </a:lnTo>
                <a:lnTo>
                  <a:pt x="7147" y="39112"/>
                </a:lnTo>
                <a:lnTo>
                  <a:pt x="14769" y="43703"/>
                </a:lnTo>
                <a:lnTo>
                  <a:pt x="28221" y="44243"/>
                </a:lnTo>
                <a:lnTo>
                  <a:pt x="38852" y="37639"/>
                </a:lnTo>
                <a:lnTo>
                  <a:pt x="44362" y="26416"/>
                </a:lnTo>
                <a:lnTo>
                  <a:pt x="42455" y="13096"/>
                </a:lnTo>
                <a:lnTo>
                  <a:pt x="33472" y="2839"/>
                </a:lnTo>
                <a:lnTo>
                  <a:pt x="21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19410" y="437911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1625" y="0"/>
                </a:moveTo>
                <a:lnTo>
                  <a:pt x="9485" y="3919"/>
                </a:lnTo>
                <a:lnTo>
                  <a:pt x="1273" y="14589"/>
                </a:lnTo>
                <a:lnTo>
                  <a:pt x="0" y="23512"/>
                </a:lnTo>
                <a:lnTo>
                  <a:pt x="2035" y="32067"/>
                </a:lnTo>
                <a:lnTo>
                  <a:pt x="7024" y="39217"/>
                </a:lnTo>
                <a:lnTo>
                  <a:pt x="14608" y="43926"/>
                </a:lnTo>
                <a:lnTo>
                  <a:pt x="28487" y="44549"/>
                </a:lnTo>
                <a:lnTo>
                  <a:pt x="39437" y="37766"/>
                </a:lnTo>
                <a:lnTo>
                  <a:pt x="45148" y="26316"/>
                </a:lnTo>
                <a:lnTo>
                  <a:pt x="43310" y="12938"/>
                </a:lnTo>
                <a:lnTo>
                  <a:pt x="34099" y="2962"/>
                </a:lnTo>
                <a:lnTo>
                  <a:pt x="216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352790" y="522150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4">
                <a:moveTo>
                  <a:pt x="3363" y="0"/>
                </a:moveTo>
                <a:lnTo>
                  <a:pt x="888" y="1597"/>
                </a:lnTo>
                <a:lnTo>
                  <a:pt x="0" y="4010"/>
                </a:lnTo>
                <a:lnTo>
                  <a:pt x="1777" y="6423"/>
                </a:lnTo>
                <a:lnTo>
                  <a:pt x="3809" y="7947"/>
                </a:lnTo>
                <a:lnTo>
                  <a:pt x="6693" y="7044"/>
                </a:lnTo>
                <a:lnTo>
                  <a:pt x="5921" y="3105"/>
                </a:lnTo>
                <a:lnTo>
                  <a:pt x="33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360918" y="27485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366" y="0"/>
                </a:moveTo>
                <a:lnTo>
                  <a:pt x="5695" y="1901"/>
                </a:lnTo>
                <a:lnTo>
                  <a:pt x="1904" y="6826"/>
                </a:lnTo>
                <a:lnTo>
                  <a:pt x="0" y="12287"/>
                </a:lnTo>
                <a:lnTo>
                  <a:pt x="2921" y="18637"/>
                </a:lnTo>
                <a:lnTo>
                  <a:pt x="8381" y="20542"/>
                </a:lnTo>
                <a:lnTo>
                  <a:pt x="14642" y="20796"/>
                </a:lnTo>
                <a:lnTo>
                  <a:pt x="19700" y="17621"/>
                </a:lnTo>
                <a:lnTo>
                  <a:pt x="22401" y="12255"/>
                </a:lnTo>
                <a:lnTo>
                  <a:pt x="21589" y="5937"/>
                </a:lnTo>
                <a:lnTo>
                  <a:pt x="17228" y="1289"/>
                </a:lnTo>
                <a:lnTo>
                  <a:pt x="11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594852" y="540178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1080" y="0"/>
                </a:moveTo>
                <a:lnTo>
                  <a:pt x="5683" y="1922"/>
                </a:lnTo>
                <a:lnTo>
                  <a:pt x="1904" y="7191"/>
                </a:lnTo>
                <a:lnTo>
                  <a:pt x="0" y="12652"/>
                </a:lnTo>
                <a:lnTo>
                  <a:pt x="2413" y="17986"/>
                </a:lnTo>
                <a:lnTo>
                  <a:pt x="7874" y="20018"/>
                </a:lnTo>
                <a:lnTo>
                  <a:pt x="14095" y="20318"/>
                </a:lnTo>
                <a:lnTo>
                  <a:pt x="19065" y="17367"/>
                </a:lnTo>
                <a:lnTo>
                  <a:pt x="21679" y="12249"/>
                </a:lnTo>
                <a:lnTo>
                  <a:pt x="20827" y="6048"/>
                </a:lnTo>
                <a:lnTo>
                  <a:pt x="16621" y="1387"/>
                </a:lnTo>
                <a:lnTo>
                  <a:pt x="110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093836" y="52936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461" y="0"/>
                </a:moveTo>
                <a:lnTo>
                  <a:pt x="5766" y="1901"/>
                </a:lnTo>
                <a:lnTo>
                  <a:pt x="1905" y="6826"/>
                </a:lnTo>
                <a:lnTo>
                  <a:pt x="0" y="12287"/>
                </a:lnTo>
                <a:lnTo>
                  <a:pt x="3048" y="18637"/>
                </a:lnTo>
                <a:lnTo>
                  <a:pt x="8509" y="20542"/>
                </a:lnTo>
                <a:lnTo>
                  <a:pt x="14714" y="20796"/>
                </a:lnTo>
                <a:lnTo>
                  <a:pt x="19764" y="17621"/>
                </a:lnTo>
                <a:lnTo>
                  <a:pt x="22457" y="12255"/>
                </a:lnTo>
                <a:lnTo>
                  <a:pt x="21590" y="5937"/>
                </a:lnTo>
                <a:lnTo>
                  <a:pt x="17299" y="1289"/>
                </a:lnTo>
                <a:lnTo>
                  <a:pt x="114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08493" y="261620"/>
            <a:ext cx="84200" cy="84200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9084051" y="105168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20131" y="44565"/>
                </a:lnTo>
                <a:lnTo>
                  <a:pt x="32658" y="41814"/>
                </a:lnTo>
                <a:lnTo>
                  <a:pt x="41876" y="33016"/>
                </a:lnTo>
                <a:lnTo>
                  <a:pt x="44580" y="19812"/>
                </a:lnTo>
                <a:lnTo>
                  <a:pt x="41808" y="11340"/>
                </a:lnTo>
                <a:lnTo>
                  <a:pt x="36024" y="4810"/>
                </a:lnTo>
                <a:lnTo>
                  <a:pt x="28168" y="827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536174" y="565023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19992" y="44942"/>
                </a:lnTo>
                <a:lnTo>
                  <a:pt x="32214" y="42163"/>
                </a:lnTo>
                <a:lnTo>
                  <a:pt x="41126" y="33194"/>
                </a:lnTo>
                <a:lnTo>
                  <a:pt x="43691" y="19938"/>
                </a:lnTo>
                <a:lnTo>
                  <a:pt x="41058" y="11394"/>
                </a:lnTo>
                <a:lnTo>
                  <a:pt x="35579" y="4825"/>
                </a:lnTo>
                <a:lnTo>
                  <a:pt x="28029" y="829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452346" y="134112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19823" y="0"/>
                </a:moveTo>
                <a:lnTo>
                  <a:pt x="7040" y="5470"/>
                </a:lnTo>
                <a:lnTo>
                  <a:pt x="138" y="16335"/>
                </a:lnTo>
                <a:lnTo>
                  <a:pt x="0" y="29128"/>
                </a:lnTo>
                <a:lnTo>
                  <a:pt x="7504" y="40386"/>
                </a:lnTo>
                <a:lnTo>
                  <a:pt x="20121" y="45400"/>
                </a:lnTo>
                <a:lnTo>
                  <a:pt x="32619" y="42687"/>
                </a:lnTo>
                <a:lnTo>
                  <a:pt x="41830" y="33903"/>
                </a:lnTo>
                <a:lnTo>
                  <a:pt x="44588" y="20700"/>
                </a:lnTo>
                <a:lnTo>
                  <a:pt x="41880" y="12090"/>
                </a:lnTo>
                <a:lnTo>
                  <a:pt x="36349" y="5254"/>
                </a:lnTo>
                <a:lnTo>
                  <a:pt x="28747" y="966"/>
                </a:lnTo>
                <a:lnTo>
                  <a:pt x="19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997822" y="872236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59" h="9525">
                <a:moveTo>
                  <a:pt x="7238" y="0"/>
                </a:moveTo>
                <a:lnTo>
                  <a:pt x="4825" y="253"/>
                </a:lnTo>
                <a:lnTo>
                  <a:pt x="2412" y="508"/>
                </a:lnTo>
                <a:lnTo>
                  <a:pt x="0" y="2412"/>
                </a:lnTo>
                <a:lnTo>
                  <a:pt x="380" y="4825"/>
                </a:lnTo>
                <a:lnTo>
                  <a:pt x="634" y="7365"/>
                </a:lnTo>
                <a:lnTo>
                  <a:pt x="3301" y="9525"/>
                </a:lnTo>
                <a:lnTo>
                  <a:pt x="8254" y="9016"/>
                </a:lnTo>
                <a:lnTo>
                  <a:pt x="9651" y="6350"/>
                </a:lnTo>
                <a:lnTo>
                  <a:pt x="9144" y="1397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608907" y="13716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2200" y="0"/>
                </a:moveTo>
                <a:lnTo>
                  <a:pt x="0" y="2049"/>
                </a:lnTo>
                <a:lnTo>
                  <a:pt x="2407" y="5254"/>
                </a:lnTo>
                <a:lnTo>
                  <a:pt x="6076" y="6911"/>
                </a:lnTo>
                <a:lnTo>
                  <a:pt x="7661" y="4318"/>
                </a:lnTo>
                <a:lnTo>
                  <a:pt x="7407" y="1905"/>
                </a:lnTo>
                <a:lnTo>
                  <a:pt x="4740" y="508"/>
                </a:lnTo>
                <a:lnTo>
                  <a:pt x="22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58792" y="43865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4613" y="0"/>
                </a:moveTo>
                <a:lnTo>
                  <a:pt x="2200" y="253"/>
                </a:lnTo>
                <a:lnTo>
                  <a:pt x="0" y="2303"/>
                </a:lnTo>
                <a:lnTo>
                  <a:pt x="2407" y="5508"/>
                </a:lnTo>
                <a:lnTo>
                  <a:pt x="6076" y="7165"/>
                </a:lnTo>
                <a:lnTo>
                  <a:pt x="7661" y="4571"/>
                </a:lnTo>
                <a:lnTo>
                  <a:pt x="7407" y="2158"/>
                </a:lnTo>
                <a:lnTo>
                  <a:pt x="46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007093" y="65976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7238" y="0"/>
                </a:moveTo>
                <a:lnTo>
                  <a:pt x="4699" y="254"/>
                </a:lnTo>
                <a:lnTo>
                  <a:pt x="2285" y="1270"/>
                </a:lnTo>
                <a:lnTo>
                  <a:pt x="1777" y="3810"/>
                </a:lnTo>
                <a:lnTo>
                  <a:pt x="0" y="10668"/>
                </a:lnTo>
                <a:lnTo>
                  <a:pt x="10159" y="12192"/>
                </a:lnTo>
                <a:lnTo>
                  <a:pt x="10286" y="5461"/>
                </a:lnTo>
                <a:lnTo>
                  <a:pt x="10795" y="2921"/>
                </a:lnTo>
                <a:lnTo>
                  <a:pt x="9778" y="508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692477" y="22999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769" y="0"/>
                </a:moveTo>
                <a:lnTo>
                  <a:pt x="9054" y="635"/>
                </a:lnTo>
                <a:lnTo>
                  <a:pt x="3305" y="3127"/>
                </a:lnTo>
                <a:lnTo>
                  <a:pt x="117" y="8191"/>
                </a:lnTo>
                <a:lnTo>
                  <a:pt x="0" y="14208"/>
                </a:lnTo>
                <a:lnTo>
                  <a:pt x="3466" y="19557"/>
                </a:lnTo>
                <a:lnTo>
                  <a:pt x="9417" y="21822"/>
                </a:lnTo>
                <a:lnTo>
                  <a:pt x="15261" y="20431"/>
                </a:lnTo>
                <a:lnTo>
                  <a:pt x="19557" y="16254"/>
                </a:lnTo>
                <a:lnTo>
                  <a:pt x="20865" y="10160"/>
                </a:lnTo>
                <a:lnTo>
                  <a:pt x="20230" y="4444"/>
                </a:lnTo>
                <a:lnTo>
                  <a:pt x="147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367248" y="92836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278" y="21131"/>
                </a:lnTo>
                <a:lnTo>
                  <a:pt x="14847" y="19986"/>
                </a:lnTo>
                <a:lnTo>
                  <a:pt x="18843" y="15865"/>
                </a:lnTo>
                <a:lnTo>
                  <a:pt x="19958" y="9398"/>
                </a:lnTo>
                <a:lnTo>
                  <a:pt x="19323" y="3683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738723" y="887983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417" y="21131"/>
                </a:lnTo>
                <a:lnTo>
                  <a:pt x="15291" y="19986"/>
                </a:lnTo>
                <a:lnTo>
                  <a:pt x="19593" y="15865"/>
                </a:lnTo>
                <a:lnTo>
                  <a:pt x="20847" y="9398"/>
                </a:lnTo>
                <a:lnTo>
                  <a:pt x="20339" y="4444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473850" y="88442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48" y="0"/>
                </a:moveTo>
                <a:lnTo>
                  <a:pt x="8733" y="635"/>
                </a:lnTo>
                <a:lnTo>
                  <a:pt x="3091" y="3107"/>
                </a:lnTo>
                <a:lnTo>
                  <a:pt x="81" y="8127"/>
                </a:lnTo>
                <a:lnTo>
                  <a:pt x="0" y="14100"/>
                </a:lnTo>
                <a:lnTo>
                  <a:pt x="3145" y="19431"/>
                </a:lnTo>
                <a:lnTo>
                  <a:pt x="9096" y="21768"/>
                </a:lnTo>
                <a:lnTo>
                  <a:pt x="14940" y="20415"/>
                </a:lnTo>
                <a:lnTo>
                  <a:pt x="19236" y="16252"/>
                </a:lnTo>
                <a:lnTo>
                  <a:pt x="20544" y="10160"/>
                </a:lnTo>
                <a:lnTo>
                  <a:pt x="19909" y="4445"/>
                </a:lnTo>
                <a:lnTo>
                  <a:pt x="144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894353" y="926464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823" y="0"/>
                </a:moveTo>
                <a:lnTo>
                  <a:pt x="9108" y="635"/>
                </a:lnTo>
                <a:lnTo>
                  <a:pt x="3341" y="3006"/>
                </a:lnTo>
                <a:lnTo>
                  <a:pt x="123" y="7794"/>
                </a:lnTo>
                <a:lnTo>
                  <a:pt x="0" y="13511"/>
                </a:lnTo>
                <a:lnTo>
                  <a:pt x="3520" y="18669"/>
                </a:lnTo>
                <a:lnTo>
                  <a:pt x="9296" y="21024"/>
                </a:lnTo>
                <a:lnTo>
                  <a:pt x="14870" y="19700"/>
                </a:lnTo>
                <a:lnTo>
                  <a:pt x="18897" y="15543"/>
                </a:lnTo>
                <a:lnTo>
                  <a:pt x="20030" y="9398"/>
                </a:lnTo>
                <a:lnTo>
                  <a:pt x="19395" y="3683"/>
                </a:lnTo>
                <a:lnTo>
                  <a:pt x="14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40672" y="40386"/>
            <a:ext cx="88900" cy="88900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8916161" y="609117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3074" y="0"/>
                </a:moveTo>
                <a:lnTo>
                  <a:pt x="10731" y="3482"/>
                </a:lnTo>
                <a:lnTo>
                  <a:pt x="2008" y="12989"/>
                </a:lnTo>
                <a:lnTo>
                  <a:pt x="0" y="26771"/>
                </a:lnTo>
                <a:lnTo>
                  <a:pt x="3270" y="35059"/>
                </a:lnTo>
                <a:lnTo>
                  <a:pt x="9398" y="41265"/>
                </a:lnTo>
                <a:lnTo>
                  <a:pt x="17430" y="44827"/>
                </a:lnTo>
                <a:lnTo>
                  <a:pt x="26416" y="45186"/>
                </a:lnTo>
                <a:lnTo>
                  <a:pt x="38477" y="39153"/>
                </a:lnTo>
                <a:lnTo>
                  <a:pt x="44608" y="27977"/>
                </a:lnTo>
                <a:lnTo>
                  <a:pt x="44025" y="15182"/>
                </a:lnTo>
                <a:lnTo>
                  <a:pt x="35941" y="4292"/>
                </a:lnTo>
                <a:lnTo>
                  <a:pt x="230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835897" y="798502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1446" y="0"/>
                </a:moveTo>
                <a:lnTo>
                  <a:pt x="0" y="2613"/>
                </a:lnTo>
                <a:lnTo>
                  <a:pt x="1143" y="5026"/>
                </a:lnTo>
                <a:lnTo>
                  <a:pt x="3175" y="7185"/>
                </a:lnTo>
                <a:lnTo>
                  <a:pt x="5715" y="6804"/>
                </a:lnTo>
                <a:lnTo>
                  <a:pt x="7768" y="4631"/>
                </a:lnTo>
                <a:lnTo>
                  <a:pt x="5191" y="1518"/>
                </a:lnTo>
                <a:lnTo>
                  <a:pt x="14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068816" y="819979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840" y="0"/>
                </a:moveTo>
                <a:lnTo>
                  <a:pt x="5064" y="1678"/>
                </a:lnTo>
                <a:lnTo>
                  <a:pt x="978" y="6072"/>
                </a:lnTo>
                <a:lnTo>
                  <a:pt x="0" y="12251"/>
                </a:lnTo>
                <a:lnTo>
                  <a:pt x="1015" y="17966"/>
                </a:lnTo>
                <a:lnTo>
                  <a:pt x="6603" y="22030"/>
                </a:lnTo>
                <a:lnTo>
                  <a:pt x="12318" y="21141"/>
                </a:lnTo>
                <a:lnTo>
                  <a:pt x="17908" y="18341"/>
                </a:lnTo>
                <a:lnTo>
                  <a:pt x="20843" y="13124"/>
                </a:lnTo>
                <a:lnTo>
                  <a:pt x="20659" y="7121"/>
                </a:lnTo>
                <a:lnTo>
                  <a:pt x="16890" y="1964"/>
                </a:lnTo>
                <a:lnTo>
                  <a:pt x="108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852027" y="541702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0144" y="0"/>
                </a:moveTo>
                <a:lnTo>
                  <a:pt x="4667" y="1635"/>
                </a:lnTo>
                <a:lnTo>
                  <a:pt x="857" y="5984"/>
                </a:lnTo>
                <a:lnTo>
                  <a:pt x="0" y="12144"/>
                </a:lnTo>
                <a:lnTo>
                  <a:pt x="1016" y="17859"/>
                </a:lnTo>
                <a:lnTo>
                  <a:pt x="5715" y="21288"/>
                </a:lnTo>
                <a:lnTo>
                  <a:pt x="11429" y="20399"/>
                </a:lnTo>
                <a:lnTo>
                  <a:pt x="17341" y="17611"/>
                </a:lnTo>
                <a:lnTo>
                  <a:pt x="20240" y="12668"/>
                </a:lnTo>
                <a:lnTo>
                  <a:pt x="19877" y="6986"/>
                </a:lnTo>
                <a:lnTo>
                  <a:pt x="16001" y="1984"/>
                </a:lnTo>
                <a:lnTo>
                  <a:pt x="10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769222" y="103517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715" y="0"/>
                </a:moveTo>
                <a:lnTo>
                  <a:pt x="4952" y="1641"/>
                </a:lnTo>
                <a:lnTo>
                  <a:pt x="904" y="6020"/>
                </a:lnTo>
                <a:lnTo>
                  <a:pt x="0" y="12197"/>
                </a:lnTo>
                <a:lnTo>
                  <a:pt x="888" y="17912"/>
                </a:lnTo>
                <a:lnTo>
                  <a:pt x="6476" y="22103"/>
                </a:lnTo>
                <a:lnTo>
                  <a:pt x="12319" y="21087"/>
                </a:lnTo>
                <a:lnTo>
                  <a:pt x="17835" y="18289"/>
                </a:lnTo>
                <a:lnTo>
                  <a:pt x="20732" y="13086"/>
                </a:lnTo>
                <a:lnTo>
                  <a:pt x="20534" y="7121"/>
                </a:lnTo>
                <a:lnTo>
                  <a:pt x="16763" y="2037"/>
                </a:lnTo>
                <a:lnTo>
                  <a:pt x="10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1" name="object 11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57436" y="1099692"/>
            <a:ext cx="88392" cy="88392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8442070" y="1046976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2181" y="0"/>
                </a:moveTo>
                <a:lnTo>
                  <a:pt x="9969" y="3821"/>
                </a:lnTo>
                <a:lnTo>
                  <a:pt x="1567" y="13358"/>
                </a:lnTo>
                <a:lnTo>
                  <a:pt x="0" y="26681"/>
                </a:lnTo>
                <a:lnTo>
                  <a:pt x="3456" y="34903"/>
                </a:lnTo>
                <a:lnTo>
                  <a:pt x="9747" y="40921"/>
                </a:lnTo>
                <a:lnTo>
                  <a:pt x="17895" y="44201"/>
                </a:lnTo>
                <a:lnTo>
                  <a:pt x="26924" y="44207"/>
                </a:lnTo>
                <a:lnTo>
                  <a:pt x="38786" y="37915"/>
                </a:lnTo>
                <a:lnTo>
                  <a:pt x="44576" y="26824"/>
                </a:lnTo>
                <a:lnTo>
                  <a:pt x="43604" y="14329"/>
                </a:lnTo>
                <a:lnTo>
                  <a:pt x="35178" y="3821"/>
                </a:lnTo>
                <a:lnTo>
                  <a:pt x="221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9030716" y="148407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1484" y="0"/>
                </a:moveTo>
                <a:lnTo>
                  <a:pt x="9540" y="3790"/>
                </a:lnTo>
                <a:lnTo>
                  <a:pt x="1430" y="13485"/>
                </a:lnTo>
                <a:lnTo>
                  <a:pt x="0" y="26967"/>
                </a:lnTo>
                <a:lnTo>
                  <a:pt x="3411" y="35208"/>
                </a:lnTo>
                <a:lnTo>
                  <a:pt x="9477" y="41271"/>
                </a:lnTo>
                <a:lnTo>
                  <a:pt x="17377" y="44594"/>
                </a:lnTo>
                <a:lnTo>
                  <a:pt x="26288" y="44620"/>
                </a:lnTo>
                <a:lnTo>
                  <a:pt x="38078" y="38274"/>
                </a:lnTo>
                <a:lnTo>
                  <a:pt x="43830" y="27189"/>
                </a:lnTo>
                <a:lnTo>
                  <a:pt x="42844" y="14724"/>
                </a:lnTo>
                <a:lnTo>
                  <a:pt x="34416" y="4234"/>
                </a:lnTo>
                <a:lnTo>
                  <a:pt x="21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579357" y="1251711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6096" y="0"/>
                </a:moveTo>
                <a:lnTo>
                  <a:pt x="3683" y="508"/>
                </a:lnTo>
                <a:lnTo>
                  <a:pt x="1143" y="1015"/>
                </a:lnTo>
                <a:lnTo>
                  <a:pt x="0" y="3683"/>
                </a:lnTo>
                <a:lnTo>
                  <a:pt x="508" y="6096"/>
                </a:lnTo>
                <a:lnTo>
                  <a:pt x="1016" y="8636"/>
                </a:lnTo>
                <a:lnTo>
                  <a:pt x="2921" y="9905"/>
                </a:lnTo>
                <a:lnTo>
                  <a:pt x="5334" y="9398"/>
                </a:lnTo>
                <a:lnTo>
                  <a:pt x="7874" y="9016"/>
                </a:lnTo>
                <a:lnTo>
                  <a:pt x="9906" y="6858"/>
                </a:lnTo>
                <a:lnTo>
                  <a:pt x="9525" y="4445"/>
                </a:lnTo>
                <a:lnTo>
                  <a:pt x="9017" y="2032"/>
                </a:lnTo>
                <a:lnTo>
                  <a:pt x="6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043289" y="2076227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285" y="0"/>
                </a:moveTo>
                <a:lnTo>
                  <a:pt x="0" y="2635"/>
                </a:lnTo>
                <a:lnTo>
                  <a:pt x="380" y="5175"/>
                </a:lnTo>
                <a:lnTo>
                  <a:pt x="3175" y="6318"/>
                </a:lnTo>
                <a:lnTo>
                  <a:pt x="5714" y="6572"/>
                </a:lnTo>
                <a:lnTo>
                  <a:pt x="7715" y="4349"/>
                </a:lnTo>
                <a:lnTo>
                  <a:pt x="5048" y="1365"/>
                </a:lnTo>
                <a:lnTo>
                  <a:pt x="12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657970" y="168290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1341" y="0"/>
                </a:moveTo>
                <a:lnTo>
                  <a:pt x="0" y="2635"/>
                </a:lnTo>
                <a:lnTo>
                  <a:pt x="380" y="5048"/>
                </a:lnTo>
                <a:lnTo>
                  <a:pt x="3301" y="7080"/>
                </a:lnTo>
                <a:lnTo>
                  <a:pt x="5842" y="6572"/>
                </a:lnTo>
                <a:lnTo>
                  <a:pt x="7786" y="4349"/>
                </a:lnTo>
                <a:lnTo>
                  <a:pt x="5111" y="1365"/>
                </a:lnTo>
                <a:lnTo>
                  <a:pt x="13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587485" y="1462150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5">
                <a:moveTo>
                  <a:pt x="0" y="0"/>
                </a:moveTo>
                <a:lnTo>
                  <a:pt x="508" y="6731"/>
                </a:lnTo>
                <a:lnTo>
                  <a:pt x="127" y="9271"/>
                </a:lnTo>
                <a:lnTo>
                  <a:pt x="1397" y="11557"/>
                </a:lnTo>
                <a:lnTo>
                  <a:pt x="4064" y="11937"/>
                </a:lnTo>
                <a:lnTo>
                  <a:pt x="6477" y="11429"/>
                </a:lnTo>
                <a:lnTo>
                  <a:pt x="8763" y="10160"/>
                </a:lnTo>
                <a:lnTo>
                  <a:pt x="9144" y="7620"/>
                </a:lnTo>
                <a:lnTo>
                  <a:pt x="10287" y="635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927592" y="1853455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12" y="0"/>
                </a:moveTo>
                <a:lnTo>
                  <a:pt x="4683" y="1871"/>
                </a:lnTo>
                <a:lnTo>
                  <a:pt x="740" y="6385"/>
                </a:lnTo>
                <a:lnTo>
                  <a:pt x="0" y="12555"/>
                </a:lnTo>
                <a:lnTo>
                  <a:pt x="1142" y="18270"/>
                </a:lnTo>
                <a:lnTo>
                  <a:pt x="6984" y="22207"/>
                </a:lnTo>
                <a:lnTo>
                  <a:pt x="12700" y="21064"/>
                </a:lnTo>
                <a:lnTo>
                  <a:pt x="18135" y="18030"/>
                </a:lnTo>
                <a:lnTo>
                  <a:pt x="20843" y="12698"/>
                </a:lnTo>
                <a:lnTo>
                  <a:pt x="20433" y="6723"/>
                </a:lnTo>
                <a:lnTo>
                  <a:pt x="16509" y="1760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824721" y="1202656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0412" y="0"/>
                </a:moveTo>
                <a:lnTo>
                  <a:pt x="4683" y="1668"/>
                </a:lnTo>
                <a:lnTo>
                  <a:pt x="740" y="6171"/>
                </a:lnTo>
                <a:lnTo>
                  <a:pt x="0" y="12733"/>
                </a:lnTo>
                <a:lnTo>
                  <a:pt x="1016" y="17559"/>
                </a:lnTo>
                <a:lnTo>
                  <a:pt x="6857" y="21496"/>
                </a:lnTo>
                <a:lnTo>
                  <a:pt x="12573" y="20353"/>
                </a:lnTo>
                <a:lnTo>
                  <a:pt x="18028" y="17512"/>
                </a:lnTo>
                <a:lnTo>
                  <a:pt x="20780" y="12479"/>
                </a:lnTo>
                <a:lnTo>
                  <a:pt x="20413" y="6780"/>
                </a:lnTo>
                <a:lnTo>
                  <a:pt x="16509" y="1938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089135" y="118262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29" y="0"/>
                </a:moveTo>
                <a:lnTo>
                  <a:pt x="4730" y="1841"/>
                </a:lnTo>
                <a:lnTo>
                  <a:pt x="793" y="6350"/>
                </a:lnTo>
                <a:lnTo>
                  <a:pt x="0" y="12573"/>
                </a:lnTo>
                <a:lnTo>
                  <a:pt x="1143" y="18287"/>
                </a:lnTo>
                <a:lnTo>
                  <a:pt x="6985" y="22225"/>
                </a:lnTo>
                <a:lnTo>
                  <a:pt x="12700" y="21081"/>
                </a:lnTo>
                <a:lnTo>
                  <a:pt x="18028" y="18065"/>
                </a:lnTo>
                <a:lnTo>
                  <a:pt x="20558" y="12763"/>
                </a:lnTo>
                <a:lnTo>
                  <a:pt x="20111" y="6794"/>
                </a:lnTo>
                <a:lnTo>
                  <a:pt x="16510" y="1777"/>
                </a:lnTo>
                <a:lnTo>
                  <a:pt x="10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827896" y="220854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304" y="0"/>
                </a:moveTo>
                <a:lnTo>
                  <a:pt x="4619" y="1871"/>
                </a:lnTo>
                <a:lnTo>
                  <a:pt x="720" y="6385"/>
                </a:lnTo>
                <a:lnTo>
                  <a:pt x="0" y="12555"/>
                </a:lnTo>
                <a:lnTo>
                  <a:pt x="1016" y="18270"/>
                </a:lnTo>
                <a:lnTo>
                  <a:pt x="6857" y="22207"/>
                </a:lnTo>
                <a:lnTo>
                  <a:pt x="12573" y="21064"/>
                </a:lnTo>
                <a:lnTo>
                  <a:pt x="18008" y="18101"/>
                </a:lnTo>
                <a:lnTo>
                  <a:pt x="20716" y="12793"/>
                </a:lnTo>
                <a:lnTo>
                  <a:pt x="20306" y="6794"/>
                </a:lnTo>
                <a:lnTo>
                  <a:pt x="16382" y="1760"/>
                </a:lnTo>
                <a:lnTo>
                  <a:pt x="103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667115" y="1177849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9786" y="0"/>
                </a:moveTo>
                <a:lnTo>
                  <a:pt x="4349" y="1789"/>
                </a:lnTo>
                <a:lnTo>
                  <a:pt x="674" y="6246"/>
                </a:lnTo>
                <a:lnTo>
                  <a:pt x="0" y="12394"/>
                </a:lnTo>
                <a:lnTo>
                  <a:pt x="1142" y="18109"/>
                </a:lnTo>
                <a:lnTo>
                  <a:pt x="6095" y="21411"/>
                </a:lnTo>
                <a:lnTo>
                  <a:pt x="11683" y="20268"/>
                </a:lnTo>
                <a:lnTo>
                  <a:pt x="17212" y="17426"/>
                </a:lnTo>
                <a:lnTo>
                  <a:pt x="20002" y="12394"/>
                </a:lnTo>
                <a:lnTo>
                  <a:pt x="19649" y="6695"/>
                </a:lnTo>
                <a:lnTo>
                  <a:pt x="15748" y="1853"/>
                </a:lnTo>
                <a:lnTo>
                  <a:pt x="9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3" name="object 1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26347" y="2000376"/>
            <a:ext cx="87883" cy="87756"/>
          </a:xfrm>
          <a:prstGeom prst="rect">
            <a:avLst/>
          </a:prstGeom>
        </p:spPr>
      </p:pic>
      <p:sp>
        <p:nvSpPr>
          <p:cNvPr id="124" name="object 124"/>
          <p:cNvSpPr/>
          <p:nvPr/>
        </p:nvSpPr>
        <p:spPr>
          <a:xfrm>
            <a:off x="8937783" y="167938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5431" y="0"/>
                </a:moveTo>
                <a:lnTo>
                  <a:pt x="16708" y="186"/>
                </a:lnTo>
                <a:lnTo>
                  <a:pt x="8604" y="3873"/>
                </a:lnTo>
                <a:lnTo>
                  <a:pt x="384" y="15142"/>
                </a:lnTo>
                <a:lnTo>
                  <a:pt x="0" y="28019"/>
                </a:lnTo>
                <a:lnTo>
                  <a:pt x="6425" y="39110"/>
                </a:lnTo>
                <a:lnTo>
                  <a:pt x="18637" y="45021"/>
                </a:lnTo>
                <a:lnTo>
                  <a:pt x="32013" y="42834"/>
                </a:lnTo>
                <a:lnTo>
                  <a:pt x="41354" y="34099"/>
                </a:lnTo>
                <a:lnTo>
                  <a:pt x="44765" y="21840"/>
                </a:lnTo>
                <a:lnTo>
                  <a:pt x="40354" y="9080"/>
                </a:lnTo>
                <a:lnTo>
                  <a:pt x="33678" y="3051"/>
                </a:lnTo>
                <a:lnTo>
                  <a:pt x="254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9003498" y="1507871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5">
                <a:moveTo>
                  <a:pt x="6262" y="0"/>
                </a:moveTo>
                <a:lnTo>
                  <a:pt x="3341" y="126"/>
                </a:lnTo>
                <a:lnTo>
                  <a:pt x="801" y="1015"/>
                </a:lnTo>
                <a:lnTo>
                  <a:pt x="0" y="3889"/>
                </a:lnTo>
                <a:lnTo>
                  <a:pt x="3722" y="5429"/>
                </a:lnTo>
                <a:lnTo>
                  <a:pt x="7731" y="5016"/>
                </a:lnTo>
                <a:lnTo>
                  <a:pt x="7786" y="2031"/>
                </a:lnTo>
                <a:lnTo>
                  <a:pt x="6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839168" y="1693798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8667" y="0"/>
                </a:moveTo>
                <a:lnTo>
                  <a:pt x="3968" y="3428"/>
                </a:lnTo>
                <a:lnTo>
                  <a:pt x="305" y="8431"/>
                </a:lnTo>
                <a:lnTo>
                  <a:pt x="0" y="14208"/>
                </a:lnTo>
                <a:lnTo>
                  <a:pt x="2790" y="19198"/>
                </a:lnTo>
                <a:lnTo>
                  <a:pt x="8413" y="21843"/>
                </a:lnTo>
                <a:lnTo>
                  <a:pt x="14652" y="20998"/>
                </a:lnTo>
                <a:lnTo>
                  <a:pt x="18891" y="17176"/>
                </a:lnTo>
                <a:lnTo>
                  <a:pt x="20272" y="11592"/>
                </a:lnTo>
                <a:lnTo>
                  <a:pt x="17938" y="5461"/>
                </a:lnTo>
                <a:lnTo>
                  <a:pt x="14382" y="888"/>
                </a:lnTo>
                <a:lnTo>
                  <a:pt x="8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124791" y="128257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59">
                <a:moveTo>
                  <a:pt x="8413" y="0"/>
                </a:moveTo>
                <a:lnTo>
                  <a:pt x="3714" y="3428"/>
                </a:lnTo>
                <a:lnTo>
                  <a:pt x="130" y="8530"/>
                </a:lnTo>
                <a:lnTo>
                  <a:pt x="0" y="14525"/>
                </a:lnTo>
                <a:lnTo>
                  <a:pt x="2964" y="19734"/>
                </a:lnTo>
                <a:lnTo>
                  <a:pt x="8667" y="22478"/>
                </a:lnTo>
                <a:lnTo>
                  <a:pt x="14934" y="21466"/>
                </a:lnTo>
                <a:lnTo>
                  <a:pt x="19272" y="17335"/>
                </a:lnTo>
                <a:lnTo>
                  <a:pt x="20847" y="11584"/>
                </a:lnTo>
                <a:lnTo>
                  <a:pt x="18827" y="5714"/>
                </a:lnTo>
                <a:lnTo>
                  <a:pt x="15398" y="1015"/>
                </a:lnTo>
                <a:lnTo>
                  <a:pt x="8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45509" y="227901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18700" y="0"/>
                </a:moveTo>
                <a:lnTo>
                  <a:pt x="6478" y="5568"/>
                </a:lnTo>
                <a:lnTo>
                  <a:pt x="0" y="16256"/>
                </a:lnTo>
                <a:lnTo>
                  <a:pt x="169" y="28753"/>
                </a:lnTo>
                <a:lnTo>
                  <a:pt x="7893" y="39751"/>
                </a:lnTo>
                <a:lnTo>
                  <a:pt x="20613" y="44465"/>
                </a:lnTo>
                <a:lnTo>
                  <a:pt x="33054" y="41465"/>
                </a:lnTo>
                <a:lnTo>
                  <a:pt x="42072" y="32464"/>
                </a:lnTo>
                <a:lnTo>
                  <a:pt x="44519" y="19177"/>
                </a:lnTo>
                <a:lnTo>
                  <a:pt x="41558" y="10751"/>
                </a:lnTo>
                <a:lnTo>
                  <a:pt x="35644" y="4349"/>
                </a:lnTo>
                <a:lnTo>
                  <a:pt x="27712" y="567"/>
                </a:lnTo>
                <a:lnTo>
                  <a:pt x="18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87439" y="1804035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5">
                <a:moveTo>
                  <a:pt x="18694" y="0"/>
                </a:moveTo>
                <a:lnTo>
                  <a:pt x="6477" y="5568"/>
                </a:lnTo>
                <a:lnTo>
                  <a:pt x="0" y="16256"/>
                </a:lnTo>
                <a:lnTo>
                  <a:pt x="170" y="28753"/>
                </a:lnTo>
                <a:lnTo>
                  <a:pt x="7899" y="39750"/>
                </a:lnTo>
                <a:lnTo>
                  <a:pt x="20533" y="44862"/>
                </a:lnTo>
                <a:lnTo>
                  <a:pt x="32686" y="41878"/>
                </a:lnTo>
                <a:lnTo>
                  <a:pt x="41396" y="32750"/>
                </a:lnTo>
                <a:lnTo>
                  <a:pt x="43700" y="19430"/>
                </a:lnTo>
                <a:lnTo>
                  <a:pt x="40866" y="10983"/>
                </a:lnTo>
                <a:lnTo>
                  <a:pt x="35231" y="4524"/>
                </a:lnTo>
                <a:lnTo>
                  <a:pt x="27579" y="660"/>
                </a:lnTo>
                <a:lnTo>
                  <a:pt x="186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4601" y="137502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19">
                <a:moveTo>
                  <a:pt x="19364" y="0"/>
                </a:moveTo>
                <a:lnTo>
                  <a:pt x="6686" y="5707"/>
                </a:lnTo>
                <a:lnTo>
                  <a:pt x="0" y="16700"/>
                </a:lnTo>
                <a:lnTo>
                  <a:pt x="116" y="29503"/>
                </a:lnTo>
                <a:lnTo>
                  <a:pt x="7846" y="40640"/>
                </a:lnTo>
                <a:lnTo>
                  <a:pt x="20563" y="45356"/>
                </a:lnTo>
                <a:lnTo>
                  <a:pt x="33003" y="42370"/>
                </a:lnTo>
                <a:lnTo>
                  <a:pt x="42022" y="33406"/>
                </a:lnTo>
                <a:lnTo>
                  <a:pt x="44476" y="20193"/>
                </a:lnTo>
                <a:lnTo>
                  <a:pt x="41621" y="11626"/>
                </a:lnTo>
                <a:lnTo>
                  <a:pt x="35951" y="4905"/>
                </a:lnTo>
                <a:lnTo>
                  <a:pt x="28265" y="779"/>
                </a:lnTo>
                <a:lnTo>
                  <a:pt x="193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55129" y="2101595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7188" y="0"/>
                </a:moveTo>
                <a:lnTo>
                  <a:pt x="4724" y="254"/>
                </a:lnTo>
                <a:lnTo>
                  <a:pt x="2260" y="635"/>
                </a:lnTo>
                <a:lnTo>
                  <a:pt x="0" y="2540"/>
                </a:lnTo>
                <a:lnTo>
                  <a:pt x="634" y="7493"/>
                </a:lnTo>
                <a:lnTo>
                  <a:pt x="3403" y="9652"/>
                </a:lnTo>
                <a:lnTo>
                  <a:pt x="5867" y="9398"/>
                </a:lnTo>
                <a:lnTo>
                  <a:pt x="8343" y="9017"/>
                </a:lnTo>
                <a:lnTo>
                  <a:pt x="9664" y="6350"/>
                </a:lnTo>
                <a:lnTo>
                  <a:pt x="9042" y="1397"/>
                </a:lnTo>
                <a:lnTo>
                  <a:pt x="71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48098" y="1251711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4">
                <a:moveTo>
                  <a:pt x="2117" y="0"/>
                </a:moveTo>
                <a:lnTo>
                  <a:pt x="0" y="2083"/>
                </a:lnTo>
                <a:lnTo>
                  <a:pt x="2477" y="5238"/>
                </a:lnTo>
                <a:lnTo>
                  <a:pt x="6162" y="6822"/>
                </a:lnTo>
                <a:lnTo>
                  <a:pt x="7667" y="4190"/>
                </a:lnTo>
                <a:lnTo>
                  <a:pt x="7362" y="1777"/>
                </a:lnTo>
                <a:lnTo>
                  <a:pt x="4682" y="508"/>
                </a:lnTo>
                <a:lnTo>
                  <a:pt x="21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06860" y="1669033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4580" y="0"/>
                </a:moveTo>
                <a:lnTo>
                  <a:pt x="2116" y="253"/>
                </a:lnTo>
                <a:lnTo>
                  <a:pt x="0" y="2393"/>
                </a:lnTo>
                <a:lnTo>
                  <a:pt x="2478" y="5556"/>
                </a:lnTo>
                <a:lnTo>
                  <a:pt x="6167" y="7147"/>
                </a:lnTo>
                <a:lnTo>
                  <a:pt x="7679" y="4571"/>
                </a:lnTo>
                <a:lnTo>
                  <a:pt x="7362" y="2158"/>
                </a:lnTo>
                <a:lnTo>
                  <a:pt x="45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60019" y="1888998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4">
                <a:moveTo>
                  <a:pt x="6972" y="0"/>
                </a:moveTo>
                <a:lnTo>
                  <a:pt x="4508" y="253"/>
                </a:lnTo>
                <a:lnTo>
                  <a:pt x="2146" y="1397"/>
                </a:lnTo>
                <a:lnTo>
                  <a:pt x="1638" y="4063"/>
                </a:lnTo>
                <a:lnTo>
                  <a:pt x="0" y="10921"/>
                </a:lnTo>
                <a:lnTo>
                  <a:pt x="10172" y="12064"/>
                </a:lnTo>
                <a:lnTo>
                  <a:pt x="10160" y="5460"/>
                </a:lnTo>
                <a:lnTo>
                  <a:pt x="10668" y="2793"/>
                </a:lnTo>
                <a:lnTo>
                  <a:pt x="9537" y="507"/>
                </a:lnTo>
                <a:lnTo>
                  <a:pt x="69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36478" y="146583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60" y="0"/>
                </a:moveTo>
                <a:lnTo>
                  <a:pt x="8720" y="762"/>
                </a:lnTo>
                <a:lnTo>
                  <a:pt x="3066" y="3417"/>
                </a:lnTo>
                <a:lnTo>
                  <a:pt x="0" y="8572"/>
                </a:lnTo>
                <a:lnTo>
                  <a:pt x="17" y="14585"/>
                </a:lnTo>
                <a:lnTo>
                  <a:pt x="3614" y="19812"/>
                </a:lnTo>
                <a:lnTo>
                  <a:pt x="9583" y="21982"/>
                </a:lnTo>
                <a:lnTo>
                  <a:pt x="15397" y="20510"/>
                </a:lnTo>
                <a:lnTo>
                  <a:pt x="19606" y="16275"/>
                </a:lnTo>
                <a:lnTo>
                  <a:pt x="20759" y="10160"/>
                </a:lnTo>
                <a:lnTo>
                  <a:pt x="20023" y="4317"/>
                </a:lnTo>
                <a:lnTo>
                  <a:pt x="14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436" y="1335658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534" y="0"/>
                </a:moveTo>
                <a:lnTo>
                  <a:pt x="8782" y="762"/>
                </a:lnTo>
                <a:lnTo>
                  <a:pt x="3116" y="3278"/>
                </a:lnTo>
                <a:lnTo>
                  <a:pt x="16" y="8127"/>
                </a:lnTo>
                <a:lnTo>
                  <a:pt x="0" y="13835"/>
                </a:lnTo>
                <a:lnTo>
                  <a:pt x="3584" y="18923"/>
                </a:lnTo>
                <a:lnTo>
                  <a:pt x="9434" y="21220"/>
                </a:lnTo>
                <a:lnTo>
                  <a:pt x="14988" y="19970"/>
                </a:lnTo>
                <a:lnTo>
                  <a:pt x="18918" y="15815"/>
                </a:lnTo>
                <a:lnTo>
                  <a:pt x="19896" y="9398"/>
                </a:lnTo>
                <a:lnTo>
                  <a:pt x="19164" y="3555"/>
                </a:lnTo>
                <a:lnTo>
                  <a:pt x="145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96620" y="2122677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559" y="21218"/>
                </a:lnTo>
                <a:lnTo>
                  <a:pt x="15395" y="19954"/>
                </a:lnTo>
                <a:lnTo>
                  <a:pt x="19608" y="15761"/>
                </a:lnTo>
                <a:lnTo>
                  <a:pt x="20714" y="9271"/>
                </a:lnTo>
                <a:lnTo>
                  <a:pt x="20091" y="4318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1770" y="212471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152" y="0"/>
                </a:moveTo>
                <a:lnTo>
                  <a:pt x="8399" y="762"/>
                </a:lnTo>
                <a:lnTo>
                  <a:pt x="2869" y="3399"/>
                </a:lnTo>
                <a:lnTo>
                  <a:pt x="0" y="8524"/>
                </a:lnTo>
                <a:lnTo>
                  <a:pt x="57" y="14531"/>
                </a:lnTo>
                <a:lnTo>
                  <a:pt x="3306" y="19812"/>
                </a:lnTo>
                <a:lnTo>
                  <a:pt x="9275" y="21980"/>
                </a:lnTo>
                <a:lnTo>
                  <a:pt x="15087" y="20494"/>
                </a:lnTo>
                <a:lnTo>
                  <a:pt x="19292" y="16222"/>
                </a:lnTo>
                <a:lnTo>
                  <a:pt x="20439" y="10032"/>
                </a:lnTo>
                <a:lnTo>
                  <a:pt x="19715" y="4317"/>
                </a:lnTo>
                <a:lnTo>
                  <a:pt x="141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59238" y="111810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71" y="0"/>
                </a:moveTo>
                <a:lnTo>
                  <a:pt x="8718" y="634"/>
                </a:lnTo>
                <a:lnTo>
                  <a:pt x="3065" y="3290"/>
                </a:lnTo>
                <a:lnTo>
                  <a:pt x="0" y="8445"/>
                </a:lnTo>
                <a:lnTo>
                  <a:pt x="21" y="14458"/>
                </a:lnTo>
                <a:lnTo>
                  <a:pt x="3625" y="19684"/>
                </a:lnTo>
                <a:lnTo>
                  <a:pt x="9587" y="21855"/>
                </a:lnTo>
                <a:lnTo>
                  <a:pt x="15397" y="20383"/>
                </a:lnTo>
                <a:lnTo>
                  <a:pt x="19604" y="16148"/>
                </a:lnTo>
                <a:lnTo>
                  <a:pt x="20758" y="10032"/>
                </a:lnTo>
                <a:lnTo>
                  <a:pt x="20021" y="4190"/>
                </a:lnTo>
                <a:lnTo>
                  <a:pt x="144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53046" y="2157857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423" y="21113"/>
                </a:lnTo>
                <a:lnTo>
                  <a:pt x="14970" y="19684"/>
                </a:lnTo>
                <a:lnTo>
                  <a:pt x="18912" y="15493"/>
                </a:lnTo>
                <a:lnTo>
                  <a:pt x="19939" y="9398"/>
                </a:lnTo>
                <a:lnTo>
                  <a:pt x="19215" y="3556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81291" y="1270508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38722" y="0"/>
                </a:moveTo>
                <a:lnTo>
                  <a:pt x="37413" y="17444"/>
                </a:lnTo>
                <a:lnTo>
                  <a:pt x="29738" y="32781"/>
                </a:lnTo>
                <a:lnTo>
                  <a:pt x="16874" y="44237"/>
                </a:lnTo>
                <a:lnTo>
                  <a:pt x="0" y="50037"/>
                </a:lnTo>
                <a:lnTo>
                  <a:pt x="17772" y="51286"/>
                </a:lnTo>
                <a:lnTo>
                  <a:pt x="33073" y="58975"/>
                </a:lnTo>
                <a:lnTo>
                  <a:pt x="44341" y="71880"/>
                </a:lnTo>
                <a:lnTo>
                  <a:pt x="50012" y="88772"/>
                </a:lnTo>
                <a:lnTo>
                  <a:pt x="51272" y="71006"/>
                </a:lnTo>
                <a:lnTo>
                  <a:pt x="58951" y="55705"/>
                </a:lnTo>
                <a:lnTo>
                  <a:pt x="71838" y="44428"/>
                </a:lnTo>
                <a:lnTo>
                  <a:pt x="88722" y="38734"/>
                </a:lnTo>
                <a:lnTo>
                  <a:pt x="70940" y="37379"/>
                </a:lnTo>
                <a:lnTo>
                  <a:pt x="55616" y="29511"/>
                </a:lnTo>
                <a:lnTo>
                  <a:pt x="44345" y="16571"/>
                </a:lnTo>
                <a:lnTo>
                  <a:pt x="387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2667" y="1270000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5">
                <a:moveTo>
                  <a:pt x="27106" y="0"/>
                </a:moveTo>
                <a:lnTo>
                  <a:pt x="13524" y="922"/>
                </a:lnTo>
                <a:lnTo>
                  <a:pt x="3880" y="8905"/>
                </a:lnTo>
                <a:lnTo>
                  <a:pt x="0" y="20913"/>
                </a:lnTo>
                <a:lnTo>
                  <a:pt x="3709" y="33909"/>
                </a:lnTo>
                <a:lnTo>
                  <a:pt x="9927" y="40280"/>
                </a:lnTo>
                <a:lnTo>
                  <a:pt x="17799" y="43640"/>
                </a:lnTo>
                <a:lnTo>
                  <a:pt x="26357" y="43785"/>
                </a:lnTo>
                <a:lnTo>
                  <a:pt x="34636" y="40512"/>
                </a:lnTo>
                <a:lnTo>
                  <a:pt x="43232" y="30218"/>
                </a:lnTo>
                <a:lnTo>
                  <a:pt x="44426" y="17779"/>
                </a:lnTo>
                <a:lnTo>
                  <a:pt x="38843" y="6580"/>
                </a:lnTo>
                <a:lnTo>
                  <a:pt x="271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91640" y="161543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7624" y="0"/>
                </a:moveTo>
                <a:lnTo>
                  <a:pt x="14127" y="1250"/>
                </a:lnTo>
                <a:lnTo>
                  <a:pt x="4225" y="9334"/>
                </a:lnTo>
                <a:lnTo>
                  <a:pt x="0" y="21324"/>
                </a:lnTo>
                <a:lnTo>
                  <a:pt x="3532" y="34289"/>
                </a:lnTo>
                <a:lnTo>
                  <a:pt x="9827" y="40780"/>
                </a:lnTo>
                <a:lnTo>
                  <a:pt x="17856" y="44402"/>
                </a:lnTo>
                <a:lnTo>
                  <a:pt x="26569" y="44809"/>
                </a:lnTo>
                <a:lnTo>
                  <a:pt x="34914" y="41656"/>
                </a:lnTo>
                <a:lnTo>
                  <a:pt x="43844" y="30950"/>
                </a:lnTo>
                <a:lnTo>
                  <a:pt x="45090" y="18113"/>
                </a:lnTo>
                <a:lnTo>
                  <a:pt x="39425" y="6633"/>
                </a:lnTo>
                <a:lnTo>
                  <a:pt x="276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50469" y="1822719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4264" y="0"/>
                </a:moveTo>
                <a:lnTo>
                  <a:pt x="244" y="180"/>
                </a:lnTo>
                <a:lnTo>
                  <a:pt x="0" y="3159"/>
                </a:lnTo>
                <a:lnTo>
                  <a:pt x="1358" y="5191"/>
                </a:lnTo>
                <a:lnTo>
                  <a:pt x="4343" y="5318"/>
                </a:lnTo>
                <a:lnTo>
                  <a:pt x="6870" y="4556"/>
                </a:lnTo>
                <a:lnTo>
                  <a:pt x="7868" y="1748"/>
                </a:lnTo>
                <a:lnTo>
                  <a:pt x="42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1965" y="165557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8"/>
                </a:lnTo>
                <a:lnTo>
                  <a:pt x="4780" y="20954"/>
                </a:lnTo>
                <a:lnTo>
                  <a:pt x="11652" y="22478"/>
                </a:lnTo>
                <a:lnTo>
                  <a:pt x="16516" y="19303"/>
                </a:lnTo>
                <a:lnTo>
                  <a:pt x="20457" y="14466"/>
                </a:lnTo>
                <a:lnTo>
                  <a:pt x="20987" y="8508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14805" y="163118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2460" y="0"/>
                </a:moveTo>
                <a:lnTo>
                  <a:pt x="6186" y="478"/>
                </a:lnTo>
                <a:lnTo>
                  <a:pt x="1727" y="4016"/>
                </a:lnTo>
                <a:lnTo>
                  <a:pt x="0" y="9483"/>
                </a:lnTo>
                <a:lnTo>
                  <a:pt x="1919" y="15748"/>
                </a:lnTo>
                <a:lnTo>
                  <a:pt x="5081" y="20574"/>
                </a:lnTo>
                <a:lnTo>
                  <a:pt x="10809" y="21844"/>
                </a:lnTo>
                <a:lnTo>
                  <a:pt x="15673" y="18669"/>
                </a:lnTo>
                <a:lnTo>
                  <a:pt x="19679" y="13930"/>
                </a:lnTo>
                <a:lnTo>
                  <a:pt x="20363" y="8191"/>
                </a:lnTo>
                <a:lnTo>
                  <a:pt x="17898" y="3024"/>
                </a:lnTo>
                <a:lnTo>
                  <a:pt x="12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2338" y="202222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9"/>
                </a:lnTo>
                <a:lnTo>
                  <a:pt x="4780" y="20955"/>
                </a:lnTo>
                <a:lnTo>
                  <a:pt x="11652" y="22479"/>
                </a:lnTo>
                <a:lnTo>
                  <a:pt x="16516" y="19304"/>
                </a:lnTo>
                <a:lnTo>
                  <a:pt x="20457" y="14466"/>
                </a:lnTo>
                <a:lnTo>
                  <a:pt x="20987" y="8509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32353" y="292608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22484" y="0"/>
                </a:moveTo>
                <a:lnTo>
                  <a:pt x="9471" y="3948"/>
                </a:lnTo>
                <a:lnTo>
                  <a:pt x="1456" y="13684"/>
                </a:lnTo>
                <a:lnTo>
                  <a:pt x="0" y="26038"/>
                </a:lnTo>
                <a:lnTo>
                  <a:pt x="6660" y="37845"/>
                </a:lnTo>
                <a:lnTo>
                  <a:pt x="18619" y="44067"/>
                </a:lnTo>
                <a:lnTo>
                  <a:pt x="31122" y="42656"/>
                </a:lnTo>
                <a:lnTo>
                  <a:pt x="40970" y="34934"/>
                </a:lnTo>
                <a:lnTo>
                  <a:pt x="44963" y="22225"/>
                </a:lnTo>
                <a:lnTo>
                  <a:pt x="43207" y="13555"/>
                </a:lnTo>
                <a:lnTo>
                  <a:pt x="38405" y="6492"/>
                </a:lnTo>
                <a:lnTo>
                  <a:pt x="31264" y="1740"/>
                </a:lnTo>
                <a:lnTo>
                  <a:pt x="22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69314" y="330708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22124" y="0"/>
                </a:moveTo>
                <a:lnTo>
                  <a:pt x="9234" y="4004"/>
                </a:lnTo>
                <a:lnTo>
                  <a:pt x="1416" y="13843"/>
                </a:lnTo>
                <a:lnTo>
                  <a:pt x="0" y="26253"/>
                </a:lnTo>
                <a:lnTo>
                  <a:pt x="6312" y="37972"/>
                </a:lnTo>
                <a:lnTo>
                  <a:pt x="18395" y="44132"/>
                </a:lnTo>
                <a:lnTo>
                  <a:pt x="31182" y="42672"/>
                </a:lnTo>
                <a:lnTo>
                  <a:pt x="41317" y="34829"/>
                </a:lnTo>
                <a:lnTo>
                  <a:pt x="45441" y="21843"/>
                </a:lnTo>
                <a:lnTo>
                  <a:pt x="43555" y="13340"/>
                </a:lnTo>
                <a:lnTo>
                  <a:pt x="38469" y="6397"/>
                </a:lnTo>
                <a:lnTo>
                  <a:pt x="31039" y="1716"/>
                </a:lnTo>
                <a:lnTo>
                  <a:pt x="221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12743" y="196595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743" y="0"/>
                </a:moveTo>
                <a:lnTo>
                  <a:pt x="2317" y="0"/>
                </a:lnTo>
                <a:lnTo>
                  <a:pt x="0" y="1791"/>
                </a:lnTo>
                <a:lnTo>
                  <a:pt x="2009" y="5191"/>
                </a:lnTo>
                <a:lnTo>
                  <a:pt x="5385" y="7233"/>
                </a:lnTo>
                <a:lnTo>
                  <a:pt x="7168" y="4952"/>
                </a:lnTo>
                <a:lnTo>
                  <a:pt x="6355" y="2539"/>
                </a:lnTo>
                <a:lnTo>
                  <a:pt x="47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73664" y="12344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5831" y="0"/>
                </a:moveTo>
                <a:lnTo>
                  <a:pt x="10154" y="0"/>
                </a:lnTo>
                <a:lnTo>
                  <a:pt x="4334" y="1994"/>
                </a:lnTo>
                <a:lnTo>
                  <a:pt x="721" y="6905"/>
                </a:lnTo>
                <a:lnTo>
                  <a:pt x="0" y="13126"/>
                </a:lnTo>
                <a:lnTo>
                  <a:pt x="2852" y="19050"/>
                </a:lnTo>
                <a:lnTo>
                  <a:pt x="8378" y="22054"/>
                </a:lnTo>
                <a:lnTo>
                  <a:pt x="14207" y="21272"/>
                </a:lnTo>
                <a:lnTo>
                  <a:pt x="18820" y="17442"/>
                </a:lnTo>
                <a:lnTo>
                  <a:pt x="20695" y="11302"/>
                </a:lnTo>
                <a:lnTo>
                  <a:pt x="20695" y="5206"/>
                </a:lnTo>
                <a:lnTo>
                  <a:pt x="158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44361" y="434340"/>
            <a:ext cx="20955" cy="19685"/>
          </a:xfrm>
          <a:custGeom>
            <a:avLst/>
            <a:gdLst/>
            <a:ahLst/>
            <a:cxnLst/>
            <a:rect l="l" t="t" r="r" b="b"/>
            <a:pathLst>
              <a:path w="20954" h="19684">
                <a:moveTo>
                  <a:pt x="16495" y="0"/>
                </a:moveTo>
                <a:lnTo>
                  <a:pt x="10615" y="0"/>
                </a:lnTo>
                <a:lnTo>
                  <a:pt x="4243" y="1704"/>
                </a:lnTo>
                <a:lnTo>
                  <a:pt x="547" y="5921"/>
                </a:lnTo>
                <a:lnTo>
                  <a:pt x="0" y="11304"/>
                </a:lnTo>
                <a:lnTo>
                  <a:pt x="3071" y="16510"/>
                </a:lnTo>
                <a:lnTo>
                  <a:pt x="8653" y="19292"/>
                </a:lnTo>
                <a:lnTo>
                  <a:pt x="14393" y="18573"/>
                </a:lnTo>
                <a:lnTo>
                  <a:pt x="18877" y="15045"/>
                </a:lnTo>
                <a:lnTo>
                  <a:pt x="20686" y="9398"/>
                </a:lnTo>
                <a:lnTo>
                  <a:pt x="20686" y="3937"/>
                </a:lnTo>
                <a:lnTo>
                  <a:pt x="164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57030" y="106776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617" y="0"/>
                </a:moveTo>
                <a:lnTo>
                  <a:pt x="11419" y="2780"/>
                </a:lnTo>
                <a:lnTo>
                  <a:pt x="2276" y="12620"/>
                </a:lnTo>
                <a:lnTo>
                  <a:pt x="0" y="21349"/>
                </a:lnTo>
                <a:lnTo>
                  <a:pt x="1092" y="30067"/>
                </a:lnTo>
                <a:lnTo>
                  <a:pt x="5295" y="37713"/>
                </a:lnTo>
                <a:lnTo>
                  <a:pt x="12347" y="43227"/>
                </a:lnTo>
                <a:lnTo>
                  <a:pt x="25681" y="45088"/>
                </a:lnTo>
                <a:lnTo>
                  <a:pt x="37063" y="39354"/>
                </a:lnTo>
                <a:lnTo>
                  <a:pt x="43857" y="28475"/>
                </a:lnTo>
                <a:lnTo>
                  <a:pt x="43424" y="14906"/>
                </a:lnTo>
                <a:lnTo>
                  <a:pt x="35432" y="4101"/>
                </a:lnTo>
                <a:lnTo>
                  <a:pt x="236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83357" y="387937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565" y="0"/>
                </a:moveTo>
                <a:lnTo>
                  <a:pt x="11363" y="2780"/>
                </a:lnTo>
                <a:lnTo>
                  <a:pt x="2213" y="12620"/>
                </a:lnTo>
                <a:lnTo>
                  <a:pt x="0" y="21230"/>
                </a:lnTo>
                <a:lnTo>
                  <a:pt x="1218" y="29686"/>
                </a:lnTo>
                <a:lnTo>
                  <a:pt x="5544" y="37070"/>
                </a:lnTo>
                <a:lnTo>
                  <a:pt x="12653" y="42465"/>
                </a:lnTo>
                <a:lnTo>
                  <a:pt x="26036" y="44499"/>
                </a:lnTo>
                <a:lnTo>
                  <a:pt x="37472" y="39115"/>
                </a:lnTo>
                <a:lnTo>
                  <a:pt x="44178" y="28517"/>
                </a:lnTo>
                <a:lnTo>
                  <a:pt x="43374" y="14906"/>
                </a:lnTo>
                <a:lnTo>
                  <a:pt x="35382" y="4101"/>
                </a:lnTo>
                <a:lnTo>
                  <a:pt x="235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05669" y="16406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4138" y="0"/>
                </a:moveTo>
                <a:lnTo>
                  <a:pt x="11574" y="2875"/>
                </a:lnTo>
                <a:lnTo>
                  <a:pt x="2102" y="13096"/>
                </a:lnTo>
                <a:lnTo>
                  <a:pt x="0" y="21766"/>
                </a:lnTo>
                <a:lnTo>
                  <a:pt x="1476" y="30352"/>
                </a:lnTo>
                <a:lnTo>
                  <a:pt x="6063" y="37867"/>
                </a:lnTo>
                <a:lnTo>
                  <a:pt x="13290" y="43322"/>
                </a:lnTo>
                <a:lnTo>
                  <a:pt x="26624" y="45184"/>
                </a:lnTo>
                <a:lnTo>
                  <a:pt x="38005" y="39449"/>
                </a:lnTo>
                <a:lnTo>
                  <a:pt x="44794" y="28571"/>
                </a:lnTo>
                <a:lnTo>
                  <a:pt x="44355" y="15001"/>
                </a:lnTo>
                <a:lnTo>
                  <a:pt x="36247" y="4149"/>
                </a:lnTo>
                <a:lnTo>
                  <a:pt x="241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923289" y="9215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4737" y="0"/>
                </a:moveTo>
                <a:lnTo>
                  <a:pt x="2159" y="1524"/>
                </a:lnTo>
                <a:lnTo>
                  <a:pt x="1079" y="3810"/>
                </a:lnTo>
                <a:lnTo>
                  <a:pt x="0" y="5968"/>
                </a:lnTo>
                <a:lnTo>
                  <a:pt x="774" y="8254"/>
                </a:lnTo>
                <a:lnTo>
                  <a:pt x="3022" y="9271"/>
                </a:lnTo>
                <a:lnTo>
                  <a:pt x="5257" y="10413"/>
                </a:lnTo>
                <a:lnTo>
                  <a:pt x="8216" y="9905"/>
                </a:lnTo>
                <a:lnTo>
                  <a:pt x="9296" y="7747"/>
                </a:lnTo>
                <a:lnTo>
                  <a:pt x="10363" y="5461"/>
                </a:lnTo>
                <a:lnTo>
                  <a:pt x="9207" y="2159"/>
                </a:lnTo>
                <a:lnTo>
                  <a:pt x="6972" y="1015"/>
                </a:lnTo>
                <a:lnTo>
                  <a:pt x="47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47268" y="265973"/>
            <a:ext cx="5715" cy="8255"/>
          </a:xfrm>
          <a:custGeom>
            <a:avLst/>
            <a:gdLst/>
            <a:ahLst/>
            <a:cxnLst/>
            <a:rect l="l" t="t" r="r" b="b"/>
            <a:pathLst>
              <a:path w="5714" h="8254">
                <a:moveTo>
                  <a:pt x="2997" y="0"/>
                </a:moveTo>
                <a:lnTo>
                  <a:pt x="330" y="1361"/>
                </a:lnTo>
                <a:lnTo>
                  <a:pt x="0" y="3901"/>
                </a:lnTo>
                <a:lnTo>
                  <a:pt x="406" y="6822"/>
                </a:lnTo>
                <a:lnTo>
                  <a:pt x="2641" y="7965"/>
                </a:lnTo>
                <a:lnTo>
                  <a:pt x="5568" y="7326"/>
                </a:lnTo>
                <a:lnTo>
                  <a:pt x="5214" y="3329"/>
                </a:lnTo>
                <a:lnTo>
                  <a:pt x="29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29056" y="738560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751" y="0"/>
                </a:moveTo>
                <a:lnTo>
                  <a:pt x="1079" y="1341"/>
                </a:lnTo>
                <a:lnTo>
                  <a:pt x="0" y="3627"/>
                </a:lnTo>
                <a:lnTo>
                  <a:pt x="1155" y="6929"/>
                </a:lnTo>
                <a:lnTo>
                  <a:pt x="3403" y="8072"/>
                </a:lnTo>
                <a:lnTo>
                  <a:pt x="6324" y="7413"/>
                </a:lnTo>
                <a:lnTo>
                  <a:pt x="5970" y="3373"/>
                </a:lnTo>
                <a:lnTo>
                  <a:pt x="37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19797" y="860425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30">
                <a:moveTo>
                  <a:pt x="3238" y="0"/>
                </a:moveTo>
                <a:lnTo>
                  <a:pt x="1409" y="1904"/>
                </a:lnTo>
                <a:lnTo>
                  <a:pt x="330" y="4190"/>
                </a:lnTo>
                <a:lnTo>
                  <a:pt x="0" y="6730"/>
                </a:lnTo>
                <a:lnTo>
                  <a:pt x="1879" y="8509"/>
                </a:lnTo>
                <a:lnTo>
                  <a:pt x="4470" y="8889"/>
                </a:lnTo>
                <a:lnTo>
                  <a:pt x="10807" y="11049"/>
                </a:lnTo>
                <a:lnTo>
                  <a:pt x="12877" y="1015"/>
                </a:lnTo>
                <a:lnTo>
                  <a:pt x="5829" y="380"/>
                </a:lnTo>
                <a:lnTo>
                  <a:pt x="3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18896" y="419703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6" y="0"/>
                </a:moveTo>
                <a:lnTo>
                  <a:pt x="6822" y="1266"/>
                </a:lnTo>
                <a:lnTo>
                  <a:pt x="2514" y="5746"/>
                </a:lnTo>
                <a:lnTo>
                  <a:pt x="0" y="10953"/>
                </a:lnTo>
                <a:lnTo>
                  <a:pt x="2324" y="17684"/>
                </a:lnTo>
                <a:lnTo>
                  <a:pt x="7543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8" y="13331"/>
                </a:lnTo>
                <a:lnTo>
                  <a:pt x="22161" y="7016"/>
                </a:lnTo>
                <a:lnTo>
                  <a:pt x="18346" y="1924"/>
                </a:lnTo>
                <a:lnTo>
                  <a:pt x="126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99288" y="6715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287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30" y="16795"/>
                </a:lnTo>
                <a:lnTo>
                  <a:pt x="7150" y="19208"/>
                </a:lnTo>
                <a:lnTo>
                  <a:pt x="13591" y="20335"/>
                </a:lnTo>
                <a:lnTo>
                  <a:pt x="18800" y="17938"/>
                </a:lnTo>
                <a:lnTo>
                  <a:pt x="21750" y="13065"/>
                </a:lnTo>
                <a:lnTo>
                  <a:pt x="21412" y="6762"/>
                </a:lnTo>
                <a:lnTo>
                  <a:pt x="17712" y="1785"/>
                </a:lnTo>
                <a:lnTo>
                  <a:pt x="12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22896" y="684752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12293" y="0"/>
                </a:moveTo>
                <a:lnTo>
                  <a:pt x="6705" y="1404"/>
                </a:lnTo>
                <a:lnTo>
                  <a:pt x="2514" y="6000"/>
                </a:lnTo>
                <a:lnTo>
                  <a:pt x="0" y="11207"/>
                </a:lnTo>
                <a:lnTo>
                  <a:pt x="2324" y="17811"/>
                </a:lnTo>
                <a:lnTo>
                  <a:pt x="6794" y="19970"/>
                </a:lnTo>
                <a:lnTo>
                  <a:pt x="13291" y="20978"/>
                </a:lnTo>
                <a:lnTo>
                  <a:pt x="18624" y="18319"/>
                </a:lnTo>
                <a:lnTo>
                  <a:pt x="21699" y="13184"/>
                </a:lnTo>
                <a:lnTo>
                  <a:pt x="21424" y="6762"/>
                </a:lnTo>
                <a:lnTo>
                  <a:pt x="17720" y="1785"/>
                </a:lnTo>
                <a:lnTo>
                  <a:pt x="122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08849" y="434276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2536" y="0"/>
                </a:moveTo>
                <a:lnTo>
                  <a:pt x="6777" y="1095"/>
                </a:lnTo>
                <a:lnTo>
                  <a:pt x="2527" y="5524"/>
                </a:lnTo>
                <a:lnTo>
                  <a:pt x="0" y="10731"/>
                </a:lnTo>
                <a:lnTo>
                  <a:pt x="2324" y="17335"/>
                </a:lnTo>
                <a:lnTo>
                  <a:pt x="7543" y="19875"/>
                </a:lnTo>
                <a:lnTo>
                  <a:pt x="13730" y="20722"/>
                </a:lnTo>
                <a:lnTo>
                  <a:pt x="19097" y="18081"/>
                </a:lnTo>
                <a:lnTo>
                  <a:pt x="22345" y="13035"/>
                </a:lnTo>
                <a:lnTo>
                  <a:pt x="22174" y="6667"/>
                </a:lnTo>
                <a:lnTo>
                  <a:pt x="18202" y="1952"/>
                </a:lnTo>
                <a:lnTo>
                  <a:pt x="125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039" y="42592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4" y="0"/>
                </a:moveTo>
                <a:lnTo>
                  <a:pt x="6820" y="1266"/>
                </a:lnTo>
                <a:lnTo>
                  <a:pt x="2517" y="5746"/>
                </a:lnTo>
                <a:lnTo>
                  <a:pt x="0" y="10953"/>
                </a:lnTo>
                <a:lnTo>
                  <a:pt x="2320" y="17684"/>
                </a:lnTo>
                <a:lnTo>
                  <a:pt x="7542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9" y="13331"/>
                </a:lnTo>
                <a:lnTo>
                  <a:pt x="22165" y="7016"/>
                </a:lnTo>
                <a:lnTo>
                  <a:pt x="18346" y="1924"/>
                </a:lnTo>
                <a:lnTo>
                  <a:pt x="12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06716" y="844264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2288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04" y="16795"/>
                </a:lnTo>
                <a:lnTo>
                  <a:pt x="7137" y="19335"/>
                </a:lnTo>
                <a:lnTo>
                  <a:pt x="13264" y="20282"/>
                </a:lnTo>
                <a:lnTo>
                  <a:pt x="18515" y="17859"/>
                </a:lnTo>
                <a:lnTo>
                  <a:pt x="21648" y="13031"/>
                </a:lnTo>
                <a:lnTo>
                  <a:pt x="21424" y="6762"/>
                </a:lnTo>
                <a:lnTo>
                  <a:pt x="17718" y="1785"/>
                </a:lnTo>
                <a:lnTo>
                  <a:pt x="122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6" name="object 16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8348" y="603123"/>
            <a:ext cx="80581" cy="80644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694575" y="1875226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18923" y="0"/>
                </a:moveTo>
                <a:lnTo>
                  <a:pt x="7400" y="4849"/>
                </a:lnTo>
                <a:lnTo>
                  <a:pt x="197" y="15081"/>
                </a:lnTo>
                <a:lnTo>
                  <a:pt x="0" y="28503"/>
                </a:lnTo>
                <a:lnTo>
                  <a:pt x="7530" y="39814"/>
                </a:lnTo>
                <a:lnTo>
                  <a:pt x="19365" y="44696"/>
                </a:lnTo>
                <a:lnTo>
                  <a:pt x="31941" y="42719"/>
                </a:lnTo>
                <a:lnTo>
                  <a:pt x="41694" y="33456"/>
                </a:lnTo>
                <a:lnTo>
                  <a:pt x="44237" y="24868"/>
                </a:lnTo>
                <a:lnTo>
                  <a:pt x="43206" y="16184"/>
                </a:lnTo>
                <a:lnTo>
                  <a:pt x="39016" y="8453"/>
                </a:lnTo>
                <a:lnTo>
                  <a:pt x="32080" y="2722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21423" y="1163066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8923" y="0"/>
                </a:moveTo>
                <a:lnTo>
                  <a:pt x="7400" y="4857"/>
                </a:lnTo>
                <a:lnTo>
                  <a:pt x="197" y="15097"/>
                </a:lnTo>
                <a:lnTo>
                  <a:pt x="0" y="28574"/>
                </a:lnTo>
                <a:lnTo>
                  <a:pt x="7251" y="40074"/>
                </a:lnTo>
                <a:lnTo>
                  <a:pt x="18856" y="44751"/>
                </a:lnTo>
                <a:lnTo>
                  <a:pt x="31275" y="42451"/>
                </a:lnTo>
                <a:lnTo>
                  <a:pt x="40970" y="33019"/>
                </a:lnTo>
                <a:lnTo>
                  <a:pt x="43633" y="24509"/>
                </a:lnTo>
                <a:lnTo>
                  <a:pt x="42854" y="15986"/>
                </a:lnTo>
                <a:lnTo>
                  <a:pt x="38911" y="8391"/>
                </a:lnTo>
                <a:lnTo>
                  <a:pt x="32080" y="2666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97458" y="761388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9573" y="0"/>
                </a:moveTo>
                <a:lnTo>
                  <a:pt x="7699" y="4992"/>
                </a:lnTo>
                <a:lnTo>
                  <a:pt x="277" y="15414"/>
                </a:lnTo>
                <a:lnTo>
                  <a:pt x="0" y="28932"/>
                </a:lnTo>
                <a:lnTo>
                  <a:pt x="7538" y="40243"/>
                </a:lnTo>
                <a:lnTo>
                  <a:pt x="19377" y="45124"/>
                </a:lnTo>
                <a:lnTo>
                  <a:pt x="31953" y="43148"/>
                </a:lnTo>
                <a:lnTo>
                  <a:pt x="41706" y="33885"/>
                </a:lnTo>
                <a:lnTo>
                  <a:pt x="44424" y="25255"/>
                </a:lnTo>
                <a:lnTo>
                  <a:pt x="43778" y="16470"/>
                </a:lnTo>
                <a:lnTo>
                  <a:pt x="39972" y="8614"/>
                </a:lnTo>
                <a:lnTo>
                  <a:pt x="33210" y="2770"/>
                </a:lnTo>
                <a:lnTo>
                  <a:pt x="195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38555" y="167208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346" y="0"/>
                </a:moveTo>
                <a:lnTo>
                  <a:pt x="2374" y="253"/>
                </a:lnTo>
                <a:lnTo>
                  <a:pt x="0" y="4571"/>
                </a:lnTo>
                <a:lnTo>
                  <a:pt x="977" y="8000"/>
                </a:lnTo>
                <a:lnTo>
                  <a:pt x="5346" y="10287"/>
                </a:lnTo>
                <a:lnTo>
                  <a:pt x="7988" y="8889"/>
                </a:lnTo>
                <a:lnTo>
                  <a:pt x="10375" y="4571"/>
                </a:lnTo>
                <a:lnTo>
                  <a:pt x="9715" y="2285"/>
                </a:lnTo>
                <a:lnTo>
                  <a:pt x="7531" y="1142"/>
                </a:lnTo>
                <a:lnTo>
                  <a:pt x="53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10430" y="744219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2953" y="0"/>
                </a:moveTo>
                <a:lnTo>
                  <a:pt x="0" y="462"/>
                </a:lnTo>
                <a:lnTo>
                  <a:pt x="146" y="4460"/>
                </a:lnTo>
                <a:lnTo>
                  <a:pt x="2189" y="7911"/>
                </a:lnTo>
                <a:lnTo>
                  <a:pt x="4922" y="6730"/>
                </a:lnTo>
                <a:lnTo>
                  <a:pt x="6115" y="4571"/>
                </a:lnTo>
                <a:lnTo>
                  <a:pt x="4731" y="1904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55807" y="1292986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2953" y="0"/>
                </a:moveTo>
                <a:lnTo>
                  <a:pt x="0" y="480"/>
                </a:lnTo>
                <a:lnTo>
                  <a:pt x="148" y="4508"/>
                </a:lnTo>
                <a:lnTo>
                  <a:pt x="2194" y="7965"/>
                </a:lnTo>
                <a:lnTo>
                  <a:pt x="4934" y="6730"/>
                </a:lnTo>
                <a:lnTo>
                  <a:pt x="6115" y="4572"/>
                </a:lnTo>
                <a:lnTo>
                  <a:pt x="5137" y="1142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64781" y="1503299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4">
                <a:moveTo>
                  <a:pt x="7277" y="0"/>
                </a:moveTo>
                <a:lnTo>
                  <a:pt x="5359" y="1777"/>
                </a:lnTo>
                <a:lnTo>
                  <a:pt x="0" y="6350"/>
                </a:lnTo>
                <a:lnTo>
                  <a:pt x="7531" y="13335"/>
                </a:lnTo>
                <a:lnTo>
                  <a:pt x="11442" y="7874"/>
                </a:lnTo>
                <a:lnTo>
                  <a:pt x="13360" y="6096"/>
                </a:lnTo>
                <a:lnTo>
                  <a:pt x="13817" y="3555"/>
                </a:lnTo>
                <a:lnTo>
                  <a:pt x="12039" y="1650"/>
                </a:lnTo>
                <a:lnTo>
                  <a:pt x="9855" y="508"/>
                </a:lnTo>
                <a:lnTo>
                  <a:pt x="72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48855" y="972889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59"/>
                </a:lnTo>
                <a:lnTo>
                  <a:pt x="154" y="7219"/>
                </a:lnTo>
                <a:lnTo>
                  <a:pt x="0" y="13519"/>
                </a:lnTo>
                <a:lnTo>
                  <a:pt x="3550" y="18805"/>
                </a:lnTo>
                <a:lnTo>
                  <a:pt x="9126" y="21044"/>
                </a:lnTo>
                <a:lnTo>
                  <a:pt x="15028" y="20091"/>
                </a:lnTo>
                <a:lnTo>
                  <a:pt x="19558" y="15805"/>
                </a:lnTo>
                <a:lnTo>
                  <a:pt x="22339" y="10725"/>
                </a:lnTo>
                <a:lnTo>
                  <a:pt x="20370" y="3994"/>
                </a:lnTo>
                <a:lnTo>
                  <a:pt x="15278" y="1200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60107" y="67483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8818" y="0"/>
                </a:moveTo>
                <a:lnTo>
                  <a:pt x="3460" y="2111"/>
                </a:lnTo>
                <a:lnTo>
                  <a:pt x="93" y="6746"/>
                </a:lnTo>
                <a:lnTo>
                  <a:pt x="0" y="13001"/>
                </a:lnTo>
                <a:lnTo>
                  <a:pt x="3382" y="18315"/>
                </a:lnTo>
                <a:lnTo>
                  <a:pt x="8616" y="20558"/>
                </a:lnTo>
                <a:lnTo>
                  <a:pt x="14251" y="19466"/>
                </a:lnTo>
                <a:lnTo>
                  <a:pt x="18834" y="14779"/>
                </a:lnTo>
                <a:lnTo>
                  <a:pt x="21615" y="9699"/>
                </a:lnTo>
                <a:lnTo>
                  <a:pt x="19977" y="4111"/>
                </a:lnTo>
                <a:lnTo>
                  <a:pt x="14884" y="1317"/>
                </a:lnTo>
                <a:lnTo>
                  <a:pt x="88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512546" y="154008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93" y="18321"/>
                </a:lnTo>
                <a:lnTo>
                  <a:pt x="8974" y="20700"/>
                </a:lnTo>
                <a:lnTo>
                  <a:pt x="14857" y="19770"/>
                </a:lnTo>
                <a:lnTo>
                  <a:pt x="19558" y="15160"/>
                </a:lnTo>
                <a:lnTo>
                  <a:pt x="21945" y="10842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296202" y="138625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60" h="21590">
                <a:moveTo>
                  <a:pt x="9251" y="0"/>
                </a:moveTo>
                <a:lnTo>
                  <a:pt x="3924" y="2456"/>
                </a:lnTo>
                <a:lnTo>
                  <a:pt x="454" y="7342"/>
                </a:lnTo>
                <a:lnTo>
                  <a:pt x="0" y="13537"/>
                </a:lnTo>
                <a:lnTo>
                  <a:pt x="3550" y="18803"/>
                </a:lnTo>
                <a:lnTo>
                  <a:pt x="9126" y="20998"/>
                </a:lnTo>
                <a:lnTo>
                  <a:pt x="15028" y="20002"/>
                </a:lnTo>
                <a:lnTo>
                  <a:pt x="19557" y="15696"/>
                </a:lnTo>
                <a:lnTo>
                  <a:pt x="22339" y="10616"/>
                </a:lnTo>
                <a:lnTo>
                  <a:pt x="20358" y="3885"/>
                </a:lnTo>
                <a:lnTo>
                  <a:pt x="15278" y="1091"/>
                </a:lnTo>
                <a:lnTo>
                  <a:pt x="92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152385" y="763141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67"/>
                </a:lnTo>
                <a:lnTo>
                  <a:pt x="154" y="7235"/>
                </a:lnTo>
                <a:lnTo>
                  <a:pt x="0" y="13590"/>
                </a:lnTo>
                <a:lnTo>
                  <a:pt x="3550" y="18857"/>
                </a:lnTo>
                <a:lnTo>
                  <a:pt x="9126" y="21052"/>
                </a:lnTo>
                <a:lnTo>
                  <a:pt x="15028" y="20056"/>
                </a:lnTo>
                <a:lnTo>
                  <a:pt x="19557" y="15749"/>
                </a:lnTo>
                <a:lnTo>
                  <a:pt x="22339" y="10669"/>
                </a:lnTo>
                <a:lnTo>
                  <a:pt x="20370" y="3938"/>
                </a:lnTo>
                <a:lnTo>
                  <a:pt x="15278" y="1144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18553" y="1660350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43" y="18208"/>
                </a:lnTo>
                <a:lnTo>
                  <a:pt x="8783" y="20272"/>
                </a:lnTo>
                <a:lnTo>
                  <a:pt x="14450" y="19145"/>
                </a:lnTo>
                <a:lnTo>
                  <a:pt x="18872" y="14779"/>
                </a:lnTo>
                <a:lnTo>
                  <a:pt x="21653" y="9699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0" name="object 18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1031" y="976502"/>
            <a:ext cx="78460" cy="78486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2355" y="812800"/>
            <a:ext cx="71690" cy="68072"/>
          </a:xfrm>
          <a:prstGeom prst="rect">
            <a:avLst/>
          </a:prstGeom>
        </p:spPr>
      </p:pic>
      <p:sp>
        <p:nvSpPr>
          <p:cNvPr id="182" name="object 182"/>
          <p:cNvSpPr/>
          <p:nvPr/>
        </p:nvSpPr>
        <p:spPr>
          <a:xfrm>
            <a:off x="570328" y="614102"/>
            <a:ext cx="162560" cy="136525"/>
          </a:xfrm>
          <a:custGeom>
            <a:avLst/>
            <a:gdLst/>
            <a:ahLst/>
            <a:cxnLst/>
            <a:rect l="l" t="t" r="r" b="b"/>
            <a:pathLst>
              <a:path w="162559" h="136525">
                <a:moveTo>
                  <a:pt x="104740" y="0"/>
                </a:moveTo>
                <a:lnTo>
                  <a:pt x="55169" y="8830"/>
                </a:lnTo>
                <a:lnTo>
                  <a:pt x="19516" y="24167"/>
                </a:lnTo>
                <a:lnTo>
                  <a:pt x="0" y="63605"/>
                </a:lnTo>
                <a:lnTo>
                  <a:pt x="398" y="82855"/>
                </a:lnTo>
                <a:lnTo>
                  <a:pt x="22570" y="113607"/>
                </a:lnTo>
                <a:lnTo>
                  <a:pt x="51666" y="127323"/>
                </a:lnTo>
                <a:lnTo>
                  <a:pt x="61187" y="131452"/>
                </a:lnTo>
                <a:lnTo>
                  <a:pt x="70978" y="134641"/>
                </a:lnTo>
                <a:lnTo>
                  <a:pt x="80771" y="135949"/>
                </a:lnTo>
                <a:lnTo>
                  <a:pt x="90299" y="134435"/>
                </a:lnTo>
                <a:lnTo>
                  <a:pt x="96980" y="131641"/>
                </a:lnTo>
                <a:lnTo>
                  <a:pt x="102695" y="127831"/>
                </a:lnTo>
                <a:lnTo>
                  <a:pt x="107470" y="122624"/>
                </a:lnTo>
                <a:lnTo>
                  <a:pt x="121050" y="108676"/>
                </a:lnTo>
                <a:lnTo>
                  <a:pt x="133822" y="93906"/>
                </a:lnTo>
                <a:lnTo>
                  <a:pt x="145700" y="78351"/>
                </a:lnTo>
                <a:lnTo>
                  <a:pt x="156593" y="62045"/>
                </a:lnTo>
                <a:lnTo>
                  <a:pt x="162280" y="44102"/>
                </a:lnTo>
                <a:lnTo>
                  <a:pt x="158084" y="27945"/>
                </a:lnTo>
                <a:lnTo>
                  <a:pt x="146465" y="14646"/>
                </a:lnTo>
                <a:lnTo>
                  <a:pt x="129885" y="5276"/>
                </a:lnTo>
                <a:lnTo>
                  <a:pt x="104740" y="0"/>
                </a:lnTo>
                <a:close/>
              </a:path>
            </a:pathLst>
          </a:custGeom>
          <a:solidFill>
            <a:srgbClr val="EAD1A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3" name="object 183"/>
          <p:cNvGrpSpPr/>
          <p:nvPr/>
        </p:nvGrpSpPr>
        <p:grpSpPr>
          <a:xfrm>
            <a:off x="202416" y="406908"/>
            <a:ext cx="326390" cy="526415"/>
            <a:chOff x="202416" y="406908"/>
            <a:chExt cx="326390" cy="526415"/>
          </a:xfrm>
        </p:grpSpPr>
        <p:sp>
          <p:nvSpPr>
            <p:cNvPr id="184" name="object 184"/>
            <p:cNvSpPr/>
            <p:nvPr/>
          </p:nvSpPr>
          <p:spPr>
            <a:xfrm>
              <a:off x="202416" y="662178"/>
              <a:ext cx="290830" cy="271145"/>
            </a:xfrm>
            <a:custGeom>
              <a:avLst/>
              <a:gdLst/>
              <a:ahLst/>
              <a:cxnLst/>
              <a:rect l="l" t="t" r="r" b="b"/>
              <a:pathLst>
                <a:path w="290830" h="271144">
                  <a:moveTo>
                    <a:pt x="128164" y="0"/>
                  </a:moveTo>
                  <a:lnTo>
                    <a:pt x="77056" y="24590"/>
                  </a:lnTo>
                  <a:lnTo>
                    <a:pt x="42533" y="51466"/>
                  </a:lnTo>
                  <a:lnTo>
                    <a:pt x="14479" y="85401"/>
                  </a:lnTo>
                  <a:lnTo>
                    <a:pt x="0" y="126585"/>
                  </a:lnTo>
                  <a:lnTo>
                    <a:pt x="465" y="148462"/>
                  </a:lnTo>
                  <a:lnTo>
                    <a:pt x="22114" y="194468"/>
                  </a:lnTo>
                  <a:lnTo>
                    <a:pt x="59774" y="231521"/>
                  </a:lnTo>
                  <a:lnTo>
                    <a:pt x="102969" y="262310"/>
                  </a:lnTo>
                  <a:lnTo>
                    <a:pt x="151536" y="270922"/>
                  </a:lnTo>
                  <a:lnTo>
                    <a:pt x="167776" y="269458"/>
                  </a:lnTo>
                  <a:lnTo>
                    <a:pt x="206868" y="262439"/>
                  </a:lnTo>
                  <a:lnTo>
                    <a:pt x="249169" y="229235"/>
                  </a:lnTo>
                  <a:lnTo>
                    <a:pt x="267846" y="212010"/>
                  </a:lnTo>
                  <a:lnTo>
                    <a:pt x="276407" y="202963"/>
                  </a:lnTo>
                  <a:lnTo>
                    <a:pt x="283561" y="192786"/>
                  </a:lnTo>
                  <a:lnTo>
                    <a:pt x="290367" y="167399"/>
                  </a:lnTo>
                  <a:lnTo>
                    <a:pt x="288500" y="137620"/>
                  </a:lnTo>
                  <a:lnTo>
                    <a:pt x="279219" y="109007"/>
                  </a:lnTo>
                  <a:lnTo>
                    <a:pt x="263787" y="87122"/>
                  </a:lnTo>
                  <a:lnTo>
                    <a:pt x="240746" y="71453"/>
                  </a:lnTo>
                  <a:lnTo>
                    <a:pt x="215340" y="59118"/>
                  </a:lnTo>
                  <a:lnTo>
                    <a:pt x="189939" y="45831"/>
                  </a:lnTo>
                  <a:lnTo>
                    <a:pt x="166911" y="27305"/>
                  </a:lnTo>
                  <a:lnTo>
                    <a:pt x="158466" y="18162"/>
                  </a:lnTo>
                  <a:lnTo>
                    <a:pt x="149466" y="9509"/>
                  </a:lnTo>
                  <a:lnTo>
                    <a:pt x="139503" y="2926"/>
                  </a:lnTo>
                  <a:lnTo>
                    <a:pt x="12816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2690" y="406908"/>
              <a:ext cx="182336" cy="23406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007" y="541655"/>
              <a:ext cx="83422" cy="80137"/>
            </a:xfrm>
            <a:prstGeom prst="rect">
              <a:avLst/>
            </a:prstGeom>
          </p:spPr>
        </p:pic>
      </p:grpSp>
      <p:pic>
        <p:nvPicPr>
          <p:cNvPr id="187" name="object 18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1344" y="365377"/>
            <a:ext cx="188134" cy="158700"/>
          </a:xfrm>
          <a:prstGeom prst="rect">
            <a:avLst/>
          </a:prstGeom>
        </p:spPr>
      </p:pic>
      <p:grpSp>
        <p:nvGrpSpPr>
          <p:cNvPr id="188" name="object 188"/>
          <p:cNvGrpSpPr/>
          <p:nvPr/>
        </p:nvGrpSpPr>
        <p:grpSpPr>
          <a:xfrm>
            <a:off x="832103" y="1185672"/>
            <a:ext cx="7477759" cy="2939415"/>
            <a:chOff x="832103" y="1185672"/>
            <a:chExt cx="7477759" cy="2939415"/>
          </a:xfrm>
        </p:grpSpPr>
        <p:sp>
          <p:nvSpPr>
            <p:cNvPr id="189" name="object 189"/>
            <p:cNvSpPr/>
            <p:nvPr/>
          </p:nvSpPr>
          <p:spPr>
            <a:xfrm>
              <a:off x="6396355" y="1705483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0" y="0"/>
                  </a:moveTo>
                  <a:lnTo>
                    <a:pt x="1778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07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2103" y="1185672"/>
              <a:ext cx="7477506" cy="2939034"/>
            </a:xfrm>
            <a:prstGeom prst="rect">
              <a:avLst/>
            </a:prstGeom>
          </p:spPr>
        </p:pic>
      </p:grpSp>
      <p:sp>
        <p:nvSpPr>
          <p:cNvPr id="191" name="object 191"/>
          <p:cNvSpPr txBox="1">
            <a:spLocks noGrp="1"/>
          </p:cNvSpPr>
          <p:nvPr>
            <p:ph type="title"/>
          </p:nvPr>
        </p:nvSpPr>
        <p:spPr>
          <a:xfrm>
            <a:off x="915720" y="385698"/>
            <a:ext cx="7312659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5"/>
              <a:t>Total</a:t>
            </a:r>
            <a:r>
              <a:rPr dirty="0" spc="-285"/>
              <a:t> </a:t>
            </a:r>
            <a:r>
              <a:rPr dirty="0" spc="-445"/>
              <a:t>Number</a:t>
            </a:r>
            <a:r>
              <a:rPr dirty="0" spc="-305"/>
              <a:t> </a:t>
            </a:r>
            <a:r>
              <a:rPr dirty="0" spc="-355"/>
              <a:t>of</a:t>
            </a:r>
            <a:r>
              <a:rPr dirty="0" spc="-295"/>
              <a:t> </a:t>
            </a:r>
            <a:r>
              <a:rPr dirty="0" spc="-305"/>
              <a:t>Successful</a:t>
            </a:r>
            <a:r>
              <a:rPr dirty="0" spc="-310"/>
              <a:t> </a:t>
            </a:r>
            <a:r>
              <a:rPr dirty="0" spc="-415"/>
              <a:t>and</a:t>
            </a:r>
            <a:r>
              <a:rPr dirty="0" spc="-295"/>
              <a:t> </a:t>
            </a:r>
            <a:r>
              <a:rPr dirty="0" spc="-390"/>
              <a:t>Failure</a:t>
            </a:r>
            <a:r>
              <a:rPr dirty="0" spc="-290"/>
              <a:t> </a:t>
            </a:r>
            <a:r>
              <a:rPr dirty="0" spc="-260"/>
              <a:t>Mission</a:t>
            </a:r>
            <a:r>
              <a:rPr dirty="0" spc="-275"/>
              <a:t> </a:t>
            </a:r>
            <a:r>
              <a:rPr dirty="0" spc="-445"/>
              <a:t>Outcomes</a:t>
            </a:r>
          </a:p>
        </p:txBody>
      </p:sp>
      <p:sp>
        <p:nvSpPr>
          <p:cNvPr id="192" name="object 192"/>
          <p:cNvSpPr txBox="1"/>
          <p:nvPr/>
        </p:nvSpPr>
        <p:spPr>
          <a:xfrm>
            <a:off x="984910" y="4081983"/>
            <a:ext cx="66579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90">
                <a:solidFill>
                  <a:srgbClr val="D3DCFF"/>
                </a:solidFill>
                <a:latin typeface="Roboto"/>
                <a:cs typeface="Roboto"/>
              </a:rPr>
              <a:t>ľhis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queíy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íetuíns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a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count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of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each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mission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outcome.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SpaceX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appeaís</a:t>
            </a:r>
            <a:r>
              <a:rPr dirty="0" sz="1200" spc="3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to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successfully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complete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its </a:t>
            </a:r>
            <a:r>
              <a:rPr dirty="0" sz="1200" spc="-28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mission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neaíly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99%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of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time.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77595" y="1257300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897" y="0"/>
                </a:moveTo>
                <a:lnTo>
                  <a:pt x="36563" y="37211"/>
                </a:lnTo>
                <a:lnTo>
                  <a:pt x="0" y="42672"/>
                </a:lnTo>
                <a:lnTo>
                  <a:pt x="36563" y="48133"/>
                </a:lnTo>
                <a:lnTo>
                  <a:pt x="41897" y="85344"/>
                </a:lnTo>
                <a:lnTo>
                  <a:pt x="47256" y="48133"/>
                </a:lnTo>
                <a:lnTo>
                  <a:pt x="83820" y="42672"/>
                </a:lnTo>
                <a:lnTo>
                  <a:pt x="47256" y="37211"/>
                </a:lnTo>
                <a:lnTo>
                  <a:pt x="4189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7148" y="85496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19" y="0"/>
                </a:moveTo>
                <a:lnTo>
                  <a:pt x="37388" y="37464"/>
                </a:lnTo>
                <a:lnTo>
                  <a:pt x="0" y="42672"/>
                </a:lnTo>
                <a:lnTo>
                  <a:pt x="37388" y="48133"/>
                </a:lnTo>
                <a:lnTo>
                  <a:pt x="42519" y="85344"/>
                </a:lnTo>
                <a:lnTo>
                  <a:pt x="47929" y="48133"/>
                </a:lnTo>
                <a:lnTo>
                  <a:pt x="85318" y="42672"/>
                </a:lnTo>
                <a:lnTo>
                  <a:pt x="47929" y="37464"/>
                </a:lnTo>
                <a:lnTo>
                  <a:pt x="425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631390" y="1395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1262" y="0"/>
                </a:moveTo>
                <a:lnTo>
                  <a:pt x="9362" y="4185"/>
                </a:lnTo>
                <a:lnTo>
                  <a:pt x="1307" y="15001"/>
                </a:lnTo>
                <a:lnTo>
                  <a:pt x="0" y="23879"/>
                </a:lnTo>
                <a:lnTo>
                  <a:pt x="2085" y="32210"/>
                </a:lnTo>
                <a:lnTo>
                  <a:pt x="7147" y="39112"/>
                </a:lnTo>
                <a:lnTo>
                  <a:pt x="14769" y="43703"/>
                </a:lnTo>
                <a:lnTo>
                  <a:pt x="28221" y="44243"/>
                </a:lnTo>
                <a:lnTo>
                  <a:pt x="38852" y="37639"/>
                </a:lnTo>
                <a:lnTo>
                  <a:pt x="44362" y="26416"/>
                </a:lnTo>
                <a:lnTo>
                  <a:pt x="42455" y="13096"/>
                </a:lnTo>
                <a:lnTo>
                  <a:pt x="33472" y="2839"/>
                </a:lnTo>
                <a:lnTo>
                  <a:pt x="21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19410" y="437911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1625" y="0"/>
                </a:moveTo>
                <a:lnTo>
                  <a:pt x="9485" y="3919"/>
                </a:lnTo>
                <a:lnTo>
                  <a:pt x="1273" y="14589"/>
                </a:lnTo>
                <a:lnTo>
                  <a:pt x="0" y="23512"/>
                </a:lnTo>
                <a:lnTo>
                  <a:pt x="2035" y="32067"/>
                </a:lnTo>
                <a:lnTo>
                  <a:pt x="7024" y="39217"/>
                </a:lnTo>
                <a:lnTo>
                  <a:pt x="14608" y="43926"/>
                </a:lnTo>
                <a:lnTo>
                  <a:pt x="28487" y="44549"/>
                </a:lnTo>
                <a:lnTo>
                  <a:pt x="39437" y="37766"/>
                </a:lnTo>
                <a:lnTo>
                  <a:pt x="45148" y="26316"/>
                </a:lnTo>
                <a:lnTo>
                  <a:pt x="43310" y="12938"/>
                </a:lnTo>
                <a:lnTo>
                  <a:pt x="34099" y="2962"/>
                </a:lnTo>
                <a:lnTo>
                  <a:pt x="216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352790" y="522150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4">
                <a:moveTo>
                  <a:pt x="3363" y="0"/>
                </a:moveTo>
                <a:lnTo>
                  <a:pt x="888" y="1597"/>
                </a:lnTo>
                <a:lnTo>
                  <a:pt x="0" y="4010"/>
                </a:lnTo>
                <a:lnTo>
                  <a:pt x="1777" y="6423"/>
                </a:lnTo>
                <a:lnTo>
                  <a:pt x="3809" y="7947"/>
                </a:lnTo>
                <a:lnTo>
                  <a:pt x="6693" y="7044"/>
                </a:lnTo>
                <a:lnTo>
                  <a:pt x="5921" y="3105"/>
                </a:lnTo>
                <a:lnTo>
                  <a:pt x="33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360918" y="27485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366" y="0"/>
                </a:moveTo>
                <a:lnTo>
                  <a:pt x="5695" y="1901"/>
                </a:lnTo>
                <a:lnTo>
                  <a:pt x="1904" y="6826"/>
                </a:lnTo>
                <a:lnTo>
                  <a:pt x="0" y="12287"/>
                </a:lnTo>
                <a:lnTo>
                  <a:pt x="2921" y="18637"/>
                </a:lnTo>
                <a:lnTo>
                  <a:pt x="8381" y="20542"/>
                </a:lnTo>
                <a:lnTo>
                  <a:pt x="14642" y="20796"/>
                </a:lnTo>
                <a:lnTo>
                  <a:pt x="19700" y="17621"/>
                </a:lnTo>
                <a:lnTo>
                  <a:pt x="22401" y="12255"/>
                </a:lnTo>
                <a:lnTo>
                  <a:pt x="21589" y="5937"/>
                </a:lnTo>
                <a:lnTo>
                  <a:pt x="17228" y="1289"/>
                </a:lnTo>
                <a:lnTo>
                  <a:pt x="11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594852" y="540178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1080" y="0"/>
                </a:moveTo>
                <a:lnTo>
                  <a:pt x="5683" y="1922"/>
                </a:lnTo>
                <a:lnTo>
                  <a:pt x="1904" y="7191"/>
                </a:lnTo>
                <a:lnTo>
                  <a:pt x="0" y="12652"/>
                </a:lnTo>
                <a:lnTo>
                  <a:pt x="2413" y="17986"/>
                </a:lnTo>
                <a:lnTo>
                  <a:pt x="7874" y="20018"/>
                </a:lnTo>
                <a:lnTo>
                  <a:pt x="14095" y="20318"/>
                </a:lnTo>
                <a:lnTo>
                  <a:pt x="19065" y="17367"/>
                </a:lnTo>
                <a:lnTo>
                  <a:pt x="21679" y="12249"/>
                </a:lnTo>
                <a:lnTo>
                  <a:pt x="20827" y="6048"/>
                </a:lnTo>
                <a:lnTo>
                  <a:pt x="16621" y="1387"/>
                </a:lnTo>
                <a:lnTo>
                  <a:pt x="110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093836" y="52936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461" y="0"/>
                </a:moveTo>
                <a:lnTo>
                  <a:pt x="5766" y="1901"/>
                </a:lnTo>
                <a:lnTo>
                  <a:pt x="1905" y="6826"/>
                </a:lnTo>
                <a:lnTo>
                  <a:pt x="0" y="12287"/>
                </a:lnTo>
                <a:lnTo>
                  <a:pt x="3048" y="18637"/>
                </a:lnTo>
                <a:lnTo>
                  <a:pt x="8509" y="20542"/>
                </a:lnTo>
                <a:lnTo>
                  <a:pt x="14714" y="20796"/>
                </a:lnTo>
                <a:lnTo>
                  <a:pt x="19764" y="17621"/>
                </a:lnTo>
                <a:lnTo>
                  <a:pt x="22457" y="12255"/>
                </a:lnTo>
                <a:lnTo>
                  <a:pt x="21590" y="5937"/>
                </a:lnTo>
                <a:lnTo>
                  <a:pt x="17299" y="1289"/>
                </a:lnTo>
                <a:lnTo>
                  <a:pt x="114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08493" y="261620"/>
            <a:ext cx="84200" cy="84200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9084051" y="105168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20131" y="44565"/>
                </a:lnTo>
                <a:lnTo>
                  <a:pt x="32658" y="41814"/>
                </a:lnTo>
                <a:lnTo>
                  <a:pt x="41876" y="33016"/>
                </a:lnTo>
                <a:lnTo>
                  <a:pt x="44580" y="19812"/>
                </a:lnTo>
                <a:lnTo>
                  <a:pt x="41808" y="11340"/>
                </a:lnTo>
                <a:lnTo>
                  <a:pt x="36024" y="4810"/>
                </a:lnTo>
                <a:lnTo>
                  <a:pt x="28168" y="827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536174" y="565023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19992" y="44942"/>
                </a:lnTo>
                <a:lnTo>
                  <a:pt x="32214" y="42163"/>
                </a:lnTo>
                <a:lnTo>
                  <a:pt x="41126" y="33194"/>
                </a:lnTo>
                <a:lnTo>
                  <a:pt x="43691" y="19938"/>
                </a:lnTo>
                <a:lnTo>
                  <a:pt x="41058" y="11394"/>
                </a:lnTo>
                <a:lnTo>
                  <a:pt x="35579" y="4825"/>
                </a:lnTo>
                <a:lnTo>
                  <a:pt x="28029" y="829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452346" y="134112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19823" y="0"/>
                </a:moveTo>
                <a:lnTo>
                  <a:pt x="7040" y="5470"/>
                </a:lnTo>
                <a:lnTo>
                  <a:pt x="138" y="16335"/>
                </a:lnTo>
                <a:lnTo>
                  <a:pt x="0" y="29128"/>
                </a:lnTo>
                <a:lnTo>
                  <a:pt x="7504" y="40386"/>
                </a:lnTo>
                <a:lnTo>
                  <a:pt x="20121" y="45400"/>
                </a:lnTo>
                <a:lnTo>
                  <a:pt x="32619" y="42687"/>
                </a:lnTo>
                <a:lnTo>
                  <a:pt x="41830" y="33903"/>
                </a:lnTo>
                <a:lnTo>
                  <a:pt x="44588" y="20700"/>
                </a:lnTo>
                <a:lnTo>
                  <a:pt x="41880" y="12090"/>
                </a:lnTo>
                <a:lnTo>
                  <a:pt x="36349" y="5254"/>
                </a:lnTo>
                <a:lnTo>
                  <a:pt x="28747" y="966"/>
                </a:lnTo>
                <a:lnTo>
                  <a:pt x="19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997822" y="872236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59" h="9525">
                <a:moveTo>
                  <a:pt x="7238" y="0"/>
                </a:moveTo>
                <a:lnTo>
                  <a:pt x="4825" y="253"/>
                </a:lnTo>
                <a:lnTo>
                  <a:pt x="2412" y="508"/>
                </a:lnTo>
                <a:lnTo>
                  <a:pt x="0" y="2412"/>
                </a:lnTo>
                <a:lnTo>
                  <a:pt x="380" y="4825"/>
                </a:lnTo>
                <a:lnTo>
                  <a:pt x="634" y="7365"/>
                </a:lnTo>
                <a:lnTo>
                  <a:pt x="3301" y="9525"/>
                </a:lnTo>
                <a:lnTo>
                  <a:pt x="8254" y="9016"/>
                </a:lnTo>
                <a:lnTo>
                  <a:pt x="9651" y="6350"/>
                </a:lnTo>
                <a:lnTo>
                  <a:pt x="9144" y="1397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608907" y="13716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2200" y="0"/>
                </a:moveTo>
                <a:lnTo>
                  <a:pt x="0" y="2049"/>
                </a:lnTo>
                <a:lnTo>
                  <a:pt x="2407" y="5254"/>
                </a:lnTo>
                <a:lnTo>
                  <a:pt x="6076" y="6911"/>
                </a:lnTo>
                <a:lnTo>
                  <a:pt x="7661" y="4318"/>
                </a:lnTo>
                <a:lnTo>
                  <a:pt x="7407" y="1905"/>
                </a:lnTo>
                <a:lnTo>
                  <a:pt x="4740" y="508"/>
                </a:lnTo>
                <a:lnTo>
                  <a:pt x="22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58792" y="43865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4613" y="0"/>
                </a:moveTo>
                <a:lnTo>
                  <a:pt x="2200" y="253"/>
                </a:lnTo>
                <a:lnTo>
                  <a:pt x="0" y="2303"/>
                </a:lnTo>
                <a:lnTo>
                  <a:pt x="2407" y="5508"/>
                </a:lnTo>
                <a:lnTo>
                  <a:pt x="6076" y="7165"/>
                </a:lnTo>
                <a:lnTo>
                  <a:pt x="7661" y="4571"/>
                </a:lnTo>
                <a:lnTo>
                  <a:pt x="7407" y="2158"/>
                </a:lnTo>
                <a:lnTo>
                  <a:pt x="46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007093" y="65976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7238" y="0"/>
                </a:moveTo>
                <a:lnTo>
                  <a:pt x="4699" y="254"/>
                </a:lnTo>
                <a:lnTo>
                  <a:pt x="2285" y="1270"/>
                </a:lnTo>
                <a:lnTo>
                  <a:pt x="1777" y="3810"/>
                </a:lnTo>
                <a:lnTo>
                  <a:pt x="0" y="10668"/>
                </a:lnTo>
                <a:lnTo>
                  <a:pt x="10159" y="12192"/>
                </a:lnTo>
                <a:lnTo>
                  <a:pt x="10286" y="5461"/>
                </a:lnTo>
                <a:lnTo>
                  <a:pt x="10795" y="2921"/>
                </a:lnTo>
                <a:lnTo>
                  <a:pt x="9778" y="508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692477" y="22999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769" y="0"/>
                </a:moveTo>
                <a:lnTo>
                  <a:pt x="9054" y="635"/>
                </a:lnTo>
                <a:lnTo>
                  <a:pt x="3305" y="3127"/>
                </a:lnTo>
                <a:lnTo>
                  <a:pt x="117" y="8191"/>
                </a:lnTo>
                <a:lnTo>
                  <a:pt x="0" y="14208"/>
                </a:lnTo>
                <a:lnTo>
                  <a:pt x="3466" y="19557"/>
                </a:lnTo>
                <a:lnTo>
                  <a:pt x="9417" y="21822"/>
                </a:lnTo>
                <a:lnTo>
                  <a:pt x="15261" y="20431"/>
                </a:lnTo>
                <a:lnTo>
                  <a:pt x="19557" y="16254"/>
                </a:lnTo>
                <a:lnTo>
                  <a:pt x="20865" y="10160"/>
                </a:lnTo>
                <a:lnTo>
                  <a:pt x="20230" y="4444"/>
                </a:lnTo>
                <a:lnTo>
                  <a:pt x="147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367248" y="92836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278" y="21131"/>
                </a:lnTo>
                <a:lnTo>
                  <a:pt x="14847" y="19986"/>
                </a:lnTo>
                <a:lnTo>
                  <a:pt x="18843" y="15865"/>
                </a:lnTo>
                <a:lnTo>
                  <a:pt x="19958" y="9398"/>
                </a:lnTo>
                <a:lnTo>
                  <a:pt x="19323" y="3683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738723" y="887983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417" y="21131"/>
                </a:lnTo>
                <a:lnTo>
                  <a:pt x="15291" y="19986"/>
                </a:lnTo>
                <a:lnTo>
                  <a:pt x="19593" y="15865"/>
                </a:lnTo>
                <a:lnTo>
                  <a:pt x="20847" y="9398"/>
                </a:lnTo>
                <a:lnTo>
                  <a:pt x="20339" y="4444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473850" y="88442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48" y="0"/>
                </a:moveTo>
                <a:lnTo>
                  <a:pt x="8733" y="635"/>
                </a:lnTo>
                <a:lnTo>
                  <a:pt x="3091" y="3107"/>
                </a:lnTo>
                <a:lnTo>
                  <a:pt x="81" y="8127"/>
                </a:lnTo>
                <a:lnTo>
                  <a:pt x="0" y="14100"/>
                </a:lnTo>
                <a:lnTo>
                  <a:pt x="3145" y="19431"/>
                </a:lnTo>
                <a:lnTo>
                  <a:pt x="9096" y="21768"/>
                </a:lnTo>
                <a:lnTo>
                  <a:pt x="14940" y="20415"/>
                </a:lnTo>
                <a:lnTo>
                  <a:pt x="19236" y="16252"/>
                </a:lnTo>
                <a:lnTo>
                  <a:pt x="20544" y="10160"/>
                </a:lnTo>
                <a:lnTo>
                  <a:pt x="19909" y="4445"/>
                </a:lnTo>
                <a:lnTo>
                  <a:pt x="144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894353" y="926464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823" y="0"/>
                </a:moveTo>
                <a:lnTo>
                  <a:pt x="9108" y="635"/>
                </a:lnTo>
                <a:lnTo>
                  <a:pt x="3341" y="3006"/>
                </a:lnTo>
                <a:lnTo>
                  <a:pt x="123" y="7794"/>
                </a:lnTo>
                <a:lnTo>
                  <a:pt x="0" y="13511"/>
                </a:lnTo>
                <a:lnTo>
                  <a:pt x="3520" y="18669"/>
                </a:lnTo>
                <a:lnTo>
                  <a:pt x="9296" y="21024"/>
                </a:lnTo>
                <a:lnTo>
                  <a:pt x="14870" y="19700"/>
                </a:lnTo>
                <a:lnTo>
                  <a:pt x="18897" y="15543"/>
                </a:lnTo>
                <a:lnTo>
                  <a:pt x="20030" y="9398"/>
                </a:lnTo>
                <a:lnTo>
                  <a:pt x="19395" y="3683"/>
                </a:lnTo>
                <a:lnTo>
                  <a:pt x="14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40672" y="40386"/>
            <a:ext cx="88900" cy="88900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8916161" y="609117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3074" y="0"/>
                </a:moveTo>
                <a:lnTo>
                  <a:pt x="10731" y="3482"/>
                </a:lnTo>
                <a:lnTo>
                  <a:pt x="2008" y="12989"/>
                </a:lnTo>
                <a:lnTo>
                  <a:pt x="0" y="26771"/>
                </a:lnTo>
                <a:lnTo>
                  <a:pt x="3270" y="35059"/>
                </a:lnTo>
                <a:lnTo>
                  <a:pt x="9398" y="41265"/>
                </a:lnTo>
                <a:lnTo>
                  <a:pt x="17430" y="44827"/>
                </a:lnTo>
                <a:lnTo>
                  <a:pt x="26416" y="45186"/>
                </a:lnTo>
                <a:lnTo>
                  <a:pt x="38477" y="39153"/>
                </a:lnTo>
                <a:lnTo>
                  <a:pt x="44608" y="27977"/>
                </a:lnTo>
                <a:lnTo>
                  <a:pt x="44025" y="15182"/>
                </a:lnTo>
                <a:lnTo>
                  <a:pt x="35941" y="4292"/>
                </a:lnTo>
                <a:lnTo>
                  <a:pt x="230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835897" y="798502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1446" y="0"/>
                </a:moveTo>
                <a:lnTo>
                  <a:pt x="0" y="2613"/>
                </a:lnTo>
                <a:lnTo>
                  <a:pt x="1143" y="5026"/>
                </a:lnTo>
                <a:lnTo>
                  <a:pt x="3175" y="7185"/>
                </a:lnTo>
                <a:lnTo>
                  <a:pt x="5715" y="6804"/>
                </a:lnTo>
                <a:lnTo>
                  <a:pt x="7768" y="4631"/>
                </a:lnTo>
                <a:lnTo>
                  <a:pt x="5191" y="1518"/>
                </a:lnTo>
                <a:lnTo>
                  <a:pt x="14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068816" y="819979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840" y="0"/>
                </a:moveTo>
                <a:lnTo>
                  <a:pt x="5064" y="1678"/>
                </a:lnTo>
                <a:lnTo>
                  <a:pt x="978" y="6072"/>
                </a:lnTo>
                <a:lnTo>
                  <a:pt x="0" y="12251"/>
                </a:lnTo>
                <a:lnTo>
                  <a:pt x="1015" y="17966"/>
                </a:lnTo>
                <a:lnTo>
                  <a:pt x="6603" y="22030"/>
                </a:lnTo>
                <a:lnTo>
                  <a:pt x="12318" y="21141"/>
                </a:lnTo>
                <a:lnTo>
                  <a:pt x="17908" y="18341"/>
                </a:lnTo>
                <a:lnTo>
                  <a:pt x="20843" y="13124"/>
                </a:lnTo>
                <a:lnTo>
                  <a:pt x="20659" y="7121"/>
                </a:lnTo>
                <a:lnTo>
                  <a:pt x="16890" y="1964"/>
                </a:lnTo>
                <a:lnTo>
                  <a:pt x="108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852027" y="541702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0144" y="0"/>
                </a:moveTo>
                <a:lnTo>
                  <a:pt x="4667" y="1635"/>
                </a:lnTo>
                <a:lnTo>
                  <a:pt x="857" y="5984"/>
                </a:lnTo>
                <a:lnTo>
                  <a:pt x="0" y="12144"/>
                </a:lnTo>
                <a:lnTo>
                  <a:pt x="1016" y="17859"/>
                </a:lnTo>
                <a:lnTo>
                  <a:pt x="5715" y="21288"/>
                </a:lnTo>
                <a:lnTo>
                  <a:pt x="11429" y="20399"/>
                </a:lnTo>
                <a:lnTo>
                  <a:pt x="17341" y="17611"/>
                </a:lnTo>
                <a:lnTo>
                  <a:pt x="20240" y="12668"/>
                </a:lnTo>
                <a:lnTo>
                  <a:pt x="19877" y="6986"/>
                </a:lnTo>
                <a:lnTo>
                  <a:pt x="16001" y="1984"/>
                </a:lnTo>
                <a:lnTo>
                  <a:pt x="10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769222" y="103517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715" y="0"/>
                </a:moveTo>
                <a:lnTo>
                  <a:pt x="4952" y="1641"/>
                </a:lnTo>
                <a:lnTo>
                  <a:pt x="904" y="6020"/>
                </a:lnTo>
                <a:lnTo>
                  <a:pt x="0" y="12197"/>
                </a:lnTo>
                <a:lnTo>
                  <a:pt x="888" y="17912"/>
                </a:lnTo>
                <a:lnTo>
                  <a:pt x="6476" y="22103"/>
                </a:lnTo>
                <a:lnTo>
                  <a:pt x="12319" y="21087"/>
                </a:lnTo>
                <a:lnTo>
                  <a:pt x="17835" y="18289"/>
                </a:lnTo>
                <a:lnTo>
                  <a:pt x="20732" y="13086"/>
                </a:lnTo>
                <a:lnTo>
                  <a:pt x="20534" y="7121"/>
                </a:lnTo>
                <a:lnTo>
                  <a:pt x="16763" y="2037"/>
                </a:lnTo>
                <a:lnTo>
                  <a:pt x="10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1" name="object 11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57436" y="1099692"/>
            <a:ext cx="88392" cy="88392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8442070" y="1046976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2181" y="0"/>
                </a:moveTo>
                <a:lnTo>
                  <a:pt x="9969" y="3821"/>
                </a:lnTo>
                <a:lnTo>
                  <a:pt x="1567" y="13358"/>
                </a:lnTo>
                <a:lnTo>
                  <a:pt x="0" y="26681"/>
                </a:lnTo>
                <a:lnTo>
                  <a:pt x="3456" y="34903"/>
                </a:lnTo>
                <a:lnTo>
                  <a:pt x="9747" y="40921"/>
                </a:lnTo>
                <a:lnTo>
                  <a:pt x="17895" y="44201"/>
                </a:lnTo>
                <a:lnTo>
                  <a:pt x="26924" y="44207"/>
                </a:lnTo>
                <a:lnTo>
                  <a:pt x="38786" y="37915"/>
                </a:lnTo>
                <a:lnTo>
                  <a:pt x="44576" y="26824"/>
                </a:lnTo>
                <a:lnTo>
                  <a:pt x="43604" y="14329"/>
                </a:lnTo>
                <a:lnTo>
                  <a:pt x="35178" y="3821"/>
                </a:lnTo>
                <a:lnTo>
                  <a:pt x="221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9030716" y="148407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1484" y="0"/>
                </a:moveTo>
                <a:lnTo>
                  <a:pt x="9540" y="3790"/>
                </a:lnTo>
                <a:lnTo>
                  <a:pt x="1430" y="13485"/>
                </a:lnTo>
                <a:lnTo>
                  <a:pt x="0" y="26967"/>
                </a:lnTo>
                <a:lnTo>
                  <a:pt x="3411" y="35208"/>
                </a:lnTo>
                <a:lnTo>
                  <a:pt x="9477" y="41271"/>
                </a:lnTo>
                <a:lnTo>
                  <a:pt x="17377" y="44594"/>
                </a:lnTo>
                <a:lnTo>
                  <a:pt x="26288" y="44620"/>
                </a:lnTo>
                <a:lnTo>
                  <a:pt x="38078" y="38274"/>
                </a:lnTo>
                <a:lnTo>
                  <a:pt x="43830" y="27189"/>
                </a:lnTo>
                <a:lnTo>
                  <a:pt x="42844" y="14724"/>
                </a:lnTo>
                <a:lnTo>
                  <a:pt x="34416" y="4234"/>
                </a:lnTo>
                <a:lnTo>
                  <a:pt x="21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579357" y="1251711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6096" y="0"/>
                </a:moveTo>
                <a:lnTo>
                  <a:pt x="3683" y="508"/>
                </a:lnTo>
                <a:lnTo>
                  <a:pt x="1143" y="1015"/>
                </a:lnTo>
                <a:lnTo>
                  <a:pt x="0" y="3683"/>
                </a:lnTo>
                <a:lnTo>
                  <a:pt x="508" y="6096"/>
                </a:lnTo>
                <a:lnTo>
                  <a:pt x="1016" y="8636"/>
                </a:lnTo>
                <a:lnTo>
                  <a:pt x="2921" y="9905"/>
                </a:lnTo>
                <a:lnTo>
                  <a:pt x="5334" y="9398"/>
                </a:lnTo>
                <a:lnTo>
                  <a:pt x="7874" y="9016"/>
                </a:lnTo>
                <a:lnTo>
                  <a:pt x="9906" y="6858"/>
                </a:lnTo>
                <a:lnTo>
                  <a:pt x="9525" y="4445"/>
                </a:lnTo>
                <a:lnTo>
                  <a:pt x="9017" y="2032"/>
                </a:lnTo>
                <a:lnTo>
                  <a:pt x="6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043289" y="2076227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285" y="0"/>
                </a:moveTo>
                <a:lnTo>
                  <a:pt x="0" y="2635"/>
                </a:lnTo>
                <a:lnTo>
                  <a:pt x="380" y="5175"/>
                </a:lnTo>
                <a:lnTo>
                  <a:pt x="3175" y="6318"/>
                </a:lnTo>
                <a:lnTo>
                  <a:pt x="5714" y="6572"/>
                </a:lnTo>
                <a:lnTo>
                  <a:pt x="7715" y="4349"/>
                </a:lnTo>
                <a:lnTo>
                  <a:pt x="5048" y="1365"/>
                </a:lnTo>
                <a:lnTo>
                  <a:pt x="12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657970" y="168290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1341" y="0"/>
                </a:moveTo>
                <a:lnTo>
                  <a:pt x="0" y="2635"/>
                </a:lnTo>
                <a:lnTo>
                  <a:pt x="380" y="5048"/>
                </a:lnTo>
                <a:lnTo>
                  <a:pt x="3301" y="7080"/>
                </a:lnTo>
                <a:lnTo>
                  <a:pt x="5842" y="6572"/>
                </a:lnTo>
                <a:lnTo>
                  <a:pt x="7786" y="4349"/>
                </a:lnTo>
                <a:lnTo>
                  <a:pt x="5111" y="1365"/>
                </a:lnTo>
                <a:lnTo>
                  <a:pt x="13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587485" y="1462150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5">
                <a:moveTo>
                  <a:pt x="0" y="0"/>
                </a:moveTo>
                <a:lnTo>
                  <a:pt x="508" y="6731"/>
                </a:lnTo>
                <a:lnTo>
                  <a:pt x="127" y="9271"/>
                </a:lnTo>
                <a:lnTo>
                  <a:pt x="1397" y="11557"/>
                </a:lnTo>
                <a:lnTo>
                  <a:pt x="4064" y="11937"/>
                </a:lnTo>
                <a:lnTo>
                  <a:pt x="6477" y="11429"/>
                </a:lnTo>
                <a:lnTo>
                  <a:pt x="8763" y="10160"/>
                </a:lnTo>
                <a:lnTo>
                  <a:pt x="9144" y="7620"/>
                </a:lnTo>
                <a:lnTo>
                  <a:pt x="10287" y="635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927592" y="1853455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12" y="0"/>
                </a:moveTo>
                <a:lnTo>
                  <a:pt x="4683" y="1871"/>
                </a:lnTo>
                <a:lnTo>
                  <a:pt x="740" y="6385"/>
                </a:lnTo>
                <a:lnTo>
                  <a:pt x="0" y="12555"/>
                </a:lnTo>
                <a:lnTo>
                  <a:pt x="1142" y="18270"/>
                </a:lnTo>
                <a:lnTo>
                  <a:pt x="6984" y="22207"/>
                </a:lnTo>
                <a:lnTo>
                  <a:pt x="12700" y="21064"/>
                </a:lnTo>
                <a:lnTo>
                  <a:pt x="18135" y="18030"/>
                </a:lnTo>
                <a:lnTo>
                  <a:pt x="20843" y="12698"/>
                </a:lnTo>
                <a:lnTo>
                  <a:pt x="20433" y="6723"/>
                </a:lnTo>
                <a:lnTo>
                  <a:pt x="16509" y="1760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824721" y="1202656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0412" y="0"/>
                </a:moveTo>
                <a:lnTo>
                  <a:pt x="4683" y="1668"/>
                </a:lnTo>
                <a:lnTo>
                  <a:pt x="740" y="6171"/>
                </a:lnTo>
                <a:lnTo>
                  <a:pt x="0" y="12733"/>
                </a:lnTo>
                <a:lnTo>
                  <a:pt x="1016" y="17559"/>
                </a:lnTo>
                <a:lnTo>
                  <a:pt x="6857" y="21496"/>
                </a:lnTo>
                <a:lnTo>
                  <a:pt x="12573" y="20353"/>
                </a:lnTo>
                <a:lnTo>
                  <a:pt x="18028" y="17512"/>
                </a:lnTo>
                <a:lnTo>
                  <a:pt x="20780" y="12479"/>
                </a:lnTo>
                <a:lnTo>
                  <a:pt x="20413" y="6780"/>
                </a:lnTo>
                <a:lnTo>
                  <a:pt x="16509" y="1938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089135" y="118262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29" y="0"/>
                </a:moveTo>
                <a:lnTo>
                  <a:pt x="4730" y="1841"/>
                </a:lnTo>
                <a:lnTo>
                  <a:pt x="793" y="6350"/>
                </a:lnTo>
                <a:lnTo>
                  <a:pt x="0" y="12573"/>
                </a:lnTo>
                <a:lnTo>
                  <a:pt x="1143" y="18287"/>
                </a:lnTo>
                <a:lnTo>
                  <a:pt x="6985" y="22225"/>
                </a:lnTo>
                <a:lnTo>
                  <a:pt x="12700" y="21081"/>
                </a:lnTo>
                <a:lnTo>
                  <a:pt x="18028" y="18065"/>
                </a:lnTo>
                <a:lnTo>
                  <a:pt x="20558" y="12763"/>
                </a:lnTo>
                <a:lnTo>
                  <a:pt x="20111" y="6794"/>
                </a:lnTo>
                <a:lnTo>
                  <a:pt x="16510" y="1777"/>
                </a:lnTo>
                <a:lnTo>
                  <a:pt x="10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827896" y="220854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304" y="0"/>
                </a:moveTo>
                <a:lnTo>
                  <a:pt x="4619" y="1871"/>
                </a:lnTo>
                <a:lnTo>
                  <a:pt x="720" y="6385"/>
                </a:lnTo>
                <a:lnTo>
                  <a:pt x="0" y="12555"/>
                </a:lnTo>
                <a:lnTo>
                  <a:pt x="1016" y="18270"/>
                </a:lnTo>
                <a:lnTo>
                  <a:pt x="6857" y="22207"/>
                </a:lnTo>
                <a:lnTo>
                  <a:pt x="12573" y="21064"/>
                </a:lnTo>
                <a:lnTo>
                  <a:pt x="18008" y="18101"/>
                </a:lnTo>
                <a:lnTo>
                  <a:pt x="20716" y="12793"/>
                </a:lnTo>
                <a:lnTo>
                  <a:pt x="20306" y="6794"/>
                </a:lnTo>
                <a:lnTo>
                  <a:pt x="16382" y="1760"/>
                </a:lnTo>
                <a:lnTo>
                  <a:pt x="103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667115" y="1177849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9786" y="0"/>
                </a:moveTo>
                <a:lnTo>
                  <a:pt x="4349" y="1789"/>
                </a:lnTo>
                <a:lnTo>
                  <a:pt x="674" y="6246"/>
                </a:lnTo>
                <a:lnTo>
                  <a:pt x="0" y="12394"/>
                </a:lnTo>
                <a:lnTo>
                  <a:pt x="1142" y="18109"/>
                </a:lnTo>
                <a:lnTo>
                  <a:pt x="6095" y="21411"/>
                </a:lnTo>
                <a:lnTo>
                  <a:pt x="11683" y="20268"/>
                </a:lnTo>
                <a:lnTo>
                  <a:pt x="17212" y="17426"/>
                </a:lnTo>
                <a:lnTo>
                  <a:pt x="20002" y="12394"/>
                </a:lnTo>
                <a:lnTo>
                  <a:pt x="19649" y="6695"/>
                </a:lnTo>
                <a:lnTo>
                  <a:pt x="15748" y="1853"/>
                </a:lnTo>
                <a:lnTo>
                  <a:pt x="9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3" name="object 1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26347" y="2000376"/>
            <a:ext cx="87883" cy="87756"/>
          </a:xfrm>
          <a:prstGeom prst="rect">
            <a:avLst/>
          </a:prstGeom>
        </p:spPr>
      </p:pic>
      <p:sp>
        <p:nvSpPr>
          <p:cNvPr id="124" name="object 124"/>
          <p:cNvSpPr/>
          <p:nvPr/>
        </p:nvSpPr>
        <p:spPr>
          <a:xfrm>
            <a:off x="8937783" y="167938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5431" y="0"/>
                </a:moveTo>
                <a:lnTo>
                  <a:pt x="16708" y="186"/>
                </a:lnTo>
                <a:lnTo>
                  <a:pt x="8604" y="3873"/>
                </a:lnTo>
                <a:lnTo>
                  <a:pt x="384" y="15142"/>
                </a:lnTo>
                <a:lnTo>
                  <a:pt x="0" y="28019"/>
                </a:lnTo>
                <a:lnTo>
                  <a:pt x="6425" y="39110"/>
                </a:lnTo>
                <a:lnTo>
                  <a:pt x="18637" y="45021"/>
                </a:lnTo>
                <a:lnTo>
                  <a:pt x="32013" y="42834"/>
                </a:lnTo>
                <a:lnTo>
                  <a:pt x="41354" y="34099"/>
                </a:lnTo>
                <a:lnTo>
                  <a:pt x="44765" y="21840"/>
                </a:lnTo>
                <a:lnTo>
                  <a:pt x="40354" y="9080"/>
                </a:lnTo>
                <a:lnTo>
                  <a:pt x="33678" y="3051"/>
                </a:lnTo>
                <a:lnTo>
                  <a:pt x="254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9003498" y="1507871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5">
                <a:moveTo>
                  <a:pt x="6262" y="0"/>
                </a:moveTo>
                <a:lnTo>
                  <a:pt x="3341" y="126"/>
                </a:lnTo>
                <a:lnTo>
                  <a:pt x="801" y="1015"/>
                </a:lnTo>
                <a:lnTo>
                  <a:pt x="0" y="3889"/>
                </a:lnTo>
                <a:lnTo>
                  <a:pt x="3722" y="5429"/>
                </a:lnTo>
                <a:lnTo>
                  <a:pt x="7731" y="5016"/>
                </a:lnTo>
                <a:lnTo>
                  <a:pt x="7786" y="2031"/>
                </a:lnTo>
                <a:lnTo>
                  <a:pt x="6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839168" y="1693798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8667" y="0"/>
                </a:moveTo>
                <a:lnTo>
                  <a:pt x="3968" y="3428"/>
                </a:lnTo>
                <a:lnTo>
                  <a:pt x="305" y="8431"/>
                </a:lnTo>
                <a:lnTo>
                  <a:pt x="0" y="14208"/>
                </a:lnTo>
                <a:lnTo>
                  <a:pt x="2790" y="19198"/>
                </a:lnTo>
                <a:lnTo>
                  <a:pt x="8413" y="21843"/>
                </a:lnTo>
                <a:lnTo>
                  <a:pt x="14652" y="20998"/>
                </a:lnTo>
                <a:lnTo>
                  <a:pt x="18891" y="17176"/>
                </a:lnTo>
                <a:lnTo>
                  <a:pt x="20272" y="11592"/>
                </a:lnTo>
                <a:lnTo>
                  <a:pt x="17938" y="5461"/>
                </a:lnTo>
                <a:lnTo>
                  <a:pt x="14382" y="888"/>
                </a:lnTo>
                <a:lnTo>
                  <a:pt x="8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124791" y="128257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59">
                <a:moveTo>
                  <a:pt x="8413" y="0"/>
                </a:moveTo>
                <a:lnTo>
                  <a:pt x="3714" y="3428"/>
                </a:lnTo>
                <a:lnTo>
                  <a:pt x="130" y="8530"/>
                </a:lnTo>
                <a:lnTo>
                  <a:pt x="0" y="14525"/>
                </a:lnTo>
                <a:lnTo>
                  <a:pt x="2964" y="19734"/>
                </a:lnTo>
                <a:lnTo>
                  <a:pt x="8667" y="22478"/>
                </a:lnTo>
                <a:lnTo>
                  <a:pt x="14934" y="21466"/>
                </a:lnTo>
                <a:lnTo>
                  <a:pt x="19272" y="17335"/>
                </a:lnTo>
                <a:lnTo>
                  <a:pt x="20847" y="11584"/>
                </a:lnTo>
                <a:lnTo>
                  <a:pt x="18827" y="5714"/>
                </a:lnTo>
                <a:lnTo>
                  <a:pt x="15398" y="1015"/>
                </a:lnTo>
                <a:lnTo>
                  <a:pt x="8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45509" y="227901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18700" y="0"/>
                </a:moveTo>
                <a:lnTo>
                  <a:pt x="6478" y="5568"/>
                </a:lnTo>
                <a:lnTo>
                  <a:pt x="0" y="16256"/>
                </a:lnTo>
                <a:lnTo>
                  <a:pt x="169" y="28753"/>
                </a:lnTo>
                <a:lnTo>
                  <a:pt x="7893" y="39751"/>
                </a:lnTo>
                <a:lnTo>
                  <a:pt x="20613" y="44465"/>
                </a:lnTo>
                <a:lnTo>
                  <a:pt x="33054" y="41465"/>
                </a:lnTo>
                <a:lnTo>
                  <a:pt x="42072" y="32464"/>
                </a:lnTo>
                <a:lnTo>
                  <a:pt x="44519" y="19177"/>
                </a:lnTo>
                <a:lnTo>
                  <a:pt x="41558" y="10751"/>
                </a:lnTo>
                <a:lnTo>
                  <a:pt x="35644" y="4349"/>
                </a:lnTo>
                <a:lnTo>
                  <a:pt x="27712" y="567"/>
                </a:lnTo>
                <a:lnTo>
                  <a:pt x="18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87439" y="1804035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5">
                <a:moveTo>
                  <a:pt x="18694" y="0"/>
                </a:moveTo>
                <a:lnTo>
                  <a:pt x="6477" y="5568"/>
                </a:lnTo>
                <a:lnTo>
                  <a:pt x="0" y="16256"/>
                </a:lnTo>
                <a:lnTo>
                  <a:pt x="170" y="28753"/>
                </a:lnTo>
                <a:lnTo>
                  <a:pt x="7899" y="39750"/>
                </a:lnTo>
                <a:lnTo>
                  <a:pt x="20533" y="44862"/>
                </a:lnTo>
                <a:lnTo>
                  <a:pt x="32686" y="41878"/>
                </a:lnTo>
                <a:lnTo>
                  <a:pt x="41396" y="32750"/>
                </a:lnTo>
                <a:lnTo>
                  <a:pt x="43700" y="19430"/>
                </a:lnTo>
                <a:lnTo>
                  <a:pt x="40866" y="10983"/>
                </a:lnTo>
                <a:lnTo>
                  <a:pt x="35231" y="4524"/>
                </a:lnTo>
                <a:lnTo>
                  <a:pt x="27579" y="660"/>
                </a:lnTo>
                <a:lnTo>
                  <a:pt x="186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4601" y="137502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19">
                <a:moveTo>
                  <a:pt x="19364" y="0"/>
                </a:moveTo>
                <a:lnTo>
                  <a:pt x="6686" y="5707"/>
                </a:lnTo>
                <a:lnTo>
                  <a:pt x="0" y="16700"/>
                </a:lnTo>
                <a:lnTo>
                  <a:pt x="116" y="29503"/>
                </a:lnTo>
                <a:lnTo>
                  <a:pt x="7846" y="40640"/>
                </a:lnTo>
                <a:lnTo>
                  <a:pt x="20563" y="45356"/>
                </a:lnTo>
                <a:lnTo>
                  <a:pt x="33003" y="42370"/>
                </a:lnTo>
                <a:lnTo>
                  <a:pt x="42022" y="33406"/>
                </a:lnTo>
                <a:lnTo>
                  <a:pt x="44476" y="20193"/>
                </a:lnTo>
                <a:lnTo>
                  <a:pt x="41621" y="11626"/>
                </a:lnTo>
                <a:lnTo>
                  <a:pt x="35951" y="4905"/>
                </a:lnTo>
                <a:lnTo>
                  <a:pt x="28265" y="779"/>
                </a:lnTo>
                <a:lnTo>
                  <a:pt x="193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55129" y="2101595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7188" y="0"/>
                </a:moveTo>
                <a:lnTo>
                  <a:pt x="4724" y="254"/>
                </a:lnTo>
                <a:lnTo>
                  <a:pt x="2260" y="635"/>
                </a:lnTo>
                <a:lnTo>
                  <a:pt x="0" y="2540"/>
                </a:lnTo>
                <a:lnTo>
                  <a:pt x="634" y="7493"/>
                </a:lnTo>
                <a:lnTo>
                  <a:pt x="3403" y="9652"/>
                </a:lnTo>
                <a:lnTo>
                  <a:pt x="5867" y="9398"/>
                </a:lnTo>
                <a:lnTo>
                  <a:pt x="8343" y="9017"/>
                </a:lnTo>
                <a:lnTo>
                  <a:pt x="9664" y="6350"/>
                </a:lnTo>
                <a:lnTo>
                  <a:pt x="9042" y="1397"/>
                </a:lnTo>
                <a:lnTo>
                  <a:pt x="71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48098" y="1251711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4">
                <a:moveTo>
                  <a:pt x="2117" y="0"/>
                </a:moveTo>
                <a:lnTo>
                  <a:pt x="0" y="2083"/>
                </a:lnTo>
                <a:lnTo>
                  <a:pt x="2477" y="5238"/>
                </a:lnTo>
                <a:lnTo>
                  <a:pt x="6162" y="6822"/>
                </a:lnTo>
                <a:lnTo>
                  <a:pt x="7667" y="4190"/>
                </a:lnTo>
                <a:lnTo>
                  <a:pt x="7362" y="1777"/>
                </a:lnTo>
                <a:lnTo>
                  <a:pt x="4682" y="508"/>
                </a:lnTo>
                <a:lnTo>
                  <a:pt x="21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06860" y="1669033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4580" y="0"/>
                </a:moveTo>
                <a:lnTo>
                  <a:pt x="2116" y="253"/>
                </a:lnTo>
                <a:lnTo>
                  <a:pt x="0" y="2393"/>
                </a:lnTo>
                <a:lnTo>
                  <a:pt x="2478" y="5556"/>
                </a:lnTo>
                <a:lnTo>
                  <a:pt x="6167" y="7147"/>
                </a:lnTo>
                <a:lnTo>
                  <a:pt x="7679" y="4571"/>
                </a:lnTo>
                <a:lnTo>
                  <a:pt x="7362" y="2158"/>
                </a:lnTo>
                <a:lnTo>
                  <a:pt x="45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60019" y="1888998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4">
                <a:moveTo>
                  <a:pt x="6972" y="0"/>
                </a:moveTo>
                <a:lnTo>
                  <a:pt x="4508" y="253"/>
                </a:lnTo>
                <a:lnTo>
                  <a:pt x="2146" y="1397"/>
                </a:lnTo>
                <a:lnTo>
                  <a:pt x="1638" y="4063"/>
                </a:lnTo>
                <a:lnTo>
                  <a:pt x="0" y="10921"/>
                </a:lnTo>
                <a:lnTo>
                  <a:pt x="10172" y="12064"/>
                </a:lnTo>
                <a:lnTo>
                  <a:pt x="10160" y="5460"/>
                </a:lnTo>
                <a:lnTo>
                  <a:pt x="10668" y="2793"/>
                </a:lnTo>
                <a:lnTo>
                  <a:pt x="9537" y="507"/>
                </a:lnTo>
                <a:lnTo>
                  <a:pt x="69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36478" y="146583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60" y="0"/>
                </a:moveTo>
                <a:lnTo>
                  <a:pt x="8720" y="762"/>
                </a:lnTo>
                <a:lnTo>
                  <a:pt x="3066" y="3417"/>
                </a:lnTo>
                <a:lnTo>
                  <a:pt x="0" y="8572"/>
                </a:lnTo>
                <a:lnTo>
                  <a:pt x="17" y="14585"/>
                </a:lnTo>
                <a:lnTo>
                  <a:pt x="3614" y="19812"/>
                </a:lnTo>
                <a:lnTo>
                  <a:pt x="9583" y="21982"/>
                </a:lnTo>
                <a:lnTo>
                  <a:pt x="15397" y="20510"/>
                </a:lnTo>
                <a:lnTo>
                  <a:pt x="19606" y="16275"/>
                </a:lnTo>
                <a:lnTo>
                  <a:pt x="20759" y="10160"/>
                </a:lnTo>
                <a:lnTo>
                  <a:pt x="20023" y="4317"/>
                </a:lnTo>
                <a:lnTo>
                  <a:pt x="14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436" y="1335658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534" y="0"/>
                </a:moveTo>
                <a:lnTo>
                  <a:pt x="8782" y="762"/>
                </a:lnTo>
                <a:lnTo>
                  <a:pt x="3116" y="3278"/>
                </a:lnTo>
                <a:lnTo>
                  <a:pt x="16" y="8127"/>
                </a:lnTo>
                <a:lnTo>
                  <a:pt x="0" y="13835"/>
                </a:lnTo>
                <a:lnTo>
                  <a:pt x="3584" y="18923"/>
                </a:lnTo>
                <a:lnTo>
                  <a:pt x="9434" y="21220"/>
                </a:lnTo>
                <a:lnTo>
                  <a:pt x="14988" y="19970"/>
                </a:lnTo>
                <a:lnTo>
                  <a:pt x="18918" y="15815"/>
                </a:lnTo>
                <a:lnTo>
                  <a:pt x="19896" y="9398"/>
                </a:lnTo>
                <a:lnTo>
                  <a:pt x="19164" y="3555"/>
                </a:lnTo>
                <a:lnTo>
                  <a:pt x="145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96620" y="2122677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559" y="21218"/>
                </a:lnTo>
                <a:lnTo>
                  <a:pt x="15395" y="19954"/>
                </a:lnTo>
                <a:lnTo>
                  <a:pt x="19608" y="15761"/>
                </a:lnTo>
                <a:lnTo>
                  <a:pt x="20714" y="9271"/>
                </a:lnTo>
                <a:lnTo>
                  <a:pt x="20091" y="4318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1770" y="212471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152" y="0"/>
                </a:moveTo>
                <a:lnTo>
                  <a:pt x="8399" y="762"/>
                </a:lnTo>
                <a:lnTo>
                  <a:pt x="2869" y="3399"/>
                </a:lnTo>
                <a:lnTo>
                  <a:pt x="0" y="8524"/>
                </a:lnTo>
                <a:lnTo>
                  <a:pt x="57" y="14531"/>
                </a:lnTo>
                <a:lnTo>
                  <a:pt x="3306" y="19812"/>
                </a:lnTo>
                <a:lnTo>
                  <a:pt x="9275" y="21980"/>
                </a:lnTo>
                <a:lnTo>
                  <a:pt x="15087" y="20494"/>
                </a:lnTo>
                <a:lnTo>
                  <a:pt x="19292" y="16222"/>
                </a:lnTo>
                <a:lnTo>
                  <a:pt x="20439" y="10032"/>
                </a:lnTo>
                <a:lnTo>
                  <a:pt x="19715" y="4317"/>
                </a:lnTo>
                <a:lnTo>
                  <a:pt x="141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59238" y="111810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71" y="0"/>
                </a:moveTo>
                <a:lnTo>
                  <a:pt x="8718" y="634"/>
                </a:lnTo>
                <a:lnTo>
                  <a:pt x="3065" y="3290"/>
                </a:lnTo>
                <a:lnTo>
                  <a:pt x="0" y="8445"/>
                </a:lnTo>
                <a:lnTo>
                  <a:pt x="21" y="14458"/>
                </a:lnTo>
                <a:lnTo>
                  <a:pt x="3625" y="19684"/>
                </a:lnTo>
                <a:lnTo>
                  <a:pt x="9587" y="21855"/>
                </a:lnTo>
                <a:lnTo>
                  <a:pt x="15397" y="20383"/>
                </a:lnTo>
                <a:lnTo>
                  <a:pt x="19604" y="16148"/>
                </a:lnTo>
                <a:lnTo>
                  <a:pt x="20758" y="10032"/>
                </a:lnTo>
                <a:lnTo>
                  <a:pt x="20021" y="4190"/>
                </a:lnTo>
                <a:lnTo>
                  <a:pt x="144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53046" y="2157857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423" y="21113"/>
                </a:lnTo>
                <a:lnTo>
                  <a:pt x="14970" y="19684"/>
                </a:lnTo>
                <a:lnTo>
                  <a:pt x="18912" y="15493"/>
                </a:lnTo>
                <a:lnTo>
                  <a:pt x="19939" y="9398"/>
                </a:lnTo>
                <a:lnTo>
                  <a:pt x="19215" y="3556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81291" y="1270508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38722" y="0"/>
                </a:moveTo>
                <a:lnTo>
                  <a:pt x="37413" y="17444"/>
                </a:lnTo>
                <a:lnTo>
                  <a:pt x="29738" y="32781"/>
                </a:lnTo>
                <a:lnTo>
                  <a:pt x="16874" y="44237"/>
                </a:lnTo>
                <a:lnTo>
                  <a:pt x="0" y="50037"/>
                </a:lnTo>
                <a:lnTo>
                  <a:pt x="17772" y="51286"/>
                </a:lnTo>
                <a:lnTo>
                  <a:pt x="33073" y="58975"/>
                </a:lnTo>
                <a:lnTo>
                  <a:pt x="44341" y="71880"/>
                </a:lnTo>
                <a:lnTo>
                  <a:pt x="50012" y="88772"/>
                </a:lnTo>
                <a:lnTo>
                  <a:pt x="51272" y="71006"/>
                </a:lnTo>
                <a:lnTo>
                  <a:pt x="58951" y="55705"/>
                </a:lnTo>
                <a:lnTo>
                  <a:pt x="71838" y="44428"/>
                </a:lnTo>
                <a:lnTo>
                  <a:pt x="88722" y="38734"/>
                </a:lnTo>
                <a:lnTo>
                  <a:pt x="70940" y="37379"/>
                </a:lnTo>
                <a:lnTo>
                  <a:pt x="55616" y="29511"/>
                </a:lnTo>
                <a:lnTo>
                  <a:pt x="44345" y="16571"/>
                </a:lnTo>
                <a:lnTo>
                  <a:pt x="387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2667" y="1270000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5">
                <a:moveTo>
                  <a:pt x="27106" y="0"/>
                </a:moveTo>
                <a:lnTo>
                  <a:pt x="13524" y="922"/>
                </a:lnTo>
                <a:lnTo>
                  <a:pt x="3880" y="8905"/>
                </a:lnTo>
                <a:lnTo>
                  <a:pt x="0" y="20913"/>
                </a:lnTo>
                <a:lnTo>
                  <a:pt x="3709" y="33909"/>
                </a:lnTo>
                <a:lnTo>
                  <a:pt x="9927" y="40280"/>
                </a:lnTo>
                <a:lnTo>
                  <a:pt x="17799" y="43640"/>
                </a:lnTo>
                <a:lnTo>
                  <a:pt x="26357" y="43785"/>
                </a:lnTo>
                <a:lnTo>
                  <a:pt x="34636" y="40512"/>
                </a:lnTo>
                <a:lnTo>
                  <a:pt x="43232" y="30218"/>
                </a:lnTo>
                <a:lnTo>
                  <a:pt x="44426" y="17779"/>
                </a:lnTo>
                <a:lnTo>
                  <a:pt x="38843" y="6580"/>
                </a:lnTo>
                <a:lnTo>
                  <a:pt x="271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91640" y="161543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7624" y="0"/>
                </a:moveTo>
                <a:lnTo>
                  <a:pt x="14127" y="1250"/>
                </a:lnTo>
                <a:lnTo>
                  <a:pt x="4225" y="9334"/>
                </a:lnTo>
                <a:lnTo>
                  <a:pt x="0" y="21324"/>
                </a:lnTo>
                <a:lnTo>
                  <a:pt x="3532" y="34289"/>
                </a:lnTo>
                <a:lnTo>
                  <a:pt x="9827" y="40780"/>
                </a:lnTo>
                <a:lnTo>
                  <a:pt x="17856" y="44402"/>
                </a:lnTo>
                <a:lnTo>
                  <a:pt x="26569" y="44809"/>
                </a:lnTo>
                <a:lnTo>
                  <a:pt x="34914" y="41656"/>
                </a:lnTo>
                <a:lnTo>
                  <a:pt x="43844" y="30950"/>
                </a:lnTo>
                <a:lnTo>
                  <a:pt x="45090" y="18113"/>
                </a:lnTo>
                <a:lnTo>
                  <a:pt x="39425" y="6633"/>
                </a:lnTo>
                <a:lnTo>
                  <a:pt x="276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50469" y="1822719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4264" y="0"/>
                </a:moveTo>
                <a:lnTo>
                  <a:pt x="244" y="180"/>
                </a:lnTo>
                <a:lnTo>
                  <a:pt x="0" y="3159"/>
                </a:lnTo>
                <a:lnTo>
                  <a:pt x="1358" y="5191"/>
                </a:lnTo>
                <a:lnTo>
                  <a:pt x="4343" y="5318"/>
                </a:lnTo>
                <a:lnTo>
                  <a:pt x="6870" y="4556"/>
                </a:lnTo>
                <a:lnTo>
                  <a:pt x="7868" y="1748"/>
                </a:lnTo>
                <a:lnTo>
                  <a:pt x="42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1965" y="165557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8"/>
                </a:lnTo>
                <a:lnTo>
                  <a:pt x="4780" y="20954"/>
                </a:lnTo>
                <a:lnTo>
                  <a:pt x="11652" y="22478"/>
                </a:lnTo>
                <a:lnTo>
                  <a:pt x="16516" y="19303"/>
                </a:lnTo>
                <a:lnTo>
                  <a:pt x="20457" y="14466"/>
                </a:lnTo>
                <a:lnTo>
                  <a:pt x="20987" y="8508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14805" y="163118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2460" y="0"/>
                </a:moveTo>
                <a:lnTo>
                  <a:pt x="6186" y="478"/>
                </a:lnTo>
                <a:lnTo>
                  <a:pt x="1727" y="4016"/>
                </a:lnTo>
                <a:lnTo>
                  <a:pt x="0" y="9483"/>
                </a:lnTo>
                <a:lnTo>
                  <a:pt x="1919" y="15748"/>
                </a:lnTo>
                <a:lnTo>
                  <a:pt x="5081" y="20574"/>
                </a:lnTo>
                <a:lnTo>
                  <a:pt x="10809" y="21844"/>
                </a:lnTo>
                <a:lnTo>
                  <a:pt x="15673" y="18669"/>
                </a:lnTo>
                <a:lnTo>
                  <a:pt x="19679" y="13930"/>
                </a:lnTo>
                <a:lnTo>
                  <a:pt x="20363" y="8191"/>
                </a:lnTo>
                <a:lnTo>
                  <a:pt x="17898" y="3024"/>
                </a:lnTo>
                <a:lnTo>
                  <a:pt x="12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2338" y="202222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9"/>
                </a:lnTo>
                <a:lnTo>
                  <a:pt x="4780" y="20955"/>
                </a:lnTo>
                <a:lnTo>
                  <a:pt x="11652" y="22479"/>
                </a:lnTo>
                <a:lnTo>
                  <a:pt x="16516" y="19304"/>
                </a:lnTo>
                <a:lnTo>
                  <a:pt x="20457" y="14466"/>
                </a:lnTo>
                <a:lnTo>
                  <a:pt x="20987" y="8509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32353" y="292608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22484" y="0"/>
                </a:moveTo>
                <a:lnTo>
                  <a:pt x="9471" y="3948"/>
                </a:lnTo>
                <a:lnTo>
                  <a:pt x="1456" y="13684"/>
                </a:lnTo>
                <a:lnTo>
                  <a:pt x="0" y="26038"/>
                </a:lnTo>
                <a:lnTo>
                  <a:pt x="6660" y="37845"/>
                </a:lnTo>
                <a:lnTo>
                  <a:pt x="18619" y="44067"/>
                </a:lnTo>
                <a:lnTo>
                  <a:pt x="31122" y="42656"/>
                </a:lnTo>
                <a:lnTo>
                  <a:pt x="40970" y="34934"/>
                </a:lnTo>
                <a:lnTo>
                  <a:pt x="44963" y="22225"/>
                </a:lnTo>
                <a:lnTo>
                  <a:pt x="43207" y="13555"/>
                </a:lnTo>
                <a:lnTo>
                  <a:pt x="38405" y="6492"/>
                </a:lnTo>
                <a:lnTo>
                  <a:pt x="31264" y="1740"/>
                </a:lnTo>
                <a:lnTo>
                  <a:pt x="22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69314" y="330708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22124" y="0"/>
                </a:moveTo>
                <a:lnTo>
                  <a:pt x="9234" y="4004"/>
                </a:lnTo>
                <a:lnTo>
                  <a:pt x="1416" y="13843"/>
                </a:lnTo>
                <a:lnTo>
                  <a:pt x="0" y="26253"/>
                </a:lnTo>
                <a:lnTo>
                  <a:pt x="6312" y="37972"/>
                </a:lnTo>
                <a:lnTo>
                  <a:pt x="18395" y="44132"/>
                </a:lnTo>
                <a:lnTo>
                  <a:pt x="31182" y="42672"/>
                </a:lnTo>
                <a:lnTo>
                  <a:pt x="41317" y="34829"/>
                </a:lnTo>
                <a:lnTo>
                  <a:pt x="45441" y="21843"/>
                </a:lnTo>
                <a:lnTo>
                  <a:pt x="43555" y="13340"/>
                </a:lnTo>
                <a:lnTo>
                  <a:pt x="38469" y="6397"/>
                </a:lnTo>
                <a:lnTo>
                  <a:pt x="31039" y="1716"/>
                </a:lnTo>
                <a:lnTo>
                  <a:pt x="221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12743" y="196595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743" y="0"/>
                </a:moveTo>
                <a:lnTo>
                  <a:pt x="2317" y="0"/>
                </a:lnTo>
                <a:lnTo>
                  <a:pt x="0" y="1791"/>
                </a:lnTo>
                <a:lnTo>
                  <a:pt x="2009" y="5191"/>
                </a:lnTo>
                <a:lnTo>
                  <a:pt x="5385" y="7233"/>
                </a:lnTo>
                <a:lnTo>
                  <a:pt x="7168" y="4952"/>
                </a:lnTo>
                <a:lnTo>
                  <a:pt x="6355" y="2539"/>
                </a:lnTo>
                <a:lnTo>
                  <a:pt x="47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73664" y="12344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5831" y="0"/>
                </a:moveTo>
                <a:lnTo>
                  <a:pt x="10154" y="0"/>
                </a:lnTo>
                <a:lnTo>
                  <a:pt x="4334" y="1994"/>
                </a:lnTo>
                <a:lnTo>
                  <a:pt x="721" y="6905"/>
                </a:lnTo>
                <a:lnTo>
                  <a:pt x="0" y="13126"/>
                </a:lnTo>
                <a:lnTo>
                  <a:pt x="2852" y="19050"/>
                </a:lnTo>
                <a:lnTo>
                  <a:pt x="8378" y="22054"/>
                </a:lnTo>
                <a:lnTo>
                  <a:pt x="14207" y="21272"/>
                </a:lnTo>
                <a:lnTo>
                  <a:pt x="18820" y="17442"/>
                </a:lnTo>
                <a:lnTo>
                  <a:pt x="20695" y="11302"/>
                </a:lnTo>
                <a:lnTo>
                  <a:pt x="20695" y="5206"/>
                </a:lnTo>
                <a:lnTo>
                  <a:pt x="158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44361" y="434340"/>
            <a:ext cx="20955" cy="19685"/>
          </a:xfrm>
          <a:custGeom>
            <a:avLst/>
            <a:gdLst/>
            <a:ahLst/>
            <a:cxnLst/>
            <a:rect l="l" t="t" r="r" b="b"/>
            <a:pathLst>
              <a:path w="20954" h="19684">
                <a:moveTo>
                  <a:pt x="16495" y="0"/>
                </a:moveTo>
                <a:lnTo>
                  <a:pt x="10615" y="0"/>
                </a:lnTo>
                <a:lnTo>
                  <a:pt x="4243" y="1704"/>
                </a:lnTo>
                <a:lnTo>
                  <a:pt x="547" y="5921"/>
                </a:lnTo>
                <a:lnTo>
                  <a:pt x="0" y="11304"/>
                </a:lnTo>
                <a:lnTo>
                  <a:pt x="3071" y="16510"/>
                </a:lnTo>
                <a:lnTo>
                  <a:pt x="8653" y="19292"/>
                </a:lnTo>
                <a:lnTo>
                  <a:pt x="14393" y="18573"/>
                </a:lnTo>
                <a:lnTo>
                  <a:pt x="18877" y="15045"/>
                </a:lnTo>
                <a:lnTo>
                  <a:pt x="20686" y="9398"/>
                </a:lnTo>
                <a:lnTo>
                  <a:pt x="20686" y="3937"/>
                </a:lnTo>
                <a:lnTo>
                  <a:pt x="164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57030" y="106776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617" y="0"/>
                </a:moveTo>
                <a:lnTo>
                  <a:pt x="11419" y="2780"/>
                </a:lnTo>
                <a:lnTo>
                  <a:pt x="2276" y="12620"/>
                </a:lnTo>
                <a:lnTo>
                  <a:pt x="0" y="21349"/>
                </a:lnTo>
                <a:lnTo>
                  <a:pt x="1092" y="30067"/>
                </a:lnTo>
                <a:lnTo>
                  <a:pt x="5295" y="37713"/>
                </a:lnTo>
                <a:lnTo>
                  <a:pt x="12347" y="43227"/>
                </a:lnTo>
                <a:lnTo>
                  <a:pt x="25681" y="45088"/>
                </a:lnTo>
                <a:lnTo>
                  <a:pt x="37063" y="39354"/>
                </a:lnTo>
                <a:lnTo>
                  <a:pt x="43857" y="28475"/>
                </a:lnTo>
                <a:lnTo>
                  <a:pt x="43424" y="14906"/>
                </a:lnTo>
                <a:lnTo>
                  <a:pt x="35432" y="4101"/>
                </a:lnTo>
                <a:lnTo>
                  <a:pt x="236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83357" y="387937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565" y="0"/>
                </a:moveTo>
                <a:lnTo>
                  <a:pt x="11363" y="2780"/>
                </a:lnTo>
                <a:lnTo>
                  <a:pt x="2213" y="12620"/>
                </a:lnTo>
                <a:lnTo>
                  <a:pt x="0" y="21230"/>
                </a:lnTo>
                <a:lnTo>
                  <a:pt x="1218" y="29686"/>
                </a:lnTo>
                <a:lnTo>
                  <a:pt x="5544" y="37070"/>
                </a:lnTo>
                <a:lnTo>
                  <a:pt x="12653" y="42465"/>
                </a:lnTo>
                <a:lnTo>
                  <a:pt x="26036" y="44499"/>
                </a:lnTo>
                <a:lnTo>
                  <a:pt x="37472" y="39115"/>
                </a:lnTo>
                <a:lnTo>
                  <a:pt x="44178" y="28517"/>
                </a:lnTo>
                <a:lnTo>
                  <a:pt x="43374" y="14906"/>
                </a:lnTo>
                <a:lnTo>
                  <a:pt x="35382" y="4101"/>
                </a:lnTo>
                <a:lnTo>
                  <a:pt x="235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05669" y="16406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4138" y="0"/>
                </a:moveTo>
                <a:lnTo>
                  <a:pt x="11574" y="2875"/>
                </a:lnTo>
                <a:lnTo>
                  <a:pt x="2102" y="13096"/>
                </a:lnTo>
                <a:lnTo>
                  <a:pt x="0" y="21766"/>
                </a:lnTo>
                <a:lnTo>
                  <a:pt x="1476" y="30352"/>
                </a:lnTo>
                <a:lnTo>
                  <a:pt x="6063" y="37867"/>
                </a:lnTo>
                <a:lnTo>
                  <a:pt x="13290" y="43322"/>
                </a:lnTo>
                <a:lnTo>
                  <a:pt x="26624" y="45184"/>
                </a:lnTo>
                <a:lnTo>
                  <a:pt x="38005" y="39449"/>
                </a:lnTo>
                <a:lnTo>
                  <a:pt x="44794" y="28571"/>
                </a:lnTo>
                <a:lnTo>
                  <a:pt x="44355" y="15001"/>
                </a:lnTo>
                <a:lnTo>
                  <a:pt x="36247" y="4149"/>
                </a:lnTo>
                <a:lnTo>
                  <a:pt x="241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923289" y="9215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4737" y="0"/>
                </a:moveTo>
                <a:lnTo>
                  <a:pt x="2159" y="1524"/>
                </a:lnTo>
                <a:lnTo>
                  <a:pt x="1079" y="3810"/>
                </a:lnTo>
                <a:lnTo>
                  <a:pt x="0" y="5968"/>
                </a:lnTo>
                <a:lnTo>
                  <a:pt x="774" y="8254"/>
                </a:lnTo>
                <a:lnTo>
                  <a:pt x="3022" y="9271"/>
                </a:lnTo>
                <a:lnTo>
                  <a:pt x="5257" y="10413"/>
                </a:lnTo>
                <a:lnTo>
                  <a:pt x="8216" y="9905"/>
                </a:lnTo>
                <a:lnTo>
                  <a:pt x="9296" y="7747"/>
                </a:lnTo>
                <a:lnTo>
                  <a:pt x="10363" y="5461"/>
                </a:lnTo>
                <a:lnTo>
                  <a:pt x="9207" y="2159"/>
                </a:lnTo>
                <a:lnTo>
                  <a:pt x="6972" y="1015"/>
                </a:lnTo>
                <a:lnTo>
                  <a:pt x="47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47268" y="265973"/>
            <a:ext cx="5715" cy="8255"/>
          </a:xfrm>
          <a:custGeom>
            <a:avLst/>
            <a:gdLst/>
            <a:ahLst/>
            <a:cxnLst/>
            <a:rect l="l" t="t" r="r" b="b"/>
            <a:pathLst>
              <a:path w="5714" h="8254">
                <a:moveTo>
                  <a:pt x="2997" y="0"/>
                </a:moveTo>
                <a:lnTo>
                  <a:pt x="330" y="1361"/>
                </a:lnTo>
                <a:lnTo>
                  <a:pt x="0" y="3901"/>
                </a:lnTo>
                <a:lnTo>
                  <a:pt x="406" y="6822"/>
                </a:lnTo>
                <a:lnTo>
                  <a:pt x="2641" y="7965"/>
                </a:lnTo>
                <a:lnTo>
                  <a:pt x="5568" y="7326"/>
                </a:lnTo>
                <a:lnTo>
                  <a:pt x="5214" y="3329"/>
                </a:lnTo>
                <a:lnTo>
                  <a:pt x="29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29056" y="738560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751" y="0"/>
                </a:moveTo>
                <a:lnTo>
                  <a:pt x="1079" y="1341"/>
                </a:lnTo>
                <a:lnTo>
                  <a:pt x="0" y="3627"/>
                </a:lnTo>
                <a:lnTo>
                  <a:pt x="1155" y="6929"/>
                </a:lnTo>
                <a:lnTo>
                  <a:pt x="3403" y="8072"/>
                </a:lnTo>
                <a:lnTo>
                  <a:pt x="6324" y="7413"/>
                </a:lnTo>
                <a:lnTo>
                  <a:pt x="5970" y="3373"/>
                </a:lnTo>
                <a:lnTo>
                  <a:pt x="37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19797" y="860425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30">
                <a:moveTo>
                  <a:pt x="3238" y="0"/>
                </a:moveTo>
                <a:lnTo>
                  <a:pt x="1409" y="1904"/>
                </a:lnTo>
                <a:lnTo>
                  <a:pt x="330" y="4190"/>
                </a:lnTo>
                <a:lnTo>
                  <a:pt x="0" y="6730"/>
                </a:lnTo>
                <a:lnTo>
                  <a:pt x="1879" y="8509"/>
                </a:lnTo>
                <a:lnTo>
                  <a:pt x="4470" y="8889"/>
                </a:lnTo>
                <a:lnTo>
                  <a:pt x="10807" y="11049"/>
                </a:lnTo>
                <a:lnTo>
                  <a:pt x="12877" y="1015"/>
                </a:lnTo>
                <a:lnTo>
                  <a:pt x="5829" y="380"/>
                </a:lnTo>
                <a:lnTo>
                  <a:pt x="3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18896" y="419703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6" y="0"/>
                </a:moveTo>
                <a:lnTo>
                  <a:pt x="6822" y="1266"/>
                </a:lnTo>
                <a:lnTo>
                  <a:pt x="2514" y="5746"/>
                </a:lnTo>
                <a:lnTo>
                  <a:pt x="0" y="10953"/>
                </a:lnTo>
                <a:lnTo>
                  <a:pt x="2324" y="17684"/>
                </a:lnTo>
                <a:lnTo>
                  <a:pt x="7543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8" y="13331"/>
                </a:lnTo>
                <a:lnTo>
                  <a:pt x="22161" y="7016"/>
                </a:lnTo>
                <a:lnTo>
                  <a:pt x="18346" y="1924"/>
                </a:lnTo>
                <a:lnTo>
                  <a:pt x="126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99288" y="6715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287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30" y="16795"/>
                </a:lnTo>
                <a:lnTo>
                  <a:pt x="7150" y="19208"/>
                </a:lnTo>
                <a:lnTo>
                  <a:pt x="13591" y="20335"/>
                </a:lnTo>
                <a:lnTo>
                  <a:pt x="18800" y="17938"/>
                </a:lnTo>
                <a:lnTo>
                  <a:pt x="21750" y="13065"/>
                </a:lnTo>
                <a:lnTo>
                  <a:pt x="21412" y="6762"/>
                </a:lnTo>
                <a:lnTo>
                  <a:pt x="17712" y="1785"/>
                </a:lnTo>
                <a:lnTo>
                  <a:pt x="12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22896" y="684752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12293" y="0"/>
                </a:moveTo>
                <a:lnTo>
                  <a:pt x="6705" y="1404"/>
                </a:lnTo>
                <a:lnTo>
                  <a:pt x="2514" y="6000"/>
                </a:lnTo>
                <a:lnTo>
                  <a:pt x="0" y="11207"/>
                </a:lnTo>
                <a:lnTo>
                  <a:pt x="2324" y="17811"/>
                </a:lnTo>
                <a:lnTo>
                  <a:pt x="6794" y="19970"/>
                </a:lnTo>
                <a:lnTo>
                  <a:pt x="13291" y="20978"/>
                </a:lnTo>
                <a:lnTo>
                  <a:pt x="18624" y="18319"/>
                </a:lnTo>
                <a:lnTo>
                  <a:pt x="21699" y="13184"/>
                </a:lnTo>
                <a:lnTo>
                  <a:pt x="21424" y="6762"/>
                </a:lnTo>
                <a:lnTo>
                  <a:pt x="17720" y="1785"/>
                </a:lnTo>
                <a:lnTo>
                  <a:pt x="122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08849" y="434276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2536" y="0"/>
                </a:moveTo>
                <a:lnTo>
                  <a:pt x="6777" y="1095"/>
                </a:lnTo>
                <a:lnTo>
                  <a:pt x="2527" y="5524"/>
                </a:lnTo>
                <a:lnTo>
                  <a:pt x="0" y="10731"/>
                </a:lnTo>
                <a:lnTo>
                  <a:pt x="2324" y="17335"/>
                </a:lnTo>
                <a:lnTo>
                  <a:pt x="7543" y="19875"/>
                </a:lnTo>
                <a:lnTo>
                  <a:pt x="13730" y="20722"/>
                </a:lnTo>
                <a:lnTo>
                  <a:pt x="19097" y="18081"/>
                </a:lnTo>
                <a:lnTo>
                  <a:pt x="22345" y="13035"/>
                </a:lnTo>
                <a:lnTo>
                  <a:pt x="22174" y="6667"/>
                </a:lnTo>
                <a:lnTo>
                  <a:pt x="18202" y="1952"/>
                </a:lnTo>
                <a:lnTo>
                  <a:pt x="125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039" y="42592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4" y="0"/>
                </a:moveTo>
                <a:lnTo>
                  <a:pt x="6820" y="1266"/>
                </a:lnTo>
                <a:lnTo>
                  <a:pt x="2517" y="5746"/>
                </a:lnTo>
                <a:lnTo>
                  <a:pt x="0" y="10953"/>
                </a:lnTo>
                <a:lnTo>
                  <a:pt x="2320" y="17684"/>
                </a:lnTo>
                <a:lnTo>
                  <a:pt x="7542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9" y="13331"/>
                </a:lnTo>
                <a:lnTo>
                  <a:pt x="22165" y="7016"/>
                </a:lnTo>
                <a:lnTo>
                  <a:pt x="18346" y="1924"/>
                </a:lnTo>
                <a:lnTo>
                  <a:pt x="12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06716" y="844264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2288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04" y="16795"/>
                </a:lnTo>
                <a:lnTo>
                  <a:pt x="7137" y="19335"/>
                </a:lnTo>
                <a:lnTo>
                  <a:pt x="13264" y="20282"/>
                </a:lnTo>
                <a:lnTo>
                  <a:pt x="18515" y="17859"/>
                </a:lnTo>
                <a:lnTo>
                  <a:pt x="21648" y="13031"/>
                </a:lnTo>
                <a:lnTo>
                  <a:pt x="21424" y="6762"/>
                </a:lnTo>
                <a:lnTo>
                  <a:pt x="17718" y="1785"/>
                </a:lnTo>
                <a:lnTo>
                  <a:pt x="122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6" name="object 16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8348" y="603123"/>
            <a:ext cx="80581" cy="80644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694575" y="1875226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18923" y="0"/>
                </a:moveTo>
                <a:lnTo>
                  <a:pt x="7400" y="4849"/>
                </a:lnTo>
                <a:lnTo>
                  <a:pt x="197" y="15081"/>
                </a:lnTo>
                <a:lnTo>
                  <a:pt x="0" y="28503"/>
                </a:lnTo>
                <a:lnTo>
                  <a:pt x="7530" y="39814"/>
                </a:lnTo>
                <a:lnTo>
                  <a:pt x="19365" y="44696"/>
                </a:lnTo>
                <a:lnTo>
                  <a:pt x="31941" y="42719"/>
                </a:lnTo>
                <a:lnTo>
                  <a:pt x="41694" y="33456"/>
                </a:lnTo>
                <a:lnTo>
                  <a:pt x="44237" y="24868"/>
                </a:lnTo>
                <a:lnTo>
                  <a:pt x="43206" y="16184"/>
                </a:lnTo>
                <a:lnTo>
                  <a:pt x="39016" y="8453"/>
                </a:lnTo>
                <a:lnTo>
                  <a:pt x="32080" y="2722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21423" y="1163066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8923" y="0"/>
                </a:moveTo>
                <a:lnTo>
                  <a:pt x="7400" y="4857"/>
                </a:lnTo>
                <a:lnTo>
                  <a:pt x="197" y="15097"/>
                </a:lnTo>
                <a:lnTo>
                  <a:pt x="0" y="28574"/>
                </a:lnTo>
                <a:lnTo>
                  <a:pt x="7251" y="40074"/>
                </a:lnTo>
                <a:lnTo>
                  <a:pt x="18856" y="44751"/>
                </a:lnTo>
                <a:lnTo>
                  <a:pt x="31275" y="42451"/>
                </a:lnTo>
                <a:lnTo>
                  <a:pt x="40970" y="33019"/>
                </a:lnTo>
                <a:lnTo>
                  <a:pt x="43633" y="24509"/>
                </a:lnTo>
                <a:lnTo>
                  <a:pt x="42854" y="15986"/>
                </a:lnTo>
                <a:lnTo>
                  <a:pt x="38911" y="8391"/>
                </a:lnTo>
                <a:lnTo>
                  <a:pt x="32080" y="2666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97458" y="761388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9573" y="0"/>
                </a:moveTo>
                <a:lnTo>
                  <a:pt x="7699" y="4992"/>
                </a:lnTo>
                <a:lnTo>
                  <a:pt x="277" y="15414"/>
                </a:lnTo>
                <a:lnTo>
                  <a:pt x="0" y="28932"/>
                </a:lnTo>
                <a:lnTo>
                  <a:pt x="7538" y="40243"/>
                </a:lnTo>
                <a:lnTo>
                  <a:pt x="19377" y="45124"/>
                </a:lnTo>
                <a:lnTo>
                  <a:pt x="31953" y="43148"/>
                </a:lnTo>
                <a:lnTo>
                  <a:pt x="41706" y="33885"/>
                </a:lnTo>
                <a:lnTo>
                  <a:pt x="44424" y="25255"/>
                </a:lnTo>
                <a:lnTo>
                  <a:pt x="43778" y="16470"/>
                </a:lnTo>
                <a:lnTo>
                  <a:pt x="39972" y="8614"/>
                </a:lnTo>
                <a:lnTo>
                  <a:pt x="33210" y="2770"/>
                </a:lnTo>
                <a:lnTo>
                  <a:pt x="195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38555" y="167208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346" y="0"/>
                </a:moveTo>
                <a:lnTo>
                  <a:pt x="2374" y="253"/>
                </a:lnTo>
                <a:lnTo>
                  <a:pt x="0" y="4571"/>
                </a:lnTo>
                <a:lnTo>
                  <a:pt x="977" y="8000"/>
                </a:lnTo>
                <a:lnTo>
                  <a:pt x="5346" y="10287"/>
                </a:lnTo>
                <a:lnTo>
                  <a:pt x="7988" y="8889"/>
                </a:lnTo>
                <a:lnTo>
                  <a:pt x="10375" y="4571"/>
                </a:lnTo>
                <a:lnTo>
                  <a:pt x="9715" y="2285"/>
                </a:lnTo>
                <a:lnTo>
                  <a:pt x="7531" y="1142"/>
                </a:lnTo>
                <a:lnTo>
                  <a:pt x="53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10430" y="744219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2953" y="0"/>
                </a:moveTo>
                <a:lnTo>
                  <a:pt x="0" y="462"/>
                </a:lnTo>
                <a:lnTo>
                  <a:pt x="146" y="4460"/>
                </a:lnTo>
                <a:lnTo>
                  <a:pt x="2189" y="7911"/>
                </a:lnTo>
                <a:lnTo>
                  <a:pt x="4922" y="6730"/>
                </a:lnTo>
                <a:lnTo>
                  <a:pt x="6115" y="4571"/>
                </a:lnTo>
                <a:lnTo>
                  <a:pt x="4731" y="1904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55807" y="1292986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2953" y="0"/>
                </a:moveTo>
                <a:lnTo>
                  <a:pt x="0" y="480"/>
                </a:lnTo>
                <a:lnTo>
                  <a:pt x="148" y="4508"/>
                </a:lnTo>
                <a:lnTo>
                  <a:pt x="2194" y="7965"/>
                </a:lnTo>
                <a:lnTo>
                  <a:pt x="4934" y="6730"/>
                </a:lnTo>
                <a:lnTo>
                  <a:pt x="6115" y="4572"/>
                </a:lnTo>
                <a:lnTo>
                  <a:pt x="5137" y="1142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64781" y="1503299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4">
                <a:moveTo>
                  <a:pt x="7277" y="0"/>
                </a:moveTo>
                <a:lnTo>
                  <a:pt x="5359" y="1777"/>
                </a:lnTo>
                <a:lnTo>
                  <a:pt x="0" y="6350"/>
                </a:lnTo>
                <a:lnTo>
                  <a:pt x="7531" y="13335"/>
                </a:lnTo>
                <a:lnTo>
                  <a:pt x="11442" y="7874"/>
                </a:lnTo>
                <a:lnTo>
                  <a:pt x="13360" y="6096"/>
                </a:lnTo>
                <a:lnTo>
                  <a:pt x="13817" y="3555"/>
                </a:lnTo>
                <a:lnTo>
                  <a:pt x="12039" y="1650"/>
                </a:lnTo>
                <a:lnTo>
                  <a:pt x="9855" y="508"/>
                </a:lnTo>
                <a:lnTo>
                  <a:pt x="72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48855" y="972889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59"/>
                </a:lnTo>
                <a:lnTo>
                  <a:pt x="154" y="7219"/>
                </a:lnTo>
                <a:lnTo>
                  <a:pt x="0" y="13519"/>
                </a:lnTo>
                <a:lnTo>
                  <a:pt x="3550" y="18805"/>
                </a:lnTo>
                <a:lnTo>
                  <a:pt x="9126" y="21044"/>
                </a:lnTo>
                <a:lnTo>
                  <a:pt x="15028" y="20091"/>
                </a:lnTo>
                <a:lnTo>
                  <a:pt x="19558" y="15805"/>
                </a:lnTo>
                <a:lnTo>
                  <a:pt x="22339" y="10725"/>
                </a:lnTo>
                <a:lnTo>
                  <a:pt x="20370" y="3994"/>
                </a:lnTo>
                <a:lnTo>
                  <a:pt x="15278" y="1200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60107" y="67483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8818" y="0"/>
                </a:moveTo>
                <a:lnTo>
                  <a:pt x="3460" y="2111"/>
                </a:lnTo>
                <a:lnTo>
                  <a:pt x="93" y="6746"/>
                </a:lnTo>
                <a:lnTo>
                  <a:pt x="0" y="13001"/>
                </a:lnTo>
                <a:lnTo>
                  <a:pt x="3382" y="18315"/>
                </a:lnTo>
                <a:lnTo>
                  <a:pt x="8616" y="20558"/>
                </a:lnTo>
                <a:lnTo>
                  <a:pt x="14251" y="19466"/>
                </a:lnTo>
                <a:lnTo>
                  <a:pt x="18834" y="14779"/>
                </a:lnTo>
                <a:lnTo>
                  <a:pt x="21615" y="9699"/>
                </a:lnTo>
                <a:lnTo>
                  <a:pt x="19977" y="4111"/>
                </a:lnTo>
                <a:lnTo>
                  <a:pt x="14884" y="1317"/>
                </a:lnTo>
                <a:lnTo>
                  <a:pt x="88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512546" y="154008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93" y="18321"/>
                </a:lnTo>
                <a:lnTo>
                  <a:pt x="8974" y="20700"/>
                </a:lnTo>
                <a:lnTo>
                  <a:pt x="14857" y="19770"/>
                </a:lnTo>
                <a:lnTo>
                  <a:pt x="19558" y="15160"/>
                </a:lnTo>
                <a:lnTo>
                  <a:pt x="21945" y="10842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296202" y="138625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60" h="21590">
                <a:moveTo>
                  <a:pt x="9251" y="0"/>
                </a:moveTo>
                <a:lnTo>
                  <a:pt x="3924" y="2456"/>
                </a:lnTo>
                <a:lnTo>
                  <a:pt x="454" y="7342"/>
                </a:lnTo>
                <a:lnTo>
                  <a:pt x="0" y="13537"/>
                </a:lnTo>
                <a:lnTo>
                  <a:pt x="3550" y="18803"/>
                </a:lnTo>
                <a:lnTo>
                  <a:pt x="9126" y="20998"/>
                </a:lnTo>
                <a:lnTo>
                  <a:pt x="15028" y="20002"/>
                </a:lnTo>
                <a:lnTo>
                  <a:pt x="19557" y="15696"/>
                </a:lnTo>
                <a:lnTo>
                  <a:pt x="22339" y="10616"/>
                </a:lnTo>
                <a:lnTo>
                  <a:pt x="20358" y="3885"/>
                </a:lnTo>
                <a:lnTo>
                  <a:pt x="15278" y="1091"/>
                </a:lnTo>
                <a:lnTo>
                  <a:pt x="92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152385" y="763141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67"/>
                </a:lnTo>
                <a:lnTo>
                  <a:pt x="154" y="7235"/>
                </a:lnTo>
                <a:lnTo>
                  <a:pt x="0" y="13590"/>
                </a:lnTo>
                <a:lnTo>
                  <a:pt x="3550" y="18857"/>
                </a:lnTo>
                <a:lnTo>
                  <a:pt x="9126" y="21052"/>
                </a:lnTo>
                <a:lnTo>
                  <a:pt x="15028" y="20056"/>
                </a:lnTo>
                <a:lnTo>
                  <a:pt x="19557" y="15749"/>
                </a:lnTo>
                <a:lnTo>
                  <a:pt x="22339" y="10669"/>
                </a:lnTo>
                <a:lnTo>
                  <a:pt x="20370" y="3938"/>
                </a:lnTo>
                <a:lnTo>
                  <a:pt x="15278" y="1144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18553" y="1660350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43" y="18208"/>
                </a:lnTo>
                <a:lnTo>
                  <a:pt x="8783" y="20272"/>
                </a:lnTo>
                <a:lnTo>
                  <a:pt x="14450" y="19145"/>
                </a:lnTo>
                <a:lnTo>
                  <a:pt x="18872" y="14779"/>
                </a:lnTo>
                <a:lnTo>
                  <a:pt x="21653" y="9699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0" name="object 18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1031" y="976502"/>
            <a:ext cx="78460" cy="78486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2355" y="812800"/>
            <a:ext cx="71690" cy="68072"/>
          </a:xfrm>
          <a:prstGeom prst="rect">
            <a:avLst/>
          </a:prstGeom>
        </p:spPr>
      </p:pic>
      <p:sp>
        <p:nvSpPr>
          <p:cNvPr id="182" name="object 182"/>
          <p:cNvSpPr/>
          <p:nvPr/>
        </p:nvSpPr>
        <p:spPr>
          <a:xfrm>
            <a:off x="570328" y="614102"/>
            <a:ext cx="162560" cy="136525"/>
          </a:xfrm>
          <a:custGeom>
            <a:avLst/>
            <a:gdLst/>
            <a:ahLst/>
            <a:cxnLst/>
            <a:rect l="l" t="t" r="r" b="b"/>
            <a:pathLst>
              <a:path w="162559" h="136525">
                <a:moveTo>
                  <a:pt x="104740" y="0"/>
                </a:moveTo>
                <a:lnTo>
                  <a:pt x="55169" y="8830"/>
                </a:lnTo>
                <a:lnTo>
                  <a:pt x="19516" y="24167"/>
                </a:lnTo>
                <a:lnTo>
                  <a:pt x="0" y="63605"/>
                </a:lnTo>
                <a:lnTo>
                  <a:pt x="398" y="82855"/>
                </a:lnTo>
                <a:lnTo>
                  <a:pt x="22570" y="113607"/>
                </a:lnTo>
                <a:lnTo>
                  <a:pt x="51666" y="127323"/>
                </a:lnTo>
                <a:lnTo>
                  <a:pt x="61187" y="131452"/>
                </a:lnTo>
                <a:lnTo>
                  <a:pt x="70978" y="134641"/>
                </a:lnTo>
                <a:lnTo>
                  <a:pt x="80771" y="135949"/>
                </a:lnTo>
                <a:lnTo>
                  <a:pt x="90299" y="134435"/>
                </a:lnTo>
                <a:lnTo>
                  <a:pt x="96980" y="131641"/>
                </a:lnTo>
                <a:lnTo>
                  <a:pt x="102695" y="127831"/>
                </a:lnTo>
                <a:lnTo>
                  <a:pt x="107470" y="122624"/>
                </a:lnTo>
                <a:lnTo>
                  <a:pt x="121050" y="108676"/>
                </a:lnTo>
                <a:lnTo>
                  <a:pt x="133822" y="93906"/>
                </a:lnTo>
                <a:lnTo>
                  <a:pt x="145700" y="78351"/>
                </a:lnTo>
                <a:lnTo>
                  <a:pt x="156593" y="62045"/>
                </a:lnTo>
                <a:lnTo>
                  <a:pt x="162280" y="44102"/>
                </a:lnTo>
                <a:lnTo>
                  <a:pt x="158084" y="27945"/>
                </a:lnTo>
                <a:lnTo>
                  <a:pt x="146465" y="14646"/>
                </a:lnTo>
                <a:lnTo>
                  <a:pt x="129885" y="5276"/>
                </a:lnTo>
                <a:lnTo>
                  <a:pt x="104740" y="0"/>
                </a:lnTo>
                <a:close/>
              </a:path>
            </a:pathLst>
          </a:custGeom>
          <a:solidFill>
            <a:srgbClr val="EAD1A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3" name="object 183"/>
          <p:cNvGrpSpPr/>
          <p:nvPr/>
        </p:nvGrpSpPr>
        <p:grpSpPr>
          <a:xfrm>
            <a:off x="202416" y="406908"/>
            <a:ext cx="326390" cy="526415"/>
            <a:chOff x="202416" y="406908"/>
            <a:chExt cx="326390" cy="526415"/>
          </a:xfrm>
        </p:grpSpPr>
        <p:sp>
          <p:nvSpPr>
            <p:cNvPr id="184" name="object 184"/>
            <p:cNvSpPr/>
            <p:nvPr/>
          </p:nvSpPr>
          <p:spPr>
            <a:xfrm>
              <a:off x="202416" y="662178"/>
              <a:ext cx="290830" cy="271145"/>
            </a:xfrm>
            <a:custGeom>
              <a:avLst/>
              <a:gdLst/>
              <a:ahLst/>
              <a:cxnLst/>
              <a:rect l="l" t="t" r="r" b="b"/>
              <a:pathLst>
                <a:path w="290830" h="271144">
                  <a:moveTo>
                    <a:pt x="128164" y="0"/>
                  </a:moveTo>
                  <a:lnTo>
                    <a:pt x="77056" y="24590"/>
                  </a:lnTo>
                  <a:lnTo>
                    <a:pt x="42533" y="51466"/>
                  </a:lnTo>
                  <a:lnTo>
                    <a:pt x="14479" y="85401"/>
                  </a:lnTo>
                  <a:lnTo>
                    <a:pt x="0" y="126585"/>
                  </a:lnTo>
                  <a:lnTo>
                    <a:pt x="465" y="148462"/>
                  </a:lnTo>
                  <a:lnTo>
                    <a:pt x="22114" y="194468"/>
                  </a:lnTo>
                  <a:lnTo>
                    <a:pt x="59774" y="231521"/>
                  </a:lnTo>
                  <a:lnTo>
                    <a:pt x="102969" y="262310"/>
                  </a:lnTo>
                  <a:lnTo>
                    <a:pt x="151536" y="270922"/>
                  </a:lnTo>
                  <a:lnTo>
                    <a:pt x="167776" y="269458"/>
                  </a:lnTo>
                  <a:lnTo>
                    <a:pt x="206868" y="262439"/>
                  </a:lnTo>
                  <a:lnTo>
                    <a:pt x="249169" y="229235"/>
                  </a:lnTo>
                  <a:lnTo>
                    <a:pt x="267846" y="212010"/>
                  </a:lnTo>
                  <a:lnTo>
                    <a:pt x="276407" y="202963"/>
                  </a:lnTo>
                  <a:lnTo>
                    <a:pt x="283561" y="192786"/>
                  </a:lnTo>
                  <a:lnTo>
                    <a:pt x="290367" y="167399"/>
                  </a:lnTo>
                  <a:lnTo>
                    <a:pt x="288500" y="137620"/>
                  </a:lnTo>
                  <a:lnTo>
                    <a:pt x="279219" y="109007"/>
                  </a:lnTo>
                  <a:lnTo>
                    <a:pt x="263787" y="87122"/>
                  </a:lnTo>
                  <a:lnTo>
                    <a:pt x="240746" y="71453"/>
                  </a:lnTo>
                  <a:lnTo>
                    <a:pt x="215340" y="59118"/>
                  </a:lnTo>
                  <a:lnTo>
                    <a:pt x="189939" y="45831"/>
                  </a:lnTo>
                  <a:lnTo>
                    <a:pt x="166911" y="27305"/>
                  </a:lnTo>
                  <a:lnTo>
                    <a:pt x="158466" y="18162"/>
                  </a:lnTo>
                  <a:lnTo>
                    <a:pt x="149466" y="9509"/>
                  </a:lnTo>
                  <a:lnTo>
                    <a:pt x="139503" y="2926"/>
                  </a:lnTo>
                  <a:lnTo>
                    <a:pt x="12816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2690" y="406908"/>
              <a:ext cx="182336" cy="23406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007" y="541655"/>
              <a:ext cx="83422" cy="80137"/>
            </a:xfrm>
            <a:prstGeom prst="rect">
              <a:avLst/>
            </a:prstGeom>
          </p:spPr>
        </p:pic>
      </p:grpSp>
      <p:pic>
        <p:nvPicPr>
          <p:cNvPr id="187" name="object 18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1344" y="365377"/>
            <a:ext cx="188134" cy="158700"/>
          </a:xfrm>
          <a:prstGeom prst="rect">
            <a:avLst/>
          </a:prstGeom>
        </p:spPr>
      </p:pic>
      <p:sp>
        <p:nvSpPr>
          <p:cNvPr id="188" name="object 188"/>
          <p:cNvSpPr/>
          <p:nvPr/>
        </p:nvSpPr>
        <p:spPr>
          <a:xfrm>
            <a:off x="6396354" y="1705482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5">
                <a:moveTo>
                  <a:pt x="0" y="0"/>
                </a:moveTo>
                <a:lnTo>
                  <a:pt x="1778" y="634"/>
                </a:lnTo>
                <a:lnTo>
                  <a:pt x="0" y="0"/>
                </a:lnTo>
                <a:close/>
              </a:path>
            </a:pathLst>
          </a:custGeom>
          <a:solidFill>
            <a:srgbClr val="2207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 txBox="1">
            <a:spLocks noGrp="1"/>
          </p:cNvSpPr>
          <p:nvPr>
            <p:ph type="title"/>
          </p:nvPr>
        </p:nvSpPr>
        <p:spPr>
          <a:xfrm>
            <a:off x="2353182" y="385698"/>
            <a:ext cx="444055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40"/>
              <a:t>Bo</a:t>
            </a:r>
            <a:r>
              <a:rPr dirty="0" spc="-440"/>
              <a:t>o</a:t>
            </a:r>
            <a:r>
              <a:rPr dirty="0" spc="-260"/>
              <a:t>s</a:t>
            </a:r>
            <a:r>
              <a:rPr dirty="0" spc="-250"/>
              <a:t>t</a:t>
            </a:r>
            <a:r>
              <a:rPr dirty="0" spc="-310"/>
              <a:t>ers</a:t>
            </a:r>
            <a:r>
              <a:rPr dirty="0" spc="-285"/>
              <a:t> </a:t>
            </a:r>
            <a:r>
              <a:rPr dirty="0" spc="-560"/>
              <a:t>C</a:t>
            </a:r>
            <a:r>
              <a:rPr dirty="0" spc="-415"/>
              <a:t>a</a:t>
            </a:r>
            <a:r>
              <a:rPr dirty="0" spc="-320"/>
              <a:t>r</a:t>
            </a:r>
            <a:r>
              <a:rPr dirty="0" spc="-385"/>
              <a:t>ried</a:t>
            </a:r>
            <a:r>
              <a:rPr dirty="0" spc="-295"/>
              <a:t> </a:t>
            </a:r>
            <a:r>
              <a:rPr dirty="0" spc="-340"/>
              <a:t>M</a:t>
            </a:r>
            <a:r>
              <a:rPr dirty="0" spc="-265"/>
              <a:t>a</a:t>
            </a:r>
            <a:r>
              <a:rPr dirty="0" spc="-345"/>
              <a:t>xi</a:t>
            </a:r>
            <a:r>
              <a:rPr dirty="0" spc="-725"/>
              <a:t>m</a:t>
            </a:r>
            <a:r>
              <a:rPr dirty="0" spc="-509"/>
              <a:t>um</a:t>
            </a:r>
            <a:r>
              <a:rPr dirty="0" spc="-275"/>
              <a:t> </a:t>
            </a:r>
            <a:r>
              <a:rPr dirty="0" spc="-455"/>
              <a:t>Pa</a:t>
            </a:r>
            <a:r>
              <a:rPr dirty="0" spc="-430"/>
              <a:t>y</a:t>
            </a:r>
            <a:r>
              <a:rPr dirty="0" spc="-350"/>
              <a:t>lo</a:t>
            </a:r>
            <a:r>
              <a:rPr dirty="0" spc="-455"/>
              <a:t>a</a:t>
            </a:r>
            <a:r>
              <a:rPr dirty="0" spc="-445"/>
              <a:t>d</a:t>
            </a:r>
          </a:p>
        </p:txBody>
      </p:sp>
      <p:sp>
        <p:nvSpPr>
          <p:cNvPr id="190" name="object 190"/>
          <p:cNvSpPr txBox="1"/>
          <p:nvPr/>
        </p:nvSpPr>
        <p:spPr>
          <a:xfrm>
            <a:off x="984910" y="4381601"/>
            <a:ext cx="61048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90">
                <a:solidFill>
                  <a:srgbClr val="D3DCFF"/>
                </a:solidFill>
                <a:latin typeface="Roboto"/>
                <a:cs typeface="Roboto"/>
              </a:rPr>
              <a:t>ľhis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queíy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íetuíns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boosteí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veísions</a:t>
            </a:r>
            <a:r>
              <a:rPr dirty="0" sz="1200" spc="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that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caííied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highest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payload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mass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of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15600kg. </a:t>
            </a:r>
            <a:r>
              <a:rPr dirty="0" sz="1200" spc="-28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80">
                <a:solidFill>
                  <a:srgbClr val="D3DCFF"/>
                </a:solidFill>
                <a:latin typeface="Roboto"/>
                <a:cs typeface="Roboto"/>
              </a:rPr>
              <a:t>ľhese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boosteí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veísions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30">
                <a:solidFill>
                  <a:srgbClr val="D3DCFF"/>
                </a:solidFill>
                <a:latin typeface="Roboto"/>
                <a:cs typeface="Roboto"/>
              </a:rPr>
              <a:t>aíe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veíy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similaí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and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all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35">
                <a:solidFill>
                  <a:srgbClr val="D3DCFF"/>
                </a:solidFill>
                <a:latin typeface="Roboto"/>
                <a:cs typeface="Roboto"/>
              </a:rPr>
              <a:t>aíe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of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F9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B5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B10xx.x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vaíiety.</a:t>
            </a:r>
            <a:endParaRPr sz="1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200" spc="90">
                <a:solidFill>
                  <a:srgbClr val="D3DCFF"/>
                </a:solidFill>
                <a:latin typeface="Roboto"/>
                <a:cs typeface="Roboto"/>
              </a:rPr>
              <a:t>ľhis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likely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indicates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payload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mass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coííelates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with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boosteí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veísion</a:t>
            </a:r>
            <a:r>
              <a:rPr dirty="0" sz="1200" spc="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that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is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used.</a:t>
            </a:r>
            <a:endParaRPr sz="1200">
              <a:latin typeface="Roboto"/>
              <a:cs typeface="Roboto"/>
            </a:endParaRPr>
          </a:p>
        </p:txBody>
      </p:sp>
      <p:pic>
        <p:nvPicPr>
          <p:cNvPr id="191" name="object 19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17903" y="1074419"/>
            <a:ext cx="6105906" cy="336422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77595" y="1257300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897" y="0"/>
                </a:moveTo>
                <a:lnTo>
                  <a:pt x="36563" y="37211"/>
                </a:lnTo>
                <a:lnTo>
                  <a:pt x="0" y="42672"/>
                </a:lnTo>
                <a:lnTo>
                  <a:pt x="36563" y="48133"/>
                </a:lnTo>
                <a:lnTo>
                  <a:pt x="41897" y="85344"/>
                </a:lnTo>
                <a:lnTo>
                  <a:pt x="47256" y="48133"/>
                </a:lnTo>
                <a:lnTo>
                  <a:pt x="83820" y="42672"/>
                </a:lnTo>
                <a:lnTo>
                  <a:pt x="47256" y="37211"/>
                </a:lnTo>
                <a:lnTo>
                  <a:pt x="4189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7148" y="85496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19" y="0"/>
                </a:moveTo>
                <a:lnTo>
                  <a:pt x="37388" y="37464"/>
                </a:lnTo>
                <a:lnTo>
                  <a:pt x="0" y="42672"/>
                </a:lnTo>
                <a:lnTo>
                  <a:pt x="37388" y="48133"/>
                </a:lnTo>
                <a:lnTo>
                  <a:pt x="42519" y="85344"/>
                </a:lnTo>
                <a:lnTo>
                  <a:pt x="47929" y="48133"/>
                </a:lnTo>
                <a:lnTo>
                  <a:pt x="85318" y="42672"/>
                </a:lnTo>
                <a:lnTo>
                  <a:pt x="47929" y="37464"/>
                </a:lnTo>
                <a:lnTo>
                  <a:pt x="425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631390" y="1395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1262" y="0"/>
                </a:moveTo>
                <a:lnTo>
                  <a:pt x="9362" y="4185"/>
                </a:lnTo>
                <a:lnTo>
                  <a:pt x="1307" y="15001"/>
                </a:lnTo>
                <a:lnTo>
                  <a:pt x="0" y="23879"/>
                </a:lnTo>
                <a:lnTo>
                  <a:pt x="2085" y="32210"/>
                </a:lnTo>
                <a:lnTo>
                  <a:pt x="7147" y="39112"/>
                </a:lnTo>
                <a:lnTo>
                  <a:pt x="14769" y="43703"/>
                </a:lnTo>
                <a:lnTo>
                  <a:pt x="28221" y="44243"/>
                </a:lnTo>
                <a:lnTo>
                  <a:pt x="38852" y="37639"/>
                </a:lnTo>
                <a:lnTo>
                  <a:pt x="44362" y="26416"/>
                </a:lnTo>
                <a:lnTo>
                  <a:pt x="42455" y="13096"/>
                </a:lnTo>
                <a:lnTo>
                  <a:pt x="33472" y="2839"/>
                </a:lnTo>
                <a:lnTo>
                  <a:pt x="21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19410" y="437911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1625" y="0"/>
                </a:moveTo>
                <a:lnTo>
                  <a:pt x="9485" y="3919"/>
                </a:lnTo>
                <a:lnTo>
                  <a:pt x="1273" y="14589"/>
                </a:lnTo>
                <a:lnTo>
                  <a:pt x="0" y="23512"/>
                </a:lnTo>
                <a:lnTo>
                  <a:pt x="2035" y="32067"/>
                </a:lnTo>
                <a:lnTo>
                  <a:pt x="7024" y="39217"/>
                </a:lnTo>
                <a:lnTo>
                  <a:pt x="14608" y="43926"/>
                </a:lnTo>
                <a:lnTo>
                  <a:pt x="28487" y="44549"/>
                </a:lnTo>
                <a:lnTo>
                  <a:pt x="39437" y="37766"/>
                </a:lnTo>
                <a:lnTo>
                  <a:pt x="45148" y="26316"/>
                </a:lnTo>
                <a:lnTo>
                  <a:pt x="43310" y="12938"/>
                </a:lnTo>
                <a:lnTo>
                  <a:pt x="34099" y="2962"/>
                </a:lnTo>
                <a:lnTo>
                  <a:pt x="216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352790" y="522150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4">
                <a:moveTo>
                  <a:pt x="3363" y="0"/>
                </a:moveTo>
                <a:lnTo>
                  <a:pt x="888" y="1597"/>
                </a:lnTo>
                <a:lnTo>
                  <a:pt x="0" y="4010"/>
                </a:lnTo>
                <a:lnTo>
                  <a:pt x="1777" y="6423"/>
                </a:lnTo>
                <a:lnTo>
                  <a:pt x="3809" y="7947"/>
                </a:lnTo>
                <a:lnTo>
                  <a:pt x="6693" y="7044"/>
                </a:lnTo>
                <a:lnTo>
                  <a:pt x="5921" y="3105"/>
                </a:lnTo>
                <a:lnTo>
                  <a:pt x="33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360918" y="27485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366" y="0"/>
                </a:moveTo>
                <a:lnTo>
                  <a:pt x="5695" y="1901"/>
                </a:lnTo>
                <a:lnTo>
                  <a:pt x="1904" y="6826"/>
                </a:lnTo>
                <a:lnTo>
                  <a:pt x="0" y="12287"/>
                </a:lnTo>
                <a:lnTo>
                  <a:pt x="2921" y="18637"/>
                </a:lnTo>
                <a:lnTo>
                  <a:pt x="8381" y="20542"/>
                </a:lnTo>
                <a:lnTo>
                  <a:pt x="14642" y="20796"/>
                </a:lnTo>
                <a:lnTo>
                  <a:pt x="19700" y="17621"/>
                </a:lnTo>
                <a:lnTo>
                  <a:pt x="22401" y="12255"/>
                </a:lnTo>
                <a:lnTo>
                  <a:pt x="21589" y="5937"/>
                </a:lnTo>
                <a:lnTo>
                  <a:pt x="17228" y="1289"/>
                </a:lnTo>
                <a:lnTo>
                  <a:pt x="11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594852" y="540178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1080" y="0"/>
                </a:moveTo>
                <a:lnTo>
                  <a:pt x="5683" y="1922"/>
                </a:lnTo>
                <a:lnTo>
                  <a:pt x="1904" y="7191"/>
                </a:lnTo>
                <a:lnTo>
                  <a:pt x="0" y="12652"/>
                </a:lnTo>
                <a:lnTo>
                  <a:pt x="2413" y="17986"/>
                </a:lnTo>
                <a:lnTo>
                  <a:pt x="7874" y="20018"/>
                </a:lnTo>
                <a:lnTo>
                  <a:pt x="14095" y="20318"/>
                </a:lnTo>
                <a:lnTo>
                  <a:pt x="19065" y="17367"/>
                </a:lnTo>
                <a:lnTo>
                  <a:pt x="21679" y="12249"/>
                </a:lnTo>
                <a:lnTo>
                  <a:pt x="20827" y="6048"/>
                </a:lnTo>
                <a:lnTo>
                  <a:pt x="16621" y="1387"/>
                </a:lnTo>
                <a:lnTo>
                  <a:pt x="110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093836" y="52936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461" y="0"/>
                </a:moveTo>
                <a:lnTo>
                  <a:pt x="5766" y="1901"/>
                </a:lnTo>
                <a:lnTo>
                  <a:pt x="1905" y="6826"/>
                </a:lnTo>
                <a:lnTo>
                  <a:pt x="0" y="12287"/>
                </a:lnTo>
                <a:lnTo>
                  <a:pt x="3048" y="18637"/>
                </a:lnTo>
                <a:lnTo>
                  <a:pt x="8509" y="20542"/>
                </a:lnTo>
                <a:lnTo>
                  <a:pt x="14714" y="20796"/>
                </a:lnTo>
                <a:lnTo>
                  <a:pt x="19764" y="17621"/>
                </a:lnTo>
                <a:lnTo>
                  <a:pt x="22457" y="12255"/>
                </a:lnTo>
                <a:lnTo>
                  <a:pt x="21590" y="5937"/>
                </a:lnTo>
                <a:lnTo>
                  <a:pt x="17299" y="1289"/>
                </a:lnTo>
                <a:lnTo>
                  <a:pt x="114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08493" y="261620"/>
            <a:ext cx="84200" cy="84200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9084051" y="105168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20131" y="44565"/>
                </a:lnTo>
                <a:lnTo>
                  <a:pt x="32658" y="41814"/>
                </a:lnTo>
                <a:lnTo>
                  <a:pt x="41876" y="33016"/>
                </a:lnTo>
                <a:lnTo>
                  <a:pt x="44580" y="19812"/>
                </a:lnTo>
                <a:lnTo>
                  <a:pt x="41808" y="11340"/>
                </a:lnTo>
                <a:lnTo>
                  <a:pt x="36024" y="4810"/>
                </a:lnTo>
                <a:lnTo>
                  <a:pt x="28168" y="827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536174" y="565023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19992" y="44942"/>
                </a:lnTo>
                <a:lnTo>
                  <a:pt x="32214" y="42163"/>
                </a:lnTo>
                <a:lnTo>
                  <a:pt x="41126" y="33194"/>
                </a:lnTo>
                <a:lnTo>
                  <a:pt x="43691" y="19938"/>
                </a:lnTo>
                <a:lnTo>
                  <a:pt x="41058" y="11394"/>
                </a:lnTo>
                <a:lnTo>
                  <a:pt x="35579" y="4825"/>
                </a:lnTo>
                <a:lnTo>
                  <a:pt x="28029" y="829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452346" y="134112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19823" y="0"/>
                </a:moveTo>
                <a:lnTo>
                  <a:pt x="7040" y="5470"/>
                </a:lnTo>
                <a:lnTo>
                  <a:pt x="138" y="16335"/>
                </a:lnTo>
                <a:lnTo>
                  <a:pt x="0" y="29128"/>
                </a:lnTo>
                <a:lnTo>
                  <a:pt x="7504" y="40386"/>
                </a:lnTo>
                <a:lnTo>
                  <a:pt x="20121" y="45400"/>
                </a:lnTo>
                <a:lnTo>
                  <a:pt x="32619" y="42687"/>
                </a:lnTo>
                <a:lnTo>
                  <a:pt x="41830" y="33903"/>
                </a:lnTo>
                <a:lnTo>
                  <a:pt x="44588" y="20700"/>
                </a:lnTo>
                <a:lnTo>
                  <a:pt x="41880" y="12090"/>
                </a:lnTo>
                <a:lnTo>
                  <a:pt x="36349" y="5254"/>
                </a:lnTo>
                <a:lnTo>
                  <a:pt x="28747" y="966"/>
                </a:lnTo>
                <a:lnTo>
                  <a:pt x="19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997822" y="872236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59" h="9525">
                <a:moveTo>
                  <a:pt x="7238" y="0"/>
                </a:moveTo>
                <a:lnTo>
                  <a:pt x="4825" y="253"/>
                </a:lnTo>
                <a:lnTo>
                  <a:pt x="2412" y="508"/>
                </a:lnTo>
                <a:lnTo>
                  <a:pt x="0" y="2412"/>
                </a:lnTo>
                <a:lnTo>
                  <a:pt x="380" y="4825"/>
                </a:lnTo>
                <a:lnTo>
                  <a:pt x="634" y="7365"/>
                </a:lnTo>
                <a:lnTo>
                  <a:pt x="3301" y="9525"/>
                </a:lnTo>
                <a:lnTo>
                  <a:pt x="8254" y="9016"/>
                </a:lnTo>
                <a:lnTo>
                  <a:pt x="9651" y="6350"/>
                </a:lnTo>
                <a:lnTo>
                  <a:pt x="9144" y="1397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608907" y="13716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2200" y="0"/>
                </a:moveTo>
                <a:lnTo>
                  <a:pt x="0" y="2049"/>
                </a:lnTo>
                <a:lnTo>
                  <a:pt x="2407" y="5254"/>
                </a:lnTo>
                <a:lnTo>
                  <a:pt x="6076" y="6911"/>
                </a:lnTo>
                <a:lnTo>
                  <a:pt x="7661" y="4318"/>
                </a:lnTo>
                <a:lnTo>
                  <a:pt x="7407" y="1905"/>
                </a:lnTo>
                <a:lnTo>
                  <a:pt x="4740" y="508"/>
                </a:lnTo>
                <a:lnTo>
                  <a:pt x="22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58792" y="43865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4613" y="0"/>
                </a:moveTo>
                <a:lnTo>
                  <a:pt x="2200" y="253"/>
                </a:lnTo>
                <a:lnTo>
                  <a:pt x="0" y="2303"/>
                </a:lnTo>
                <a:lnTo>
                  <a:pt x="2407" y="5508"/>
                </a:lnTo>
                <a:lnTo>
                  <a:pt x="6076" y="7165"/>
                </a:lnTo>
                <a:lnTo>
                  <a:pt x="7661" y="4571"/>
                </a:lnTo>
                <a:lnTo>
                  <a:pt x="7407" y="2158"/>
                </a:lnTo>
                <a:lnTo>
                  <a:pt x="46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007093" y="65976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7238" y="0"/>
                </a:moveTo>
                <a:lnTo>
                  <a:pt x="4699" y="254"/>
                </a:lnTo>
                <a:lnTo>
                  <a:pt x="2285" y="1270"/>
                </a:lnTo>
                <a:lnTo>
                  <a:pt x="1777" y="3810"/>
                </a:lnTo>
                <a:lnTo>
                  <a:pt x="0" y="10668"/>
                </a:lnTo>
                <a:lnTo>
                  <a:pt x="10159" y="12192"/>
                </a:lnTo>
                <a:lnTo>
                  <a:pt x="10286" y="5461"/>
                </a:lnTo>
                <a:lnTo>
                  <a:pt x="10795" y="2921"/>
                </a:lnTo>
                <a:lnTo>
                  <a:pt x="9778" y="508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692477" y="22999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769" y="0"/>
                </a:moveTo>
                <a:lnTo>
                  <a:pt x="9054" y="635"/>
                </a:lnTo>
                <a:lnTo>
                  <a:pt x="3305" y="3127"/>
                </a:lnTo>
                <a:lnTo>
                  <a:pt x="117" y="8191"/>
                </a:lnTo>
                <a:lnTo>
                  <a:pt x="0" y="14208"/>
                </a:lnTo>
                <a:lnTo>
                  <a:pt x="3466" y="19557"/>
                </a:lnTo>
                <a:lnTo>
                  <a:pt x="9417" y="21822"/>
                </a:lnTo>
                <a:lnTo>
                  <a:pt x="15261" y="20431"/>
                </a:lnTo>
                <a:lnTo>
                  <a:pt x="19557" y="16254"/>
                </a:lnTo>
                <a:lnTo>
                  <a:pt x="20865" y="10160"/>
                </a:lnTo>
                <a:lnTo>
                  <a:pt x="20230" y="4444"/>
                </a:lnTo>
                <a:lnTo>
                  <a:pt x="147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367248" y="92836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278" y="21131"/>
                </a:lnTo>
                <a:lnTo>
                  <a:pt x="14847" y="19986"/>
                </a:lnTo>
                <a:lnTo>
                  <a:pt x="18843" y="15865"/>
                </a:lnTo>
                <a:lnTo>
                  <a:pt x="19958" y="9398"/>
                </a:lnTo>
                <a:lnTo>
                  <a:pt x="19323" y="3683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738723" y="887983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417" y="21131"/>
                </a:lnTo>
                <a:lnTo>
                  <a:pt x="15291" y="19986"/>
                </a:lnTo>
                <a:lnTo>
                  <a:pt x="19593" y="15865"/>
                </a:lnTo>
                <a:lnTo>
                  <a:pt x="20847" y="9398"/>
                </a:lnTo>
                <a:lnTo>
                  <a:pt x="20339" y="4444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473850" y="88442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48" y="0"/>
                </a:moveTo>
                <a:lnTo>
                  <a:pt x="8733" y="635"/>
                </a:lnTo>
                <a:lnTo>
                  <a:pt x="3091" y="3107"/>
                </a:lnTo>
                <a:lnTo>
                  <a:pt x="81" y="8127"/>
                </a:lnTo>
                <a:lnTo>
                  <a:pt x="0" y="14100"/>
                </a:lnTo>
                <a:lnTo>
                  <a:pt x="3145" y="19431"/>
                </a:lnTo>
                <a:lnTo>
                  <a:pt x="9096" y="21768"/>
                </a:lnTo>
                <a:lnTo>
                  <a:pt x="14940" y="20415"/>
                </a:lnTo>
                <a:lnTo>
                  <a:pt x="19236" y="16252"/>
                </a:lnTo>
                <a:lnTo>
                  <a:pt x="20544" y="10160"/>
                </a:lnTo>
                <a:lnTo>
                  <a:pt x="19909" y="4445"/>
                </a:lnTo>
                <a:lnTo>
                  <a:pt x="144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894353" y="926464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823" y="0"/>
                </a:moveTo>
                <a:lnTo>
                  <a:pt x="9108" y="635"/>
                </a:lnTo>
                <a:lnTo>
                  <a:pt x="3341" y="3006"/>
                </a:lnTo>
                <a:lnTo>
                  <a:pt x="123" y="7794"/>
                </a:lnTo>
                <a:lnTo>
                  <a:pt x="0" y="13511"/>
                </a:lnTo>
                <a:lnTo>
                  <a:pt x="3520" y="18669"/>
                </a:lnTo>
                <a:lnTo>
                  <a:pt x="9296" y="21024"/>
                </a:lnTo>
                <a:lnTo>
                  <a:pt x="14870" y="19700"/>
                </a:lnTo>
                <a:lnTo>
                  <a:pt x="18897" y="15543"/>
                </a:lnTo>
                <a:lnTo>
                  <a:pt x="20030" y="9398"/>
                </a:lnTo>
                <a:lnTo>
                  <a:pt x="19395" y="3683"/>
                </a:lnTo>
                <a:lnTo>
                  <a:pt x="14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40672" y="40386"/>
            <a:ext cx="88900" cy="88900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8916161" y="609117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3074" y="0"/>
                </a:moveTo>
                <a:lnTo>
                  <a:pt x="10731" y="3482"/>
                </a:lnTo>
                <a:lnTo>
                  <a:pt x="2008" y="12989"/>
                </a:lnTo>
                <a:lnTo>
                  <a:pt x="0" y="26771"/>
                </a:lnTo>
                <a:lnTo>
                  <a:pt x="3270" y="35059"/>
                </a:lnTo>
                <a:lnTo>
                  <a:pt x="9398" y="41265"/>
                </a:lnTo>
                <a:lnTo>
                  <a:pt x="17430" y="44827"/>
                </a:lnTo>
                <a:lnTo>
                  <a:pt x="26416" y="45186"/>
                </a:lnTo>
                <a:lnTo>
                  <a:pt x="38477" y="39153"/>
                </a:lnTo>
                <a:lnTo>
                  <a:pt x="44608" y="27977"/>
                </a:lnTo>
                <a:lnTo>
                  <a:pt x="44025" y="15182"/>
                </a:lnTo>
                <a:lnTo>
                  <a:pt x="35941" y="4292"/>
                </a:lnTo>
                <a:lnTo>
                  <a:pt x="230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835897" y="798502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1446" y="0"/>
                </a:moveTo>
                <a:lnTo>
                  <a:pt x="0" y="2613"/>
                </a:lnTo>
                <a:lnTo>
                  <a:pt x="1143" y="5026"/>
                </a:lnTo>
                <a:lnTo>
                  <a:pt x="3175" y="7185"/>
                </a:lnTo>
                <a:lnTo>
                  <a:pt x="5715" y="6804"/>
                </a:lnTo>
                <a:lnTo>
                  <a:pt x="7768" y="4631"/>
                </a:lnTo>
                <a:lnTo>
                  <a:pt x="5191" y="1518"/>
                </a:lnTo>
                <a:lnTo>
                  <a:pt x="14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068816" y="819979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840" y="0"/>
                </a:moveTo>
                <a:lnTo>
                  <a:pt x="5064" y="1678"/>
                </a:lnTo>
                <a:lnTo>
                  <a:pt x="978" y="6072"/>
                </a:lnTo>
                <a:lnTo>
                  <a:pt x="0" y="12251"/>
                </a:lnTo>
                <a:lnTo>
                  <a:pt x="1015" y="17966"/>
                </a:lnTo>
                <a:lnTo>
                  <a:pt x="6603" y="22030"/>
                </a:lnTo>
                <a:lnTo>
                  <a:pt x="12318" y="21141"/>
                </a:lnTo>
                <a:lnTo>
                  <a:pt x="17908" y="18341"/>
                </a:lnTo>
                <a:lnTo>
                  <a:pt x="20843" y="13124"/>
                </a:lnTo>
                <a:lnTo>
                  <a:pt x="20659" y="7121"/>
                </a:lnTo>
                <a:lnTo>
                  <a:pt x="16890" y="1964"/>
                </a:lnTo>
                <a:lnTo>
                  <a:pt x="108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852027" y="541702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0144" y="0"/>
                </a:moveTo>
                <a:lnTo>
                  <a:pt x="4667" y="1635"/>
                </a:lnTo>
                <a:lnTo>
                  <a:pt x="857" y="5984"/>
                </a:lnTo>
                <a:lnTo>
                  <a:pt x="0" y="12144"/>
                </a:lnTo>
                <a:lnTo>
                  <a:pt x="1016" y="17859"/>
                </a:lnTo>
                <a:lnTo>
                  <a:pt x="5715" y="21288"/>
                </a:lnTo>
                <a:lnTo>
                  <a:pt x="11429" y="20399"/>
                </a:lnTo>
                <a:lnTo>
                  <a:pt x="17341" y="17611"/>
                </a:lnTo>
                <a:lnTo>
                  <a:pt x="20240" y="12668"/>
                </a:lnTo>
                <a:lnTo>
                  <a:pt x="19877" y="6986"/>
                </a:lnTo>
                <a:lnTo>
                  <a:pt x="16001" y="1984"/>
                </a:lnTo>
                <a:lnTo>
                  <a:pt x="10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769222" y="103517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715" y="0"/>
                </a:moveTo>
                <a:lnTo>
                  <a:pt x="4952" y="1641"/>
                </a:lnTo>
                <a:lnTo>
                  <a:pt x="904" y="6020"/>
                </a:lnTo>
                <a:lnTo>
                  <a:pt x="0" y="12197"/>
                </a:lnTo>
                <a:lnTo>
                  <a:pt x="888" y="17912"/>
                </a:lnTo>
                <a:lnTo>
                  <a:pt x="6476" y="22103"/>
                </a:lnTo>
                <a:lnTo>
                  <a:pt x="12319" y="21087"/>
                </a:lnTo>
                <a:lnTo>
                  <a:pt x="17835" y="18289"/>
                </a:lnTo>
                <a:lnTo>
                  <a:pt x="20732" y="13086"/>
                </a:lnTo>
                <a:lnTo>
                  <a:pt x="20534" y="7121"/>
                </a:lnTo>
                <a:lnTo>
                  <a:pt x="16763" y="2037"/>
                </a:lnTo>
                <a:lnTo>
                  <a:pt x="10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1" name="object 11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57436" y="1099692"/>
            <a:ext cx="88392" cy="88392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8442070" y="1046976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2181" y="0"/>
                </a:moveTo>
                <a:lnTo>
                  <a:pt x="9969" y="3821"/>
                </a:lnTo>
                <a:lnTo>
                  <a:pt x="1567" y="13358"/>
                </a:lnTo>
                <a:lnTo>
                  <a:pt x="0" y="26681"/>
                </a:lnTo>
                <a:lnTo>
                  <a:pt x="3456" y="34903"/>
                </a:lnTo>
                <a:lnTo>
                  <a:pt x="9747" y="40921"/>
                </a:lnTo>
                <a:lnTo>
                  <a:pt x="17895" y="44201"/>
                </a:lnTo>
                <a:lnTo>
                  <a:pt x="26924" y="44207"/>
                </a:lnTo>
                <a:lnTo>
                  <a:pt x="38786" y="37915"/>
                </a:lnTo>
                <a:lnTo>
                  <a:pt x="44576" y="26824"/>
                </a:lnTo>
                <a:lnTo>
                  <a:pt x="43604" y="14329"/>
                </a:lnTo>
                <a:lnTo>
                  <a:pt x="35178" y="3821"/>
                </a:lnTo>
                <a:lnTo>
                  <a:pt x="221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9030716" y="148407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1484" y="0"/>
                </a:moveTo>
                <a:lnTo>
                  <a:pt x="9540" y="3790"/>
                </a:lnTo>
                <a:lnTo>
                  <a:pt x="1430" y="13485"/>
                </a:lnTo>
                <a:lnTo>
                  <a:pt x="0" y="26967"/>
                </a:lnTo>
                <a:lnTo>
                  <a:pt x="3411" y="35208"/>
                </a:lnTo>
                <a:lnTo>
                  <a:pt x="9477" y="41271"/>
                </a:lnTo>
                <a:lnTo>
                  <a:pt x="17377" y="44594"/>
                </a:lnTo>
                <a:lnTo>
                  <a:pt x="26288" y="44620"/>
                </a:lnTo>
                <a:lnTo>
                  <a:pt x="38078" y="38274"/>
                </a:lnTo>
                <a:lnTo>
                  <a:pt x="43830" y="27189"/>
                </a:lnTo>
                <a:lnTo>
                  <a:pt x="42844" y="14724"/>
                </a:lnTo>
                <a:lnTo>
                  <a:pt x="34416" y="4234"/>
                </a:lnTo>
                <a:lnTo>
                  <a:pt x="21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579357" y="1251711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6096" y="0"/>
                </a:moveTo>
                <a:lnTo>
                  <a:pt x="3683" y="508"/>
                </a:lnTo>
                <a:lnTo>
                  <a:pt x="1143" y="1015"/>
                </a:lnTo>
                <a:lnTo>
                  <a:pt x="0" y="3683"/>
                </a:lnTo>
                <a:lnTo>
                  <a:pt x="508" y="6096"/>
                </a:lnTo>
                <a:lnTo>
                  <a:pt x="1016" y="8636"/>
                </a:lnTo>
                <a:lnTo>
                  <a:pt x="2921" y="9905"/>
                </a:lnTo>
                <a:lnTo>
                  <a:pt x="5334" y="9398"/>
                </a:lnTo>
                <a:lnTo>
                  <a:pt x="7874" y="9016"/>
                </a:lnTo>
                <a:lnTo>
                  <a:pt x="9906" y="6858"/>
                </a:lnTo>
                <a:lnTo>
                  <a:pt x="9525" y="4445"/>
                </a:lnTo>
                <a:lnTo>
                  <a:pt x="9017" y="2032"/>
                </a:lnTo>
                <a:lnTo>
                  <a:pt x="6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043289" y="2076227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285" y="0"/>
                </a:moveTo>
                <a:lnTo>
                  <a:pt x="0" y="2635"/>
                </a:lnTo>
                <a:lnTo>
                  <a:pt x="380" y="5175"/>
                </a:lnTo>
                <a:lnTo>
                  <a:pt x="3175" y="6318"/>
                </a:lnTo>
                <a:lnTo>
                  <a:pt x="5714" y="6572"/>
                </a:lnTo>
                <a:lnTo>
                  <a:pt x="7715" y="4349"/>
                </a:lnTo>
                <a:lnTo>
                  <a:pt x="5048" y="1365"/>
                </a:lnTo>
                <a:lnTo>
                  <a:pt x="12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657970" y="168290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1341" y="0"/>
                </a:moveTo>
                <a:lnTo>
                  <a:pt x="0" y="2635"/>
                </a:lnTo>
                <a:lnTo>
                  <a:pt x="380" y="5048"/>
                </a:lnTo>
                <a:lnTo>
                  <a:pt x="3301" y="7080"/>
                </a:lnTo>
                <a:lnTo>
                  <a:pt x="5842" y="6572"/>
                </a:lnTo>
                <a:lnTo>
                  <a:pt x="7786" y="4349"/>
                </a:lnTo>
                <a:lnTo>
                  <a:pt x="5111" y="1365"/>
                </a:lnTo>
                <a:lnTo>
                  <a:pt x="13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587485" y="1462150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5">
                <a:moveTo>
                  <a:pt x="0" y="0"/>
                </a:moveTo>
                <a:lnTo>
                  <a:pt x="508" y="6731"/>
                </a:lnTo>
                <a:lnTo>
                  <a:pt x="127" y="9271"/>
                </a:lnTo>
                <a:lnTo>
                  <a:pt x="1397" y="11557"/>
                </a:lnTo>
                <a:lnTo>
                  <a:pt x="4064" y="11937"/>
                </a:lnTo>
                <a:lnTo>
                  <a:pt x="6477" y="11429"/>
                </a:lnTo>
                <a:lnTo>
                  <a:pt x="8763" y="10160"/>
                </a:lnTo>
                <a:lnTo>
                  <a:pt x="9144" y="7620"/>
                </a:lnTo>
                <a:lnTo>
                  <a:pt x="10287" y="635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927592" y="1853455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12" y="0"/>
                </a:moveTo>
                <a:lnTo>
                  <a:pt x="4683" y="1871"/>
                </a:lnTo>
                <a:lnTo>
                  <a:pt x="740" y="6385"/>
                </a:lnTo>
                <a:lnTo>
                  <a:pt x="0" y="12555"/>
                </a:lnTo>
                <a:lnTo>
                  <a:pt x="1142" y="18270"/>
                </a:lnTo>
                <a:lnTo>
                  <a:pt x="6984" y="22207"/>
                </a:lnTo>
                <a:lnTo>
                  <a:pt x="12700" y="21064"/>
                </a:lnTo>
                <a:lnTo>
                  <a:pt x="18135" y="18030"/>
                </a:lnTo>
                <a:lnTo>
                  <a:pt x="20843" y="12698"/>
                </a:lnTo>
                <a:lnTo>
                  <a:pt x="20433" y="6723"/>
                </a:lnTo>
                <a:lnTo>
                  <a:pt x="16509" y="1760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824721" y="1202656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0412" y="0"/>
                </a:moveTo>
                <a:lnTo>
                  <a:pt x="4683" y="1668"/>
                </a:lnTo>
                <a:lnTo>
                  <a:pt x="740" y="6171"/>
                </a:lnTo>
                <a:lnTo>
                  <a:pt x="0" y="12733"/>
                </a:lnTo>
                <a:lnTo>
                  <a:pt x="1016" y="17559"/>
                </a:lnTo>
                <a:lnTo>
                  <a:pt x="6857" y="21496"/>
                </a:lnTo>
                <a:lnTo>
                  <a:pt x="12573" y="20353"/>
                </a:lnTo>
                <a:lnTo>
                  <a:pt x="18028" y="17512"/>
                </a:lnTo>
                <a:lnTo>
                  <a:pt x="20780" y="12479"/>
                </a:lnTo>
                <a:lnTo>
                  <a:pt x="20413" y="6780"/>
                </a:lnTo>
                <a:lnTo>
                  <a:pt x="16509" y="1938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089135" y="118262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29" y="0"/>
                </a:moveTo>
                <a:lnTo>
                  <a:pt x="4730" y="1841"/>
                </a:lnTo>
                <a:lnTo>
                  <a:pt x="793" y="6350"/>
                </a:lnTo>
                <a:lnTo>
                  <a:pt x="0" y="12573"/>
                </a:lnTo>
                <a:lnTo>
                  <a:pt x="1143" y="18287"/>
                </a:lnTo>
                <a:lnTo>
                  <a:pt x="6985" y="22225"/>
                </a:lnTo>
                <a:lnTo>
                  <a:pt x="12700" y="21081"/>
                </a:lnTo>
                <a:lnTo>
                  <a:pt x="18028" y="18065"/>
                </a:lnTo>
                <a:lnTo>
                  <a:pt x="20558" y="12763"/>
                </a:lnTo>
                <a:lnTo>
                  <a:pt x="20111" y="6794"/>
                </a:lnTo>
                <a:lnTo>
                  <a:pt x="16510" y="1777"/>
                </a:lnTo>
                <a:lnTo>
                  <a:pt x="10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827896" y="220854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304" y="0"/>
                </a:moveTo>
                <a:lnTo>
                  <a:pt x="4619" y="1871"/>
                </a:lnTo>
                <a:lnTo>
                  <a:pt x="720" y="6385"/>
                </a:lnTo>
                <a:lnTo>
                  <a:pt x="0" y="12555"/>
                </a:lnTo>
                <a:lnTo>
                  <a:pt x="1016" y="18270"/>
                </a:lnTo>
                <a:lnTo>
                  <a:pt x="6857" y="22207"/>
                </a:lnTo>
                <a:lnTo>
                  <a:pt x="12573" y="21064"/>
                </a:lnTo>
                <a:lnTo>
                  <a:pt x="18008" y="18101"/>
                </a:lnTo>
                <a:lnTo>
                  <a:pt x="20716" y="12793"/>
                </a:lnTo>
                <a:lnTo>
                  <a:pt x="20306" y="6794"/>
                </a:lnTo>
                <a:lnTo>
                  <a:pt x="16382" y="1760"/>
                </a:lnTo>
                <a:lnTo>
                  <a:pt x="103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667115" y="1177849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9786" y="0"/>
                </a:moveTo>
                <a:lnTo>
                  <a:pt x="4349" y="1789"/>
                </a:lnTo>
                <a:lnTo>
                  <a:pt x="674" y="6246"/>
                </a:lnTo>
                <a:lnTo>
                  <a:pt x="0" y="12394"/>
                </a:lnTo>
                <a:lnTo>
                  <a:pt x="1142" y="18109"/>
                </a:lnTo>
                <a:lnTo>
                  <a:pt x="6095" y="21411"/>
                </a:lnTo>
                <a:lnTo>
                  <a:pt x="11683" y="20268"/>
                </a:lnTo>
                <a:lnTo>
                  <a:pt x="17212" y="17426"/>
                </a:lnTo>
                <a:lnTo>
                  <a:pt x="20002" y="12394"/>
                </a:lnTo>
                <a:lnTo>
                  <a:pt x="19649" y="6695"/>
                </a:lnTo>
                <a:lnTo>
                  <a:pt x="15748" y="1853"/>
                </a:lnTo>
                <a:lnTo>
                  <a:pt x="9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3" name="object 1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26347" y="2000376"/>
            <a:ext cx="87883" cy="87756"/>
          </a:xfrm>
          <a:prstGeom prst="rect">
            <a:avLst/>
          </a:prstGeom>
        </p:spPr>
      </p:pic>
      <p:sp>
        <p:nvSpPr>
          <p:cNvPr id="124" name="object 124"/>
          <p:cNvSpPr/>
          <p:nvPr/>
        </p:nvSpPr>
        <p:spPr>
          <a:xfrm>
            <a:off x="8937783" y="167938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5431" y="0"/>
                </a:moveTo>
                <a:lnTo>
                  <a:pt x="16708" y="186"/>
                </a:lnTo>
                <a:lnTo>
                  <a:pt x="8604" y="3873"/>
                </a:lnTo>
                <a:lnTo>
                  <a:pt x="384" y="15142"/>
                </a:lnTo>
                <a:lnTo>
                  <a:pt x="0" y="28019"/>
                </a:lnTo>
                <a:lnTo>
                  <a:pt x="6425" y="39110"/>
                </a:lnTo>
                <a:lnTo>
                  <a:pt x="18637" y="45021"/>
                </a:lnTo>
                <a:lnTo>
                  <a:pt x="32013" y="42834"/>
                </a:lnTo>
                <a:lnTo>
                  <a:pt x="41354" y="34099"/>
                </a:lnTo>
                <a:lnTo>
                  <a:pt x="44765" y="21840"/>
                </a:lnTo>
                <a:lnTo>
                  <a:pt x="40354" y="9080"/>
                </a:lnTo>
                <a:lnTo>
                  <a:pt x="33678" y="3051"/>
                </a:lnTo>
                <a:lnTo>
                  <a:pt x="254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9003498" y="1507871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5">
                <a:moveTo>
                  <a:pt x="6262" y="0"/>
                </a:moveTo>
                <a:lnTo>
                  <a:pt x="3341" y="126"/>
                </a:lnTo>
                <a:lnTo>
                  <a:pt x="801" y="1015"/>
                </a:lnTo>
                <a:lnTo>
                  <a:pt x="0" y="3889"/>
                </a:lnTo>
                <a:lnTo>
                  <a:pt x="3722" y="5429"/>
                </a:lnTo>
                <a:lnTo>
                  <a:pt x="7731" y="5016"/>
                </a:lnTo>
                <a:lnTo>
                  <a:pt x="7786" y="2031"/>
                </a:lnTo>
                <a:lnTo>
                  <a:pt x="6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839168" y="1693798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8667" y="0"/>
                </a:moveTo>
                <a:lnTo>
                  <a:pt x="3968" y="3428"/>
                </a:lnTo>
                <a:lnTo>
                  <a:pt x="305" y="8431"/>
                </a:lnTo>
                <a:lnTo>
                  <a:pt x="0" y="14208"/>
                </a:lnTo>
                <a:lnTo>
                  <a:pt x="2790" y="19198"/>
                </a:lnTo>
                <a:lnTo>
                  <a:pt x="8413" y="21843"/>
                </a:lnTo>
                <a:lnTo>
                  <a:pt x="14652" y="20998"/>
                </a:lnTo>
                <a:lnTo>
                  <a:pt x="18891" y="17176"/>
                </a:lnTo>
                <a:lnTo>
                  <a:pt x="20272" y="11592"/>
                </a:lnTo>
                <a:lnTo>
                  <a:pt x="17938" y="5461"/>
                </a:lnTo>
                <a:lnTo>
                  <a:pt x="14382" y="888"/>
                </a:lnTo>
                <a:lnTo>
                  <a:pt x="8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124791" y="128257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59">
                <a:moveTo>
                  <a:pt x="8413" y="0"/>
                </a:moveTo>
                <a:lnTo>
                  <a:pt x="3714" y="3428"/>
                </a:lnTo>
                <a:lnTo>
                  <a:pt x="130" y="8530"/>
                </a:lnTo>
                <a:lnTo>
                  <a:pt x="0" y="14525"/>
                </a:lnTo>
                <a:lnTo>
                  <a:pt x="2964" y="19734"/>
                </a:lnTo>
                <a:lnTo>
                  <a:pt x="8667" y="22478"/>
                </a:lnTo>
                <a:lnTo>
                  <a:pt x="14934" y="21466"/>
                </a:lnTo>
                <a:lnTo>
                  <a:pt x="19272" y="17335"/>
                </a:lnTo>
                <a:lnTo>
                  <a:pt x="20847" y="11584"/>
                </a:lnTo>
                <a:lnTo>
                  <a:pt x="18827" y="5714"/>
                </a:lnTo>
                <a:lnTo>
                  <a:pt x="15398" y="1015"/>
                </a:lnTo>
                <a:lnTo>
                  <a:pt x="8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45509" y="227901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18700" y="0"/>
                </a:moveTo>
                <a:lnTo>
                  <a:pt x="6478" y="5568"/>
                </a:lnTo>
                <a:lnTo>
                  <a:pt x="0" y="16256"/>
                </a:lnTo>
                <a:lnTo>
                  <a:pt x="169" y="28753"/>
                </a:lnTo>
                <a:lnTo>
                  <a:pt x="7893" y="39751"/>
                </a:lnTo>
                <a:lnTo>
                  <a:pt x="20613" y="44465"/>
                </a:lnTo>
                <a:lnTo>
                  <a:pt x="33054" y="41465"/>
                </a:lnTo>
                <a:lnTo>
                  <a:pt x="42072" y="32464"/>
                </a:lnTo>
                <a:lnTo>
                  <a:pt x="44519" y="19177"/>
                </a:lnTo>
                <a:lnTo>
                  <a:pt x="41558" y="10751"/>
                </a:lnTo>
                <a:lnTo>
                  <a:pt x="35644" y="4349"/>
                </a:lnTo>
                <a:lnTo>
                  <a:pt x="27712" y="567"/>
                </a:lnTo>
                <a:lnTo>
                  <a:pt x="18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87439" y="1804035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5">
                <a:moveTo>
                  <a:pt x="18694" y="0"/>
                </a:moveTo>
                <a:lnTo>
                  <a:pt x="6477" y="5568"/>
                </a:lnTo>
                <a:lnTo>
                  <a:pt x="0" y="16256"/>
                </a:lnTo>
                <a:lnTo>
                  <a:pt x="170" y="28753"/>
                </a:lnTo>
                <a:lnTo>
                  <a:pt x="7899" y="39750"/>
                </a:lnTo>
                <a:lnTo>
                  <a:pt x="20533" y="44862"/>
                </a:lnTo>
                <a:lnTo>
                  <a:pt x="32686" y="41878"/>
                </a:lnTo>
                <a:lnTo>
                  <a:pt x="41396" y="32750"/>
                </a:lnTo>
                <a:lnTo>
                  <a:pt x="43700" y="19430"/>
                </a:lnTo>
                <a:lnTo>
                  <a:pt x="40866" y="10983"/>
                </a:lnTo>
                <a:lnTo>
                  <a:pt x="35231" y="4524"/>
                </a:lnTo>
                <a:lnTo>
                  <a:pt x="27579" y="660"/>
                </a:lnTo>
                <a:lnTo>
                  <a:pt x="186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4601" y="137502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19">
                <a:moveTo>
                  <a:pt x="19364" y="0"/>
                </a:moveTo>
                <a:lnTo>
                  <a:pt x="6686" y="5707"/>
                </a:lnTo>
                <a:lnTo>
                  <a:pt x="0" y="16700"/>
                </a:lnTo>
                <a:lnTo>
                  <a:pt x="116" y="29503"/>
                </a:lnTo>
                <a:lnTo>
                  <a:pt x="7846" y="40640"/>
                </a:lnTo>
                <a:lnTo>
                  <a:pt x="20563" y="45356"/>
                </a:lnTo>
                <a:lnTo>
                  <a:pt x="33003" y="42370"/>
                </a:lnTo>
                <a:lnTo>
                  <a:pt x="42022" y="33406"/>
                </a:lnTo>
                <a:lnTo>
                  <a:pt x="44476" y="20193"/>
                </a:lnTo>
                <a:lnTo>
                  <a:pt x="41621" y="11626"/>
                </a:lnTo>
                <a:lnTo>
                  <a:pt x="35951" y="4905"/>
                </a:lnTo>
                <a:lnTo>
                  <a:pt x="28265" y="779"/>
                </a:lnTo>
                <a:lnTo>
                  <a:pt x="193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55129" y="2101595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7188" y="0"/>
                </a:moveTo>
                <a:lnTo>
                  <a:pt x="4724" y="254"/>
                </a:lnTo>
                <a:lnTo>
                  <a:pt x="2260" y="635"/>
                </a:lnTo>
                <a:lnTo>
                  <a:pt x="0" y="2540"/>
                </a:lnTo>
                <a:lnTo>
                  <a:pt x="634" y="7493"/>
                </a:lnTo>
                <a:lnTo>
                  <a:pt x="3403" y="9652"/>
                </a:lnTo>
                <a:lnTo>
                  <a:pt x="5867" y="9398"/>
                </a:lnTo>
                <a:lnTo>
                  <a:pt x="8343" y="9017"/>
                </a:lnTo>
                <a:lnTo>
                  <a:pt x="9664" y="6350"/>
                </a:lnTo>
                <a:lnTo>
                  <a:pt x="9042" y="1397"/>
                </a:lnTo>
                <a:lnTo>
                  <a:pt x="71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48098" y="1251711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4">
                <a:moveTo>
                  <a:pt x="2117" y="0"/>
                </a:moveTo>
                <a:lnTo>
                  <a:pt x="0" y="2083"/>
                </a:lnTo>
                <a:lnTo>
                  <a:pt x="2477" y="5238"/>
                </a:lnTo>
                <a:lnTo>
                  <a:pt x="6162" y="6822"/>
                </a:lnTo>
                <a:lnTo>
                  <a:pt x="7667" y="4190"/>
                </a:lnTo>
                <a:lnTo>
                  <a:pt x="7362" y="1777"/>
                </a:lnTo>
                <a:lnTo>
                  <a:pt x="4682" y="508"/>
                </a:lnTo>
                <a:lnTo>
                  <a:pt x="21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06860" y="1669033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4580" y="0"/>
                </a:moveTo>
                <a:lnTo>
                  <a:pt x="2116" y="253"/>
                </a:lnTo>
                <a:lnTo>
                  <a:pt x="0" y="2393"/>
                </a:lnTo>
                <a:lnTo>
                  <a:pt x="2478" y="5556"/>
                </a:lnTo>
                <a:lnTo>
                  <a:pt x="6167" y="7147"/>
                </a:lnTo>
                <a:lnTo>
                  <a:pt x="7679" y="4571"/>
                </a:lnTo>
                <a:lnTo>
                  <a:pt x="7362" y="2158"/>
                </a:lnTo>
                <a:lnTo>
                  <a:pt x="45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60019" y="1888998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4">
                <a:moveTo>
                  <a:pt x="6972" y="0"/>
                </a:moveTo>
                <a:lnTo>
                  <a:pt x="4508" y="253"/>
                </a:lnTo>
                <a:lnTo>
                  <a:pt x="2146" y="1397"/>
                </a:lnTo>
                <a:lnTo>
                  <a:pt x="1638" y="4063"/>
                </a:lnTo>
                <a:lnTo>
                  <a:pt x="0" y="10921"/>
                </a:lnTo>
                <a:lnTo>
                  <a:pt x="10172" y="12064"/>
                </a:lnTo>
                <a:lnTo>
                  <a:pt x="10160" y="5460"/>
                </a:lnTo>
                <a:lnTo>
                  <a:pt x="10668" y="2793"/>
                </a:lnTo>
                <a:lnTo>
                  <a:pt x="9537" y="507"/>
                </a:lnTo>
                <a:lnTo>
                  <a:pt x="69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36478" y="146583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60" y="0"/>
                </a:moveTo>
                <a:lnTo>
                  <a:pt x="8720" y="762"/>
                </a:lnTo>
                <a:lnTo>
                  <a:pt x="3066" y="3417"/>
                </a:lnTo>
                <a:lnTo>
                  <a:pt x="0" y="8572"/>
                </a:lnTo>
                <a:lnTo>
                  <a:pt x="17" y="14585"/>
                </a:lnTo>
                <a:lnTo>
                  <a:pt x="3614" y="19812"/>
                </a:lnTo>
                <a:lnTo>
                  <a:pt x="9583" y="21982"/>
                </a:lnTo>
                <a:lnTo>
                  <a:pt x="15397" y="20510"/>
                </a:lnTo>
                <a:lnTo>
                  <a:pt x="19606" y="16275"/>
                </a:lnTo>
                <a:lnTo>
                  <a:pt x="20759" y="10160"/>
                </a:lnTo>
                <a:lnTo>
                  <a:pt x="20023" y="4317"/>
                </a:lnTo>
                <a:lnTo>
                  <a:pt x="14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436" y="1335658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534" y="0"/>
                </a:moveTo>
                <a:lnTo>
                  <a:pt x="8782" y="762"/>
                </a:lnTo>
                <a:lnTo>
                  <a:pt x="3116" y="3278"/>
                </a:lnTo>
                <a:lnTo>
                  <a:pt x="16" y="8127"/>
                </a:lnTo>
                <a:lnTo>
                  <a:pt x="0" y="13835"/>
                </a:lnTo>
                <a:lnTo>
                  <a:pt x="3584" y="18923"/>
                </a:lnTo>
                <a:lnTo>
                  <a:pt x="9434" y="21220"/>
                </a:lnTo>
                <a:lnTo>
                  <a:pt x="14988" y="19970"/>
                </a:lnTo>
                <a:lnTo>
                  <a:pt x="18918" y="15815"/>
                </a:lnTo>
                <a:lnTo>
                  <a:pt x="19896" y="9398"/>
                </a:lnTo>
                <a:lnTo>
                  <a:pt x="19164" y="3555"/>
                </a:lnTo>
                <a:lnTo>
                  <a:pt x="145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96620" y="2122677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559" y="21218"/>
                </a:lnTo>
                <a:lnTo>
                  <a:pt x="15395" y="19954"/>
                </a:lnTo>
                <a:lnTo>
                  <a:pt x="19608" y="15761"/>
                </a:lnTo>
                <a:lnTo>
                  <a:pt x="20714" y="9271"/>
                </a:lnTo>
                <a:lnTo>
                  <a:pt x="20091" y="4318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1770" y="212471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152" y="0"/>
                </a:moveTo>
                <a:lnTo>
                  <a:pt x="8399" y="762"/>
                </a:lnTo>
                <a:lnTo>
                  <a:pt x="2869" y="3399"/>
                </a:lnTo>
                <a:lnTo>
                  <a:pt x="0" y="8524"/>
                </a:lnTo>
                <a:lnTo>
                  <a:pt x="57" y="14531"/>
                </a:lnTo>
                <a:lnTo>
                  <a:pt x="3306" y="19812"/>
                </a:lnTo>
                <a:lnTo>
                  <a:pt x="9275" y="21980"/>
                </a:lnTo>
                <a:lnTo>
                  <a:pt x="15087" y="20494"/>
                </a:lnTo>
                <a:lnTo>
                  <a:pt x="19292" y="16222"/>
                </a:lnTo>
                <a:lnTo>
                  <a:pt x="20439" y="10032"/>
                </a:lnTo>
                <a:lnTo>
                  <a:pt x="19715" y="4317"/>
                </a:lnTo>
                <a:lnTo>
                  <a:pt x="141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59238" y="111810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71" y="0"/>
                </a:moveTo>
                <a:lnTo>
                  <a:pt x="8718" y="634"/>
                </a:lnTo>
                <a:lnTo>
                  <a:pt x="3065" y="3290"/>
                </a:lnTo>
                <a:lnTo>
                  <a:pt x="0" y="8445"/>
                </a:lnTo>
                <a:lnTo>
                  <a:pt x="21" y="14458"/>
                </a:lnTo>
                <a:lnTo>
                  <a:pt x="3625" y="19684"/>
                </a:lnTo>
                <a:lnTo>
                  <a:pt x="9587" y="21855"/>
                </a:lnTo>
                <a:lnTo>
                  <a:pt x="15397" y="20383"/>
                </a:lnTo>
                <a:lnTo>
                  <a:pt x="19604" y="16148"/>
                </a:lnTo>
                <a:lnTo>
                  <a:pt x="20758" y="10032"/>
                </a:lnTo>
                <a:lnTo>
                  <a:pt x="20021" y="4190"/>
                </a:lnTo>
                <a:lnTo>
                  <a:pt x="144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53046" y="2157857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423" y="21113"/>
                </a:lnTo>
                <a:lnTo>
                  <a:pt x="14970" y="19684"/>
                </a:lnTo>
                <a:lnTo>
                  <a:pt x="18912" y="15493"/>
                </a:lnTo>
                <a:lnTo>
                  <a:pt x="19939" y="9398"/>
                </a:lnTo>
                <a:lnTo>
                  <a:pt x="19215" y="3556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81291" y="1270508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38722" y="0"/>
                </a:moveTo>
                <a:lnTo>
                  <a:pt x="37413" y="17444"/>
                </a:lnTo>
                <a:lnTo>
                  <a:pt x="29738" y="32781"/>
                </a:lnTo>
                <a:lnTo>
                  <a:pt x="16874" y="44237"/>
                </a:lnTo>
                <a:lnTo>
                  <a:pt x="0" y="50037"/>
                </a:lnTo>
                <a:lnTo>
                  <a:pt x="17772" y="51286"/>
                </a:lnTo>
                <a:lnTo>
                  <a:pt x="33073" y="58975"/>
                </a:lnTo>
                <a:lnTo>
                  <a:pt x="44341" y="71880"/>
                </a:lnTo>
                <a:lnTo>
                  <a:pt x="50012" y="88772"/>
                </a:lnTo>
                <a:lnTo>
                  <a:pt x="51272" y="71006"/>
                </a:lnTo>
                <a:lnTo>
                  <a:pt x="58951" y="55705"/>
                </a:lnTo>
                <a:lnTo>
                  <a:pt x="71838" y="44428"/>
                </a:lnTo>
                <a:lnTo>
                  <a:pt x="88722" y="38734"/>
                </a:lnTo>
                <a:lnTo>
                  <a:pt x="70940" y="37379"/>
                </a:lnTo>
                <a:lnTo>
                  <a:pt x="55616" y="29511"/>
                </a:lnTo>
                <a:lnTo>
                  <a:pt x="44345" y="16571"/>
                </a:lnTo>
                <a:lnTo>
                  <a:pt x="387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2667" y="1270000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5">
                <a:moveTo>
                  <a:pt x="27106" y="0"/>
                </a:moveTo>
                <a:lnTo>
                  <a:pt x="13524" y="922"/>
                </a:lnTo>
                <a:lnTo>
                  <a:pt x="3880" y="8905"/>
                </a:lnTo>
                <a:lnTo>
                  <a:pt x="0" y="20913"/>
                </a:lnTo>
                <a:lnTo>
                  <a:pt x="3709" y="33909"/>
                </a:lnTo>
                <a:lnTo>
                  <a:pt x="9927" y="40280"/>
                </a:lnTo>
                <a:lnTo>
                  <a:pt x="17799" y="43640"/>
                </a:lnTo>
                <a:lnTo>
                  <a:pt x="26357" y="43785"/>
                </a:lnTo>
                <a:lnTo>
                  <a:pt x="34636" y="40512"/>
                </a:lnTo>
                <a:lnTo>
                  <a:pt x="43232" y="30218"/>
                </a:lnTo>
                <a:lnTo>
                  <a:pt x="44426" y="17779"/>
                </a:lnTo>
                <a:lnTo>
                  <a:pt x="38843" y="6580"/>
                </a:lnTo>
                <a:lnTo>
                  <a:pt x="271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91640" y="161543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7624" y="0"/>
                </a:moveTo>
                <a:lnTo>
                  <a:pt x="14127" y="1250"/>
                </a:lnTo>
                <a:lnTo>
                  <a:pt x="4225" y="9334"/>
                </a:lnTo>
                <a:lnTo>
                  <a:pt x="0" y="21324"/>
                </a:lnTo>
                <a:lnTo>
                  <a:pt x="3532" y="34289"/>
                </a:lnTo>
                <a:lnTo>
                  <a:pt x="9827" y="40780"/>
                </a:lnTo>
                <a:lnTo>
                  <a:pt x="17856" y="44402"/>
                </a:lnTo>
                <a:lnTo>
                  <a:pt x="26569" y="44809"/>
                </a:lnTo>
                <a:lnTo>
                  <a:pt x="34914" y="41656"/>
                </a:lnTo>
                <a:lnTo>
                  <a:pt x="43844" y="30950"/>
                </a:lnTo>
                <a:lnTo>
                  <a:pt x="45090" y="18113"/>
                </a:lnTo>
                <a:lnTo>
                  <a:pt x="39425" y="6633"/>
                </a:lnTo>
                <a:lnTo>
                  <a:pt x="276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50469" y="1822719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4264" y="0"/>
                </a:moveTo>
                <a:lnTo>
                  <a:pt x="244" y="180"/>
                </a:lnTo>
                <a:lnTo>
                  <a:pt x="0" y="3159"/>
                </a:lnTo>
                <a:lnTo>
                  <a:pt x="1358" y="5191"/>
                </a:lnTo>
                <a:lnTo>
                  <a:pt x="4343" y="5318"/>
                </a:lnTo>
                <a:lnTo>
                  <a:pt x="6870" y="4556"/>
                </a:lnTo>
                <a:lnTo>
                  <a:pt x="7868" y="1748"/>
                </a:lnTo>
                <a:lnTo>
                  <a:pt x="42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1965" y="165557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8"/>
                </a:lnTo>
                <a:lnTo>
                  <a:pt x="4780" y="20954"/>
                </a:lnTo>
                <a:lnTo>
                  <a:pt x="11652" y="22478"/>
                </a:lnTo>
                <a:lnTo>
                  <a:pt x="16516" y="19303"/>
                </a:lnTo>
                <a:lnTo>
                  <a:pt x="20457" y="14466"/>
                </a:lnTo>
                <a:lnTo>
                  <a:pt x="20987" y="8508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14805" y="163118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2460" y="0"/>
                </a:moveTo>
                <a:lnTo>
                  <a:pt x="6186" y="478"/>
                </a:lnTo>
                <a:lnTo>
                  <a:pt x="1727" y="4016"/>
                </a:lnTo>
                <a:lnTo>
                  <a:pt x="0" y="9483"/>
                </a:lnTo>
                <a:lnTo>
                  <a:pt x="1919" y="15748"/>
                </a:lnTo>
                <a:lnTo>
                  <a:pt x="5081" y="20574"/>
                </a:lnTo>
                <a:lnTo>
                  <a:pt x="10809" y="21844"/>
                </a:lnTo>
                <a:lnTo>
                  <a:pt x="15673" y="18669"/>
                </a:lnTo>
                <a:lnTo>
                  <a:pt x="19679" y="13930"/>
                </a:lnTo>
                <a:lnTo>
                  <a:pt x="20363" y="8191"/>
                </a:lnTo>
                <a:lnTo>
                  <a:pt x="17898" y="3024"/>
                </a:lnTo>
                <a:lnTo>
                  <a:pt x="12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2338" y="202222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9"/>
                </a:lnTo>
                <a:lnTo>
                  <a:pt x="4780" y="20955"/>
                </a:lnTo>
                <a:lnTo>
                  <a:pt x="11652" y="22479"/>
                </a:lnTo>
                <a:lnTo>
                  <a:pt x="16516" y="19304"/>
                </a:lnTo>
                <a:lnTo>
                  <a:pt x="20457" y="14466"/>
                </a:lnTo>
                <a:lnTo>
                  <a:pt x="20987" y="8509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32353" y="292608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22484" y="0"/>
                </a:moveTo>
                <a:lnTo>
                  <a:pt x="9471" y="3948"/>
                </a:lnTo>
                <a:lnTo>
                  <a:pt x="1456" y="13684"/>
                </a:lnTo>
                <a:lnTo>
                  <a:pt x="0" y="26038"/>
                </a:lnTo>
                <a:lnTo>
                  <a:pt x="6660" y="37845"/>
                </a:lnTo>
                <a:lnTo>
                  <a:pt x="18619" y="44067"/>
                </a:lnTo>
                <a:lnTo>
                  <a:pt x="31122" y="42656"/>
                </a:lnTo>
                <a:lnTo>
                  <a:pt x="40970" y="34934"/>
                </a:lnTo>
                <a:lnTo>
                  <a:pt x="44963" y="22225"/>
                </a:lnTo>
                <a:lnTo>
                  <a:pt x="43207" y="13555"/>
                </a:lnTo>
                <a:lnTo>
                  <a:pt x="38405" y="6492"/>
                </a:lnTo>
                <a:lnTo>
                  <a:pt x="31264" y="1740"/>
                </a:lnTo>
                <a:lnTo>
                  <a:pt x="22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69314" y="330708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22124" y="0"/>
                </a:moveTo>
                <a:lnTo>
                  <a:pt x="9234" y="4004"/>
                </a:lnTo>
                <a:lnTo>
                  <a:pt x="1416" y="13843"/>
                </a:lnTo>
                <a:lnTo>
                  <a:pt x="0" y="26253"/>
                </a:lnTo>
                <a:lnTo>
                  <a:pt x="6312" y="37972"/>
                </a:lnTo>
                <a:lnTo>
                  <a:pt x="18395" y="44132"/>
                </a:lnTo>
                <a:lnTo>
                  <a:pt x="31182" y="42672"/>
                </a:lnTo>
                <a:lnTo>
                  <a:pt x="41317" y="34829"/>
                </a:lnTo>
                <a:lnTo>
                  <a:pt x="45441" y="21843"/>
                </a:lnTo>
                <a:lnTo>
                  <a:pt x="43555" y="13340"/>
                </a:lnTo>
                <a:lnTo>
                  <a:pt x="38469" y="6397"/>
                </a:lnTo>
                <a:lnTo>
                  <a:pt x="31039" y="1716"/>
                </a:lnTo>
                <a:lnTo>
                  <a:pt x="221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12743" y="196595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743" y="0"/>
                </a:moveTo>
                <a:lnTo>
                  <a:pt x="2317" y="0"/>
                </a:lnTo>
                <a:lnTo>
                  <a:pt x="0" y="1791"/>
                </a:lnTo>
                <a:lnTo>
                  <a:pt x="2009" y="5191"/>
                </a:lnTo>
                <a:lnTo>
                  <a:pt x="5385" y="7233"/>
                </a:lnTo>
                <a:lnTo>
                  <a:pt x="7168" y="4952"/>
                </a:lnTo>
                <a:lnTo>
                  <a:pt x="6355" y="2539"/>
                </a:lnTo>
                <a:lnTo>
                  <a:pt x="47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73664" y="12344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5831" y="0"/>
                </a:moveTo>
                <a:lnTo>
                  <a:pt x="10154" y="0"/>
                </a:lnTo>
                <a:lnTo>
                  <a:pt x="4334" y="1994"/>
                </a:lnTo>
                <a:lnTo>
                  <a:pt x="721" y="6905"/>
                </a:lnTo>
                <a:lnTo>
                  <a:pt x="0" y="13126"/>
                </a:lnTo>
                <a:lnTo>
                  <a:pt x="2852" y="19050"/>
                </a:lnTo>
                <a:lnTo>
                  <a:pt x="8378" y="22054"/>
                </a:lnTo>
                <a:lnTo>
                  <a:pt x="14207" y="21272"/>
                </a:lnTo>
                <a:lnTo>
                  <a:pt x="18820" y="17442"/>
                </a:lnTo>
                <a:lnTo>
                  <a:pt x="20695" y="11302"/>
                </a:lnTo>
                <a:lnTo>
                  <a:pt x="20695" y="5206"/>
                </a:lnTo>
                <a:lnTo>
                  <a:pt x="158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44361" y="434340"/>
            <a:ext cx="20955" cy="19685"/>
          </a:xfrm>
          <a:custGeom>
            <a:avLst/>
            <a:gdLst/>
            <a:ahLst/>
            <a:cxnLst/>
            <a:rect l="l" t="t" r="r" b="b"/>
            <a:pathLst>
              <a:path w="20954" h="19684">
                <a:moveTo>
                  <a:pt x="16495" y="0"/>
                </a:moveTo>
                <a:lnTo>
                  <a:pt x="10615" y="0"/>
                </a:lnTo>
                <a:lnTo>
                  <a:pt x="4243" y="1704"/>
                </a:lnTo>
                <a:lnTo>
                  <a:pt x="547" y="5921"/>
                </a:lnTo>
                <a:lnTo>
                  <a:pt x="0" y="11304"/>
                </a:lnTo>
                <a:lnTo>
                  <a:pt x="3071" y="16510"/>
                </a:lnTo>
                <a:lnTo>
                  <a:pt x="8653" y="19292"/>
                </a:lnTo>
                <a:lnTo>
                  <a:pt x="14393" y="18573"/>
                </a:lnTo>
                <a:lnTo>
                  <a:pt x="18877" y="15045"/>
                </a:lnTo>
                <a:lnTo>
                  <a:pt x="20686" y="9398"/>
                </a:lnTo>
                <a:lnTo>
                  <a:pt x="20686" y="3937"/>
                </a:lnTo>
                <a:lnTo>
                  <a:pt x="164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57030" y="106776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617" y="0"/>
                </a:moveTo>
                <a:lnTo>
                  <a:pt x="11419" y="2780"/>
                </a:lnTo>
                <a:lnTo>
                  <a:pt x="2276" y="12620"/>
                </a:lnTo>
                <a:lnTo>
                  <a:pt x="0" y="21349"/>
                </a:lnTo>
                <a:lnTo>
                  <a:pt x="1092" y="30067"/>
                </a:lnTo>
                <a:lnTo>
                  <a:pt x="5295" y="37713"/>
                </a:lnTo>
                <a:lnTo>
                  <a:pt x="12347" y="43227"/>
                </a:lnTo>
                <a:lnTo>
                  <a:pt x="25681" y="45088"/>
                </a:lnTo>
                <a:lnTo>
                  <a:pt x="37063" y="39354"/>
                </a:lnTo>
                <a:lnTo>
                  <a:pt x="43857" y="28475"/>
                </a:lnTo>
                <a:lnTo>
                  <a:pt x="43424" y="14906"/>
                </a:lnTo>
                <a:lnTo>
                  <a:pt x="35432" y="4101"/>
                </a:lnTo>
                <a:lnTo>
                  <a:pt x="236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83357" y="387937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565" y="0"/>
                </a:moveTo>
                <a:lnTo>
                  <a:pt x="11363" y="2780"/>
                </a:lnTo>
                <a:lnTo>
                  <a:pt x="2213" y="12620"/>
                </a:lnTo>
                <a:lnTo>
                  <a:pt x="0" y="21230"/>
                </a:lnTo>
                <a:lnTo>
                  <a:pt x="1218" y="29686"/>
                </a:lnTo>
                <a:lnTo>
                  <a:pt x="5544" y="37070"/>
                </a:lnTo>
                <a:lnTo>
                  <a:pt x="12653" y="42465"/>
                </a:lnTo>
                <a:lnTo>
                  <a:pt x="26036" y="44499"/>
                </a:lnTo>
                <a:lnTo>
                  <a:pt x="37472" y="39115"/>
                </a:lnTo>
                <a:lnTo>
                  <a:pt x="44178" y="28517"/>
                </a:lnTo>
                <a:lnTo>
                  <a:pt x="43374" y="14906"/>
                </a:lnTo>
                <a:lnTo>
                  <a:pt x="35382" y="4101"/>
                </a:lnTo>
                <a:lnTo>
                  <a:pt x="235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05669" y="16406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4138" y="0"/>
                </a:moveTo>
                <a:lnTo>
                  <a:pt x="11574" y="2875"/>
                </a:lnTo>
                <a:lnTo>
                  <a:pt x="2102" y="13096"/>
                </a:lnTo>
                <a:lnTo>
                  <a:pt x="0" y="21766"/>
                </a:lnTo>
                <a:lnTo>
                  <a:pt x="1476" y="30352"/>
                </a:lnTo>
                <a:lnTo>
                  <a:pt x="6063" y="37867"/>
                </a:lnTo>
                <a:lnTo>
                  <a:pt x="13290" y="43322"/>
                </a:lnTo>
                <a:lnTo>
                  <a:pt x="26624" y="45184"/>
                </a:lnTo>
                <a:lnTo>
                  <a:pt x="38005" y="39449"/>
                </a:lnTo>
                <a:lnTo>
                  <a:pt x="44794" y="28571"/>
                </a:lnTo>
                <a:lnTo>
                  <a:pt x="44355" y="15001"/>
                </a:lnTo>
                <a:lnTo>
                  <a:pt x="36247" y="4149"/>
                </a:lnTo>
                <a:lnTo>
                  <a:pt x="241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923289" y="9215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4737" y="0"/>
                </a:moveTo>
                <a:lnTo>
                  <a:pt x="2159" y="1524"/>
                </a:lnTo>
                <a:lnTo>
                  <a:pt x="1079" y="3810"/>
                </a:lnTo>
                <a:lnTo>
                  <a:pt x="0" y="5968"/>
                </a:lnTo>
                <a:lnTo>
                  <a:pt x="774" y="8254"/>
                </a:lnTo>
                <a:lnTo>
                  <a:pt x="3022" y="9271"/>
                </a:lnTo>
                <a:lnTo>
                  <a:pt x="5257" y="10413"/>
                </a:lnTo>
                <a:lnTo>
                  <a:pt x="8216" y="9905"/>
                </a:lnTo>
                <a:lnTo>
                  <a:pt x="9296" y="7747"/>
                </a:lnTo>
                <a:lnTo>
                  <a:pt x="10363" y="5461"/>
                </a:lnTo>
                <a:lnTo>
                  <a:pt x="9207" y="2159"/>
                </a:lnTo>
                <a:lnTo>
                  <a:pt x="6972" y="1015"/>
                </a:lnTo>
                <a:lnTo>
                  <a:pt x="47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47268" y="265973"/>
            <a:ext cx="5715" cy="8255"/>
          </a:xfrm>
          <a:custGeom>
            <a:avLst/>
            <a:gdLst/>
            <a:ahLst/>
            <a:cxnLst/>
            <a:rect l="l" t="t" r="r" b="b"/>
            <a:pathLst>
              <a:path w="5714" h="8254">
                <a:moveTo>
                  <a:pt x="2997" y="0"/>
                </a:moveTo>
                <a:lnTo>
                  <a:pt x="330" y="1361"/>
                </a:lnTo>
                <a:lnTo>
                  <a:pt x="0" y="3901"/>
                </a:lnTo>
                <a:lnTo>
                  <a:pt x="406" y="6822"/>
                </a:lnTo>
                <a:lnTo>
                  <a:pt x="2641" y="7965"/>
                </a:lnTo>
                <a:lnTo>
                  <a:pt x="5568" y="7326"/>
                </a:lnTo>
                <a:lnTo>
                  <a:pt x="5214" y="3329"/>
                </a:lnTo>
                <a:lnTo>
                  <a:pt x="29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29056" y="738560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751" y="0"/>
                </a:moveTo>
                <a:lnTo>
                  <a:pt x="1079" y="1341"/>
                </a:lnTo>
                <a:lnTo>
                  <a:pt x="0" y="3627"/>
                </a:lnTo>
                <a:lnTo>
                  <a:pt x="1155" y="6929"/>
                </a:lnTo>
                <a:lnTo>
                  <a:pt x="3403" y="8072"/>
                </a:lnTo>
                <a:lnTo>
                  <a:pt x="6324" y="7413"/>
                </a:lnTo>
                <a:lnTo>
                  <a:pt x="5970" y="3373"/>
                </a:lnTo>
                <a:lnTo>
                  <a:pt x="37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19797" y="860425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30">
                <a:moveTo>
                  <a:pt x="3238" y="0"/>
                </a:moveTo>
                <a:lnTo>
                  <a:pt x="1409" y="1904"/>
                </a:lnTo>
                <a:lnTo>
                  <a:pt x="330" y="4190"/>
                </a:lnTo>
                <a:lnTo>
                  <a:pt x="0" y="6730"/>
                </a:lnTo>
                <a:lnTo>
                  <a:pt x="1879" y="8509"/>
                </a:lnTo>
                <a:lnTo>
                  <a:pt x="4470" y="8889"/>
                </a:lnTo>
                <a:lnTo>
                  <a:pt x="10807" y="11049"/>
                </a:lnTo>
                <a:lnTo>
                  <a:pt x="12877" y="1015"/>
                </a:lnTo>
                <a:lnTo>
                  <a:pt x="5829" y="380"/>
                </a:lnTo>
                <a:lnTo>
                  <a:pt x="3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18896" y="419703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6" y="0"/>
                </a:moveTo>
                <a:lnTo>
                  <a:pt x="6822" y="1266"/>
                </a:lnTo>
                <a:lnTo>
                  <a:pt x="2514" y="5746"/>
                </a:lnTo>
                <a:lnTo>
                  <a:pt x="0" y="10953"/>
                </a:lnTo>
                <a:lnTo>
                  <a:pt x="2324" y="17684"/>
                </a:lnTo>
                <a:lnTo>
                  <a:pt x="7543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8" y="13331"/>
                </a:lnTo>
                <a:lnTo>
                  <a:pt x="22161" y="7016"/>
                </a:lnTo>
                <a:lnTo>
                  <a:pt x="18346" y="1924"/>
                </a:lnTo>
                <a:lnTo>
                  <a:pt x="126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99288" y="6715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287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30" y="16795"/>
                </a:lnTo>
                <a:lnTo>
                  <a:pt x="7150" y="19208"/>
                </a:lnTo>
                <a:lnTo>
                  <a:pt x="13591" y="20335"/>
                </a:lnTo>
                <a:lnTo>
                  <a:pt x="18800" y="17938"/>
                </a:lnTo>
                <a:lnTo>
                  <a:pt x="21750" y="13065"/>
                </a:lnTo>
                <a:lnTo>
                  <a:pt x="21412" y="6762"/>
                </a:lnTo>
                <a:lnTo>
                  <a:pt x="17712" y="1785"/>
                </a:lnTo>
                <a:lnTo>
                  <a:pt x="12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22896" y="684752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12293" y="0"/>
                </a:moveTo>
                <a:lnTo>
                  <a:pt x="6705" y="1404"/>
                </a:lnTo>
                <a:lnTo>
                  <a:pt x="2514" y="6000"/>
                </a:lnTo>
                <a:lnTo>
                  <a:pt x="0" y="11207"/>
                </a:lnTo>
                <a:lnTo>
                  <a:pt x="2324" y="17811"/>
                </a:lnTo>
                <a:lnTo>
                  <a:pt x="6794" y="19970"/>
                </a:lnTo>
                <a:lnTo>
                  <a:pt x="13291" y="20978"/>
                </a:lnTo>
                <a:lnTo>
                  <a:pt x="18624" y="18319"/>
                </a:lnTo>
                <a:lnTo>
                  <a:pt x="21699" y="13184"/>
                </a:lnTo>
                <a:lnTo>
                  <a:pt x="21424" y="6762"/>
                </a:lnTo>
                <a:lnTo>
                  <a:pt x="17720" y="1785"/>
                </a:lnTo>
                <a:lnTo>
                  <a:pt x="122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08849" y="434276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2536" y="0"/>
                </a:moveTo>
                <a:lnTo>
                  <a:pt x="6777" y="1095"/>
                </a:lnTo>
                <a:lnTo>
                  <a:pt x="2527" y="5524"/>
                </a:lnTo>
                <a:lnTo>
                  <a:pt x="0" y="10731"/>
                </a:lnTo>
                <a:lnTo>
                  <a:pt x="2324" y="17335"/>
                </a:lnTo>
                <a:lnTo>
                  <a:pt x="7543" y="19875"/>
                </a:lnTo>
                <a:lnTo>
                  <a:pt x="13730" y="20722"/>
                </a:lnTo>
                <a:lnTo>
                  <a:pt x="19097" y="18081"/>
                </a:lnTo>
                <a:lnTo>
                  <a:pt x="22345" y="13035"/>
                </a:lnTo>
                <a:lnTo>
                  <a:pt x="22174" y="6667"/>
                </a:lnTo>
                <a:lnTo>
                  <a:pt x="18202" y="1952"/>
                </a:lnTo>
                <a:lnTo>
                  <a:pt x="125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039" y="42592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4" y="0"/>
                </a:moveTo>
                <a:lnTo>
                  <a:pt x="6820" y="1266"/>
                </a:lnTo>
                <a:lnTo>
                  <a:pt x="2517" y="5746"/>
                </a:lnTo>
                <a:lnTo>
                  <a:pt x="0" y="10953"/>
                </a:lnTo>
                <a:lnTo>
                  <a:pt x="2320" y="17684"/>
                </a:lnTo>
                <a:lnTo>
                  <a:pt x="7542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9" y="13331"/>
                </a:lnTo>
                <a:lnTo>
                  <a:pt x="22165" y="7016"/>
                </a:lnTo>
                <a:lnTo>
                  <a:pt x="18346" y="1924"/>
                </a:lnTo>
                <a:lnTo>
                  <a:pt x="12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06716" y="844264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2288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04" y="16795"/>
                </a:lnTo>
                <a:lnTo>
                  <a:pt x="7137" y="19335"/>
                </a:lnTo>
                <a:lnTo>
                  <a:pt x="13264" y="20282"/>
                </a:lnTo>
                <a:lnTo>
                  <a:pt x="18515" y="17859"/>
                </a:lnTo>
                <a:lnTo>
                  <a:pt x="21648" y="13031"/>
                </a:lnTo>
                <a:lnTo>
                  <a:pt x="21424" y="6762"/>
                </a:lnTo>
                <a:lnTo>
                  <a:pt x="17718" y="1785"/>
                </a:lnTo>
                <a:lnTo>
                  <a:pt x="122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6" name="object 16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8348" y="603123"/>
            <a:ext cx="80581" cy="80644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694575" y="1875226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18923" y="0"/>
                </a:moveTo>
                <a:lnTo>
                  <a:pt x="7400" y="4849"/>
                </a:lnTo>
                <a:lnTo>
                  <a:pt x="197" y="15081"/>
                </a:lnTo>
                <a:lnTo>
                  <a:pt x="0" y="28503"/>
                </a:lnTo>
                <a:lnTo>
                  <a:pt x="7530" y="39814"/>
                </a:lnTo>
                <a:lnTo>
                  <a:pt x="19365" y="44696"/>
                </a:lnTo>
                <a:lnTo>
                  <a:pt x="31941" y="42719"/>
                </a:lnTo>
                <a:lnTo>
                  <a:pt x="41694" y="33456"/>
                </a:lnTo>
                <a:lnTo>
                  <a:pt x="44237" y="24868"/>
                </a:lnTo>
                <a:lnTo>
                  <a:pt x="43206" y="16184"/>
                </a:lnTo>
                <a:lnTo>
                  <a:pt x="39016" y="8453"/>
                </a:lnTo>
                <a:lnTo>
                  <a:pt x="32080" y="2722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21423" y="1163066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8923" y="0"/>
                </a:moveTo>
                <a:lnTo>
                  <a:pt x="7400" y="4857"/>
                </a:lnTo>
                <a:lnTo>
                  <a:pt x="197" y="15097"/>
                </a:lnTo>
                <a:lnTo>
                  <a:pt x="0" y="28574"/>
                </a:lnTo>
                <a:lnTo>
                  <a:pt x="7251" y="40074"/>
                </a:lnTo>
                <a:lnTo>
                  <a:pt x="18856" y="44751"/>
                </a:lnTo>
                <a:lnTo>
                  <a:pt x="31275" y="42451"/>
                </a:lnTo>
                <a:lnTo>
                  <a:pt x="40970" y="33019"/>
                </a:lnTo>
                <a:lnTo>
                  <a:pt x="43633" y="24509"/>
                </a:lnTo>
                <a:lnTo>
                  <a:pt x="42854" y="15986"/>
                </a:lnTo>
                <a:lnTo>
                  <a:pt x="38911" y="8391"/>
                </a:lnTo>
                <a:lnTo>
                  <a:pt x="32080" y="2666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97458" y="761388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9573" y="0"/>
                </a:moveTo>
                <a:lnTo>
                  <a:pt x="7699" y="4992"/>
                </a:lnTo>
                <a:lnTo>
                  <a:pt x="277" y="15414"/>
                </a:lnTo>
                <a:lnTo>
                  <a:pt x="0" y="28932"/>
                </a:lnTo>
                <a:lnTo>
                  <a:pt x="7538" y="40243"/>
                </a:lnTo>
                <a:lnTo>
                  <a:pt x="19377" y="45124"/>
                </a:lnTo>
                <a:lnTo>
                  <a:pt x="31953" y="43148"/>
                </a:lnTo>
                <a:lnTo>
                  <a:pt x="41706" y="33885"/>
                </a:lnTo>
                <a:lnTo>
                  <a:pt x="44424" y="25255"/>
                </a:lnTo>
                <a:lnTo>
                  <a:pt x="43778" y="16470"/>
                </a:lnTo>
                <a:lnTo>
                  <a:pt x="39972" y="8614"/>
                </a:lnTo>
                <a:lnTo>
                  <a:pt x="33210" y="2770"/>
                </a:lnTo>
                <a:lnTo>
                  <a:pt x="195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38555" y="167208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346" y="0"/>
                </a:moveTo>
                <a:lnTo>
                  <a:pt x="2374" y="253"/>
                </a:lnTo>
                <a:lnTo>
                  <a:pt x="0" y="4571"/>
                </a:lnTo>
                <a:lnTo>
                  <a:pt x="977" y="8000"/>
                </a:lnTo>
                <a:lnTo>
                  <a:pt x="5346" y="10287"/>
                </a:lnTo>
                <a:lnTo>
                  <a:pt x="7988" y="8889"/>
                </a:lnTo>
                <a:lnTo>
                  <a:pt x="10375" y="4571"/>
                </a:lnTo>
                <a:lnTo>
                  <a:pt x="9715" y="2285"/>
                </a:lnTo>
                <a:lnTo>
                  <a:pt x="7531" y="1142"/>
                </a:lnTo>
                <a:lnTo>
                  <a:pt x="53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10430" y="744219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2953" y="0"/>
                </a:moveTo>
                <a:lnTo>
                  <a:pt x="0" y="462"/>
                </a:lnTo>
                <a:lnTo>
                  <a:pt x="146" y="4460"/>
                </a:lnTo>
                <a:lnTo>
                  <a:pt x="2189" y="7911"/>
                </a:lnTo>
                <a:lnTo>
                  <a:pt x="4922" y="6730"/>
                </a:lnTo>
                <a:lnTo>
                  <a:pt x="6115" y="4571"/>
                </a:lnTo>
                <a:lnTo>
                  <a:pt x="4731" y="1904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55807" y="1292986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2953" y="0"/>
                </a:moveTo>
                <a:lnTo>
                  <a:pt x="0" y="480"/>
                </a:lnTo>
                <a:lnTo>
                  <a:pt x="148" y="4508"/>
                </a:lnTo>
                <a:lnTo>
                  <a:pt x="2194" y="7965"/>
                </a:lnTo>
                <a:lnTo>
                  <a:pt x="4934" y="6730"/>
                </a:lnTo>
                <a:lnTo>
                  <a:pt x="6115" y="4572"/>
                </a:lnTo>
                <a:lnTo>
                  <a:pt x="5137" y="1142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64781" y="1503299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4">
                <a:moveTo>
                  <a:pt x="7277" y="0"/>
                </a:moveTo>
                <a:lnTo>
                  <a:pt x="5359" y="1777"/>
                </a:lnTo>
                <a:lnTo>
                  <a:pt x="0" y="6350"/>
                </a:lnTo>
                <a:lnTo>
                  <a:pt x="7531" y="13335"/>
                </a:lnTo>
                <a:lnTo>
                  <a:pt x="11442" y="7874"/>
                </a:lnTo>
                <a:lnTo>
                  <a:pt x="13360" y="6096"/>
                </a:lnTo>
                <a:lnTo>
                  <a:pt x="13817" y="3555"/>
                </a:lnTo>
                <a:lnTo>
                  <a:pt x="12039" y="1650"/>
                </a:lnTo>
                <a:lnTo>
                  <a:pt x="9855" y="508"/>
                </a:lnTo>
                <a:lnTo>
                  <a:pt x="72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48855" y="972889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59"/>
                </a:lnTo>
                <a:lnTo>
                  <a:pt x="154" y="7219"/>
                </a:lnTo>
                <a:lnTo>
                  <a:pt x="0" y="13519"/>
                </a:lnTo>
                <a:lnTo>
                  <a:pt x="3550" y="18805"/>
                </a:lnTo>
                <a:lnTo>
                  <a:pt x="9126" y="21044"/>
                </a:lnTo>
                <a:lnTo>
                  <a:pt x="15028" y="20091"/>
                </a:lnTo>
                <a:lnTo>
                  <a:pt x="19558" y="15805"/>
                </a:lnTo>
                <a:lnTo>
                  <a:pt x="22339" y="10725"/>
                </a:lnTo>
                <a:lnTo>
                  <a:pt x="20370" y="3994"/>
                </a:lnTo>
                <a:lnTo>
                  <a:pt x="15278" y="1200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60107" y="67483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8818" y="0"/>
                </a:moveTo>
                <a:lnTo>
                  <a:pt x="3460" y="2111"/>
                </a:lnTo>
                <a:lnTo>
                  <a:pt x="93" y="6746"/>
                </a:lnTo>
                <a:lnTo>
                  <a:pt x="0" y="13001"/>
                </a:lnTo>
                <a:lnTo>
                  <a:pt x="3382" y="18315"/>
                </a:lnTo>
                <a:lnTo>
                  <a:pt x="8616" y="20558"/>
                </a:lnTo>
                <a:lnTo>
                  <a:pt x="14251" y="19466"/>
                </a:lnTo>
                <a:lnTo>
                  <a:pt x="18834" y="14779"/>
                </a:lnTo>
                <a:lnTo>
                  <a:pt x="21615" y="9699"/>
                </a:lnTo>
                <a:lnTo>
                  <a:pt x="19977" y="4111"/>
                </a:lnTo>
                <a:lnTo>
                  <a:pt x="14884" y="1317"/>
                </a:lnTo>
                <a:lnTo>
                  <a:pt x="88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512546" y="154008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93" y="18321"/>
                </a:lnTo>
                <a:lnTo>
                  <a:pt x="8974" y="20700"/>
                </a:lnTo>
                <a:lnTo>
                  <a:pt x="14857" y="19770"/>
                </a:lnTo>
                <a:lnTo>
                  <a:pt x="19558" y="15160"/>
                </a:lnTo>
                <a:lnTo>
                  <a:pt x="21945" y="10842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296202" y="138625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60" h="21590">
                <a:moveTo>
                  <a:pt x="9251" y="0"/>
                </a:moveTo>
                <a:lnTo>
                  <a:pt x="3924" y="2456"/>
                </a:lnTo>
                <a:lnTo>
                  <a:pt x="454" y="7342"/>
                </a:lnTo>
                <a:lnTo>
                  <a:pt x="0" y="13537"/>
                </a:lnTo>
                <a:lnTo>
                  <a:pt x="3550" y="18803"/>
                </a:lnTo>
                <a:lnTo>
                  <a:pt x="9126" y="20998"/>
                </a:lnTo>
                <a:lnTo>
                  <a:pt x="15028" y="20002"/>
                </a:lnTo>
                <a:lnTo>
                  <a:pt x="19557" y="15696"/>
                </a:lnTo>
                <a:lnTo>
                  <a:pt x="22339" y="10616"/>
                </a:lnTo>
                <a:lnTo>
                  <a:pt x="20358" y="3885"/>
                </a:lnTo>
                <a:lnTo>
                  <a:pt x="15278" y="1091"/>
                </a:lnTo>
                <a:lnTo>
                  <a:pt x="92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152385" y="763141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67"/>
                </a:lnTo>
                <a:lnTo>
                  <a:pt x="154" y="7235"/>
                </a:lnTo>
                <a:lnTo>
                  <a:pt x="0" y="13590"/>
                </a:lnTo>
                <a:lnTo>
                  <a:pt x="3550" y="18857"/>
                </a:lnTo>
                <a:lnTo>
                  <a:pt x="9126" y="21052"/>
                </a:lnTo>
                <a:lnTo>
                  <a:pt x="15028" y="20056"/>
                </a:lnTo>
                <a:lnTo>
                  <a:pt x="19557" y="15749"/>
                </a:lnTo>
                <a:lnTo>
                  <a:pt x="22339" y="10669"/>
                </a:lnTo>
                <a:lnTo>
                  <a:pt x="20370" y="3938"/>
                </a:lnTo>
                <a:lnTo>
                  <a:pt x="15278" y="1144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18553" y="1660350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43" y="18208"/>
                </a:lnTo>
                <a:lnTo>
                  <a:pt x="8783" y="20272"/>
                </a:lnTo>
                <a:lnTo>
                  <a:pt x="14450" y="19145"/>
                </a:lnTo>
                <a:lnTo>
                  <a:pt x="18872" y="14779"/>
                </a:lnTo>
                <a:lnTo>
                  <a:pt x="21653" y="9699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0" name="object 18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1031" y="976502"/>
            <a:ext cx="78460" cy="78486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2355" y="812800"/>
            <a:ext cx="71690" cy="68072"/>
          </a:xfrm>
          <a:prstGeom prst="rect">
            <a:avLst/>
          </a:prstGeom>
        </p:spPr>
      </p:pic>
      <p:sp>
        <p:nvSpPr>
          <p:cNvPr id="182" name="object 182"/>
          <p:cNvSpPr/>
          <p:nvPr/>
        </p:nvSpPr>
        <p:spPr>
          <a:xfrm>
            <a:off x="570328" y="614102"/>
            <a:ext cx="162560" cy="136525"/>
          </a:xfrm>
          <a:custGeom>
            <a:avLst/>
            <a:gdLst/>
            <a:ahLst/>
            <a:cxnLst/>
            <a:rect l="l" t="t" r="r" b="b"/>
            <a:pathLst>
              <a:path w="162559" h="136525">
                <a:moveTo>
                  <a:pt x="104740" y="0"/>
                </a:moveTo>
                <a:lnTo>
                  <a:pt x="55169" y="8830"/>
                </a:lnTo>
                <a:lnTo>
                  <a:pt x="19516" y="24167"/>
                </a:lnTo>
                <a:lnTo>
                  <a:pt x="0" y="63605"/>
                </a:lnTo>
                <a:lnTo>
                  <a:pt x="398" y="82855"/>
                </a:lnTo>
                <a:lnTo>
                  <a:pt x="22570" y="113607"/>
                </a:lnTo>
                <a:lnTo>
                  <a:pt x="51666" y="127323"/>
                </a:lnTo>
                <a:lnTo>
                  <a:pt x="61187" y="131452"/>
                </a:lnTo>
                <a:lnTo>
                  <a:pt x="70978" y="134641"/>
                </a:lnTo>
                <a:lnTo>
                  <a:pt x="80771" y="135949"/>
                </a:lnTo>
                <a:lnTo>
                  <a:pt x="90299" y="134435"/>
                </a:lnTo>
                <a:lnTo>
                  <a:pt x="96980" y="131641"/>
                </a:lnTo>
                <a:lnTo>
                  <a:pt x="102695" y="127831"/>
                </a:lnTo>
                <a:lnTo>
                  <a:pt x="107470" y="122624"/>
                </a:lnTo>
                <a:lnTo>
                  <a:pt x="121050" y="108676"/>
                </a:lnTo>
                <a:lnTo>
                  <a:pt x="133822" y="93906"/>
                </a:lnTo>
                <a:lnTo>
                  <a:pt x="145700" y="78351"/>
                </a:lnTo>
                <a:lnTo>
                  <a:pt x="156593" y="62045"/>
                </a:lnTo>
                <a:lnTo>
                  <a:pt x="162280" y="44102"/>
                </a:lnTo>
                <a:lnTo>
                  <a:pt x="158084" y="27945"/>
                </a:lnTo>
                <a:lnTo>
                  <a:pt x="146465" y="14646"/>
                </a:lnTo>
                <a:lnTo>
                  <a:pt x="129885" y="5276"/>
                </a:lnTo>
                <a:lnTo>
                  <a:pt x="104740" y="0"/>
                </a:lnTo>
                <a:close/>
              </a:path>
            </a:pathLst>
          </a:custGeom>
          <a:solidFill>
            <a:srgbClr val="EAD1A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3" name="object 183"/>
          <p:cNvGrpSpPr/>
          <p:nvPr/>
        </p:nvGrpSpPr>
        <p:grpSpPr>
          <a:xfrm>
            <a:off x="202416" y="406908"/>
            <a:ext cx="326390" cy="526415"/>
            <a:chOff x="202416" y="406908"/>
            <a:chExt cx="326390" cy="526415"/>
          </a:xfrm>
        </p:grpSpPr>
        <p:sp>
          <p:nvSpPr>
            <p:cNvPr id="184" name="object 184"/>
            <p:cNvSpPr/>
            <p:nvPr/>
          </p:nvSpPr>
          <p:spPr>
            <a:xfrm>
              <a:off x="202416" y="662178"/>
              <a:ext cx="290830" cy="271145"/>
            </a:xfrm>
            <a:custGeom>
              <a:avLst/>
              <a:gdLst/>
              <a:ahLst/>
              <a:cxnLst/>
              <a:rect l="l" t="t" r="r" b="b"/>
              <a:pathLst>
                <a:path w="290830" h="271144">
                  <a:moveTo>
                    <a:pt x="128164" y="0"/>
                  </a:moveTo>
                  <a:lnTo>
                    <a:pt x="77056" y="24590"/>
                  </a:lnTo>
                  <a:lnTo>
                    <a:pt x="42533" y="51466"/>
                  </a:lnTo>
                  <a:lnTo>
                    <a:pt x="14479" y="85401"/>
                  </a:lnTo>
                  <a:lnTo>
                    <a:pt x="0" y="126585"/>
                  </a:lnTo>
                  <a:lnTo>
                    <a:pt x="465" y="148462"/>
                  </a:lnTo>
                  <a:lnTo>
                    <a:pt x="22114" y="194468"/>
                  </a:lnTo>
                  <a:lnTo>
                    <a:pt x="59774" y="231521"/>
                  </a:lnTo>
                  <a:lnTo>
                    <a:pt x="102969" y="262310"/>
                  </a:lnTo>
                  <a:lnTo>
                    <a:pt x="151536" y="270922"/>
                  </a:lnTo>
                  <a:lnTo>
                    <a:pt x="167776" y="269458"/>
                  </a:lnTo>
                  <a:lnTo>
                    <a:pt x="206868" y="262439"/>
                  </a:lnTo>
                  <a:lnTo>
                    <a:pt x="249169" y="229235"/>
                  </a:lnTo>
                  <a:lnTo>
                    <a:pt x="267846" y="212010"/>
                  </a:lnTo>
                  <a:lnTo>
                    <a:pt x="276407" y="202963"/>
                  </a:lnTo>
                  <a:lnTo>
                    <a:pt x="283561" y="192786"/>
                  </a:lnTo>
                  <a:lnTo>
                    <a:pt x="290367" y="167399"/>
                  </a:lnTo>
                  <a:lnTo>
                    <a:pt x="288500" y="137620"/>
                  </a:lnTo>
                  <a:lnTo>
                    <a:pt x="279219" y="109007"/>
                  </a:lnTo>
                  <a:lnTo>
                    <a:pt x="263787" y="87122"/>
                  </a:lnTo>
                  <a:lnTo>
                    <a:pt x="240746" y="71453"/>
                  </a:lnTo>
                  <a:lnTo>
                    <a:pt x="215340" y="59118"/>
                  </a:lnTo>
                  <a:lnTo>
                    <a:pt x="189939" y="45831"/>
                  </a:lnTo>
                  <a:lnTo>
                    <a:pt x="166911" y="27305"/>
                  </a:lnTo>
                  <a:lnTo>
                    <a:pt x="158466" y="18162"/>
                  </a:lnTo>
                  <a:lnTo>
                    <a:pt x="149466" y="9509"/>
                  </a:lnTo>
                  <a:lnTo>
                    <a:pt x="139503" y="2926"/>
                  </a:lnTo>
                  <a:lnTo>
                    <a:pt x="12816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2690" y="406908"/>
              <a:ext cx="182336" cy="23406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007" y="541655"/>
              <a:ext cx="83422" cy="80137"/>
            </a:xfrm>
            <a:prstGeom prst="rect">
              <a:avLst/>
            </a:prstGeom>
          </p:spPr>
        </p:pic>
      </p:grpSp>
      <p:pic>
        <p:nvPicPr>
          <p:cNvPr id="187" name="object 18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1344" y="365377"/>
            <a:ext cx="188134" cy="158700"/>
          </a:xfrm>
          <a:prstGeom prst="rect">
            <a:avLst/>
          </a:prstGeom>
        </p:spPr>
      </p:pic>
      <p:grpSp>
        <p:nvGrpSpPr>
          <p:cNvPr id="188" name="object 188"/>
          <p:cNvGrpSpPr/>
          <p:nvPr/>
        </p:nvGrpSpPr>
        <p:grpSpPr>
          <a:xfrm>
            <a:off x="832103" y="1197863"/>
            <a:ext cx="7477759" cy="2604135"/>
            <a:chOff x="832103" y="1197863"/>
            <a:chExt cx="7477759" cy="2604135"/>
          </a:xfrm>
        </p:grpSpPr>
        <p:sp>
          <p:nvSpPr>
            <p:cNvPr id="189" name="object 189"/>
            <p:cNvSpPr/>
            <p:nvPr/>
          </p:nvSpPr>
          <p:spPr>
            <a:xfrm>
              <a:off x="6396355" y="1705483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0" y="0"/>
                  </a:moveTo>
                  <a:lnTo>
                    <a:pt x="1778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07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2103" y="1197863"/>
              <a:ext cx="7477506" cy="2603754"/>
            </a:xfrm>
            <a:prstGeom prst="rect">
              <a:avLst/>
            </a:prstGeom>
          </p:spPr>
        </p:pic>
      </p:grpSp>
      <p:sp>
        <p:nvSpPr>
          <p:cNvPr id="191" name="object 191"/>
          <p:cNvSpPr txBox="1">
            <a:spLocks noGrp="1"/>
          </p:cNvSpPr>
          <p:nvPr>
            <p:ph type="title"/>
          </p:nvPr>
        </p:nvSpPr>
        <p:spPr>
          <a:xfrm>
            <a:off x="3256915" y="385698"/>
            <a:ext cx="26308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90"/>
              <a:t>2015</a:t>
            </a:r>
            <a:r>
              <a:rPr dirty="0" spc="-285"/>
              <a:t> </a:t>
            </a:r>
            <a:r>
              <a:rPr dirty="0" spc="-409"/>
              <a:t>Launch</a:t>
            </a:r>
            <a:r>
              <a:rPr dirty="0" spc="-280"/>
              <a:t> </a:t>
            </a:r>
            <a:r>
              <a:rPr dirty="0" spc="-445"/>
              <a:t>Rec</a:t>
            </a:r>
            <a:r>
              <a:rPr dirty="0" spc="-455"/>
              <a:t>o</a:t>
            </a:r>
            <a:r>
              <a:rPr dirty="0" spc="-315"/>
              <a:t>r</a:t>
            </a:r>
            <a:r>
              <a:rPr dirty="0" spc="-455"/>
              <a:t>d</a:t>
            </a:r>
            <a:r>
              <a:rPr dirty="0" spc="-130"/>
              <a:t>s</a:t>
            </a:r>
          </a:p>
        </p:txBody>
      </p:sp>
      <p:sp>
        <p:nvSpPr>
          <p:cNvPr id="192" name="object 192"/>
          <p:cNvSpPr txBox="1"/>
          <p:nvPr/>
        </p:nvSpPr>
        <p:spPr>
          <a:xfrm>
            <a:off x="984910" y="3893007"/>
            <a:ext cx="704595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90">
                <a:solidFill>
                  <a:srgbClr val="D3DCFF"/>
                </a:solidFill>
                <a:latin typeface="Roboto"/>
                <a:cs typeface="Roboto"/>
              </a:rPr>
              <a:t>ľhis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queíy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íetuíns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Month,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Landing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Outcome,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Boosteí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Veísion,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Payload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Mass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(kg),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and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Launch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site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of </a:t>
            </a:r>
            <a:r>
              <a:rPr dirty="0" sz="1200" spc="-28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2015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launches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wheíe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stage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1 failed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to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 land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on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a 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díone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ship.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77595" y="1257300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897" y="0"/>
                </a:moveTo>
                <a:lnTo>
                  <a:pt x="36563" y="37211"/>
                </a:lnTo>
                <a:lnTo>
                  <a:pt x="0" y="42672"/>
                </a:lnTo>
                <a:lnTo>
                  <a:pt x="36563" y="48133"/>
                </a:lnTo>
                <a:lnTo>
                  <a:pt x="41897" y="85344"/>
                </a:lnTo>
                <a:lnTo>
                  <a:pt x="47256" y="48133"/>
                </a:lnTo>
                <a:lnTo>
                  <a:pt x="83820" y="42672"/>
                </a:lnTo>
                <a:lnTo>
                  <a:pt x="47256" y="37211"/>
                </a:lnTo>
                <a:lnTo>
                  <a:pt x="4189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7148" y="85496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19" y="0"/>
                </a:moveTo>
                <a:lnTo>
                  <a:pt x="37388" y="37464"/>
                </a:lnTo>
                <a:lnTo>
                  <a:pt x="0" y="42672"/>
                </a:lnTo>
                <a:lnTo>
                  <a:pt x="37388" y="48133"/>
                </a:lnTo>
                <a:lnTo>
                  <a:pt x="42519" y="85344"/>
                </a:lnTo>
                <a:lnTo>
                  <a:pt x="47929" y="48133"/>
                </a:lnTo>
                <a:lnTo>
                  <a:pt x="85318" y="42672"/>
                </a:lnTo>
                <a:lnTo>
                  <a:pt x="47929" y="37464"/>
                </a:lnTo>
                <a:lnTo>
                  <a:pt x="425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631390" y="1395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1262" y="0"/>
                </a:moveTo>
                <a:lnTo>
                  <a:pt x="9362" y="4185"/>
                </a:lnTo>
                <a:lnTo>
                  <a:pt x="1307" y="15001"/>
                </a:lnTo>
                <a:lnTo>
                  <a:pt x="0" y="23879"/>
                </a:lnTo>
                <a:lnTo>
                  <a:pt x="2085" y="32210"/>
                </a:lnTo>
                <a:lnTo>
                  <a:pt x="7147" y="39112"/>
                </a:lnTo>
                <a:lnTo>
                  <a:pt x="14769" y="43703"/>
                </a:lnTo>
                <a:lnTo>
                  <a:pt x="28221" y="44243"/>
                </a:lnTo>
                <a:lnTo>
                  <a:pt x="38852" y="37639"/>
                </a:lnTo>
                <a:lnTo>
                  <a:pt x="44362" y="26416"/>
                </a:lnTo>
                <a:lnTo>
                  <a:pt x="42455" y="13096"/>
                </a:lnTo>
                <a:lnTo>
                  <a:pt x="33472" y="2839"/>
                </a:lnTo>
                <a:lnTo>
                  <a:pt x="21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19410" y="437911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1625" y="0"/>
                </a:moveTo>
                <a:lnTo>
                  <a:pt x="9485" y="3919"/>
                </a:lnTo>
                <a:lnTo>
                  <a:pt x="1273" y="14589"/>
                </a:lnTo>
                <a:lnTo>
                  <a:pt x="0" y="23512"/>
                </a:lnTo>
                <a:lnTo>
                  <a:pt x="2035" y="32067"/>
                </a:lnTo>
                <a:lnTo>
                  <a:pt x="7024" y="39217"/>
                </a:lnTo>
                <a:lnTo>
                  <a:pt x="14608" y="43926"/>
                </a:lnTo>
                <a:lnTo>
                  <a:pt x="28487" y="44549"/>
                </a:lnTo>
                <a:lnTo>
                  <a:pt x="39437" y="37766"/>
                </a:lnTo>
                <a:lnTo>
                  <a:pt x="45148" y="26316"/>
                </a:lnTo>
                <a:lnTo>
                  <a:pt x="43310" y="12938"/>
                </a:lnTo>
                <a:lnTo>
                  <a:pt x="34099" y="2962"/>
                </a:lnTo>
                <a:lnTo>
                  <a:pt x="216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352790" y="522150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4">
                <a:moveTo>
                  <a:pt x="3363" y="0"/>
                </a:moveTo>
                <a:lnTo>
                  <a:pt x="888" y="1597"/>
                </a:lnTo>
                <a:lnTo>
                  <a:pt x="0" y="4010"/>
                </a:lnTo>
                <a:lnTo>
                  <a:pt x="1777" y="6423"/>
                </a:lnTo>
                <a:lnTo>
                  <a:pt x="3809" y="7947"/>
                </a:lnTo>
                <a:lnTo>
                  <a:pt x="6693" y="7044"/>
                </a:lnTo>
                <a:lnTo>
                  <a:pt x="5921" y="3105"/>
                </a:lnTo>
                <a:lnTo>
                  <a:pt x="33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360918" y="27485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366" y="0"/>
                </a:moveTo>
                <a:lnTo>
                  <a:pt x="5695" y="1901"/>
                </a:lnTo>
                <a:lnTo>
                  <a:pt x="1904" y="6826"/>
                </a:lnTo>
                <a:lnTo>
                  <a:pt x="0" y="12287"/>
                </a:lnTo>
                <a:lnTo>
                  <a:pt x="2921" y="18637"/>
                </a:lnTo>
                <a:lnTo>
                  <a:pt x="8381" y="20542"/>
                </a:lnTo>
                <a:lnTo>
                  <a:pt x="14642" y="20796"/>
                </a:lnTo>
                <a:lnTo>
                  <a:pt x="19700" y="17621"/>
                </a:lnTo>
                <a:lnTo>
                  <a:pt x="22401" y="12255"/>
                </a:lnTo>
                <a:lnTo>
                  <a:pt x="21589" y="5937"/>
                </a:lnTo>
                <a:lnTo>
                  <a:pt x="17228" y="1289"/>
                </a:lnTo>
                <a:lnTo>
                  <a:pt x="11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594852" y="540178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1080" y="0"/>
                </a:moveTo>
                <a:lnTo>
                  <a:pt x="5683" y="1922"/>
                </a:lnTo>
                <a:lnTo>
                  <a:pt x="1904" y="7191"/>
                </a:lnTo>
                <a:lnTo>
                  <a:pt x="0" y="12652"/>
                </a:lnTo>
                <a:lnTo>
                  <a:pt x="2413" y="17986"/>
                </a:lnTo>
                <a:lnTo>
                  <a:pt x="7874" y="20018"/>
                </a:lnTo>
                <a:lnTo>
                  <a:pt x="14095" y="20318"/>
                </a:lnTo>
                <a:lnTo>
                  <a:pt x="19065" y="17367"/>
                </a:lnTo>
                <a:lnTo>
                  <a:pt x="21679" y="12249"/>
                </a:lnTo>
                <a:lnTo>
                  <a:pt x="20827" y="6048"/>
                </a:lnTo>
                <a:lnTo>
                  <a:pt x="16621" y="1387"/>
                </a:lnTo>
                <a:lnTo>
                  <a:pt x="110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093836" y="52936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1461" y="0"/>
                </a:moveTo>
                <a:lnTo>
                  <a:pt x="5766" y="1901"/>
                </a:lnTo>
                <a:lnTo>
                  <a:pt x="1905" y="6826"/>
                </a:lnTo>
                <a:lnTo>
                  <a:pt x="0" y="12287"/>
                </a:lnTo>
                <a:lnTo>
                  <a:pt x="3048" y="18637"/>
                </a:lnTo>
                <a:lnTo>
                  <a:pt x="8509" y="20542"/>
                </a:lnTo>
                <a:lnTo>
                  <a:pt x="14714" y="20796"/>
                </a:lnTo>
                <a:lnTo>
                  <a:pt x="19764" y="17621"/>
                </a:lnTo>
                <a:lnTo>
                  <a:pt x="22457" y="12255"/>
                </a:lnTo>
                <a:lnTo>
                  <a:pt x="21590" y="5937"/>
                </a:lnTo>
                <a:lnTo>
                  <a:pt x="17299" y="1289"/>
                </a:lnTo>
                <a:lnTo>
                  <a:pt x="114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08493" y="261620"/>
            <a:ext cx="84200" cy="84200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9084051" y="105168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20131" y="44565"/>
                </a:lnTo>
                <a:lnTo>
                  <a:pt x="32658" y="41814"/>
                </a:lnTo>
                <a:lnTo>
                  <a:pt x="41876" y="33016"/>
                </a:lnTo>
                <a:lnTo>
                  <a:pt x="44580" y="19812"/>
                </a:lnTo>
                <a:lnTo>
                  <a:pt x="41808" y="11340"/>
                </a:lnTo>
                <a:lnTo>
                  <a:pt x="36024" y="4810"/>
                </a:lnTo>
                <a:lnTo>
                  <a:pt x="28168" y="827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536174" y="565023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9180" y="0"/>
                </a:moveTo>
                <a:lnTo>
                  <a:pt x="6818" y="5334"/>
                </a:lnTo>
                <a:lnTo>
                  <a:pt x="99" y="15906"/>
                </a:lnTo>
                <a:lnTo>
                  <a:pt x="0" y="28432"/>
                </a:lnTo>
                <a:lnTo>
                  <a:pt x="7496" y="39624"/>
                </a:lnTo>
                <a:lnTo>
                  <a:pt x="19992" y="44942"/>
                </a:lnTo>
                <a:lnTo>
                  <a:pt x="32214" y="42163"/>
                </a:lnTo>
                <a:lnTo>
                  <a:pt x="41126" y="33194"/>
                </a:lnTo>
                <a:lnTo>
                  <a:pt x="43691" y="19938"/>
                </a:lnTo>
                <a:lnTo>
                  <a:pt x="41058" y="11394"/>
                </a:lnTo>
                <a:lnTo>
                  <a:pt x="35579" y="4825"/>
                </a:lnTo>
                <a:lnTo>
                  <a:pt x="28029" y="829"/>
                </a:lnTo>
                <a:lnTo>
                  <a:pt x="191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452346" y="134112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19823" y="0"/>
                </a:moveTo>
                <a:lnTo>
                  <a:pt x="7040" y="5470"/>
                </a:lnTo>
                <a:lnTo>
                  <a:pt x="138" y="16335"/>
                </a:lnTo>
                <a:lnTo>
                  <a:pt x="0" y="29128"/>
                </a:lnTo>
                <a:lnTo>
                  <a:pt x="7504" y="40386"/>
                </a:lnTo>
                <a:lnTo>
                  <a:pt x="20121" y="45400"/>
                </a:lnTo>
                <a:lnTo>
                  <a:pt x="32619" y="42687"/>
                </a:lnTo>
                <a:lnTo>
                  <a:pt x="41830" y="33903"/>
                </a:lnTo>
                <a:lnTo>
                  <a:pt x="44588" y="20700"/>
                </a:lnTo>
                <a:lnTo>
                  <a:pt x="41880" y="12090"/>
                </a:lnTo>
                <a:lnTo>
                  <a:pt x="36349" y="5254"/>
                </a:lnTo>
                <a:lnTo>
                  <a:pt x="28747" y="966"/>
                </a:lnTo>
                <a:lnTo>
                  <a:pt x="19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997822" y="872236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59" h="9525">
                <a:moveTo>
                  <a:pt x="7238" y="0"/>
                </a:moveTo>
                <a:lnTo>
                  <a:pt x="4825" y="253"/>
                </a:lnTo>
                <a:lnTo>
                  <a:pt x="2412" y="508"/>
                </a:lnTo>
                <a:lnTo>
                  <a:pt x="0" y="2412"/>
                </a:lnTo>
                <a:lnTo>
                  <a:pt x="380" y="4825"/>
                </a:lnTo>
                <a:lnTo>
                  <a:pt x="634" y="7365"/>
                </a:lnTo>
                <a:lnTo>
                  <a:pt x="3301" y="9525"/>
                </a:lnTo>
                <a:lnTo>
                  <a:pt x="8254" y="9016"/>
                </a:lnTo>
                <a:lnTo>
                  <a:pt x="9651" y="6350"/>
                </a:lnTo>
                <a:lnTo>
                  <a:pt x="9144" y="1397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608907" y="13716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2200" y="0"/>
                </a:moveTo>
                <a:lnTo>
                  <a:pt x="0" y="2049"/>
                </a:lnTo>
                <a:lnTo>
                  <a:pt x="2407" y="5254"/>
                </a:lnTo>
                <a:lnTo>
                  <a:pt x="6076" y="6911"/>
                </a:lnTo>
                <a:lnTo>
                  <a:pt x="7661" y="4318"/>
                </a:lnTo>
                <a:lnTo>
                  <a:pt x="7407" y="1905"/>
                </a:lnTo>
                <a:lnTo>
                  <a:pt x="4740" y="508"/>
                </a:lnTo>
                <a:lnTo>
                  <a:pt x="22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58792" y="43865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4613" y="0"/>
                </a:moveTo>
                <a:lnTo>
                  <a:pt x="2200" y="253"/>
                </a:lnTo>
                <a:lnTo>
                  <a:pt x="0" y="2303"/>
                </a:lnTo>
                <a:lnTo>
                  <a:pt x="2407" y="5508"/>
                </a:lnTo>
                <a:lnTo>
                  <a:pt x="6076" y="7165"/>
                </a:lnTo>
                <a:lnTo>
                  <a:pt x="7661" y="4571"/>
                </a:lnTo>
                <a:lnTo>
                  <a:pt x="7407" y="2158"/>
                </a:lnTo>
                <a:lnTo>
                  <a:pt x="46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007093" y="65976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7238" y="0"/>
                </a:moveTo>
                <a:lnTo>
                  <a:pt x="4699" y="254"/>
                </a:lnTo>
                <a:lnTo>
                  <a:pt x="2285" y="1270"/>
                </a:lnTo>
                <a:lnTo>
                  <a:pt x="1777" y="3810"/>
                </a:lnTo>
                <a:lnTo>
                  <a:pt x="0" y="10668"/>
                </a:lnTo>
                <a:lnTo>
                  <a:pt x="10159" y="12192"/>
                </a:lnTo>
                <a:lnTo>
                  <a:pt x="10286" y="5461"/>
                </a:lnTo>
                <a:lnTo>
                  <a:pt x="10795" y="2921"/>
                </a:lnTo>
                <a:lnTo>
                  <a:pt x="9778" y="508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692477" y="22999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769" y="0"/>
                </a:moveTo>
                <a:lnTo>
                  <a:pt x="9054" y="635"/>
                </a:lnTo>
                <a:lnTo>
                  <a:pt x="3305" y="3127"/>
                </a:lnTo>
                <a:lnTo>
                  <a:pt x="117" y="8191"/>
                </a:lnTo>
                <a:lnTo>
                  <a:pt x="0" y="14208"/>
                </a:lnTo>
                <a:lnTo>
                  <a:pt x="3466" y="19557"/>
                </a:lnTo>
                <a:lnTo>
                  <a:pt x="9417" y="21822"/>
                </a:lnTo>
                <a:lnTo>
                  <a:pt x="15261" y="20431"/>
                </a:lnTo>
                <a:lnTo>
                  <a:pt x="19557" y="16254"/>
                </a:lnTo>
                <a:lnTo>
                  <a:pt x="20865" y="10160"/>
                </a:lnTo>
                <a:lnTo>
                  <a:pt x="20230" y="4444"/>
                </a:lnTo>
                <a:lnTo>
                  <a:pt x="147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367248" y="92836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278" y="21131"/>
                </a:lnTo>
                <a:lnTo>
                  <a:pt x="14847" y="19986"/>
                </a:lnTo>
                <a:lnTo>
                  <a:pt x="18843" y="15865"/>
                </a:lnTo>
                <a:lnTo>
                  <a:pt x="19958" y="9398"/>
                </a:lnTo>
                <a:lnTo>
                  <a:pt x="19323" y="3683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738723" y="887983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4878" y="0"/>
                </a:moveTo>
                <a:lnTo>
                  <a:pt x="9036" y="635"/>
                </a:lnTo>
                <a:lnTo>
                  <a:pt x="3341" y="3006"/>
                </a:lnTo>
                <a:lnTo>
                  <a:pt x="146" y="7794"/>
                </a:lnTo>
                <a:lnTo>
                  <a:pt x="0" y="13511"/>
                </a:lnTo>
                <a:lnTo>
                  <a:pt x="3448" y="18668"/>
                </a:lnTo>
                <a:lnTo>
                  <a:pt x="9417" y="21131"/>
                </a:lnTo>
                <a:lnTo>
                  <a:pt x="15291" y="19986"/>
                </a:lnTo>
                <a:lnTo>
                  <a:pt x="19593" y="15865"/>
                </a:lnTo>
                <a:lnTo>
                  <a:pt x="20847" y="9398"/>
                </a:lnTo>
                <a:lnTo>
                  <a:pt x="20339" y="4444"/>
                </a:lnTo>
                <a:lnTo>
                  <a:pt x="148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473850" y="88442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48" y="0"/>
                </a:moveTo>
                <a:lnTo>
                  <a:pt x="8733" y="635"/>
                </a:lnTo>
                <a:lnTo>
                  <a:pt x="3091" y="3107"/>
                </a:lnTo>
                <a:lnTo>
                  <a:pt x="81" y="8127"/>
                </a:lnTo>
                <a:lnTo>
                  <a:pt x="0" y="14100"/>
                </a:lnTo>
                <a:lnTo>
                  <a:pt x="3145" y="19431"/>
                </a:lnTo>
                <a:lnTo>
                  <a:pt x="9096" y="21768"/>
                </a:lnTo>
                <a:lnTo>
                  <a:pt x="14940" y="20415"/>
                </a:lnTo>
                <a:lnTo>
                  <a:pt x="19236" y="16252"/>
                </a:lnTo>
                <a:lnTo>
                  <a:pt x="20544" y="10160"/>
                </a:lnTo>
                <a:lnTo>
                  <a:pt x="19909" y="4445"/>
                </a:lnTo>
                <a:lnTo>
                  <a:pt x="144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894353" y="926464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823" y="0"/>
                </a:moveTo>
                <a:lnTo>
                  <a:pt x="9108" y="635"/>
                </a:lnTo>
                <a:lnTo>
                  <a:pt x="3341" y="3006"/>
                </a:lnTo>
                <a:lnTo>
                  <a:pt x="123" y="7794"/>
                </a:lnTo>
                <a:lnTo>
                  <a:pt x="0" y="13511"/>
                </a:lnTo>
                <a:lnTo>
                  <a:pt x="3520" y="18669"/>
                </a:lnTo>
                <a:lnTo>
                  <a:pt x="9296" y="21024"/>
                </a:lnTo>
                <a:lnTo>
                  <a:pt x="14870" y="19700"/>
                </a:lnTo>
                <a:lnTo>
                  <a:pt x="18897" y="15543"/>
                </a:lnTo>
                <a:lnTo>
                  <a:pt x="20030" y="9398"/>
                </a:lnTo>
                <a:lnTo>
                  <a:pt x="19395" y="3683"/>
                </a:lnTo>
                <a:lnTo>
                  <a:pt x="148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40672" y="40386"/>
            <a:ext cx="88900" cy="88900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8916161" y="609117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3074" y="0"/>
                </a:moveTo>
                <a:lnTo>
                  <a:pt x="10731" y="3482"/>
                </a:lnTo>
                <a:lnTo>
                  <a:pt x="2008" y="12989"/>
                </a:lnTo>
                <a:lnTo>
                  <a:pt x="0" y="26771"/>
                </a:lnTo>
                <a:lnTo>
                  <a:pt x="3270" y="35059"/>
                </a:lnTo>
                <a:lnTo>
                  <a:pt x="9398" y="41265"/>
                </a:lnTo>
                <a:lnTo>
                  <a:pt x="17430" y="44827"/>
                </a:lnTo>
                <a:lnTo>
                  <a:pt x="26416" y="45186"/>
                </a:lnTo>
                <a:lnTo>
                  <a:pt x="38477" y="39153"/>
                </a:lnTo>
                <a:lnTo>
                  <a:pt x="44608" y="27977"/>
                </a:lnTo>
                <a:lnTo>
                  <a:pt x="44025" y="15182"/>
                </a:lnTo>
                <a:lnTo>
                  <a:pt x="35941" y="4292"/>
                </a:lnTo>
                <a:lnTo>
                  <a:pt x="230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835897" y="798502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1446" y="0"/>
                </a:moveTo>
                <a:lnTo>
                  <a:pt x="0" y="2613"/>
                </a:lnTo>
                <a:lnTo>
                  <a:pt x="1143" y="5026"/>
                </a:lnTo>
                <a:lnTo>
                  <a:pt x="3175" y="7185"/>
                </a:lnTo>
                <a:lnTo>
                  <a:pt x="5715" y="6804"/>
                </a:lnTo>
                <a:lnTo>
                  <a:pt x="7768" y="4631"/>
                </a:lnTo>
                <a:lnTo>
                  <a:pt x="5191" y="1518"/>
                </a:lnTo>
                <a:lnTo>
                  <a:pt x="14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068816" y="819979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840" y="0"/>
                </a:moveTo>
                <a:lnTo>
                  <a:pt x="5064" y="1678"/>
                </a:lnTo>
                <a:lnTo>
                  <a:pt x="978" y="6072"/>
                </a:lnTo>
                <a:lnTo>
                  <a:pt x="0" y="12251"/>
                </a:lnTo>
                <a:lnTo>
                  <a:pt x="1015" y="17966"/>
                </a:lnTo>
                <a:lnTo>
                  <a:pt x="6603" y="22030"/>
                </a:lnTo>
                <a:lnTo>
                  <a:pt x="12318" y="21141"/>
                </a:lnTo>
                <a:lnTo>
                  <a:pt x="17908" y="18341"/>
                </a:lnTo>
                <a:lnTo>
                  <a:pt x="20843" y="13124"/>
                </a:lnTo>
                <a:lnTo>
                  <a:pt x="20659" y="7121"/>
                </a:lnTo>
                <a:lnTo>
                  <a:pt x="16890" y="1964"/>
                </a:lnTo>
                <a:lnTo>
                  <a:pt x="108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852027" y="541702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0144" y="0"/>
                </a:moveTo>
                <a:lnTo>
                  <a:pt x="4667" y="1635"/>
                </a:lnTo>
                <a:lnTo>
                  <a:pt x="857" y="5984"/>
                </a:lnTo>
                <a:lnTo>
                  <a:pt x="0" y="12144"/>
                </a:lnTo>
                <a:lnTo>
                  <a:pt x="1016" y="17859"/>
                </a:lnTo>
                <a:lnTo>
                  <a:pt x="5715" y="21288"/>
                </a:lnTo>
                <a:lnTo>
                  <a:pt x="11429" y="20399"/>
                </a:lnTo>
                <a:lnTo>
                  <a:pt x="17341" y="17611"/>
                </a:lnTo>
                <a:lnTo>
                  <a:pt x="20240" y="12668"/>
                </a:lnTo>
                <a:lnTo>
                  <a:pt x="19877" y="6986"/>
                </a:lnTo>
                <a:lnTo>
                  <a:pt x="16001" y="1984"/>
                </a:lnTo>
                <a:lnTo>
                  <a:pt x="10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769222" y="103517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715" y="0"/>
                </a:moveTo>
                <a:lnTo>
                  <a:pt x="4952" y="1641"/>
                </a:lnTo>
                <a:lnTo>
                  <a:pt x="904" y="6020"/>
                </a:lnTo>
                <a:lnTo>
                  <a:pt x="0" y="12197"/>
                </a:lnTo>
                <a:lnTo>
                  <a:pt x="888" y="17912"/>
                </a:lnTo>
                <a:lnTo>
                  <a:pt x="6476" y="22103"/>
                </a:lnTo>
                <a:lnTo>
                  <a:pt x="12319" y="21087"/>
                </a:lnTo>
                <a:lnTo>
                  <a:pt x="17835" y="18289"/>
                </a:lnTo>
                <a:lnTo>
                  <a:pt x="20732" y="13086"/>
                </a:lnTo>
                <a:lnTo>
                  <a:pt x="20534" y="7121"/>
                </a:lnTo>
                <a:lnTo>
                  <a:pt x="16763" y="2037"/>
                </a:lnTo>
                <a:lnTo>
                  <a:pt x="10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1" name="object 11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57436" y="1099692"/>
            <a:ext cx="88392" cy="88392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8442070" y="1046976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2181" y="0"/>
                </a:moveTo>
                <a:lnTo>
                  <a:pt x="9969" y="3821"/>
                </a:lnTo>
                <a:lnTo>
                  <a:pt x="1567" y="13358"/>
                </a:lnTo>
                <a:lnTo>
                  <a:pt x="0" y="26681"/>
                </a:lnTo>
                <a:lnTo>
                  <a:pt x="3456" y="34903"/>
                </a:lnTo>
                <a:lnTo>
                  <a:pt x="9747" y="40921"/>
                </a:lnTo>
                <a:lnTo>
                  <a:pt x="17895" y="44201"/>
                </a:lnTo>
                <a:lnTo>
                  <a:pt x="26924" y="44207"/>
                </a:lnTo>
                <a:lnTo>
                  <a:pt x="38786" y="37915"/>
                </a:lnTo>
                <a:lnTo>
                  <a:pt x="44576" y="26824"/>
                </a:lnTo>
                <a:lnTo>
                  <a:pt x="43604" y="14329"/>
                </a:lnTo>
                <a:lnTo>
                  <a:pt x="35178" y="3821"/>
                </a:lnTo>
                <a:lnTo>
                  <a:pt x="221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9030716" y="148407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1484" y="0"/>
                </a:moveTo>
                <a:lnTo>
                  <a:pt x="9540" y="3790"/>
                </a:lnTo>
                <a:lnTo>
                  <a:pt x="1430" y="13485"/>
                </a:lnTo>
                <a:lnTo>
                  <a:pt x="0" y="26967"/>
                </a:lnTo>
                <a:lnTo>
                  <a:pt x="3411" y="35208"/>
                </a:lnTo>
                <a:lnTo>
                  <a:pt x="9477" y="41271"/>
                </a:lnTo>
                <a:lnTo>
                  <a:pt x="17377" y="44594"/>
                </a:lnTo>
                <a:lnTo>
                  <a:pt x="26288" y="44620"/>
                </a:lnTo>
                <a:lnTo>
                  <a:pt x="38078" y="38274"/>
                </a:lnTo>
                <a:lnTo>
                  <a:pt x="43830" y="27189"/>
                </a:lnTo>
                <a:lnTo>
                  <a:pt x="42844" y="14724"/>
                </a:lnTo>
                <a:lnTo>
                  <a:pt x="34416" y="4234"/>
                </a:lnTo>
                <a:lnTo>
                  <a:pt x="21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579357" y="1251711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6096" y="0"/>
                </a:moveTo>
                <a:lnTo>
                  <a:pt x="3683" y="508"/>
                </a:lnTo>
                <a:lnTo>
                  <a:pt x="1143" y="1015"/>
                </a:lnTo>
                <a:lnTo>
                  <a:pt x="0" y="3683"/>
                </a:lnTo>
                <a:lnTo>
                  <a:pt x="508" y="6096"/>
                </a:lnTo>
                <a:lnTo>
                  <a:pt x="1016" y="8636"/>
                </a:lnTo>
                <a:lnTo>
                  <a:pt x="2921" y="9905"/>
                </a:lnTo>
                <a:lnTo>
                  <a:pt x="5334" y="9398"/>
                </a:lnTo>
                <a:lnTo>
                  <a:pt x="7874" y="9016"/>
                </a:lnTo>
                <a:lnTo>
                  <a:pt x="9906" y="6858"/>
                </a:lnTo>
                <a:lnTo>
                  <a:pt x="9525" y="4445"/>
                </a:lnTo>
                <a:lnTo>
                  <a:pt x="9017" y="2032"/>
                </a:lnTo>
                <a:lnTo>
                  <a:pt x="6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043289" y="2076227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285" y="0"/>
                </a:moveTo>
                <a:lnTo>
                  <a:pt x="0" y="2635"/>
                </a:lnTo>
                <a:lnTo>
                  <a:pt x="380" y="5175"/>
                </a:lnTo>
                <a:lnTo>
                  <a:pt x="3175" y="6318"/>
                </a:lnTo>
                <a:lnTo>
                  <a:pt x="5714" y="6572"/>
                </a:lnTo>
                <a:lnTo>
                  <a:pt x="7715" y="4349"/>
                </a:lnTo>
                <a:lnTo>
                  <a:pt x="5048" y="1365"/>
                </a:lnTo>
                <a:lnTo>
                  <a:pt x="12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657970" y="168290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1341" y="0"/>
                </a:moveTo>
                <a:lnTo>
                  <a:pt x="0" y="2635"/>
                </a:lnTo>
                <a:lnTo>
                  <a:pt x="380" y="5048"/>
                </a:lnTo>
                <a:lnTo>
                  <a:pt x="3301" y="7080"/>
                </a:lnTo>
                <a:lnTo>
                  <a:pt x="5842" y="6572"/>
                </a:lnTo>
                <a:lnTo>
                  <a:pt x="7786" y="4349"/>
                </a:lnTo>
                <a:lnTo>
                  <a:pt x="5111" y="1365"/>
                </a:lnTo>
                <a:lnTo>
                  <a:pt x="13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587485" y="1462150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5">
                <a:moveTo>
                  <a:pt x="0" y="0"/>
                </a:moveTo>
                <a:lnTo>
                  <a:pt x="508" y="6731"/>
                </a:lnTo>
                <a:lnTo>
                  <a:pt x="127" y="9271"/>
                </a:lnTo>
                <a:lnTo>
                  <a:pt x="1397" y="11557"/>
                </a:lnTo>
                <a:lnTo>
                  <a:pt x="4064" y="11937"/>
                </a:lnTo>
                <a:lnTo>
                  <a:pt x="6477" y="11429"/>
                </a:lnTo>
                <a:lnTo>
                  <a:pt x="8763" y="10160"/>
                </a:lnTo>
                <a:lnTo>
                  <a:pt x="9144" y="7620"/>
                </a:lnTo>
                <a:lnTo>
                  <a:pt x="10287" y="635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927592" y="1853455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12" y="0"/>
                </a:moveTo>
                <a:lnTo>
                  <a:pt x="4683" y="1871"/>
                </a:lnTo>
                <a:lnTo>
                  <a:pt x="740" y="6385"/>
                </a:lnTo>
                <a:lnTo>
                  <a:pt x="0" y="12555"/>
                </a:lnTo>
                <a:lnTo>
                  <a:pt x="1142" y="18270"/>
                </a:lnTo>
                <a:lnTo>
                  <a:pt x="6984" y="22207"/>
                </a:lnTo>
                <a:lnTo>
                  <a:pt x="12700" y="21064"/>
                </a:lnTo>
                <a:lnTo>
                  <a:pt x="18135" y="18030"/>
                </a:lnTo>
                <a:lnTo>
                  <a:pt x="20843" y="12698"/>
                </a:lnTo>
                <a:lnTo>
                  <a:pt x="20433" y="6723"/>
                </a:lnTo>
                <a:lnTo>
                  <a:pt x="16509" y="1760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824721" y="1202656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0412" y="0"/>
                </a:moveTo>
                <a:lnTo>
                  <a:pt x="4683" y="1668"/>
                </a:lnTo>
                <a:lnTo>
                  <a:pt x="740" y="6171"/>
                </a:lnTo>
                <a:lnTo>
                  <a:pt x="0" y="12733"/>
                </a:lnTo>
                <a:lnTo>
                  <a:pt x="1016" y="17559"/>
                </a:lnTo>
                <a:lnTo>
                  <a:pt x="6857" y="21496"/>
                </a:lnTo>
                <a:lnTo>
                  <a:pt x="12573" y="20353"/>
                </a:lnTo>
                <a:lnTo>
                  <a:pt x="18028" y="17512"/>
                </a:lnTo>
                <a:lnTo>
                  <a:pt x="20780" y="12479"/>
                </a:lnTo>
                <a:lnTo>
                  <a:pt x="20413" y="6780"/>
                </a:lnTo>
                <a:lnTo>
                  <a:pt x="16509" y="1938"/>
                </a:lnTo>
                <a:lnTo>
                  <a:pt x="10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089135" y="118262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429" y="0"/>
                </a:moveTo>
                <a:lnTo>
                  <a:pt x="4730" y="1841"/>
                </a:lnTo>
                <a:lnTo>
                  <a:pt x="793" y="6350"/>
                </a:lnTo>
                <a:lnTo>
                  <a:pt x="0" y="12573"/>
                </a:lnTo>
                <a:lnTo>
                  <a:pt x="1143" y="18287"/>
                </a:lnTo>
                <a:lnTo>
                  <a:pt x="6985" y="22225"/>
                </a:lnTo>
                <a:lnTo>
                  <a:pt x="12700" y="21081"/>
                </a:lnTo>
                <a:lnTo>
                  <a:pt x="18028" y="18065"/>
                </a:lnTo>
                <a:lnTo>
                  <a:pt x="20558" y="12763"/>
                </a:lnTo>
                <a:lnTo>
                  <a:pt x="20111" y="6794"/>
                </a:lnTo>
                <a:lnTo>
                  <a:pt x="16510" y="1777"/>
                </a:lnTo>
                <a:lnTo>
                  <a:pt x="10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827896" y="220854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304" y="0"/>
                </a:moveTo>
                <a:lnTo>
                  <a:pt x="4619" y="1871"/>
                </a:lnTo>
                <a:lnTo>
                  <a:pt x="720" y="6385"/>
                </a:lnTo>
                <a:lnTo>
                  <a:pt x="0" y="12555"/>
                </a:lnTo>
                <a:lnTo>
                  <a:pt x="1016" y="18270"/>
                </a:lnTo>
                <a:lnTo>
                  <a:pt x="6857" y="22207"/>
                </a:lnTo>
                <a:lnTo>
                  <a:pt x="12573" y="21064"/>
                </a:lnTo>
                <a:lnTo>
                  <a:pt x="18008" y="18101"/>
                </a:lnTo>
                <a:lnTo>
                  <a:pt x="20716" y="12793"/>
                </a:lnTo>
                <a:lnTo>
                  <a:pt x="20306" y="6794"/>
                </a:lnTo>
                <a:lnTo>
                  <a:pt x="16382" y="1760"/>
                </a:lnTo>
                <a:lnTo>
                  <a:pt x="103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667115" y="1177849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9786" y="0"/>
                </a:moveTo>
                <a:lnTo>
                  <a:pt x="4349" y="1789"/>
                </a:lnTo>
                <a:lnTo>
                  <a:pt x="674" y="6246"/>
                </a:lnTo>
                <a:lnTo>
                  <a:pt x="0" y="12394"/>
                </a:lnTo>
                <a:lnTo>
                  <a:pt x="1142" y="18109"/>
                </a:lnTo>
                <a:lnTo>
                  <a:pt x="6095" y="21411"/>
                </a:lnTo>
                <a:lnTo>
                  <a:pt x="11683" y="20268"/>
                </a:lnTo>
                <a:lnTo>
                  <a:pt x="17212" y="17426"/>
                </a:lnTo>
                <a:lnTo>
                  <a:pt x="20002" y="12394"/>
                </a:lnTo>
                <a:lnTo>
                  <a:pt x="19649" y="6695"/>
                </a:lnTo>
                <a:lnTo>
                  <a:pt x="15748" y="1853"/>
                </a:lnTo>
                <a:lnTo>
                  <a:pt x="9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3" name="object 1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26347" y="2000376"/>
            <a:ext cx="87883" cy="87756"/>
          </a:xfrm>
          <a:prstGeom prst="rect">
            <a:avLst/>
          </a:prstGeom>
        </p:spPr>
      </p:pic>
      <p:sp>
        <p:nvSpPr>
          <p:cNvPr id="124" name="object 124"/>
          <p:cNvSpPr/>
          <p:nvPr/>
        </p:nvSpPr>
        <p:spPr>
          <a:xfrm>
            <a:off x="8937783" y="167938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5431" y="0"/>
                </a:moveTo>
                <a:lnTo>
                  <a:pt x="16708" y="186"/>
                </a:lnTo>
                <a:lnTo>
                  <a:pt x="8604" y="3873"/>
                </a:lnTo>
                <a:lnTo>
                  <a:pt x="384" y="15142"/>
                </a:lnTo>
                <a:lnTo>
                  <a:pt x="0" y="28019"/>
                </a:lnTo>
                <a:lnTo>
                  <a:pt x="6425" y="39110"/>
                </a:lnTo>
                <a:lnTo>
                  <a:pt x="18637" y="45021"/>
                </a:lnTo>
                <a:lnTo>
                  <a:pt x="32013" y="42834"/>
                </a:lnTo>
                <a:lnTo>
                  <a:pt x="41354" y="34099"/>
                </a:lnTo>
                <a:lnTo>
                  <a:pt x="44765" y="21840"/>
                </a:lnTo>
                <a:lnTo>
                  <a:pt x="40354" y="9080"/>
                </a:lnTo>
                <a:lnTo>
                  <a:pt x="33678" y="3051"/>
                </a:lnTo>
                <a:lnTo>
                  <a:pt x="254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9003498" y="1507871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5">
                <a:moveTo>
                  <a:pt x="6262" y="0"/>
                </a:moveTo>
                <a:lnTo>
                  <a:pt x="3341" y="126"/>
                </a:lnTo>
                <a:lnTo>
                  <a:pt x="801" y="1015"/>
                </a:lnTo>
                <a:lnTo>
                  <a:pt x="0" y="3889"/>
                </a:lnTo>
                <a:lnTo>
                  <a:pt x="3722" y="5429"/>
                </a:lnTo>
                <a:lnTo>
                  <a:pt x="7731" y="5016"/>
                </a:lnTo>
                <a:lnTo>
                  <a:pt x="7786" y="2031"/>
                </a:lnTo>
                <a:lnTo>
                  <a:pt x="6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839168" y="1693798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8667" y="0"/>
                </a:moveTo>
                <a:lnTo>
                  <a:pt x="3968" y="3428"/>
                </a:lnTo>
                <a:lnTo>
                  <a:pt x="305" y="8431"/>
                </a:lnTo>
                <a:lnTo>
                  <a:pt x="0" y="14208"/>
                </a:lnTo>
                <a:lnTo>
                  <a:pt x="2790" y="19198"/>
                </a:lnTo>
                <a:lnTo>
                  <a:pt x="8413" y="21843"/>
                </a:lnTo>
                <a:lnTo>
                  <a:pt x="14652" y="20998"/>
                </a:lnTo>
                <a:lnTo>
                  <a:pt x="18891" y="17176"/>
                </a:lnTo>
                <a:lnTo>
                  <a:pt x="20272" y="11592"/>
                </a:lnTo>
                <a:lnTo>
                  <a:pt x="17938" y="5461"/>
                </a:lnTo>
                <a:lnTo>
                  <a:pt x="14382" y="888"/>
                </a:lnTo>
                <a:lnTo>
                  <a:pt x="8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124791" y="128257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59">
                <a:moveTo>
                  <a:pt x="8413" y="0"/>
                </a:moveTo>
                <a:lnTo>
                  <a:pt x="3714" y="3428"/>
                </a:lnTo>
                <a:lnTo>
                  <a:pt x="130" y="8530"/>
                </a:lnTo>
                <a:lnTo>
                  <a:pt x="0" y="14525"/>
                </a:lnTo>
                <a:lnTo>
                  <a:pt x="2964" y="19734"/>
                </a:lnTo>
                <a:lnTo>
                  <a:pt x="8667" y="22478"/>
                </a:lnTo>
                <a:lnTo>
                  <a:pt x="14934" y="21466"/>
                </a:lnTo>
                <a:lnTo>
                  <a:pt x="19272" y="17335"/>
                </a:lnTo>
                <a:lnTo>
                  <a:pt x="20847" y="11584"/>
                </a:lnTo>
                <a:lnTo>
                  <a:pt x="18827" y="5714"/>
                </a:lnTo>
                <a:lnTo>
                  <a:pt x="15398" y="1015"/>
                </a:lnTo>
                <a:lnTo>
                  <a:pt x="8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45509" y="227901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18700" y="0"/>
                </a:moveTo>
                <a:lnTo>
                  <a:pt x="6478" y="5568"/>
                </a:lnTo>
                <a:lnTo>
                  <a:pt x="0" y="16256"/>
                </a:lnTo>
                <a:lnTo>
                  <a:pt x="169" y="28753"/>
                </a:lnTo>
                <a:lnTo>
                  <a:pt x="7893" y="39751"/>
                </a:lnTo>
                <a:lnTo>
                  <a:pt x="20613" y="44465"/>
                </a:lnTo>
                <a:lnTo>
                  <a:pt x="33054" y="41465"/>
                </a:lnTo>
                <a:lnTo>
                  <a:pt x="42072" y="32464"/>
                </a:lnTo>
                <a:lnTo>
                  <a:pt x="44519" y="19177"/>
                </a:lnTo>
                <a:lnTo>
                  <a:pt x="41558" y="10751"/>
                </a:lnTo>
                <a:lnTo>
                  <a:pt x="35644" y="4349"/>
                </a:lnTo>
                <a:lnTo>
                  <a:pt x="27712" y="567"/>
                </a:lnTo>
                <a:lnTo>
                  <a:pt x="18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87439" y="1804035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5">
                <a:moveTo>
                  <a:pt x="18694" y="0"/>
                </a:moveTo>
                <a:lnTo>
                  <a:pt x="6477" y="5568"/>
                </a:lnTo>
                <a:lnTo>
                  <a:pt x="0" y="16256"/>
                </a:lnTo>
                <a:lnTo>
                  <a:pt x="170" y="28753"/>
                </a:lnTo>
                <a:lnTo>
                  <a:pt x="7899" y="39750"/>
                </a:lnTo>
                <a:lnTo>
                  <a:pt x="20533" y="44862"/>
                </a:lnTo>
                <a:lnTo>
                  <a:pt x="32686" y="41878"/>
                </a:lnTo>
                <a:lnTo>
                  <a:pt x="41396" y="32750"/>
                </a:lnTo>
                <a:lnTo>
                  <a:pt x="43700" y="19430"/>
                </a:lnTo>
                <a:lnTo>
                  <a:pt x="40866" y="10983"/>
                </a:lnTo>
                <a:lnTo>
                  <a:pt x="35231" y="4524"/>
                </a:lnTo>
                <a:lnTo>
                  <a:pt x="27579" y="660"/>
                </a:lnTo>
                <a:lnTo>
                  <a:pt x="186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4601" y="137502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19">
                <a:moveTo>
                  <a:pt x="19364" y="0"/>
                </a:moveTo>
                <a:lnTo>
                  <a:pt x="6686" y="5707"/>
                </a:lnTo>
                <a:lnTo>
                  <a:pt x="0" y="16700"/>
                </a:lnTo>
                <a:lnTo>
                  <a:pt x="116" y="29503"/>
                </a:lnTo>
                <a:lnTo>
                  <a:pt x="7846" y="40640"/>
                </a:lnTo>
                <a:lnTo>
                  <a:pt x="20563" y="45356"/>
                </a:lnTo>
                <a:lnTo>
                  <a:pt x="33003" y="42370"/>
                </a:lnTo>
                <a:lnTo>
                  <a:pt x="42022" y="33406"/>
                </a:lnTo>
                <a:lnTo>
                  <a:pt x="44476" y="20193"/>
                </a:lnTo>
                <a:lnTo>
                  <a:pt x="41621" y="11626"/>
                </a:lnTo>
                <a:lnTo>
                  <a:pt x="35951" y="4905"/>
                </a:lnTo>
                <a:lnTo>
                  <a:pt x="28265" y="779"/>
                </a:lnTo>
                <a:lnTo>
                  <a:pt x="193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55129" y="2101595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7188" y="0"/>
                </a:moveTo>
                <a:lnTo>
                  <a:pt x="4724" y="254"/>
                </a:lnTo>
                <a:lnTo>
                  <a:pt x="2260" y="635"/>
                </a:lnTo>
                <a:lnTo>
                  <a:pt x="0" y="2540"/>
                </a:lnTo>
                <a:lnTo>
                  <a:pt x="634" y="7493"/>
                </a:lnTo>
                <a:lnTo>
                  <a:pt x="3403" y="9652"/>
                </a:lnTo>
                <a:lnTo>
                  <a:pt x="5867" y="9398"/>
                </a:lnTo>
                <a:lnTo>
                  <a:pt x="8343" y="9017"/>
                </a:lnTo>
                <a:lnTo>
                  <a:pt x="9664" y="6350"/>
                </a:lnTo>
                <a:lnTo>
                  <a:pt x="9042" y="1397"/>
                </a:lnTo>
                <a:lnTo>
                  <a:pt x="71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48098" y="1251711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4">
                <a:moveTo>
                  <a:pt x="2117" y="0"/>
                </a:moveTo>
                <a:lnTo>
                  <a:pt x="0" y="2083"/>
                </a:lnTo>
                <a:lnTo>
                  <a:pt x="2477" y="5238"/>
                </a:lnTo>
                <a:lnTo>
                  <a:pt x="6162" y="6822"/>
                </a:lnTo>
                <a:lnTo>
                  <a:pt x="7667" y="4190"/>
                </a:lnTo>
                <a:lnTo>
                  <a:pt x="7362" y="1777"/>
                </a:lnTo>
                <a:lnTo>
                  <a:pt x="4682" y="508"/>
                </a:lnTo>
                <a:lnTo>
                  <a:pt x="21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06860" y="1669033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4580" y="0"/>
                </a:moveTo>
                <a:lnTo>
                  <a:pt x="2116" y="253"/>
                </a:lnTo>
                <a:lnTo>
                  <a:pt x="0" y="2393"/>
                </a:lnTo>
                <a:lnTo>
                  <a:pt x="2478" y="5556"/>
                </a:lnTo>
                <a:lnTo>
                  <a:pt x="6167" y="7147"/>
                </a:lnTo>
                <a:lnTo>
                  <a:pt x="7679" y="4571"/>
                </a:lnTo>
                <a:lnTo>
                  <a:pt x="7362" y="2158"/>
                </a:lnTo>
                <a:lnTo>
                  <a:pt x="45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60019" y="1888998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5" h="12064">
                <a:moveTo>
                  <a:pt x="6972" y="0"/>
                </a:moveTo>
                <a:lnTo>
                  <a:pt x="4508" y="253"/>
                </a:lnTo>
                <a:lnTo>
                  <a:pt x="2146" y="1397"/>
                </a:lnTo>
                <a:lnTo>
                  <a:pt x="1638" y="4063"/>
                </a:lnTo>
                <a:lnTo>
                  <a:pt x="0" y="10921"/>
                </a:lnTo>
                <a:lnTo>
                  <a:pt x="10172" y="12064"/>
                </a:lnTo>
                <a:lnTo>
                  <a:pt x="10160" y="5460"/>
                </a:lnTo>
                <a:lnTo>
                  <a:pt x="10668" y="2793"/>
                </a:lnTo>
                <a:lnTo>
                  <a:pt x="9537" y="507"/>
                </a:lnTo>
                <a:lnTo>
                  <a:pt x="69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36478" y="146583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60" y="0"/>
                </a:moveTo>
                <a:lnTo>
                  <a:pt x="8720" y="762"/>
                </a:lnTo>
                <a:lnTo>
                  <a:pt x="3066" y="3417"/>
                </a:lnTo>
                <a:lnTo>
                  <a:pt x="0" y="8572"/>
                </a:lnTo>
                <a:lnTo>
                  <a:pt x="17" y="14585"/>
                </a:lnTo>
                <a:lnTo>
                  <a:pt x="3614" y="19812"/>
                </a:lnTo>
                <a:lnTo>
                  <a:pt x="9583" y="21982"/>
                </a:lnTo>
                <a:lnTo>
                  <a:pt x="15397" y="20510"/>
                </a:lnTo>
                <a:lnTo>
                  <a:pt x="19606" y="16275"/>
                </a:lnTo>
                <a:lnTo>
                  <a:pt x="20759" y="10160"/>
                </a:lnTo>
                <a:lnTo>
                  <a:pt x="20023" y="4317"/>
                </a:lnTo>
                <a:lnTo>
                  <a:pt x="14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436" y="1335658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14534" y="0"/>
                </a:moveTo>
                <a:lnTo>
                  <a:pt x="8782" y="762"/>
                </a:lnTo>
                <a:lnTo>
                  <a:pt x="3116" y="3278"/>
                </a:lnTo>
                <a:lnTo>
                  <a:pt x="16" y="8127"/>
                </a:lnTo>
                <a:lnTo>
                  <a:pt x="0" y="13835"/>
                </a:lnTo>
                <a:lnTo>
                  <a:pt x="3584" y="18923"/>
                </a:lnTo>
                <a:lnTo>
                  <a:pt x="9434" y="21220"/>
                </a:lnTo>
                <a:lnTo>
                  <a:pt x="14988" y="19970"/>
                </a:lnTo>
                <a:lnTo>
                  <a:pt x="18918" y="15815"/>
                </a:lnTo>
                <a:lnTo>
                  <a:pt x="19896" y="9398"/>
                </a:lnTo>
                <a:lnTo>
                  <a:pt x="19164" y="3555"/>
                </a:lnTo>
                <a:lnTo>
                  <a:pt x="145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96620" y="2122677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559" y="21218"/>
                </a:lnTo>
                <a:lnTo>
                  <a:pt x="15395" y="19954"/>
                </a:lnTo>
                <a:lnTo>
                  <a:pt x="19608" y="15761"/>
                </a:lnTo>
                <a:lnTo>
                  <a:pt x="20714" y="9271"/>
                </a:lnTo>
                <a:lnTo>
                  <a:pt x="20091" y="4318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1770" y="212471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152" y="0"/>
                </a:moveTo>
                <a:lnTo>
                  <a:pt x="8399" y="762"/>
                </a:lnTo>
                <a:lnTo>
                  <a:pt x="2869" y="3399"/>
                </a:lnTo>
                <a:lnTo>
                  <a:pt x="0" y="8524"/>
                </a:lnTo>
                <a:lnTo>
                  <a:pt x="57" y="14531"/>
                </a:lnTo>
                <a:lnTo>
                  <a:pt x="3306" y="19812"/>
                </a:lnTo>
                <a:lnTo>
                  <a:pt x="9275" y="21980"/>
                </a:lnTo>
                <a:lnTo>
                  <a:pt x="15087" y="20494"/>
                </a:lnTo>
                <a:lnTo>
                  <a:pt x="19292" y="16222"/>
                </a:lnTo>
                <a:lnTo>
                  <a:pt x="20439" y="10032"/>
                </a:lnTo>
                <a:lnTo>
                  <a:pt x="19715" y="4317"/>
                </a:lnTo>
                <a:lnTo>
                  <a:pt x="141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59238" y="111810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71" y="0"/>
                </a:moveTo>
                <a:lnTo>
                  <a:pt x="8718" y="634"/>
                </a:lnTo>
                <a:lnTo>
                  <a:pt x="3065" y="3290"/>
                </a:lnTo>
                <a:lnTo>
                  <a:pt x="0" y="8445"/>
                </a:lnTo>
                <a:lnTo>
                  <a:pt x="21" y="14458"/>
                </a:lnTo>
                <a:lnTo>
                  <a:pt x="3625" y="19684"/>
                </a:lnTo>
                <a:lnTo>
                  <a:pt x="9587" y="21855"/>
                </a:lnTo>
                <a:lnTo>
                  <a:pt x="15397" y="20383"/>
                </a:lnTo>
                <a:lnTo>
                  <a:pt x="19604" y="16148"/>
                </a:lnTo>
                <a:lnTo>
                  <a:pt x="20758" y="10032"/>
                </a:lnTo>
                <a:lnTo>
                  <a:pt x="20021" y="4190"/>
                </a:lnTo>
                <a:lnTo>
                  <a:pt x="144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53046" y="2157857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529" y="0"/>
                </a:moveTo>
                <a:lnTo>
                  <a:pt x="8776" y="762"/>
                </a:lnTo>
                <a:lnTo>
                  <a:pt x="3113" y="3278"/>
                </a:lnTo>
                <a:lnTo>
                  <a:pt x="16" y="8128"/>
                </a:lnTo>
                <a:lnTo>
                  <a:pt x="0" y="13835"/>
                </a:lnTo>
                <a:lnTo>
                  <a:pt x="3581" y="18923"/>
                </a:lnTo>
                <a:lnTo>
                  <a:pt x="9423" y="21113"/>
                </a:lnTo>
                <a:lnTo>
                  <a:pt x="14970" y="19684"/>
                </a:lnTo>
                <a:lnTo>
                  <a:pt x="18912" y="15493"/>
                </a:lnTo>
                <a:lnTo>
                  <a:pt x="19939" y="9398"/>
                </a:lnTo>
                <a:lnTo>
                  <a:pt x="19215" y="3556"/>
                </a:lnTo>
                <a:lnTo>
                  <a:pt x="14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81291" y="1270508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38722" y="0"/>
                </a:moveTo>
                <a:lnTo>
                  <a:pt x="37413" y="17444"/>
                </a:lnTo>
                <a:lnTo>
                  <a:pt x="29738" y="32781"/>
                </a:lnTo>
                <a:lnTo>
                  <a:pt x="16874" y="44237"/>
                </a:lnTo>
                <a:lnTo>
                  <a:pt x="0" y="50037"/>
                </a:lnTo>
                <a:lnTo>
                  <a:pt x="17772" y="51286"/>
                </a:lnTo>
                <a:lnTo>
                  <a:pt x="33073" y="58975"/>
                </a:lnTo>
                <a:lnTo>
                  <a:pt x="44341" y="71880"/>
                </a:lnTo>
                <a:lnTo>
                  <a:pt x="50012" y="88772"/>
                </a:lnTo>
                <a:lnTo>
                  <a:pt x="51272" y="71006"/>
                </a:lnTo>
                <a:lnTo>
                  <a:pt x="58951" y="55705"/>
                </a:lnTo>
                <a:lnTo>
                  <a:pt x="71838" y="44428"/>
                </a:lnTo>
                <a:lnTo>
                  <a:pt x="88722" y="38734"/>
                </a:lnTo>
                <a:lnTo>
                  <a:pt x="70940" y="37379"/>
                </a:lnTo>
                <a:lnTo>
                  <a:pt x="55616" y="29511"/>
                </a:lnTo>
                <a:lnTo>
                  <a:pt x="44345" y="16571"/>
                </a:lnTo>
                <a:lnTo>
                  <a:pt x="387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2667" y="1270000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5">
                <a:moveTo>
                  <a:pt x="27106" y="0"/>
                </a:moveTo>
                <a:lnTo>
                  <a:pt x="13524" y="922"/>
                </a:lnTo>
                <a:lnTo>
                  <a:pt x="3880" y="8905"/>
                </a:lnTo>
                <a:lnTo>
                  <a:pt x="0" y="20913"/>
                </a:lnTo>
                <a:lnTo>
                  <a:pt x="3709" y="33909"/>
                </a:lnTo>
                <a:lnTo>
                  <a:pt x="9927" y="40280"/>
                </a:lnTo>
                <a:lnTo>
                  <a:pt x="17799" y="43640"/>
                </a:lnTo>
                <a:lnTo>
                  <a:pt x="26357" y="43785"/>
                </a:lnTo>
                <a:lnTo>
                  <a:pt x="34636" y="40512"/>
                </a:lnTo>
                <a:lnTo>
                  <a:pt x="43232" y="30218"/>
                </a:lnTo>
                <a:lnTo>
                  <a:pt x="44426" y="17779"/>
                </a:lnTo>
                <a:lnTo>
                  <a:pt x="38843" y="6580"/>
                </a:lnTo>
                <a:lnTo>
                  <a:pt x="271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91640" y="161543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7624" y="0"/>
                </a:moveTo>
                <a:lnTo>
                  <a:pt x="14127" y="1250"/>
                </a:lnTo>
                <a:lnTo>
                  <a:pt x="4225" y="9334"/>
                </a:lnTo>
                <a:lnTo>
                  <a:pt x="0" y="21324"/>
                </a:lnTo>
                <a:lnTo>
                  <a:pt x="3532" y="34289"/>
                </a:lnTo>
                <a:lnTo>
                  <a:pt x="9827" y="40780"/>
                </a:lnTo>
                <a:lnTo>
                  <a:pt x="17856" y="44402"/>
                </a:lnTo>
                <a:lnTo>
                  <a:pt x="26569" y="44809"/>
                </a:lnTo>
                <a:lnTo>
                  <a:pt x="34914" y="41656"/>
                </a:lnTo>
                <a:lnTo>
                  <a:pt x="43844" y="30950"/>
                </a:lnTo>
                <a:lnTo>
                  <a:pt x="45090" y="18113"/>
                </a:lnTo>
                <a:lnTo>
                  <a:pt x="39425" y="6633"/>
                </a:lnTo>
                <a:lnTo>
                  <a:pt x="276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50469" y="1822719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4264" y="0"/>
                </a:moveTo>
                <a:lnTo>
                  <a:pt x="244" y="180"/>
                </a:lnTo>
                <a:lnTo>
                  <a:pt x="0" y="3159"/>
                </a:lnTo>
                <a:lnTo>
                  <a:pt x="1358" y="5191"/>
                </a:lnTo>
                <a:lnTo>
                  <a:pt x="4343" y="5318"/>
                </a:lnTo>
                <a:lnTo>
                  <a:pt x="6870" y="4556"/>
                </a:lnTo>
                <a:lnTo>
                  <a:pt x="7868" y="1748"/>
                </a:lnTo>
                <a:lnTo>
                  <a:pt x="42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1965" y="165557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8"/>
                </a:lnTo>
                <a:lnTo>
                  <a:pt x="4780" y="20954"/>
                </a:lnTo>
                <a:lnTo>
                  <a:pt x="11652" y="22478"/>
                </a:lnTo>
                <a:lnTo>
                  <a:pt x="16516" y="19303"/>
                </a:lnTo>
                <a:lnTo>
                  <a:pt x="20457" y="14466"/>
                </a:lnTo>
                <a:lnTo>
                  <a:pt x="20987" y="8508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14805" y="1631188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2460" y="0"/>
                </a:moveTo>
                <a:lnTo>
                  <a:pt x="6186" y="478"/>
                </a:lnTo>
                <a:lnTo>
                  <a:pt x="1727" y="4016"/>
                </a:lnTo>
                <a:lnTo>
                  <a:pt x="0" y="9483"/>
                </a:lnTo>
                <a:lnTo>
                  <a:pt x="1919" y="15748"/>
                </a:lnTo>
                <a:lnTo>
                  <a:pt x="5081" y="20574"/>
                </a:lnTo>
                <a:lnTo>
                  <a:pt x="10809" y="21844"/>
                </a:lnTo>
                <a:lnTo>
                  <a:pt x="15673" y="18669"/>
                </a:lnTo>
                <a:lnTo>
                  <a:pt x="19679" y="13930"/>
                </a:lnTo>
                <a:lnTo>
                  <a:pt x="20363" y="8191"/>
                </a:lnTo>
                <a:lnTo>
                  <a:pt x="17898" y="3024"/>
                </a:lnTo>
                <a:lnTo>
                  <a:pt x="12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2338" y="202222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2853" y="0"/>
                </a:moveTo>
                <a:lnTo>
                  <a:pt x="6536" y="591"/>
                </a:lnTo>
                <a:lnTo>
                  <a:pt x="1944" y="4444"/>
                </a:lnTo>
                <a:lnTo>
                  <a:pt x="0" y="10108"/>
                </a:lnTo>
                <a:lnTo>
                  <a:pt x="1625" y="16129"/>
                </a:lnTo>
                <a:lnTo>
                  <a:pt x="4780" y="20955"/>
                </a:lnTo>
                <a:lnTo>
                  <a:pt x="11652" y="22479"/>
                </a:lnTo>
                <a:lnTo>
                  <a:pt x="16516" y="19304"/>
                </a:lnTo>
                <a:lnTo>
                  <a:pt x="20457" y="14466"/>
                </a:lnTo>
                <a:lnTo>
                  <a:pt x="20987" y="8509"/>
                </a:lnTo>
                <a:lnTo>
                  <a:pt x="18367" y="3123"/>
                </a:lnTo>
                <a:lnTo>
                  <a:pt x="128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32353" y="292608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22484" y="0"/>
                </a:moveTo>
                <a:lnTo>
                  <a:pt x="9471" y="3948"/>
                </a:lnTo>
                <a:lnTo>
                  <a:pt x="1456" y="13684"/>
                </a:lnTo>
                <a:lnTo>
                  <a:pt x="0" y="26038"/>
                </a:lnTo>
                <a:lnTo>
                  <a:pt x="6660" y="37845"/>
                </a:lnTo>
                <a:lnTo>
                  <a:pt x="18619" y="44067"/>
                </a:lnTo>
                <a:lnTo>
                  <a:pt x="31122" y="42656"/>
                </a:lnTo>
                <a:lnTo>
                  <a:pt x="40970" y="34934"/>
                </a:lnTo>
                <a:lnTo>
                  <a:pt x="44963" y="22225"/>
                </a:lnTo>
                <a:lnTo>
                  <a:pt x="43207" y="13555"/>
                </a:lnTo>
                <a:lnTo>
                  <a:pt x="38405" y="6492"/>
                </a:lnTo>
                <a:lnTo>
                  <a:pt x="31264" y="1740"/>
                </a:lnTo>
                <a:lnTo>
                  <a:pt x="224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69314" y="330708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22124" y="0"/>
                </a:moveTo>
                <a:lnTo>
                  <a:pt x="9234" y="4004"/>
                </a:lnTo>
                <a:lnTo>
                  <a:pt x="1416" y="13843"/>
                </a:lnTo>
                <a:lnTo>
                  <a:pt x="0" y="26253"/>
                </a:lnTo>
                <a:lnTo>
                  <a:pt x="6312" y="37972"/>
                </a:lnTo>
                <a:lnTo>
                  <a:pt x="18395" y="44132"/>
                </a:lnTo>
                <a:lnTo>
                  <a:pt x="31182" y="42672"/>
                </a:lnTo>
                <a:lnTo>
                  <a:pt x="41317" y="34829"/>
                </a:lnTo>
                <a:lnTo>
                  <a:pt x="45441" y="21843"/>
                </a:lnTo>
                <a:lnTo>
                  <a:pt x="43555" y="13340"/>
                </a:lnTo>
                <a:lnTo>
                  <a:pt x="38469" y="6397"/>
                </a:lnTo>
                <a:lnTo>
                  <a:pt x="31039" y="1716"/>
                </a:lnTo>
                <a:lnTo>
                  <a:pt x="221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12743" y="196595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743" y="0"/>
                </a:moveTo>
                <a:lnTo>
                  <a:pt x="2317" y="0"/>
                </a:lnTo>
                <a:lnTo>
                  <a:pt x="0" y="1791"/>
                </a:lnTo>
                <a:lnTo>
                  <a:pt x="2009" y="5191"/>
                </a:lnTo>
                <a:lnTo>
                  <a:pt x="5385" y="7233"/>
                </a:lnTo>
                <a:lnTo>
                  <a:pt x="7168" y="4952"/>
                </a:lnTo>
                <a:lnTo>
                  <a:pt x="6355" y="2539"/>
                </a:lnTo>
                <a:lnTo>
                  <a:pt x="47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73664" y="12344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5831" y="0"/>
                </a:moveTo>
                <a:lnTo>
                  <a:pt x="10154" y="0"/>
                </a:lnTo>
                <a:lnTo>
                  <a:pt x="4334" y="1994"/>
                </a:lnTo>
                <a:lnTo>
                  <a:pt x="721" y="6905"/>
                </a:lnTo>
                <a:lnTo>
                  <a:pt x="0" y="13126"/>
                </a:lnTo>
                <a:lnTo>
                  <a:pt x="2852" y="19050"/>
                </a:lnTo>
                <a:lnTo>
                  <a:pt x="8378" y="22054"/>
                </a:lnTo>
                <a:lnTo>
                  <a:pt x="14207" y="21272"/>
                </a:lnTo>
                <a:lnTo>
                  <a:pt x="18820" y="17442"/>
                </a:lnTo>
                <a:lnTo>
                  <a:pt x="20695" y="11302"/>
                </a:lnTo>
                <a:lnTo>
                  <a:pt x="20695" y="5206"/>
                </a:lnTo>
                <a:lnTo>
                  <a:pt x="158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44361" y="434340"/>
            <a:ext cx="20955" cy="19685"/>
          </a:xfrm>
          <a:custGeom>
            <a:avLst/>
            <a:gdLst/>
            <a:ahLst/>
            <a:cxnLst/>
            <a:rect l="l" t="t" r="r" b="b"/>
            <a:pathLst>
              <a:path w="20954" h="19684">
                <a:moveTo>
                  <a:pt x="16495" y="0"/>
                </a:moveTo>
                <a:lnTo>
                  <a:pt x="10615" y="0"/>
                </a:lnTo>
                <a:lnTo>
                  <a:pt x="4243" y="1704"/>
                </a:lnTo>
                <a:lnTo>
                  <a:pt x="547" y="5921"/>
                </a:lnTo>
                <a:lnTo>
                  <a:pt x="0" y="11304"/>
                </a:lnTo>
                <a:lnTo>
                  <a:pt x="3071" y="16510"/>
                </a:lnTo>
                <a:lnTo>
                  <a:pt x="8653" y="19292"/>
                </a:lnTo>
                <a:lnTo>
                  <a:pt x="14393" y="18573"/>
                </a:lnTo>
                <a:lnTo>
                  <a:pt x="18877" y="15045"/>
                </a:lnTo>
                <a:lnTo>
                  <a:pt x="20686" y="9398"/>
                </a:lnTo>
                <a:lnTo>
                  <a:pt x="20686" y="3937"/>
                </a:lnTo>
                <a:lnTo>
                  <a:pt x="164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57030" y="106776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617" y="0"/>
                </a:moveTo>
                <a:lnTo>
                  <a:pt x="11419" y="2780"/>
                </a:lnTo>
                <a:lnTo>
                  <a:pt x="2276" y="12620"/>
                </a:lnTo>
                <a:lnTo>
                  <a:pt x="0" y="21349"/>
                </a:lnTo>
                <a:lnTo>
                  <a:pt x="1092" y="30067"/>
                </a:lnTo>
                <a:lnTo>
                  <a:pt x="5295" y="37713"/>
                </a:lnTo>
                <a:lnTo>
                  <a:pt x="12347" y="43227"/>
                </a:lnTo>
                <a:lnTo>
                  <a:pt x="25681" y="45088"/>
                </a:lnTo>
                <a:lnTo>
                  <a:pt x="37063" y="39354"/>
                </a:lnTo>
                <a:lnTo>
                  <a:pt x="43857" y="28475"/>
                </a:lnTo>
                <a:lnTo>
                  <a:pt x="43424" y="14906"/>
                </a:lnTo>
                <a:lnTo>
                  <a:pt x="35432" y="4101"/>
                </a:lnTo>
                <a:lnTo>
                  <a:pt x="236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83357" y="387937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3565" y="0"/>
                </a:moveTo>
                <a:lnTo>
                  <a:pt x="11363" y="2780"/>
                </a:lnTo>
                <a:lnTo>
                  <a:pt x="2213" y="12620"/>
                </a:lnTo>
                <a:lnTo>
                  <a:pt x="0" y="21230"/>
                </a:lnTo>
                <a:lnTo>
                  <a:pt x="1218" y="29686"/>
                </a:lnTo>
                <a:lnTo>
                  <a:pt x="5544" y="37070"/>
                </a:lnTo>
                <a:lnTo>
                  <a:pt x="12653" y="42465"/>
                </a:lnTo>
                <a:lnTo>
                  <a:pt x="26036" y="44499"/>
                </a:lnTo>
                <a:lnTo>
                  <a:pt x="37472" y="39115"/>
                </a:lnTo>
                <a:lnTo>
                  <a:pt x="44178" y="28517"/>
                </a:lnTo>
                <a:lnTo>
                  <a:pt x="43374" y="14906"/>
                </a:lnTo>
                <a:lnTo>
                  <a:pt x="35382" y="4101"/>
                </a:lnTo>
                <a:lnTo>
                  <a:pt x="235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05669" y="164068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4138" y="0"/>
                </a:moveTo>
                <a:lnTo>
                  <a:pt x="11574" y="2875"/>
                </a:lnTo>
                <a:lnTo>
                  <a:pt x="2102" y="13096"/>
                </a:lnTo>
                <a:lnTo>
                  <a:pt x="0" y="21766"/>
                </a:lnTo>
                <a:lnTo>
                  <a:pt x="1476" y="30352"/>
                </a:lnTo>
                <a:lnTo>
                  <a:pt x="6063" y="37867"/>
                </a:lnTo>
                <a:lnTo>
                  <a:pt x="13290" y="43322"/>
                </a:lnTo>
                <a:lnTo>
                  <a:pt x="26624" y="45184"/>
                </a:lnTo>
                <a:lnTo>
                  <a:pt x="38005" y="39449"/>
                </a:lnTo>
                <a:lnTo>
                  <a:pt x="44794" y="28571"/>
                </a:lnTo>
                <a:lnTo>
                  <a:pt x="44355" y="15001"/>
                </a:lnTo>
                <a:lnTo>
                  <a:pt x="36247" y="4149"/>
                </a:lnTo>
                <a:lnTo>
                  <a:pt x="241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923289" y="9215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4737" y="0"/>
                </a:moveTo>
                <a:lnTo>
                  <a:pt x="2159" y="1524"/>
                </a:lnTo>
                <a:lnTo>
                  <a:pt x="1079" y="3810"/>
                </a:lnTo>
                <a:lnTo>
                  <a:pt x="0" y="5968"/>
                </a:lnTo>
                <a:lnTo>
                  <a:pt x="774" y="8254"/>
                </a:lnTo>
                <a:lnTo>
                  <a:pt x="3022" y="9271"/>
                </a:lnTo>
                <a:lnTo>
                  <a:pt x="5257" y="10413"/>
                </a:lnTo>
                <a:lnTo>
                  <a:pt x="8216" y="9905"/>
                </a:lnTo>
                <a:lnTo>
                  <a:pt x="9296" y="7747"/>
                </a:lnTo>
                <a:lnTo>
                  <a:pt x="10363" y="5461"/>
                </a:lnTo>
                <a:lnTo>
                  <a:pt x="9207" y="2159"/>
                </a:lnTo>
                <a:lnTo>
                  <a:pt x="6972" y="1015"/>
                </a:lnTo>
                <a:lnTo>
                  <a:pt x="47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47268" y="265973"/>
            <a:ext cx="5715" cy="8255"/>
          </a:xfrm>
          <a:custGeom>
            <a:avLst/>
            <a:gdLst/>
            <a:ahLst/>
            <a:cxnLst/>
            <a:rect l="l" t="t" r="r" b="b"/>
            <a:pathLst>
              <a:path w="5714" h="8254">
                <a:moveTo>
                  <a:pt x="2997" y="0"/>
                </a:moveTo>
                <a:lnTo>
                  <a:pt x="330" y="1361"/>
                </a:lnTo>
                <a:lnTo>
                  <a:pt x="0" y="3901"/>
                </a:lnTo>
                <a:lnTo>
                  <a:pt x="406" y="6822"/>
                </a:lnTo>
                <a:lnTo>
                  <a:pt x="2641" y="7965"/>
                </a:lnTo>
                <a:lnTo>
                  <a:pt x="5568" y="7326"/>
                </a:lnTo>
                <a:lnTo>
                  <a:pt x="5214" y="3329"/>
                </a:lnTo>
                <a:lnTo>
                  <a:pt x="29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29056" y="738560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751" y="0"/>
                </a:moveTo>
                <a:lnTo>
                  <a:pt x="1079" y="1341"/>
                </a:lnTo>
                <a:lnTo>
                  <a:pt x="0" y="3627"/>
                </a:lnTo>
                <a:lnTo>
                  <a:pt x="1155" y="6929"/>
                </a:lnTo>
                <a:lnTo>
                  <a:pt x="3403" y="8072"/>
                </a:lnTo>
                <a:lnTo>
                  <a:pt x="6324" y="7413"/>
                </a:lnTo>
                <a:lnTo>
                  <a:pt x="5970" y="3373"/>
                </a:lnTo>
                <a:lnTo>
                  <a:pt x="37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19797" y="860425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30">
                <a:moveTo>
                  <a:pt x="3238" y="0"/>
                </a:moveTo>
                <a:lnTo>
                  <a:pt x="1409" y="1904"/>
                </a:lnTo>
                <a:lnTo>
                  <a:pt x="330" y="4190"/>
                </a:lnTo>
                <a:lnTo>
                  <a:pt x="0" y="6730"/>
                </a:lnTo>
                <a:lnTo>
                  <a:pt x="1879" y="8509"/>
                </a:lnTo>
                <a:lnTo>
                  <a:pt x="4470" y="8889"/>
                </a:lnTo>
                <a:lnTo>
                  <a:pt x="10807" y="11049"/>
                </a:lnTo>
                <a:lnTo>
                  <a:pt x="12877" y="1015"/>
                </a:lnTo>
                <a:lnTo>
                  <a:pt x="5829" y="380"/>
                </a:lnTo>
                <a:lnTo>
                  <a:pt x="3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18896" y="419703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6" y="0"/>
                </a:moveTo>
                <a:lnTo>
                  <a:pt x="6822" y="1266"/>
                </a:lnTo>
                <a:lnTo>
                  <a:pt x="2514" y="5746"/>
                </a:lnTo>
                <a:lnTo>
                  <a:pt x="0" y="10953"/>
                </a:lnTo>
                <a:lnTo>
                  <a:pt x="2324" y="17684"/>
                </a:lnTo>
                <a:lnTo>
                  <a:pt x="7543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8" y="13331"/>
                </a:lnTo>
                <a:lnTo>
                  <a:pt x="22161" y="7016"/>
                </a:lnTo>
                <a:lnTo>
                  <a:pt x="18346" y="1924"/>
                </a:lnTo>
                <a:lnTo>
                  <a:pt x="126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99288" y="6715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287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30" y="16795"/>
                </a:lnTo>
                <a:lnTo>
                  <a:pt x="7150" y="19208"/>
                </a:lnTo>
                <a:lnTo>
                  <a:pt x="13591" y="20335"/>
                </a:lnTo>
                <a:lnTo>
                  <a:pt x="18800" y="17938"/>
                </a:lnTo>
                <a:lnTo>
                  <a:pt x="21750" y="13065"/>
                </a:lnTo>
                <a:lnTo>
                  <a:pt x="21412" y="6762"/>
                </a:lnTo>
                <a:lnTo>
                  <a:pt x="17712" y="1785"/>
                </a:lnTo>
                <a:lnTo>
                  <a:pt x="12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22896" y="684752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12293" y="0"/>
                </a:moveTo>
                <a:lnTo>
                  <a:pt x="6705" y="1404"/>
                </a:lnTo>
                <a:lnTo>
                  <a:pt x="2514" y="6000"/>
                </a:lnTo>
                <a:lnTo>
                  <a:pt x="0" y="11207"/>
                </a:lnTo>
                <a:lnTo>
                  <a:pt x="2324" y="17811"/>
                </a:lnTo>
                <a:lnTo>
                  <a:pt x="6794" y="19970"/>
                </a:lnTo>
                <a:lnTo>
                  <a:pt x="13291" y="20978"/>
                </a:lnTo>
                <a:lnTo>
                  <a:pt x="18624" y="18319"/>
                </a:lnTo>
                <a:lnTo>
                  <a:pt x="21699" y="13184"/>
                </a:lnTo>
                <a:lnTo>
                  <a:pt x="21424" y="6762"/>
                </a:lnTo>
                <a:lnTo>
                  <a:pt x="17720" y="1785"/>
                </a:lnTo>
                <a:lnTo>
                  <a:pt x="122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08849" y="434276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12536" y="0"/>
                </a:moveTo>
                <a:lnTo>
                  <a:pt x="6777" y="1095"/>
                </a:lnTo>
                <a:lnTo>
                  <a:pt x="2527" y="5524"/>
                </a:lnTo>
                <a:lnTo>
                  <a:pt x="0" y="10731"/>
                </a:lnTo>
                <a:lnTo>
                  <a:pt x="2324" y="17335"/>
                </a:lnTo>
                <a:lnTo>
                  <a:pt x="7543" y="19875"/>
                </a:lnTo>
                <a:lnTo>
                  <a:pt x="13730" y="20722"/>
                </a:lnTo>
                <a:lnTo>
                  <a:pt x="19097" y="18081"/>
                </a:lnTo>
                <a:lnTo>
                  <a:pt x="22345" y="13035"/>
                </a:lnTo>
                <a:lnTo>
                  <a:pt x="22174" y="6667"/>
                </a:lnTo>
                <a:lnTo>
                  <a:pt x="18202" y="1952"/>
                </a:lnTo>
                <a:lnTo>
                  <a:pt x="125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039" y="42592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2664" y="0"/>
                </a:moveTo>
                <a:lnTo>
                  <a:pt x="6820" y="1266"/>
                </a:lnTo>
                <a:lnTo>
                  <a:pt x="2517" y="5746"/>
                </a:lnTo>
                <a:lnTo>
                  <a:pt x="0" y="10953"/>
                </a:lnTo>
                <a:lnTo>
                  <a:pt x="2320" y="17684"/>
                </a:lnTo>
                <a:lnTo>
                  <a:pt x="7542" y="20224"/>
                </a:lnTo>
                <a:lnTo>
                  <a:pt x="13724" y="21054"/>
                </a:lnTo>
                <a:lnTo>
                  <a:pt x="19091" y="18383"/>
                </a:lnTo>
                <a:lnTo>
                  <a:pt x="22339" y="13331"/>
                </a:lnTo>
                <a:lnTo>
                  <a:pt x="22165" y="7016"/>
                </a:lnTo>
                <a:lnTo>
                  <a:pt x="18346" y="1924"/>
                </a:lnTo>
                <a:lnTo>
                  <a:pt x="12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06716" y="844264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2288" y="0"/>
                </a:moveTo>
                <a:lnTo>
                  <a:pt x="6699" y="1404"/>
                </a:lnTo>
                <a:lnTo>
                  <a:pt x="2514" y="6000"/>
                </a:lnTo>
                <a:lnTo>
                  <a:pt x="0" y="11207"/>
                </a:lnTo>
                <a:lnTo>
                  <a:pt x="1904" y="16795"/>
                </a:lnTo>
                <a:lnTo>
                  <a:pt x="7137" y="19335"/>
                </a:lnTo>
                <a:lnTo>
                  <a:pt x="13264" y="20282"/>
                </a:lnTo>
                <a:lnTo>
                  <a:pt x="18515" y="17859"/>
                </a:lnTo>
                <a:lnTo>
                  <a:pt x="21648" y="13031"/>
                </a:lnTo>
                <a:lnTo>
                  <a:pt x="21424" y="6762"/>
                </a:lnTo>
                <a:lnTo>
                  <a:pt x="17718" y="1785"/>
                </a:lnTo>
                <a:lnTo>
                  <a:pt x="122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6" name="object 16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8348" y="603123"/>
            <a:ext cx="80581" cy="80644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694575" y="1875226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18923" y="0"/>
                </a:moveTo>
                <a:lnTo>
                  <a:pt x="7400" y="4849"/>
                </a:lnTo>
                <a:lnTo>
                  <a:pt x="197" y="15081"/>
                </a:lnTo>
                <a:lnTo>
                  <a:pt x="0" y="28503"/>
                </a:lnTo>
                <a:lnTo>
                  <a:pt x="7530" y="39814"/>
                </a:lnTo>
                <a:lnTo>
                  <a:pt x="19365" y="44696"/>
                </a:lnTo>
                <a:lnTo>
                  <a:pt x="31941" y="42719"/>
                </a:lnTo>
                <a:lnTo>
                  <a:pt x="41694" y="33456"/>
                </a:lnTo>
                <a:lnTo>
                  <a:pt x="44237" y="24868"/>
                </a:lnTo>
                <a:lnTo>
                  <a:pt x="43206" y="16184"/>
                </a:lnTo>
                <a:lnTo>
                  <a:pt x="39016" y="8453"/>
                </a:lnTo>
                <a:lnTo>
                  <a:pt x="32080" y="2722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21423" y="1163066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18923" y="0"/>
                </a:moveTo>
                <a:lnTo>
                  <a:pt x="7400" y="4857"/>
                </a:lnTo>
                <a:lnTo>
                  <a:pt x="197" y="15097"/>
                </a:lnTo>
                <a:lnTo>
                  <a:pt x="0" y="28574"/>
                </a:lnTo>
                <a:lnTo>
                  <a:pt x="7251" y="40074"/>
                </a:lnTo>
                <a:lnTo>
                  <a:pt x="18856" y="44751"/>
                </a:lnTo>
                <a:lnTo>
                  <a:pt x="31275" y="42451"/>
                </a:lnTo>
                <a:lnTo>
                  <a:pt x="40970" y="33019"/>
                </a:lnTo>
                <a:lnTo>
                  <a:pt x="43633" y="24509"/>
                </a:lnTo>
                <a:lnTo>
                  <a:pt x="42854" y="15986"/>
                </a:lnTo>
                <a:lnTo>
                  <a:pt x="38911" y="8391"/>
                </a:lnTo>
                <a:lnTo>
                  <a:pt x="32080" y="2666"/>
                </a:lnTo>
                <a:lnTo>
                  <a:pt x="189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97458" y="761388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9573" y="0"/>
                </a:moveTo>
                <a:lnTo>
                  <a:pt x="7699" y="4992"/>
                </a:lnTo>
                <a:lnTo>
                  <a:pt x="277" y="15414"/>
                </a:lnTo>
                <a:lnTo>
                  <a:pt x="0" y="28932"/>
                </a:lnTo>
                <a:lnTo>
                  <a:pt x="7538" y="40243"/>
                </a:lnTo>
                <a:lnTo>
                  <a:pt x="19377" y="45124"/>
                </a:lnTo>
                <a:lnTo>
                  <a:pt x="31953" y="43148"/>
                </a:lnTo>
                <a:lnTo>
                  <a:pt x="41706" y="33885"/>
                </a:lnTo>
                <a:lnTo>
                  <a:pt x="44424" y="25255"/>
                </a:lnTo>
                <a:lnTo>
                  <a:pt x="43778" y="16470"/>
                </a:lnTo>
                <a:lnTo>
                  <a:pt x="39972" y="8614"/>
                </a:lnTo>
                <a:lnTo>
                  <a:pt x="33210" y="2770"/>
                </a:lnTo>
                <a:lnTo>
                  <a:pt x="195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38555" y="167208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346" y="0"/>
                </a:moveTo>
                <a:lnTo>
                  <a:pt x="2374" y="253"/>
                </a:lnTo>
                <a:lnTo>
                  <a:pt x="0" y="4571"/>
                </a:lnTo>
                <a:lnTo>
                  <a:pt x="977" y="8000"/>
                </a:lnTo>
                <a:lnTo>
                  <a:pt x="5346" y="10287"/>
                </a:lnTo>
                <a:lnTo>
                  <a:pt x="7988" y="8889"/>
                </a:lnTo>
                <a:lnTo>
                  <a:pt x="10375" y="4571"/>
                </a:lnTo>
                <a:lnTo>
                  <a:pt x="9715" y="2285"/>
                </a:lnTo>
                <a:lnTo>
                  <a:pt x="7531" y="1142"/>
                </a:lnTo>
                <a:lnTo>
                  <a:pt x="53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10430" y="744219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2953" y="0"/>
                </a:moveTo>
                <a:lnTo>
                  <a:pt x="0" y="462"/>
                </a:lnTo>
                <a:lnTo>
                  <a:pt x="146" y="4460"/>
                </a:lnTo>
                <a:lnTo>
                  <a:pt x="2189" y="7911"/>
                </a:lnTo>
                <a:lnTo>
                  <a:pt x="4922" y="6730"/>
                </a:lnTo>
                <a:lnTo>
                  <a:pt x="6115" y="4571"/>
                </a:lnTo>
                <a:lnTo>
                  <a:pt x="4731" y="1904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55807" y="1292986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2953" y="0"/>
                </a:moveTo>
                <a:lnTo>
                  <a:pt x="0" y="480"/>
                </a:lnTo>
                <a:lnTo>
                  <a:pt x="148" y="4508"/>
                </a:lnTo>
                <a:lnTo>
                  <a:pt x="2194" y="7965"/>
                </a:lnTo>
                <a:lnTo>
                  <a:pt x="4934" y="6730"/>
                </a:lnTo>
                <a:lnTo>
                  <a:pt x="6115" y="4572"/>
                </a:lnTo>
                <a:lnTo>
                  <a:pt x="5137" y="1142"/>
                </a:lnTo>
                <a:lnTo>
                  <a:pt x="2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64781" y="1503299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69" h="13334">
                <a:moveTo>
                  <a:pt x="7277" y="0"/>
                </a:moveTo>
                <a:lnTo>
                  <a:pt x="5359" y="1777"/>
                </a:lnTo>
                <a:lnTo>
                  <a:pt x="0" y="6350"/>
                </a:lnTo>
                <a:lnTo>
                  <a:pt x="7531" y="13335"/>
                </a:lnTo>
                <a:lnTo>
                  <a:pt x="11442" y="7874"/>
                </a:lnTo>
                <a:lnTo>
                  <a:pt x="13360" y="6096"/>
                </a:lnTo>
                <a:lnTo>
                  <a:pt x="13817" y="3555"/>
                </a:lnTo>
                <a:lnTo>
                  <a:pt x="12039" y="1650"/>
                </a:lnTo>
                <a:lnTo>
                  <a:pt x="9855" y="508"/>
                </a:lnTo>
                <a:lnTo>
                  <a:pt x="72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48855" y="972889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59"/>
                </a:lnTo>
                <a:lnTo>
                  <a:pt x="154" y="7219"/>
                </a:lnTo>
                <a:lnTo>
                  <a:pt x="0" y="13519"/>
                </a:lnTo>
                <a:lnTo>
                  <a:pt x="3550" y="18805"/>
                </a:lnTo>
                <a:lnTo>
                  <a:pt x="9126" y="21044"/>
                </a:lnTo>
                <a:lnTo>
                  <a:pt x="15028" y="20091"/>
                </a:lnTo>
                <a:lnTo>
                  <a:pt x="19558" y="15805"/>
                </a:lnTo>
                <a:lnTo>
                  <a:pt x="22339" y="10725"/>
                </a:lnTo>
                <a:lnTo>
                  <a:pt x="20370" y="3994"/>
                </a:lnTo>
                <a:lnTo>
                  <a:pt x="15278" y="1200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60107" y="67483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8818" y="0"/>
                </a:moveTo>
                <a:lnTo>
                  <a:pt x="3460" y="2111"/>
                </a:lnTo>
                <a:lnTo>
                  <a:pt x="93" y="6746"/>
                </a:lnTo>
                <a:lnTo>
                  <a:pt x="0" y="13001"/>
                </a:lnTo>
                <a:lnTo>
                  <a:pt x="3382" y="18315"/>
                </a:lnTo>
                <a:lnTo>
                  <a:pt x="8616" y="20558"/>
                </a:lnTo>
                <a:lnTo>
                  <a:pt x="14251" y="19466"/>
                </a:lnTo>
                <a:lnTo>
                  <a:pt x="18834" y="14779"/>
                </a:lnTo>
                <a:lnTo>
                  <a:pt x="21615" y="9699"/>
                </a:lnTo>
                <a:lnTo>
                  <a:pt x="19977" y="4111"/>
                </a:lnTo>
                <a:lnTo>
                  <a:pt x="14884" y="1317"/>
                </a:lnTo>
                <a:lnTo>
                  <a:pt x="88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512546" y="154008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93" y="18321"/>
                </a:lnTo>
                <a:lnTo>
                  <a:pt x="8974" y="20700"/>
                </a:lnTo>
                <a:lnTo>
                  <a:pt x="14857" y="19770"/>
                </a:lnTo>
                <a:lnTo>
                  <a:pt x="19558" y="15160"/>
                </a:lnTo>
                <a:lnTo>
                  <a:pt x="21945" y="10842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296202" y="138625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60" h="21590">
                <a:moveTo>
                  <a:pt x="9251" y="0"/>
                </a:moveTo>
                <a:lnTo>
                  <a:pt x="3924" y="2456"/>
                </a:lnTo>
                <a:lnTo>
                  <a:pt x="454" y="7342"/>
                </a:lnTo>
                <a:lnTo>
                  <a:pt x="0" y="13537"/>
                </a:lnTo>
                <a:lnTo>
                  <a:pt x="3550" y="18803"/>
                </a:lnTo>
                <a:lnTo>
                  <a:pt x="9126" y="20998"/>
                </a:lnTo>
                <a:lnTo>
                  <a:pt x="15028" y="20002"/>
                </a:lnTo>
                <a:lnTo>
                  <a:pt x="19557" y="15696"/>
                </a:lnTo>
                <a:lnTo>
                  <a:pt x="22339" y="10616"/>
                </a:lnTo>
                <a:lnTo>
                  <a:pt x="20358" y="3885"/>
                </a:lnTo>
                <a:lnTo>
                  <a:pt x="15278" y="1091"/>
                </a:lnTo>
                <a:lnTo>
                  <a:pt x="92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152385" y="763141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151" y="0"/>
                </a:moveTo>
                <a:lnTo>
                  <a:pt x="3657" y="2367"/>
                </a:lnTo>
                <a:lnTo>
                  <a:pt x="154" y="7235"/>
                </a:lnTo>
                <a:lnTo>
                  <a:pt x="0" y="13590"/>
                </a:lnTo>
                <a:lnTo>
                  <a:pt x="3550" y="18857"/>
                </a:lnTo>
                <a:lnTo>
                  <a:pt x="9126" y="21052"/>
                </a:lnTo>
                <a:lnTo>
                  <a:pt x="15028" y="20056"/>
                </a:lnTo>
                <a:lnTo>
                  <a:pt x="19557" y="15749"/>
                </a:lnTo>
                <a:lnTo>
                  <a:pt x="22339" y="10669"/>
                </a:lnTo>
                <a:lnTo>
                  <a:pt x="20370" y="3938"/>
                </a:lnTo>
                <a:lnTo>
                  <a:pt x="15278" y="1144"/>
                </a:lnTo>
                <a:lnTo>
                  <a:pt x="91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18553" y="1660350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8811" y="0"/>
                </a:moveTo>
                <a:lnTo>
                  <a:pt x="3451" y="2111"/>
                </a:lnTo>
                <a:lnTo>
                  <a:pt x="86" y="6746"/>
                </a:lnTo>
                <a:lnTo>
                  <a:pt x="0" y="13001"/>
                </a:lnTo>
                <a:lnTo>
                  <a:pt x="3443" y="18208"/>
                </a:lnTo>
                <a:lnTo>
                  <a:pt x="8783" y="20272"/>
                </a:lnTo>
                <a:lnTo>
                  <a:pt x="14450" y="19145"/>
                </a:lnTo>
                <a:lnTo>
                  <a:pt x="18872" y="14779"/>
                </a:lnTo>
                <a:lnTo>
                  <a:pt x="21653" y="9699"/>
                </a:lnTo>
                <a:lnTo>
                  <a:pt x="19964" y="4111"/>
                </a:lnTo>
                <a:lnTo>
                  <a:pt x="14884" y="1317"/>
                </a:lnTo>
                <a:lnTo>
                  <a:pt x="8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0" name="object 18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1031" y="976502"/>
            <a:ext cx="78460" cy="78486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2355" y="812800"/>
            <a:ext cx="71690" cy="68072"/>
          </a:xfrm>
          <a:prstGeom prst="rect">
            <a:avLst/>
          </a:prstGeom>
        </p:spPr>
      </p:pic>
      <p:sp>
        <p:nvSpPr>
          <p:cNvPr id="182" name="object 182"/>
          <p:cNvSpPr/>
          <p:nvPr/>
        </p:nvSpPr>
        <p:spPr>
          <a:xfrm>
            <a:off x="570328" y="614102"/>
            <a:ext cx="162560" cy="136525"/>
          </a:xfrm>
          <a:custGeom>
            <a:avLst/>
            <a:gdLst/>
            <a:ahLst/>
            <a:cxnLst/>
            <a:rect l="l" t="t" r="r" b="b"/>
            <a:pathLst>
              <a:path w="162559" h="136525">
                <a:moveTo>
                  <a:pt x="104740" y="0"/>
                </a:moveTo>
                <a:lnTo>
                  <a:pt x="55169" y="8830"/>
                </a:lnTo>
                <a:lnTo>
                  <a:pt x="19516" y="24167"/>
                </a:lnTo>
                <a:lnTo>
                  <a:pt x="0" y="63605"/>
                </a:lnTo>
                <a:lnTo>
                  <a:pt x="398" y="82855"/>
                </a:lnTo>
                <a:lnTo>
                  <a:pt x="22570" y="113607"/>
                </a:lnTo>
                <a:lnTo>
                  <a:pt x="51666" y="127323"/>
                </a:lnTo>
                <a:lnTo>
                  <a:pt x="61187" y="131452"/>
                </a:lnTo>
                <a:lnTo>
                  <a:pt x="70978" y="134641"/>
                </a:lnTo>
                <a:lnTo>
                  <a:pt x="80771" y="135949"/>
                </a:lnTo>
                <a:lnTo>
                  <a:pt x="90299" y="134435"/>
                </a:lnTo>
                <a:lnTo>
                  <a:pt x="96980" y="131641"/>
                </a:lnTo>
                <a:lnTo>
                  <a:pt x="102695" y="127831"/>
                </a:lnTo>
                <a:lnTo>
                  <a:pt x="107470" y="122624"/>
                </a:lnTo>
                <a:lnTo>
                  <a:pt x="121050" y="108676"/>
                </a:lnTo>
                <a:lnTo>
                  <a:pt x="133822" y="93906"/>
                </a:lnTo>
                <a:lnTo>
                  <a:pt x="145700" y="78351"/>
                </a:lnTo>
                <a:lnTo>
                  <a:pt x="156593" y="62045"/>
                </a:lnTo>
                <a:lnTo>
                  <a:pt x="162280" y="44102"/>
                </a:lnTo>
                <a:lnTo>
                  <a:pt x="158084" y="27945"/>
                </a:lnTo>
                <a:lnTo>
                  <a:pt x="146465" y="14646"/>
                </a:lnTo>
                <a:lnTo>
                  <a:pt x="129885" y="5276"/>
                </a:lnTo>
                <a:lnTo>
                  <a:pt x="104740" y="0"/>
                </a:lnTo>
                <a:close/>
              </a:path>
            </a:pathLst>
          </a:custGeom>
          <a:solidFill>
            <a:srgbClr val="EAD1A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3" name="object 183"/>
          <p:cNvGrpSpPr/>
          <p:nvPr/>
        </p:nvGrpSpPr>
        <p:grpSpPr>
          <a:xfrm>
            <a:off x="202416" y="406908"/>
            <a:ext cx="326390" cy="526415"/>
            <a:chOff x="202416" y="406908"/>
            <a:chExt cx="326390" cy="526415"/>
          </a:xfrm>
        </p:grpSpPr>
        <p:sp>
          <p:nvSpPr>
            <p:cNvPr id="184" name="object 184"/>
            <p:cNvSpPr/>
            <p:nvPr/>
          </p:nvSpPr>
          <p:spPr>
            <a:xfrm>
              <a:off x="202416" y="662178"/>
              <a:ext cx="290830" cy="271145"/>
            </a:xfrm>
            <a:custGeom>
              <a:avLst/>
              <a:gdLst/>
              <a:ahLst/>
              <a:cxnLst/>
              <a:rect l="l" t="t" r="r" b="b"/>
              <a:pathLst>
                <a:path w="290830" h="271144">
                  <a:moveTo>
                    <a:pt x="128164" y="0"/>
                  </a:moveTo>
                  <a:lnTo>
                    <a:pt x="77056" y="24590"/>
                  </a:lnTo>
                  <a:lnTo>
                    <a:pt x="42533" y="51466"/>
                  </a:lnTo>
                  <a:lnTo>
                    <a:pt x="14479" y="85401"/>
                  </a:lnTo>
                  <a:lnTo>
                    <a:pt x="0" y="126585"/>
                  </a:lnTo>
                  <a:lnTo>
                    <a:pt x="465" y="148462"/>
                  </a:lnTo>
                  <a:lnTo>
                    <a:pt x="22114" y="194468"/>
                  </a:lnTo>
                  <a:lnTo>
                    <a:pt x="59774" y="231521"/>
                  </a:lnTo>
                  <a:lnTo>
                    <a:pt x="102969" y="262310"/>
                  </a:lnTo>
                  <a:lnTo>
                    <a:pt x="151536" y="270922"/>
                  </a:lnTo>
                  <a:lnTo>
                    <a:pt x="167776" y="269458"/>
                  </a:lnTo>
                  <a:lnTo>
                    <a:pt x="206868" y="262439"/>
                  </a:lnTo>
                  <a:lnTo>
                    <a:pt x="249169" y="229235"/>
                  </a:lnTo>
                  <a:lnTo>
                    <a:pt x="267846" y="212010"/>
                  </a:lnTo>
                  <a:lnTo>
                    <a:pt x="276407" y="202963"/>
                  </a:lnTo>
                  <a:lnTo>
                    <a:pt x="283561" y="192786"/>
                  </a:lnTo>
                  <a:lnTo>
                    <a:pt x="290367" y="167399"/>
                  </a:lnTo>
                  <a:lnTo>
                    <a:pt x="288500" y="137620"/>
                  </a:lnTo>
                  <a:lnTo>
                    <a:pt x="279219" y="109007"/>
                  </a:lnTo>
                  <a:lnTo>
                    <a:pt x="263787" y="87122"/>
                  </a:lnTo>
                  <a:lnTo>
                    <a:pt x="240746" y="71453"/>
                  </a:lnTo>
                  <a:lnTo>
                    <a:pt x="215340" y="59118"/>
                  </a:lnTo>
                  <a:lnTo>
                    <a:pt x="189939" y="45831"/>
                  </a:lnTo>
                  <a:lnTo>
                    <a:pt x="166911" y="27305"/>
                  </a:lnTo>
                  <a:lnTo>
                    <a:pt x="158466" y="18162"/>
                  </a:lnTo>
                  <a:lnTo>
                    <a:pt x="149466" y="9509"/>
                  </a:lnTo>
                  <a:lnTo>
                    <a:pt x="139503" y="2926"/>
                  </a:lnTo>
                  <a:lnTo>
                    <a:pt x="12816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2690" y="406908"/>
              <a:ext cx="182336" cy="23406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007" y="541655"/>
              <a:ext cx="83422" cy="80137"/>
            </a:xfrm>
            <a:prstGeom prst="rect">
              <a:avLst/>
            </a:prstGeom>
          </p:spPr>
        </p:pic>
      </p:grpSp>
      <p:pic>
        <p:nvPicPr>
          <p:cNvPr id="187" name="object 18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1344" y="365377"/>
            <a:ext cx="188134" cy="158700"/>
          </a:xfrm>
          <a:prstGeom prst="rect">
            <a:avLst/>
          </a:prstGeom>
        </p:spPr>
      </p:pic>
      <p:grpSp>
        <p:nvGrpSpPr>
          <p:cNvPr id="188" name="object 188"/>
          <p:cNvGrpSpPr/>
          <p:nvPr/>
        </p:nvGrpSpPr>
        <p:grpSpPr>
          <a:xfrm>
            <a:off x="931163" y="1114044"/>
            <a:ext cx="7279640" cy="3318510"/>
            <a:chOff x="931163" y="1114044"/>
            <a:chExt cx="7279640" cy="3318510"/>
          </a:xfrm>
        </p:grpSpPr>
        <p:sp>
          <p:nvSpPr>
            <p:cNvPr id="189" name="object 189"/>
            <p:cNvSpPr/>
            <p:nvPr/>
          </p:nvSpPr>
          <p:spPr>
            <a:xfrm>
              <a:off x="6396354" y="1705483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0" y="0"/>
                  </a:moveTo>
                  <a:lnTo>
                    <a:pt x="1778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07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1163" y="1114044"/>
              <a:ext cx="7279386" cy="3318510"/>
            </a:xfrm>
            <a:prstGeom prst="rect">
              <a:avLst/>
            </a:prstGeom>
          </p:spPr>
        </p:pic>
      </p:grpSp>
      <p:sp>
        <p:nvSpPr>
          <p:cNvPr id="191" name="object 191"/>
          <p:cNvSpPr txBox="1">
            <a:spLocks noGrp="1"/>
          </p:cNvSpPr>
          <p:nvPr>
            <p:ph type="title"/>
          </p:nvPr>
        </p:nvSpPr>
        <p:spPr>
          <a:xfrm>
            <a:off x="850188" y="385698"/>
            <a:ext cx="74466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40"/>
              <a:t>Rank</a:t>
            </a:r>
            <a:r>
              <a:rPr dirty="0" spc="-280"/>
              <a:t> </a:t>
            </a:r>
            <a:r>
              <a:rPr dirty="0" spc="-395"/>
              <a:t>Landing</a:t>
            </a:r>
            <a:r>
              <a:rPr dirty="0" spc="-270"/>
              <a:t> </a:t>
            </a:r>
            <a:r>
              <a:rPr dirty="0" spc="-445"/>
              <a:t>Outcomes</a:t>
            </a:r>
            <a:r>
              <a:rPr dirty="0" spc="-305"/>
              <a:t> </a:t>
            </a:r>
            <a:r>
              <a:rPr dirty="0" spc="-455"/>
              <a:t>Between</a:t>
            </a:r>
            <a:r>
              <a:rPr dirty="0" spc="-280"/>
              <a:t> </a:t>
            </a:r>
            <a:r>
              <a:rPr dirty="0" spc="-345"/>
              <a:t>2010-06-04</a:t>
            </a:r>
            <a:r>
              <a:rPr dirty="0" spc="-260"/>
              <a:t> </a:t>
            </a:r>
            <a:r>
              <a:rPr dirty="0" spc="-585"/>
              <a:t>&amp;</a:t>
            </a:r>
            <a:r>
              <a:rPr dirty="0" spc="-270"/>
              <a:t> </a:t>
            </a:r>
            <a:r>
              <a:rPr dirty="0" spc="-370"/>
              <a:t>2017-03-20</a:t>
            </a:r>
          </a:p>
        </p:txBody>
      </p:sp>
      <p:sp>
        <p:nvSpPr>
          <p:cNvPr id="192" name="object 192"/>
          <p:cNvSpPr txBox="1"/>
          <p:nvPr/>
        </p:nvSpPr>
        <p:spPr>
          <a:xfrm>
            <a:off x="984910" y="4593742"/>
            <a:ext cx="63271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90">
                <a:solidFill>
                  <a:srgbClr val="D3DCFF"/>
                </a:solidFill>
                <a:latin typeface="Roboto"/>
                <a:cs typeface="Roboto"/>
              </a:rPr>
              <a:t>ľhis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queíy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íetuíns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íesults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of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all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landings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between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0">
                <a:solidFill>
                  <a:srgbClr val="D3DCFF"/>
                </a:solidFill>
                <a:latin typeface="Roboto"/>
                <a:cs typeface="Roboto"/>
              </a:rPr>
              <a:t>2010-06-04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and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45">
                <a:solidFill>
                  <a:srgbClr val="D3DCFF"/>
                </a:solidFill>
                <a:latin typeface="Roboto"/>
                <a:cs typeface="Roboto"/>
              </a:rPr>
              <a:t>2017-03-20</a:t>
            </a:r>
            <a:r>
              <a:rPr dirty="0" sz="1200" spc="3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inclusively.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8376" y="4888991"/>
            <a:ext cx="85343" cy="853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636" y="4565916"/>
            <a:ext cx="83820" cy="8531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798064" y="466039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781" y="0"/>
                </a:moveTo>
                <a:lnTo>
                  <a:pt x="22606" y="22644"/>
                </a:lnTo>
                <a:lnTo>
                  <a:pt x="0" y="25768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5768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028" y="483260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08"/>
                </a:lnTo>
                <a:lnTo>
                  <a:pt x="0" y="20561"/>
                </a:lnTo>
                <a:lnTo>
                  <a:pt x="17779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61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70703" y="4553711"/>
            <a:ext cx="83820" cy="8381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267200" y="484480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3" y="16764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64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39923" y="47015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8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5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6336" y="41361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103" y="16141"/>
                </a:lnTo>
                <a:lnTo>
                  <a:pt x="0" y="31978"/>
                </a:lnTo>
                <a:lnTo>
                  <a:pt x="16141" y="19875"/>
                </a:lnTo>
                <a:lnTo>
                  <a:pt x="22952" y="19875"/>
                </a:lnTo>
                <a:lnTo>
                  <a:pt x="20167" y="16141"/>
                </a:lnTo>
                <a:lnTo>
                  <a:pt x="23122" y="12103"/>
                </a:lnTo>
                <a:lnTo>
                  <a:pt x="16141" y="12103"/>
                </a:lnTo>
                <a:lnTo>
                  <a:pt x="0" y="0"/>
                </a:lnTo>
                <a:close/>
              </a:path>
              <a:path w="32385" h="32385">
                <a:moveTo>
                  <a:pt x="22952" y="19875"/>
                </a:moveTo>
                <a:lnTo>
                  <a:pt x="16141" y="19875"/>
                </a:lnTo>
                <a:lnTo>
                  <a:pt x="31978" y="31978"/>
                </a:lnTo>
                <a:lnTo>
                  <a:pt x="22952" y="19875"/>
                </a:lnTo>
                <a:close/>
              </a:path>
              <a:path w="32385" h="32385">
                <a:moveTo>
                  <a:pt x="31978" y="0"/>
                </a:moveTo>
                <a:lnTo>
                  <a:pt x="16141" y="12103"/>
                </a:lnTo>
                <a:lnTo>
                  <a:pt x="23122" y="12103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93304" y="45811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0"/>
                </a:moveTo>
                <a:lnTo>
                  <a:pt x="20637" y="27419"/>
                </a:lnTo>
                <a:lnTo>
                  <a:pt x="0" y="54863"/>
                </a:lnTo>
                <a:lnTo>
                  <a:pt x="27419" y="34226"/>
                </a:lnTo>
                <a:lnTo>
                  <a:pt x="39319" y="34226"/>
                </a:lnTo>
                <a:lnTo>
                  <a:pt x="34201" y="27419"/>
                </a:lnTo>
                <a:lnTo>
                  <a:pt x="39305" y="20637"/>
                </a:lnTo>
                <a:lnTo>
                  <a:pt x="27419" y="20637"/>
                </a:lnTo>
                <a:lnTo>
                  <a:pt x="0" y="0"/>
                </a:lnTo>
                <a:close/>
              </a:path>
              <a:path w="55244" h="55245">
                <a:moveTo>
                  <a:pt x="39319" y="34226"/>
                </a:moveTo>
                <a:lnTo>
                  <a:pt x="27419" y="34226"/>
                </a:lnTo>
                <a:lnTo>
                  <a:pt x="54838" y="54863"/>
                </a:lnTo>
                <a:lnTo>
                  <a:pt x="39319" y="34226"/>
                </a:lnTo>
                <a:close/>
              </a:path>
              <a:path w="55244" h="55245">
                <a:moveTo>
                  <a:pt x="54838" y="0"/>
                </a:moveTo>
                <a:lnTo>
                  <a:pt x="27419" y="20637"/>
                </a:lnTo>
                <a:lnTo>
                  <a:pt x="39305" y="20637"/>
                </a:lnTo>
                <a:lnTo>
                  <a:pt x="548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6211" y="40706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09"/>
                </a:lnTo>
                <a:lnTo>
                  <a:pt x="0" y="47231"/>
                </a:lnTo>
                <a:lnTo>
                  <a:pt x="23494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494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494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10843" y="4594872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20006" y="0"/>
                </a:moveTo>
                <a:lnTo>
                  <a:pt x="12894" y="0"/>
                </a:lnTo>
                <a:lnTo>
                  <a:pt x="5357" y="2449"/>
                </a:lnTo>
                <a:lnTo>
                  <a:pt x="797" y="8493"/>
                </a:lnTo>
                <a:lnTo>
                  <a:pt x="0" y="16169"/>
                </a:lnTo>
                <a:lnTo>
                  <a:pt x="3750" y="23520"/>
                </a:lnTo>
                <a:lnTo>
                  <a:pt x="6290" y="26200"/>
                </a:lnTo>
                <a:lnTo>
                  <a:pt x="9465" y="27406"/>
                </a:lnTo>
                <a:lnTo>
                  <a:pt x="19244" y="27406"/>
                </a:lnTo>
                <a:lnTo>
                  <a:pt x="25848" y="21932"/>
                </a:lnTo>
                <a:lnTo>
                  <a:pt x="25848" y="6096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43455" y="48021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4">
                <a:moveTo>
                  <a:pt x="16001" y="0"/>
                </a:moveTo>
                <a:lnTo>
                  <a:pt x="11302" y="0"/>
                </a:lnTo>
                <a:lnTo>
                  <a:pt x="3810" y="0"/>
                </a:lnTo>
                <a:lnTo>
                  <a:pt x="0" y="9944"/>
                </a:lnTo>
                <a:lnTo>
                  <a:pt x="6985" y="17411"/>
                </a:lnTo>
                <a:lnTo>
                  <a:pt x="9143" y="18262"/>
                </a:lnTo>
                <a:lnTo>
                  <a:pt x="15620" y="18262"/>
                </a:lnTo>
                <a:lnTo>
                  <a:pt x="19812" y="14605"/>
                </a:lnTo>
                <a:lnTo>
                  <a:pt x="19812" y="4089"/>
                </a:lnTo>
                <a:lnTo>
                  <a:pt x="1600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6888" y="4457712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6230" y="0"/>
                </a:moveTo>
                <a:lnTo>
                  <a:pt x="11544" y="0"/>
                </a:lnTo>
                <a:lnTo>
                  <a:pt x="3848" y="0"/>
                </a:lnTo>
                <a:lnTo>
                  <a:pt x="0" y="9753"/>
                </a:lnTo>
                <a:lnTo>
                  <a:pt x="5219" y="15684"/>
                </a:lnTo>
                <a:lnTo>
                  <a:pt x="6972" y="17462"/>
                </a:lnTo>
                <a:lnTo>
                  <a:pt x="9093" y="18275"/>
                </a:lnTo>
                <a:lnTo>
                  <a:pt x="15595" y="18275"/>
                </a:lnTo>
                <a:lnTo>
                  <a:pt x="19799" y="14605"/>
                </a:lnTo>
                <a:lnTo>
                  <a:pt x="19799" y="4140"/>
                </a:lnTo>
                <a:lnTo>
                  <a:pt x="162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16171" y="4808220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1159" y="0"/>
                </a:moveTo>
                <a:lnTo>
                  <a:pt x="13412" y="0"/>
                </a:lnTo>
                <a:lnTo>
                  <a:pt x="5655" y="2574"/>
                </a:lnTo>
                <a:lnTo>
                  <a:pt x="887" y="8931"/>
                </a:lnTo>
                <a:lnTo>
                  <a:pt x="0" y="17016"/>
                </a:lnTo>
                <a:lnTo>
                  <a:pt x="3887" y="24777"/>
                </a:lnTo>
                <a:lnTo>
                  <a:pt x="6554" y="27647"/>
                </a:lnTo>
                <a:lnTo>
                  <a:pt x="9983" y="28943"/>
                </a:lnTo>
                <a:lnTo>
                  <a:pt x="20270" y="28943"/>
                </a:lnTo>
                <a:lnTo>
                  <a:pt x="27128" y="23202"/>
                </a:lnTo>
                <a:lnTo>
                  <a:pt x="27128" y="6629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70048" y="4998732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9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9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36467" y="4352544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10">
                <a:moveTo>
                  <a:pt x="21159" y="0"/>
                </a:moveTo>
                <a:lnTo>
                  <a:pt x="13412" y="0"/>
                </a:lnTo>
                <a:lnTo>
                  <a:pt x="5655" y="2583"/>
                </a:lnTo>
                <a:lnTo>
                  <a:pt x="887" y="8939"/>
                </a:lnTo>
                <a:lnTo>
                  <a:pt x="0" y="16978"/>
                </a:lnTo>
                <a:lnTo>
                  <a:pt x="3887" y="24612"/>
                </a:lnTo>
                <a:lnTo>
                  <a:pt x="6554" y="27609"/>
                </a:lnTo>
                <a:lnTo>
                  <a:pt x="9983" y="28943"/>
                </a:lnTo>
                <a:lnTo>
                  <a:pt x="20397" y="28943"/>
                </a:lnTo>
                <a:lnTo>
                  <a:pt x="27128" y="23101"/>
                </a:lnTo>
                <a:lnTo>
                  <a:pt x="27128" y="6388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4708" y="4838700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421" y="22847"/>
                </a:lnTo>
                <a:lnTo>
                  <a:pt x="0" y="45707"/>
                </a:lnTo>
                <a:lnTo>
                  <a:pt x="22097" y="28435"/>
                </a:lnTo>
                <a:lnTo>
                  <a:pt x="31555" y="28435"/>
                </a:lnTo>
                <a:lnTo>
                  <a:pt x="27470" y="22847"/>
                </a:lnTo>
                <a:lnTo>
                  <a:pt x="31752" y="16992"/>
                </a:lnTo>
                <a:lnTo>
                  <a:pt x="22097" y="16992"/>
                </a:lnTo>
                <a:lnTo>
                  <a:pt x="0" y="0"/>
                </a:lnTo>
                <a:close/>
              </a:path>
              <a:path w="44450" h="45720">
                <a:moveTo>
                  <a:pt x="31555" y="28435"/>
                </a:moveTo>
                <a:lnTo>
                  <a:pt x="22097" y="28435"/>
                </a:lnTo>
                <a:lnTo>
                  <a:pt x="44183" y="45707"/>
                </a:lnTo>
                <a:lnTo>
                  <a:pt x="31555" y="28435"/>
                </a:lnTo>
                <a:close/>
              </a:path>
              <a:path w="44450" h="45720">
                <a:moveTo>
                  <a:pt x="44183" y="0"/>
                </a:moveTo>
                <a:lnTo>
                  <a:pt x="22097" y="16992"/>
                </a:lnTo>
                <a:lnTo>
                  <a:pt x="31752" y="16992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99716" y="3712464"/>
            <a:ext cx="85343" cy="85344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975104" y="37520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6034" y="0"/>
                </a:moveTo>
                <a:lnTo>
                  <a:pt x="22606" y="22606"/>
                </a:lnTo>
                <a:lnTo>
                  <a:pt x="0" y="25781"/>
                </a:lnTo>
                <a:lnTo>
                  <a:pt x="22606" y="29209"/>
                </a:lnTo>
                <a:lnTo>
                  <a:pt x="26034" y="51815"/>
                </a:lnTo>
                <a:lnTo>
                  <a:pt x="29209" y="29209"/>
                </a:lnTo>
                <a:lnTo>
                  <a:pt x="51815" y="25781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27832" y="425805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61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7" y="20561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1327" y="4341888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131"/>
                </a:lnTo>
                <a:lnTo>
                  <a:pt x="0" y="0"/>
                </a:lnTo>
                <a:lnTo>
                  <a:pt x="12572" y="17526"/>
                </a:lnTo>
                <a:lnTo>
                  <a:pt x="0" y="35026"/>
                </a:lnTo>
                <a:lnTo>
                  <a:pt x="16763" y="21894"/>
                </a:lnTo>
                <a:lnTo>
                  <a:pt x="33528" y="35026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78151" y="45872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9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6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71971" y="49682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09"/>
                </a:lnTo>
                <a:lnTo>
                  <a:pt x="0" y="47231"/>
                </a:lnTo>
                <a:lnTo>
                  <a:pt x="23749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749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964935" y="4698504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13715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21932"/>
                </a:lnTo>
                <a:lnTo>
                  <a:pt x="6858" y="27406"/>
                </a:lnTo>
                <a:lnTo>
                  <a:pt x="17272" y="27406"/>
                </a:lnTo>
                <a:lnTo>
                  <a:pt x="20574" y="26200"/>
                </a:lnTo>
                <a:lnTo>
                  <a:pt x="23240" y="23520"/>
                </a:lnTo>
                <a:lnTo>
                  <a:pt x="27164" y="16169"/>
                </a:lnTo>
                <a:lnTo>
                  <a:pt x="26336" y="8493"/>
                </a:lnTo>
                <a:lnTo>
                  <a:pt x="21580" y="2449"/>
                </a:lnTo>
                <a:lnTo>
                  <a:pt x="1371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447544" y="408128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8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6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6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104644" y="420320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4350" y="0"/>
                </a:moveTo>
                <a:lnTo>
                  <a:pt x="6604" y="0"/>
                </a:lnTo>
                <a:lnTo>
                  <a:pt x="0" y="6057"/>
                </a:lnTo>
                <a:lnTo>
                  <a:pt x="0" y="21983"/>
                </a:lnTo>
                <a:lnTo>
                  <a:pt x="7112" y="27406"/>
                </a:lnTo>
                <a:lnTo>
                  <a:pt x="18033" y="27406"/>
                </a:lnTo>
                <a:lnTo>
                  <a:pt x="21717" y="26174"/>
                </a:lnTo>
                <a:lnTo>
                  <a:pt x="24637" y="23406"/>
                </a:lnTo>
                <a:lnTo>
                  <a:pt x="28584" y="16035"/>
                </a:lnTo>
                <a:lnTo>
                  <a:pt x="27638" y="8402"/>
                </a:lnTo>
                <a:lnTo>
                  <a:pt x="22619" y="2419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9620" y="4802123"/>
            <a:ext cx="85343" cy="8534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09688" y="4889004"/>
            <a:ext cx="85343" cy="85318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3208020" y="465888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1" y="0"/>
                </a:moveTo>
                <a:lnTo>
                  <a:pt x="22606" y="22644"/>
                </a:lnTo>
                <a:lnTo>
                  <a:pt x="0" y="26034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912607" y="455066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80" y="18008"/>
                </a:lnTo>
                <a:lnTo>
                  <a:pt x="0" y="20586"/>
                </a:lnTo>
                <a:lnTo>
                  <a:pt x="17780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86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46932" y="4317491"/>
            <a:ext cx="85343" cy="83820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5574791" y="490424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2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2" y="33502"/>
                </a:lnTo>
                <a:lnTo>
                  <a:pt x="21844" y="16738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793480" y="4895088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3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65447" y="401880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23148" y="19875"/>
                </a:lnTo>
                <a:lnTo>
                  <a:pt x="20192" y="15836"/>
                </a:lnTo>
                <a:lnTo>
                  <a:pt x="22977" y="12103"/>
                </a:lnTo>
                <a:lnTo>
                  <a:pt x="16128" y="12103"/>
                </a:lnTo>
                <a:lnTo>
                  <a:pt x="0" y="0"/>
                </a:lnTo>
                <a:close/>
              </a:path>
              <a:path w="32385" h="32385">
                <a:moveTo>
                  <a:pt x="23148" y="19875"/>
                </a:moveTo>
                <a:lnTo>
                  <a:pt x="16128" y="19875"/>
                </a:lnTo>
                <a:lnTo>
                  <a:pt x="32003" y="31978"/>
                </a:lnTo>
                <a:lnTo>
                  <a:pt x="23148" y="19875"/>
                </a:lnTo>
                <a:close/>
              </a:path>
              <a:path w="32385" h="32385">
                <a:moveTo>
                  <a:pt x="32003" y="0"/>
                </a:moveTo>
                <a:lnTo>
                  <a:pt x="16128" y="12103"/>
                </a:lnTo>
                <a:lnTo>
                  <a:pt x="22977" y="12103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953756" y="48889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700" y="27444"/>
                </a:lnTo>
                <a:lnTo>
                  <a:pt x="0" y="54864"/>
                </a:lnTo>
                <a:lnTo>
                  <a:pt x="27432" y="34226"/>
                </a:lnTo>
                <a:lnTo>
                  <a:pt x="39283" y="34226"/>
                </a:lnTo>
                <a:lnTo>
                  <a:pt x="34163" y="27444"/>
                </a:lnTo>
                <a:lnTo>
                  <a:pt x="39297" y="20637"/>
                </a:lnTo>
                <a:lnTo>
                  <a:pt x="27432" y="20637"/>
                </a:lnTo>
                <a:lnTo>
                  <a:pt x="0" y="0"/>
                </a:lnTo>
                <a:close/>
              </a:path>
              <a:path w="55245" h="55245">
                <a:moveTo>
                  <a:pt x="39283" y="34226"/>
                </a:moveTo>
                <a:lnTo>
                  <a:pt x="27432" y="34226"/>
                </a:lnTo>
                <a:lnTo>
                  <a:pt x="54864" y="54864"/>
                </a:lnTo>
                <a:lnTo>
                  <a:pt x="39283" y="34226"/>
                </a:lnTo>
                <a:close/>
              </a:path>
              <a:path w="55245" h="55245">
                <a:moveTo>
                  <a:pt x="54864" y="0"/>
                </a:moveTo>
                <a:lnTo>
                  <a:pt x="27432" y="20637"/>
                </a:lnTo>
                <a:lnTo>
                  <a:pt x="39297" y="20637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308847" y="4669548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5" y="23622"/>
                </a:lnTo>
                <a:lnTo>
                  <a:pt x="0" y="47231"/>
                </a:lnTo>
                <a:lnTo>
                  <a:pt x="22732" y="29591"/>
                </a:lnTo>
                <a:lnTo>
                  <a:pt x="32909" y="29591"/>
                </a:lnTo>
                <a:lnTo>
                  <a:pt x="28575" y="23622"/>
                </a:lnTo>
                <a:lnTo>
                  <a:pt x="32916" y="17640"/>
                </a:lnTo>
                <a:lnTo>
                  <a:pt x="22732" y="17640"/>
                </a:lnTo>
                <a:lnTo>
                  <a:pt x="0" y="0"/>
                </a:lnTo>
                <a:close/>
              </a:path>
              <a:path w="45720" h="47625">
                <a:moveTo>
                  <a:pt x="32909" y="29591"/>
                </a:moveTo>
                <a:lnTo>
                  <a:pt x="22732" y="29591"/>
                </a:lnTo>
                <a:lnTo>
                  <a:pt x="45720" y="47231"/>
                </a:lnTo>
                <a:lnTo>
                  <a:pt x="32909" y="29591"/>
                </a:lnTo>
                <a:close/>
              </a:path>
              <a:path w="45720" h="47625">
                <a:moveTo>
                  <a:pt x="45720" y="0"/>
                </a:moveTo>
                <a:lnTo>
                  <a:pt x="22732" y="17640"/>
                </a:lnTo>
                <a:lnTo>
                  <a:pt x="32916" y="17640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11763" y="5006352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06"/>
                </a:lnTo>
                <a:lnTo>
                  <a:pt x="3923" y="3886"/>
                </a:lnTo>
                <a:lnTo>
                  <a:pt x="0" y="11237"/>
                </a:lnTo>
                <a:lnTo>
                  <a:pt x="827" y="18913"/>
                </a:lnTo>
                <a:lnTo>
                  <a:pt x="5584" y="24954"/>
                </a:lnTo>
                <a:lnTo>
                  <a:pt x="13448" y="27404"/>
                </a:lnTo>
                <a:lnTo>
                  <a:pt x="21068" y="27404"/>
                </a:lnTo>
                <a:lnTo>
                  <a:pt x="27164" y="21311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053071" y="4587252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4">
                <a:moveTo>
                  <a:pt x="16891" y="0"/>
                </a:moveTo>
                <a:lnTo>
                  <a:pt x="9905" y="0"/>
                </a:lnTo>
                <a:lnTo>
                  <a:pt x="7493" y="850"/>
                </a:lnTo>
                <a:lnTo>
                  <a:pt x="0" y="8318"/>
                </a:lnTo>
                <a:lnTo>
                  <a:pt x="4191" y="18262"/>
                </a:lnTo>
                <a:lnTo>
                  <a:pt x="12192" y="18262"/>
                </a:lnTo>
                <a:lnTo>
                  <a:pt x="17145" y="18262"/>
                </a:lnTo>
                <a:lnTo>
                  <a:pt x="21335" y="14173"/>
                </a:lnTo>
                <a:lnTo>
                  <a:pt x="21335" y="3657"/>
                </a:lnTo>
                <a:lnTo>
                  <a:pt x="1689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568440" y="5003291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0" y="0"/>
                </a:moveTo>
                <a:lnTo>
                  <a:pt x="9143" y="0"/>
                </a:lnTo>
                <a:lnTo>
                  <a:pt x="6984" y="812"/>
                </a:lnTo>
                <a:lnTo>
                  <a:pt x="5206" y="2590"/>
                </a:lnTo>
                <a:lnTo>
                  <a:pt x="0" y="8521"/>
                </a:lnTo>
                <a:lnTo>
                  <a:pt x="3809" y="18271"/>
                </a:lnTo>
                <a:lnTo>
                  <a:pt x="11556" y="18271"/>
                </a:lnTo>
                <a:lnTo>
                  <a:pt x="16255" y="18271"/>
                </a:lnTo>
                <a:lnTo>
                  <a:pt x="19811" y="14137"/>
                </a:lnTo>
                <a:lnTo>
                  <a:pt x="19811" y="3670"/>
                </a:lnTo>
                <a:lnTo>
                  <a:pt x="156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875789" y="424740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295"/>
                </a:lnTo>
                <a:lnTo>
                  <a:pt x="4058" y="4165"/>
                </a:lnTo>
                <a:lnTo>
                  <a:pt x="0" y="11926"/>
                </a:lnTo>
                <a:lnTo>
                  <a:pt x="930" y="20012"/>
                </a:lnTo>
                <a:lnTo>
                  <a:pt x="5933" y="26368"/>
                </a:lnTo>
                <a:lnTo>
                  <a:pt x="14091" y="28943"/>
                </a:lnTo>
                <a:lnTo>
                  <a:pt x="22092" y="28943"/>
                </a:lnTo>
                <a:lnTo>
                  <a:pt x="28442" y="22313"/>
                </a:lnTo>
                <a:lnTo>
                  <a:pt x="28442" y="5740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846576" y="4636008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10">
                <a:moveTo>
                  <a:pt x="21336" y="0"/>
                </a:moveTo>
                <a:lnTo>
                  <a:pt x="6096" y="0"/>
                </a:lnTo>
                <a:lnTo>
                  <a:pt x="0" y="6362"/>
                </a:lnTo>
                <a:lnTo>
                  <a:pt x="0" y="22288"/>
                </a:lnTo>
                <a:lnTo>
                  <a:pt x="6096" y="28943"/>
                </a:lnTo>
                <a:lnTo>
                  <a:pt x="13715" y="28943"/>
                </a:lnTo>
                <a:lnTo>
                  <a:pt x="21336" y="28943"/>
                </a:lnTo>
                <a:lnTo>
                  <a:pt x="27432" y="22288"/>
                </a:lnTo>
                <a:lnTo>
                  <a:pt x="27432" y="6362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293110" y="3642359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396"/>
                </a:lnTo>
                <a:lnTo>
                  <a:pt x="4058" y="4317"/>
                </a:lnTo>
                <a:lnTo>
                  <a:pt x="0" y="11971"/>
                </a:lnTo>
                <a:lnTo>
                  <a:pt x="930" y="20018"/>
                </a:lnTo>
                <a:lnTo>
                  <a:pt x="5933" y="26374"/>
                </a:lnTo>
                <a:lnTo>
                  <a:pt x="14091" y="28955"/>
                </a:lnTo>
                <a:lnTo>
                  <a:pt x="22092" y="28955"/>
                </a:lnTo>
                <a:lnTo>
                  <a:pt x="28442" y="22605"/>
                </a:lnTo>
                <a:lnTo>
                  <a:pt x="28442" y="5841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399788" y="433731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7"/>
                </a:lnTo>
                <a:lnTo>
                  <a:pt x="0" y="44183"/>
                </a:lnTo>
                <a:lnTo>
                  <a:pt x="22098" y="27749"/>
                </a:lnTo>
                <a:lnTo>
                  <a:pt x="31721" y="27749"/>
                </a:lnTo>
                <a:lnTo>
                  <a:pt x="27432" y="22097"/>
                </a:lnTo>
                <a:lnTo>
                  <a:pt x="31526" y="16700"/>
                </a:lnTo>
                <a:lnTo>
                  <a:pt x="22098" y="16700"/>
                </a:lnTo>
                <a:lnTo>
                  <a:pt x="0" y="0"/>
                </a:lnTo>
                <a:close/>
              </a:path>
              <a:path w="44450" h="44450">
                <a:moveTo>
                  <a:pt x="31721" y="27749"/>
                </a:moveTo>
                <a:lnTo>
                  <a:pt x="22098" y="27749"/>
                </a:lnTo>
                <a:lnTo>
                  <a:pt x="44196" y="44183"/>
                </a:lnTo>
                <a:lnTo>
                  <a:pt x="31721" y="27749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00"/>
                </a:lnTo>
                <a:lnTo>
                  <a:pt x="31526" y="1670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5" name="object 4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76771" y="4372368"/>
            <a:ext cx="83819" cy="85318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5868923" y="4236732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6035" y="51803"/>
                </a:lnTo>
                <a:lnTo>
                  <a:pt x="29210" y="29159"/>
                </a:lnTo>
                <a:lnTo>
                  <a:pt x="51815" y="26034"/>
                </a:lnTo>
                <a:lnTo>
                  <a:pt x="29210" y="22644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912607" y="413308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86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8" y="20586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219700" y="4398276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1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1" y="33502"/>
                </a:lnTo>
                <a:lnTo>
                  <a:pt x="21844" y="16738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833871" y="3878579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2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672071" y="42382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1"/>
                </a:lnTo>
                <a:lnTo>
                  <a:pt x="0" y="47231"/>
                </a:lnTo>
                <a:lnTo>
                  <a:pt x="23749" y="29590"/>
                </a:lnTo>
                <a:lnTo>
                  <a:pt x="33959" y="29590"/>
                </a:lnTo>
                <a:lnTo>
                  <a:pt x="29463" y="23621"/>
                </a:lnTo>
                <a:lnTo>
                  <a:pt x="33966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59" y="29590"/>
                </a:moveTo>
                <a:lnTo>
                  <a:pt x="23749" y="29590"/>
                </a:lnTo>
                <a:lnTo>
                  <a:pt x="47244" y="47231"/>
                </a:lnTo>
                <a:lnTo>
                  <a:pt x="33959" y="29590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40"/>
                </a:lnTo>
                <a:lnTo>
                  <a:pt x="33966" y="17640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289547" y="463754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2" y="0"/>
                </a:moveTo>
                <a:lnTo>
                  <a:pt x="6603" y="0"/>
                </a:lnTo>
                <a:lnTo>
                  <a:pt x="0" y="5460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7" y="1206"/>
                </a:lnTo>
                <a:lnTo>
                  <a:pt x="1638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784847" y="3851147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350" y="0"/>
                </a:lnTo>
                <a:lnTo>
                  <a:pt x="0" y="5968"/>
                </a:lnTo>
                <a:lnTo>
                  <a:pt x="0" y="21081"/>
                </a:lnTo>
                <a:lnTo>
                  <a:pt x="6350" y="27419"/>
                </a:lnTo>
                <a:lnTo>
                  <a:pt x="14477" y="27419"/>
                </a:lnTo>
                <a:lnTo>
                  <a:pt x="22605" y="27419"/>
                </a:lnTo>
                <a:lnTo>
                  <a:pt x="28955" y="21081"/>
                </a:lnTo>
                <a:lnTo>
                  <a:pt x="28955" y="5968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504688" y="4219968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8034" y="0"/>
                </a:moveTo>
                <a:lnTo>
                  <a:pt x="7112" y="0"/>
                </a:lnTo>
                <a:lnTo>
                  <a:pt x="0" y="5422"/>
                </a:lnTo>
                <a:lnTo>
                  <a:pt x="0" y="21348"/>
                </a:lnTo>
                <a:lnTo>
                  <a:pt x="6603" y="27406"/>
                </a:lnTo>
                <a:lnTo>
                  <a:pt x="14350" y="27406"/>
                </a:lnTo>
                <a:lnTo>
                  <a:pt x="22619" y="24987"/>
                </a:lnTo>
                <a:lnTo>
                  <a:pt x="27638" y="19003"/>
                </a:lnTo>
                <a:lnTo>
                  <a:pt x="28584" y="11370"/>
                </a:lnTo>
                <a:lnTo>
                  <a:pt x="24637" y="4000"/>
                </a:lnTo>
                <a:lnTo>
                  <a:pt x="21716" y="1231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18716" y="14493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6" y="28955"/>
                </a:lnTo>
                <a:lnTo>
                  <a:pt x="28956" y="22225"/>
                </a:lnTo>
                <a:lnTo>
                  <a:pt x="28956" y="635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321295" y="163372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113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350"/>
                </a:lnTo>
                <a:lnTo>
                  <a:pt x="2581" y="22508"/>
                </a:lnTo>
                <a:lnTo>
                  <a:pt x="8937" y="27511"/>
                </a:lnTo>
                <a:lnTo>
                  <a:pt x="16984" y="28442"/>
                </a:lnTo>
                <a:lnTo>
                  <a:pt x="24637" y="24384"/>
                </a:lnTo>
                <a:lnTo>
                  <a:pt x="27558" y="21462"/>
                </a:lnTo>
                <a:lnTo>
                  <a:pt x="28955" y="17907"/>
                </a:lnTo>
                <a:lnTo>
                  <a:pt x="28955" y="7112"/>
                </a:lnTo>
                <a:lnTo>
                  <a:pt x="23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4" name="object 6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6" name="object 7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2" name="object 8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07148" y="854963"/>
            <a:ext cx="85318" cy="85344"/>
          </a:xfrm>
          <a:prstGeom prst="rect">
            <a:avLst/>
          </a:prstGeom>
        </p:spPr>
      </p:pic>
      <p:sp>
        <p:nvSpPr>
          <p:cNvPr id="83" name="object 83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3" name="object 9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94" name="object 94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107" name="object 107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8" name="object 11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119" name="object 119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8" name="object 1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129" name="object 129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971218" y="227903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17938" y="0"/>
                </a:moveTo>
                <a:lnTo>
                  <a:pt x="6540" y="5840"/>
                </a:lnTo>
                <a:lnTo>
                  <a:pt x="0" y="16942"/>
                </a:lnTo>
                <a:lnTo>
                  <a:pt x="1079" y="30843"/>
                </a:lnTo>
                <a:lnTo>
                  <a:pt x="9868" y="41773"/>
                </a:lnTo>
                <a:lnTo>
                  <a:pt x="22240" y="45606"/>
                </a:lnTo>
                <a:lnTo>
                  <a:pt x="34637" y="42344"/>
                </a:lnTo>
                <a:lnTo>
                  <a:pt x="43497" y="31986"/>
                </a:lnTo>
                <a:lnTo>
                  <a:pt x="45416" y="23014"/>
                </a:lnTo>
                <a:lnTo>
                  <a:pt x="43799" y="14412"/>
                </a:lnTo>
                <a:lnTo>
                  <a:pt x="39014" y="7072"/>
                </a:lnTo>
                <a:lnTo>
                  <a:pt x="31432" y="1887"/>
                </a:lnTo>
                <a:lnTo>
                  <a:pt x="179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354728" y="8265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7065" y="0"/>
                </a:moveTo>
                <a:lnTo>
                  <a:pt x="6032" y="5838"/>
                </a:lnTo>
                <a:lnTo>
                  <a:pt x="0" y="16629"/>
                </a:lnTo>
                <a:lnTo>
                  <a:pt x="1492" y="29968"/>
                </a:lnTo>
                <a:lnTo>
                  <a:pt x="9788" y="40511"/>
                </a:lnTo>
                <a:lnTo>
                  <a:pt x="21859" y="44017"/>
                </a:lnTo>
                <a:lnTo>
                  <a:pt x="33907" y="40594"/>
                </a:lnTo>
                <a:lnTo>
                  <a:pt x="42132" y="30349"/>
                </a:lnTo>
                <a:lnTo>
                  <a:pt x="44023" y="21522"/>
                </a:lnTo>
                <a:lnTo>
                  <a:pt x="42402" y="13267"/>
                </a:lnTo>
                <a:lnTo>
                  <a:pt x="37756" y="6346"/>
                </a:lnTo>
                <a:lnTo>
                  <a:pt x="30575" y="1520"/>
                </a:lnTo>
                <a:lnTo>
                  <a:pt x="170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191841" y="164897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7029" y="0"/>
                </a:moveTo>
                <a:lnTo>
                  <a:pt x="6026" y="5838"/>
                </a:lnTo>
                <a:lnTo>
                  <a:pt x="0" y="16629"/>
                </a:lnTo>
                <a:lnTo>
                  <a:pt x="1438" y="29968"/>
                </a:lnTo>
                <a:lnTo>
                  <a:pt x="9737" y="40243"/>
                </a:lnTo>
                <a:lnTo>
                  <a:pt x="21536" y="43874"/>
                </a:lnTo>
                <a:lnTo>
                  <a:pt x="33478" y="40647"/>
                </a:lnTo>
                <a:lnTo>
                  <a:pt x="42205" y="30349"/>
                </a:lnTo>
                <a:lnTo>
                  <a:pt x="43916" y="21897"/>
                </a:lnTo>
                <a:lnTo>
                  <a:pt x="42269" y="13600"/>
                </a:lnTo>
                <a:lnTo>
                  <a:pt x="37669" y="6471"/>
                </a:lnTo>
                <a:lnTo>
                  <a:pt x="30521" y="1520"/>
                </a:lnTo>
                <a:lnTo>
                  <a:pt x="170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134381" y="537600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17903" y="0"/>
                </a:moveTo>
                <a:lnTo>
                  <a:pt x="6463" y="6006"/>
                </a:lnTo>
                <a:lnTo>
                  <a:pt x="0" y="16942"/>
                </a:lnTo>
                <a:lnTo>
                  <a:pt x="1240" y="30343"/>
                </a:lnTo>
                <a:lnTo>
                  <a:pt x="10011" y="41273"/>
                </a:lnTo>
                <a:lnTo>
                  <a:pt x="22353" y="45106"/>
                </a:lnTo>
                <a:lnTo>
                  <a:pt x="34744" y="41844"/>
                </a:lnTo>
                <a:lnTo>
                  <a:pt x="43658" y="31486"/>
                </a:lnTo>
                <a:lnTo>
                  <a:pt x="45630" y="22461"/>
                </a:lnTo>
                <a:lnTo>
                  <a:pt x="44102" y="13674"/>
                </a:lnTo>
                <a:lnTo>
                  <a:pt x="39336" y="6268"/>
                </a:lnTo>
                <a:lnTo>
                  <a:pt x="31593" y="1387"/>
                </a:lnTo>
                <a:lnTo>
                  <a:pt x="179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417548" y="1898776"/>
            <a:ext cx="7620" cy="8255"/>
          </a:xfrm>
          <a:custGeom>
            <a:avLst/>
            <a:gdLst/>
            <a:ahLst/>
            <a:cxnLst/>
            <a:rect l="l" t="t" r="r" b="b"/>
            <a:pathLst>
              <a:path w="7620" h="8255">
                <a:moveTo>
                  <a:pt x="2807" y="0"/>
                </a:moveTo>
                <a:lnTo>
                  <a:pt x="0" y="779"/>
                </a:lnTo>
                <a:lnTo>
                  <a:pt x="728" y="4714"/>
                </a:lnTo>
                <a:lnTo>
                  <a:pt x="3290" y="7911"/>
                </a:lnTo>
                <a:lnTo>
                  <a:pt x="5982" y="6477"/>
                </a:lnTo>
                <a:lnTo>
                  <a:pt x="7125" y="3937"/>
                </a:lnTo>
                <a:lnTo>
                  <a:pt x="5220" y="1143"/>
                </a:lnTo>
                <a:lnTo>
                  <a:pt x="280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662211" y="1967738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19">
                <a:moveTo>
                  <a:pt x="2873" y="0"/>
                </a:moveTo>
                <a:lnTo>
                  <a:pt x="0" y="666"/>
                </a:lnTo>
                <a:lnTo>
                  <a:pt x="460" y="4476"/>
                </a:lnTo>
                <a:lnTo>
                  <a:pt x="2730" y="7572"/>
                </a:lnTo>
                <a:lnTo>
                  <a:pt x="5286" y="6095"/>
                </a:lnTo>
                <a:lnTo>
                  <a:pt x="6302" y="3556"/>
                </a:lnTo>
                <a:lnTo>
                  <a:pt x="5413" y="1143"/>
                </a:lnTo>
                <a:lnTo>
                  <a:pt x="28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840980" y="242493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4191" y="0"/>
                </a:moveTo>
                <a:lnTo>
                  <a:pt x="1777" y="1016"/>
                </a:lnTo>
                <a:lnTo>
                  <a:pt x="762" y="3556"/>
                </a:lnTo>
                <a:lnTo>
                  <a:pt x="0" y="5206"/>
                </a:lnTo>
                <a:lnTo>
                  <a:pt x="635" y="8381"/>
                </a:lnTo>
                <a:lnTo>
                  <a:pt x="3175" y="9525"/>
                </a:lnTo>
                <a:lnTo>
                  <a:pt x="4825" y="10287"/>
                </a:lnTo>
                <a:lnTo>
                  <a:pt x="8381" y="8762"/>
                </a:lnTo>
                <a:lnTo>
                  <a:pt x="9144" y="7112"/>
                </a:lnTo>
                <a:lnTo>
                  <a:pt x="10287" y="4572"/>
                </a:lnTo>
                <a:lnTo>
                  <a:pt x="8381" y="1778"/>
                </a:lnTo>
                <a:lnTo>
                  <a:pt x="6730" y="1143"/>
                </a:lnTo>
                <a:lnTo>
                  <a:pt x="41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472727" y="2335529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19">
                <a:moveTo>
                  <a:pt x="2873" y="0"/>
                </a:moveTo>
                <a:lnTo>
                  <a:pt x="0" y="646"/>
                </a:lnTo>
                <a:lnTo>
                  <a:pt x="460" y="4413"/>
                </a:lnTo>
                <a:lnTo>
                  <a:pt x="2730" y="7465"/>
                </a:lnTo>
                <a:lnTo>
                  <a:pt x="5286" y="5968"/>
                </a:lnTo>
                <a:lnTo>
                  <a:pt x="6302" y="3428"/>
                </a:lnTo>
                <a:lnTo>
                  <a:pt x="5413" y="1015"/>
                </a:lnTo>
                <a:lnTo>
                  <a:pt x="28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604190" y="1744472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19">
                <a:moveTo>
                  <a:pt x="2855" y="0"/>
                </a:moveTo>
                <a:lnTo>
                  <a:pt x="0" y="646"/>
                </a:lnTo>
                <a:lnTo>
                  <a:pt x="490" y="4413"/>
                </a:lnTo>
                <a:lnTo>
                  <a:pt x="2766" y="7465"/>
                </a:lnTo>
                <a:lnTo>
                  <a:pt x="5268" y="5968"/>
                </a:lnTo>
                <a:lnTo>
                  <a:pt x="6411" y="3428"/>
                </a:lnTo>
                <a:lnTo>
                  <a:pt x="4633" y="762"/>
                </a:lnTo>
                <a:lnTo>
                  <a:pt x="28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6769481" y="1619377"/>
            <a:ext cx="13970" cy="14604"/>
          </a:xfrm>
          <a:custGeom>
            <a:avLst/>
            <a:gdLst/>
            <a:ahLst/>
            <a:cxnLst/>
            <a:rect l="l" t="t" r="r" b="b"/>
            <a:pathLst>
              <a:path w="13970" h="14605">
                <a:moveTo>
                  <a:pt x="5461" y="0"/>
                </a:moveTo>
                <a:lnTo>
                  <a:pt x="2921" y="5842"/>
                </a:lnTo>
                <a:lnTo>
                  <a:pt x="0" y="10540"/>
                </a:lnTo>
                <a:lnTo>
                  <a:pt x="8382" y="14224"/>
                </a:lnTo>
                <a:lnTo>
                  <a:pt x="11429" y="9525"/>
                </a:lnTo>
                <a:lnTo>
                  <a:pt x="13843" y="3556"/>
                </a:lnTo>
                <a:lnTo>
                  <a:pt x="54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7124192" y="1149603"/>
            <a:ext cx="13335" cy="14604"/>
          </a:xfrm>
          <a:custGeom>
            <a:avLst/>
            <a:gdLst/>
            <a:ahLst/>
            <a:cxnLst/>
            <a:rect l="l" t="t" r="r" b="b"/>
            <a:pathLst>
              <a:path w="13334" h="14605">
                <a:moveTo>
                  <a:pt x="4572" y="0"/>
                </a:moveTo>
                <a:lnTo>
                  <a:pt x="2158" y="5842"/>
                </a:lnTo>
                <a:lnTo>
                  <a:pt x="0" y="10922"/>
                </a:lnTo>
                <a:lnTo>
                  <a:pt x="8381" y="14478"/>
                </a:lnTo>
                <a:lnTo>
                  <a:pt x="10540" y="9525"/>
                </a:lnTo>
                <a:lnTo>
                  <a:pt x="13080" y="3556"/>
                </a:lnTo>
                <a:lnTo>
                  <a:pt x="45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7258462" y="1805051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19">
                <a:moveTo>
                  <a:pt x="3524" y="0"/>
                </a:moveTo>
                <a:lnTo>
                  <a:pt x="380" y="315"/>
                </a:lnTo>
                <a:lnTo>
                  <a:pt x="0" y="4143"/>
                </a:lnTo>
                <a:lnTo>
                  <a:pt x="1666" y="7518"/>
                </a:lnTo>
                <a:lnTo>
                  <a:pt x="4667" y="6476"/>
                </a:lnTo>
                <a:lnTo>
                  <a:pt x="5810" y="3937"/>
                </a:lnTo>
                <a:lnTo>
                  <a:pt x="5683" y="1904"/>
                </a:lnTo>
                <a:lnTo>
                  <a:pt x="35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7455789" y="16294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968" y="0"/>
                </a:moveTo>
                <a:lnTo>
                  <a:pt x="3555" y="1016"/>
                </a:lnTo>
                <a:lnTo>
                  <a:pt x="1904" y="2412"/>
                </a:lnTo>
                <a:lnTo>
                  <a:pt x="0" y="4572"/>
                </a:lnTo>
                <a:lnTo>
                  <a:pt x="634" y="7747"/>
                </a:lnTo>
                <a:lnTo>
                  <a:pt x="3175" y="8889"/>
                </a:lnTo>
                <a:lnTo>
                  <a:pt x="4444" y="10413"/>
                </a:lnTo>
                <a:lnTo>
                  <a:pt x="7746" y="9779"/>
                </a:lnTo>
                <a:lnTo>
                  <a:pt x="9270" y="8509"/>
                </a:lnTo>
                <a:lnTo>
                  <a:pt x="10413" y="5969"/>
                </a:lnTo>
                <a:lnTo>
                  <a:pt x="10667" y="3048"/>
                </a:lnTo>
                <a:lnTo>
                  <a:pt x="8127" y="2032"/>
                </a:lnTo>
                <a:lnTo>
                  <a:pt x="59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7560944" y="696087"/>
            <a:ext cx="13335" cy="12700"/>
          </a:xfrm>
          <a:custGeom>
            <a:avLst/>
            <a:gdLst/>
            <a:ahLst/>
            <a:cxnLst/>
            <a:rect l="l" t="t" r="r" b="b"/>
            <a:pathLst>
              <a:path w="13334" h="12700">
                <a:moveTo>
                  <a:pt x="5333" y="0"/>
                </a:moveTo>
                <a:lnTo>
                  <a:pt x="0" y="7620"/>
                </a:lnTo>
                <a:lnTo>
                  <a:pt x="4699" y="10667"/>
                </a:lnTo>
                <a:lnTo>
                  <a:pt x="6857" y="12573"/>
                </a:lnTo>
                <a:lnTo>
                  <a:pt x="10159" y="12064"/>
                </a:lnTo>
                <a:lnTo>
                  <a:pt x="11302" y="9525"/>
                </a:lnTo>
                <a:lnTo>
                  <a:pt x="12826" y="8127"/>
                </a:lnTo>
                <a:lnTo>
                  <a:pt x="12191" y="4952"/>
                </a:lnTo>
                <a:lnTo>
                  <a:pt x="10032" y="2921"/>
                </a:lnTo>
                <a:lnTo>
                  <a:pt x="53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7700565" y="333375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20">
                <a:moveTo>
                  <a:pt x="2873" y="0"/>
                </a:moveTo>
                <a:lnTo>
                  <a:pt x="0" y="664"/>
                </a:lnTo>
                <a:lnTo>
                  <a:pt x="460" y="4460"/>
                </a:lnTo>
                <a:lnTo>
                  <a:pt x="2730" y="7518"/>
                </a:lnTo>
                <a:lnTo>
                  <a:pt x="5286" y="5969"/>
                </a:lnTo>
                <a:lnTo>
                  <a:pt x="6048" y="4317"/>
                </a:lnTo>
                <a:lnTo>
                  <a:pt x="5413" y="1142"/>
                </a:lnTo>
                <a:lnTo>
                  <a:pt x="28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555852" y="1970224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7913" y="0"/>
                </a:moveTo>
                <a:lnTo>
                  <a:pt x="2837" y="2704"/>
                </a:lnTo>
                <a:lnTo>
                  <a:pt x="0" y="7671"/>
                </a:lnTo>
                <a:lnTo>
                  <a:pt x="519" y="13769"/>
                </a:lnTo>
                <a:lnTo>
                  <a:pt x="3821" y="22278"/>
                </a:lnTo>
                <a:lnTo>
                  <a:pt x="15759" y="22405"/>
                </a:lnTo>
                <a:lnTo>
                  <a:pt x="19061" y="14785"/>
                </a:lnTo>
                <a:lnTo>
                  <a:pt x="21601" y="8816"/>
                </a:lnTo>
                <a:lnTo>
                  <a:pt x="19188" y="2847"/>
                </a:lnTo>
                <a:lnTo>
                  <a:pt x="14108" y="688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318821" y="2373576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8163" y="0"/>
                </a:moveTo>
                <a:lnTo>
                  <a:pt x="2903" y="2609"/>
                </a:lnTo>
                <a:lnTo>
                  <a:pt x="0" y="7528"/>
                </a:lnTo>
                <a:lnTo>
                  <a:pt x="823" y="13769"/>
                </a:lnTo>
                <a:lnTo>
                  <a:pt x="4726" y="18575"/>
                </a:lnTo>
                <a:lnTo>
                  <a:pt x="10237" y="20214"/>
                </a:lnTo>
                <a:lnTo>
                  <a:pt x="15771" y="18663"/>
                </a:lnTo>
                <a:lnTo>
                  <a:pt x="19746" y="13896"/>
                </a:lnTo>
                <a:lnTo>
                  <a:pt x="21905" y="8816"/>
                </a:lnTo>
                <a:lnTo>
                  <a:pt x="19873" y="1958"/>
                </a:lnTo>
                <a:lnTo>
                  <a:pt x="14412" y="688"/>
                </a:lnTo>
                <a:lnTo>
                  <a:pt x="81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6783004" y="1743964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7965" y="0"/>
                </a:moveTo>
                <a:lnTo>
                  <a:pt x="2875" y="2698"/>
                </a:lnTo>
                <a:lnTo>
                  <a:pt x="0" y="7635"/>
                </a:lnTo>
                <a:lnTo>
                  <a:pt x="446" y="13715"/>
                </a:lnTo>
                <a:lnTo>
                  <a:pt x="4349" y="18522"/>
                </a:lnTo>
                <a:lnTo>
                  <a:pt x="9860" y="20161"/>
                </a:lnTo>
                <a:lnTo>
                  <a:pt x="15394" y="18609"/>
                </a:lnTo>
                <a:lnTo>
                  <a:pt x="19369" y="13843"/>
                </a:lnTo>
                <a:lnTo>
                  <a:pt x="21528" y="8762"/>
                </a:lnTo>
                <a:lnTo>
                  <a:pt x="19115" y="2794"/>
                </a:lnTo>
                <a:lnTo>
                  <a:pt x="14162" y="635"/>
                </a:lnTo>
                <a:lnTo>
                  <a:pt x="79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7105401" y="835070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8536" y="0"/>
                </a:moveTo>
                <a:lnTo>
                  <a:pt x="3089" y="2891"/>
                </a:lnTo>
                <a:lnTo>
                  <a:pt x="0" y="8092"/>
                </a:lnTo>
                <a:lnTo>
                  <a:pt x="375" y="14305"/>
                </a:lnTo>
                <a:lnTo>
                  <a:pt x="4774" y="19260"/>
                </a:lnTo>
                <a:lnTo>
                  <a:pt x="10519" y="20988"/>
                </a:lnTo>
                <a:lnTo>
                  <a:pt x="16144" y="19502"/>
                </a:lnTo>
                <a:lnTo>
                  <a:pt x="20187" y="14813"/>
                </a:lnTo>
                <a:lnTo>
                  <a:pt x="22727" y="8971"/>
                </a:lnTo>
                <a:lnTo>
                  <a:pt x="20314" y="2875"/>
                </a:lnTo>
                <a:lnTo>
                  <a:pt x="15234" y="716"/>
                </a:lnTo>
                <a:lnTo>
                  <a:pt x="85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6953122" y="1443283"/>
            <a:ext cx="19685" cy="20320"/>
          </a:xfrm>
          <a:custGeom>
            <a:avLst/>
            <a:gdLst/>
            <a:ahLst/>
            <a:cxnLst/>
            <a:rect l="l" t="t" r="r" b="b"/>
            <a:pathLst>
              <a:path w="19684" h="20319">
                <a:moveTo>
                  <a:pt x="5861" y="0"/>
                </a:moveTo>
                <a:lnTo>
                  <a:pt x="0" y="7056"/>
                </a:lnTo>
                <a:lnTo>
                  <a:pt x="504" y="14555"/>
                </a:lnTo>
                <a:lnTo>
                  <a:pt x="5746" y="19232"/>
                </a:lnTo>
                <a:lnTo>
                  <a:pt x="12751" y="19790"/>
                </a:lnTo>
                <a:lnTo>
                  <a:pt x="18542" y="14930"/>
                </a:lnTo>
                <a:lnTo>
                  <a:pt x="19538" y="5841"/>
                </a:lnTo>
                <a:lnTo>
                  <a:pt x="13843" y="230"/>
                </a:lnTo>
                <a:lnTo>
                  <a:pt x="58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884191" y="211923"/>
            <a:ext cx="22225" cy="23495"/>
          </a:xfrm>
          <a:custGeom>
            <a:avLst/>
            <a:gdLst/>
            <a:ahLst/>
            <a:cxnLst/>
            <a:rect l="l" t="t" r="r" b="b"/>
            <a:pathLst>
              <a:path w="22225" h="23495">
                <a:moveTo>
                  <a:pt x="8318" y="0"/>
                </a:moveTo>
                <a:lnTo>
                  <a:pt x="3016" y="2706"/>
                </a:lnTo>
                <a:lnTo>
                  <a:pt x="0" y="7889"/>
                </a:lnTo>
                <a:lnTo>
                  <a:pt x="603" y="14644"/>
                </a:lnTo>
                <a:lnTo>
                  <a:pt x="4032" y="23026"/>
                </a:lnTo>
                <a:lnTo>
                  <a:pt x="15970" y="23153"/>
                </a:lnTo>
                <a:lnTo>
                  <a:pt x="19526" y="14771"/>
                </a:lnTo>
                <a:lnTo>
                  <a:pt x="22066" y="8929"/>
                </a:lnTo>
                <a:lnTo>
                  <a:pt x="19653" y="2833"/>
                </a:lnTo>
                <a:lnTo>
                  <a:pt x="14573" y="674"/>
                </a:lnTo>
                <a:lnTo>
                  <a:pt x="8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405671" y="1393455"/>
            <a:ext cx="22225" cy="23495"/>
          </a:xfrm>
          <a:custGeom>
            <a:avLst/>
            <a:gdLst/>
            <a:ahLst/>
            <a:cxnLst/>
            <a:rect l="l" t="t" r="r" b="b"/>
            <a:pathLst>
              <a:path w="22225" h="23494">
                <a:moveTo>
                  <a:pt x="8175" y="0"/>
                </a:moveTo>
                <a:lnTo>
                  <a:pt x="2968" y="3004"/>
                </a:lnTo>
                <a:lnTo>
                  <a:pt x="0" y="8247"/>
                </a:lnTo>
                <a:lnTo>
                  <a:pt x="460" y="14466"/>
                </a:lnTo>
                <a:lnTo>
                  <a:pt x="3762" y="22848"/>
                </a:lnTo>
                <a:lnTo>
                  <a:pt x="15700" y="22975"/>
                </a:lnTo>
                <a:lnTo>
                  <a:pt x="19383" y="14593"/>
                </a:lnTo>
                <a:lnTo>
                  <a:pt x="21923" y="8751"/>
                </a:lnTo>
                <a:lnTo>
                  <a:pt x="19510" y="2655"/>
                </a:lnTo>
                <a:lnTo>
                  <a:pt x="14430" y="496"/>
                </a:lnTo>
                <a:lnTo>
                  <a:pt x="81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7126599" y="1343185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6786" y="0"/>
                </a:moveTo>
                <a:lnTo>
                  <a:pt x="767" y="5300"/>
                </a:lnTo>
                <a:lnTo>
                  <a:pt x="0" y="13894"/>
                </a:lnTo>
                <a:lnTo>
                  <a:pt x="5863" y="19381"/>
                </a:lnTo>
                <a:lnTo>
                  <a:pt x="14037" y="19891"/>
                </a:lnTo>
                <a:lnTo>
                  <a:pt x="20198" y="13555"/>
                </a:lnTo>
                <a:lnTo>
                  <a:pt x="19395" y="5353"/>
                </a:lnTo>
                <a:lnTo>
                  <a:pt x="13960" y="426"/>
                </a:lnTo>
                <a:lnTo>
                  <a:pt x="6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6802052" y="193459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7913" y="0"/>
                </a:moveTo>
                <a:lnTo>
                  <a:pt x="2861" y="2712"/>
                </a:lnTo>
                <a:lnTo>
                  <a:pt x="0" y="7687"/>
                </a:lnTo>
                <a:lnTo>
                  <a:pt x="448" y="13841"/>
                </a:lnTo>
                <a:lnTo>
                  <a:pt x="3877" y="22223"/>
                </a:lnTo>
                <a:lnTo>
                  <a:pt x="15815" y="22350"/>
                </a:lnTo>
                <a:lnTo>
                  <a:pt x="19371" y="13968"/>
                </a:lnTo>
                <a:lnTo>
                  <a:pt x="21530" y="8888"/>
                </a:lnTo>
                <a:lnTo>
                  <a:pt x="19117" y="2792"/>
                </a:lnTo>
                <a:lnTo>
                  <a:pt x="14037" y="633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7470334" y="513246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7913" y="0"/>
                </a:moveTo>
                <a:lnTo>
                  <a:pt x="2694" y="2627"/>
                </a:lnTo>
                <a:lnTo>
                  <a:pt x="0" y="7635"/>
                </a:lnTo>
                <a:lnTo>
                  <a:pt x="948" y="13930"/>
                </a:lnTo>
                <a:lnTo>
                  <a:pt x="4780" y="18736"/>
                </a:lnTo>
                <a:lnTo>
                  <a:pt x="10267" y="20375"/>
                </a:lnTo>
                <a:lnTo>
                  <a:pt x="15825" y="18823"/>
                </a:lnTo>
                <a:lnTo>
                  <a:pt x="19871" y="14057"/>
                </a:lnTo>
                <a:lnTo>
                  <a:pt x="22030" y="8977"/>
                </a:lnTo>
                <a:lnTo>
                  <a:pt x="19617" y="3008"/>
                </a:lnTo>
                <a:lnTo>
                  <a:pt x="14537" y="849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6650640" y="1688544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7054" y="0"/>
                </a:moveTo>
                <a:lnTo>
                  <a:pt x="857" y="4619"/>
                </a:lnTo>
                <a:lnTo>
                  <a:pt x="0" y="13769"/>
                </a:lnTo>
                <a:lnTo>
                  <a:pt x="6000" y="19526"/>
                </a:lnTo>
                <a:lnTo>
                  <a:pt x="14287" y="19925"/>
                </a:lnTo>
                <a:lnTo>
                  <a:pt x="20288" y="13001"/>
                </a:lnTo>
                <a:lnTo>
                  <a:pt x="19448" y="5334"/>
                </a:lnTo>
                <a:lnTo>
                  <a:pt x="14144" y="619"/>
                </a:lnTo>
                <a:lnTo>
                  <a:pt x="705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7034910" y="965967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59">
                <a:moveTo>
                  <a:pt x="7588" y="0"/>
                </a:moveTo>
                <a:lnTo>
                  <a:pt x="2603" y="2740"/>
                </a:lnTo>
                <a:lnTo>
                  <a:pt x="0" y="7790"/>
                </a:lnTo>
                <a:lnTo>
                  <a:pt x="1016" y="14091"/>
                </a:lnTo>
                <a:lnTo>
                  <a:pt x="4318" y="22473"/>
                </a:lnTo>
                <a:lnTo>
                  <a:pt x="16256" y="22600"/>
                </a:lnTo>
                <a:lnTo>
                  <a:pt x="19812" y="14218"/>
                </a:lnTo>
                <a:lnTo>
                  <a:pt x="21971" y="9138"/>
                </a:lnTo>
                <a:lnTo>
                  <a:pt x="19558" y="3169"/>
                </a:lnTo>
                <a:lnTo>
                  <a:pt x="13716" y="629"/>
                </a:lnTo>
                <a:lnTo>
                  <a:pt x="75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7425735" y="1446978"/>
            <a:ext cx="22225" cy="23495"/>
          </a:xfrm>
          <a:custGeom>
            <a:avLst/>
            <a:gdLst/>
            <a:ahLst/>
            <a:cxnLst/>
            <a:rect l="l" t="t" r="r" b="b"/>
            <a:pathLst>
              <a:path w="22225" h="23494">
                <a:moveTo>
                  <a:pt x="8124" y="0"/>
                </a:moveTo>
                <a:lnTo>
                  <a:pt x="2954" y="2980"/>
                </a:lnTo>
                <a:lnTo>
                  <a:pt x="0" y="8247"/>
                </a:lnTo>
                <a:lnTo>
                  <a:pt x="462" y="14537"/>
                </a:lnTo>
                <a:lnTo>
                  <a:pt x="3764" y="22919"/>
                </a:lnTo>
                <a:lnTo>
                  <a:pt x="15702" y="23046"/>
                </a:lnTo>
                <a:lnTo>
                  <a:pt x="19258" y="14537"/>
                </a:lnTo>
                <a:lnTo>
                  <a:pt x="21798" y="8695"/>
                </a:lnTo>
                <a:lnTo>
                  <a:pt x="19385" y="2726"/>
                </a:lnTo>
                <a:lnTo>
                  <a:pt x="14305" y="567"/>
                </a:lnTo>
                <a:lnTo>
                  <a:pt x="81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501550" y="927740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8020" y="0"/>
                </a:moveTo>
                <a:lnTo>
                  <a:pt x="2926" y="2740"/>
                </a:lnTo>
                <a:lnTo>
                  <a:pt x="0" y="7885"/>
                </a:lnTo>
                <a:lnTo>
                  <a:pt x="466" y="14091"/>
                </a:lnTo>
                <a:lnTo>
                  <a:pt x="4490" y="18956"/>
                </a:lnTo>
                <a:lnTo>
                  <a:pt x="10277" y="20726"/>
                </a:lnTo>
                <a:lnTo>
                  <a:pt x="16111" y="19305"/>
                </a:lnTo>
                <a:lnTo>
                  <a:pt x="20278" y="14599"/>
                </a:lnTo>
                <a:lnTo>
                  <a:pt x="22437" y="9646"/>
                </a:lnTo>
                <a:lnTo>
                  <a:pt x="19516" y="2407"/>
                </a:lnTo>
                <a:lnTo>
                  <a:pt x="14055" y="1010"/>
                </a:lnTo>
                <a:lnTo>
                  <a:pt x="802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431085" y="118572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7965" y="0"/>
                </a:moveTo>
                <a:lnTo>
                  <a:pt x="2875" y="2674"/>
                </a:lnTo>
                <a:lnTo>
                  <a:pt x="0" y="7635"/>
                </a:lnTo>
                <a:lnTo>
                  <a:pt x="446" y="13787"/>
                </a:lnTo>
                <a:lnTo>
                  <a:pt x="4488" y="18581"/>
                </a:lnTo>
                <a:lnTo>
                  <a:pt x="10304" y="20327"/>
                </a:lnTo>
                <a:lnTo>
                  <a:pt x="16144" y="18930"/>
                </a:lnTo>
                <a:lnTo>
                  <a:pt x="20258" y="14295"/>
                </a:lnTo>
                <a:lnTo>
                  <a:pt x="22417" y="9215"/>
                </a:lnTo>
                <a:lnTo>
                  <a:pt x="20004" y="3246"/>
                </a:lnTo>
                <a:lnTo>
                  <a:pt x="14162" y="706"/>
                </a:lnTo>
                <a:lnTo>
                  <a:pt x="79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1" name="object 16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962775" y="1194435"/>
            <a:ext cx="81788" cy="81787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501381" y="225806"/>
            <a:ext cx="81661" cy="81788"/>
          </a:xfrm>
          <a:prstGeom prst="rect">
            <a:avLst/>
          </a:prstGeom>
        </p:spPr>
      </p:pic>
      <p:sp>
        <p:nvSpPr>
          <p:cNvPr id="163" name="object 163"/>
          <p:cNvSpPr/>
          <p:nvPr/>
        </p:nvSpPr>
        <p:spPr>
          <a:xfrm>
            <a:off x="7303134" y="486544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6074" y="0"/>
                </a:moveTo>
                <a:lnTo>
                  <a:pt x="13271" y="1865"/>
                </a:lnTo>
                <a:lnTo>
                  <a:pt x="3516" y="10159"/>
                </a:lnTo>
                <a:lnTo>
                  <a:pt x="0" y="23360"/>
                </a:lnTo>
                <a:lnTo>
                  <a:pt x="2141" y="32273"/>
                </a:lnTo>
                <a:lnTo>
                  <a:pt x="7318" y="39330"/>
                </a:lnTo>
                <a:lnTo>
                  <a:pt x="14805" y="43862"/>
                </a:lnTo>
                <a:lnTo>
                  <a:pt x="23875" y="45204"/>
                </a:lnTo>
                <a:lnTo>
                  <a:pt x="36859" y="41056"/>
                </a:lnTo>
                <a:lnTo>
                  <a:pt x="44592" y="30884"/>
                </a:lnTo>
                <a:lnTo>
                  <a:pt x="45682" y="18093"/>
                </a:lnTo>
                <a:lnTo>
                  <a:pt x="38735" y="6088"/>
                </a:lnTo>
                <a:lnTo>
                  <a:pt x="260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346060" y="963005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20" h="46355">
                <a:moveTo>
                  <a:pt x="26021" y="0"/>
                </a:moveTo>
                <a:lnTo>
                  <a:pt x="13255" y="2194"/>
                </a:lnTo>
                <a:lnTo>
                  <a:pt x="3514" y="10771"/>
                </a:lnTo>
                <a:lnTo>
                  <a:pt x="0" y="24038"/>
                </a:lnTo>
                <a:lnTo>
                  <a:pt x="2141" y="32954"/>
                </a:lnTo>
                <a:lnTo>
                  <a:pt x="7318" y="40024"/>
                </a:lnTo>
                <a:lnTo>
                  <a:pt x="14805" y="44594"/>
                </a:lnTo>
                <a:lnTo>
                  <a:pt x="23875" y="46009"/>
                </a:lnTo>
                <a:lnTo>
                  <a:pt x="36732" y="41346"/>
                </a:lnTo>
                <a:lnTo>
                  <a:pt x="44243" y="30896"/>
                </a:lnTo>
                <a:lnTo>
                  <a:pt x="45253" y="17970"/>
                </a:lnTo>
                <a:lnTo>
                  <a:pt x="38608" y="5877"/>
                </a:lnTo>
                <a:lnTo>
                  <a:pt x="2602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7929753" y="2023993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1664" y="0"/>
                </a:moveTo>
                <a:lnTo>
                  <a:pt x="0" y="2037"/>
                </a:lnTo>
                <a:lnTo>
                  <a:pt x="126" y="4831"/>
                </a:lnTo>
                <a:lnTo>
                  <a:pt x="2921" y="6482"/>
                </a:lnTo>
                <a:lnTo>
                  <a:pt x="4825" y="6482"/>
                </a:lnTo>
                <a:lnTo>
                  <a:pt x="7090" y="4734"/>
                </a:lnTo>
                <a:lnTo>
                  <a:pt x="5032" y="1736"/>
                </a:lnTo>
                <a:lnTo>
                  <a:pt x="1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7398893" y="32461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7238" y="0"/>
                </a:moveTo>
                <a:lnTo>
                  <a:pt x="4445" y="126"/>
                </a:lnTo>
                <a:lnTo>
                  <a:pt x="2666" y="126"/>
                </a:lnTo>
                <a:lnTo>
                  <a:pt x="0" y="3048"/>
                </a:lnTo>
                <a:lnTo>
                  <a:pt x="126" y="4825"/>
                </a:lnTo>
                <a:lnTo>
                  <a:pt x="253" y="7620"/>
                </a:lnTo>
                <a:lnTo>
                  <a:pt x="3048" y="9398"/>
                </a:lnTo>
                <a:lnTo>
                  <a:pt x="4825" y="9271"/>
                </a:lnTo>
                <a:lnTo>
                  <a:pt x="7620" y="9143"/>
                </a:lnTo>
                <a:lnTo>
                  <a:pt x="9398" y="7238"/>
                </a:lnTo>
                <a:lnTo>
                  <a:pt x="9271" y="4445"/>
                </a:lnTo>
                <a:lnTo>
                  <a:pt x="9143" y="2666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7773543" y="247268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1664" y="0"/>
                </a:moveTo>
                <a:lnTo>
                  <a:pt x="0" y="2412"/>
                </a:lnTo>
                <a:lnTo>
                  <a:pt x="126" y="5206"/>
                </a:lnTo>
                <a:lnTo>
                  <a:pt x="2031" y="6984"/>
                </a:lnTo>
                <a:lnTo>
                  <a:pt x="4825" y="6857"/>
                </a:lnTo>
                <a:lnTo>
                  <a:pt x="7090" y="4984"/>
                </a:lnTo>
                <a:lnTo>
                  <a:pt x="5032" y="1777"/>
                </a:lnTo>
                <a:lnTo>
                  <a:pt x="1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8726169" y="2195829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3428" y="0"/>
                </a:moveTo>
                <a:lnTo>
                  <a:pt x="761" y="1905"/>
                </a:lnTo>
                <a:lnTo>
                  <a:pt x="0" y="3809"/>
                </a:lnTo>
                <a:lnTo>
                  <a:pt x="126" y="6476"/>
                </a:lnTo>
                <a:lnTo>
                  <a:pt x="1143" y="9270"/>
                </a:lnTo>
                <a:lnTo>
                  <a:pt x="3809" y="9143"/>
                </a:lnTo>
                <a:lnTo>
                  <a:pt x="6603" y="9906"/>
                </a:lnTo>
                <a:lnTo>
                  <a:pt x="8381" y="8000"/>
                </a:lnTo>
                <a:lnTo>
                  <a:pt x="9271" y="6095"/>
                </a:lnTo>
                <a:lnTo>
                  <a:pt x="10032" y="3301"/>
                </a:lnTo>
                <a:lnTo>
                  <a:pt x="8127" y="634"/>
                </a:lnTo>
                <a:lnTo>
                  <a:pt x="5333" y="762"/>
                </a:lnTo>
                <a:lnTo>
                  <a:pt x="34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436356" y="2150181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1611" y="0"/>
                </a:moveTo>
                <a:lnTo>
                  <a:pt x="0" y="2468"/>
                </a:lnTo>
                <a:lnTo>
                  <a:pt x="126" y="4246"/>
                </a:lnTo>
                <a:lnTo>
                  <a:pt x="2032" y="6913"/>
                </a:lnTo>
                <a:lnTo>
                  <a:pt x="4825" y="6786"/>
                </a:lnTo>
                <a:lnTo>
                  <a:pt x="7072" y="4968"/>
                </a:lnTo>
                <a:lnTo>
                  <a:pt x="4984" y="1770"/>
                </a:lnTo>
                <a:lnTo>
                  <a:pt x="16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879206" y="137112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1572" y="0"/>
                </a:moveTo>
                <a:lnTo>
                  <a:pt x="5905" y="936"/>
                </a:lnTo>
                <a:lnTo>
                  <a:pt x="1571" y="4730"/>
                </a:lnTo>
                <a:lnTo>
                  <a:pt x="0" y="10715"/>
                </a:lnTo>
                <a:lnTo>
                  <a:pt x="253" y="16176"/>
                </a:lnTo>
                <a:lnTo>
                  <a:pt x="5079" y="21510"/>
                </a:lnTo>
                <a:lnTo>
                  <a:pt x="10541" y="20367"/>
                </a:lnTo>
                <a:lnTo>
                  <a:pt x="16502" y="18286"/>
                </a:lnTo>
                <a:lnTo>
                  <a:pt x="20129" y="13620"/>
                </a:lnTo>
                <a:lnTo>
                  <a:pt x="20613" y="7883"/>
                </a:lnTo>
                <a:lnTo>
                  <a:pt x="17145" y="2587"/>
                </a:lnTo>
                <a:lnTo>
                  <a:pt x="115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7430516" y="105937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1822" y="0"/>
                </a:moveTo>
                <a:lnTo>
                  <a:pt x="5905" y="740"/>
                </a:lnTo>
                <a:lnTo>
                  <a:pt x="1512" y="4695"/>
                </a:lnTo>
                <a:lnTo>
                  <a:pt x="0" y="11233"/>
                </a:lnTo>
                <a:lnTo>
                  <a:pt x="253" y="16694"/>
                </a:lnTo>
                <a:lnTo>
                  <a:pt x="4952" y="21139"/>
                </a:lnTo>
                <a:lnTo>
                  <a:pt x="10413" y="20885"/>
                </a:lnTo>
                <a:lnTo>
                  <a:pt x="16817" y="18750"/>
                </a:lnTo>
                <a:lnTo>
                  <a:pt x="20494" y="14091"/>
                </a:lnTo>
                <a:lnTo>
                  <a:pt x="21004" y="8383"/>
                </a:lnTo>
                <a:lnTo>
                  <a:pt x="17906" y="3105"/>
                </a:lnTo>
                <a:lnTo>
                  <a:pt x="118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8107426" y="2008885"/>
            <a:ext cx="21590" cy="20955"/>
          </a:xfrm>
          <a:custGeom>
            <a:avLst/>
            <a:gdLst/>
            <a:ahLst/>
            <a:cxnLst/>
            <a:rect l="l" t="t" r="r" b="b"/>
            <a:pathLst>
              <a:path w="21590" h="20955">
                <a:moveTo>
                  <a:pt x="10541" y="0"/>
                </a:moveTo>
                <a:lnTo>
                  <a:pt x="3686" y="2543"/>
                </a:lnTo>
                <a:lnTo>
                  <a:pt x="0" y="9397"/>
                </a:lnTo>
                <a:lnTo>
                  <a:pt x="3544" y="18028"/>
                </a:lnTo>
                <a:lnTo>
                  <a:pt x="11398" y="20621"/>
                </a:lnTo>
                <a:lnTo>
                  <a:pt x="18823" y="17381"/>
                </a:lnTo>
                <a:lnTo>
                  <a:pt x="21081" y="8508"/>
                </a:lnTo>
                <a:lnTo>
                  <a:pt x="17395" y="1932"/>
                </a:lnTo>
                <a:lnTo>
                  <a:pt x="105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306943" y="2329312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1447" y="0"/>
                </a:moveTo>
                <a:lnTo>
                  <a:pt x="5794" y="898"/>
                </a:lnTo>
                <a:lnTo>
                  <a:pt x="1498" y="4679"/>
                </a:lnTo>
                <a:lnTo>
                  <a:pt x="0" y="10662"/>
                </a:lnTo>
                <a:lnTo>
                  <a:pt x="253" y="17139"/>
                </a:lnTo>
                <a:lnTo>
                  <a:pt x="4952" y="21457"/>
                </a:lnTo>
                <a:lnTo>
                  <a:pt x="10540" y="21203"/>
                </a:lnTo>
                <a:lnTo>
                  <a:pt x="16482" y="19127"/>
                </a:lnTo>
                <a:lnTo>
                  <a:pt x="20065" y="14408"/>
                </a:lnTo>
                <a:lnTo>
                  <a:pt x="20506" y="8451"/>
                </a:lnTo>
                <a:lnTo>
                  <a:pt x="17017" y="2661"/>
                </a:lnTo>
                <a:lnTo>
                  <a:pt x="114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7921370" y="2179145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20" h="20955">
                <a:moveTo>
                  <a:pt x="11447" y="0"/>
                </a:moveTo>
                <a:lnTo>
                  <a:pt x="5794" y="936"/>
                </a:lnTo>
                <a:lnTo>
                  <a:pt x="1498" y="4730"/>
                </a:lnTo>
                <a:lnTo>
                  <a:pt x="0" y="10715"/>
                </a:lnTo>
                <a:lnTo>
                  <a:pt x="253" y="16176"/>
                </a:lnTo>
                <a:lnTo>
                  <a:pt x="4952" y="20621"/>
                </a:lnTo>
                <a:lnTo>
                  <a:pt x="10413" y="20367"/>
                </a:lnTo>
                <a:lnTo>
                  <a:pt x="16303" y="18303"/>
                </a:lnTo>
                <a:lnTo>
                  <a:pt x="19716" y="13668"/>
                </a:lnTo>
                <a:lnTo>
                  <a:pt x="20129" y="7937"/>
                </a:lnTo>
                <a:lnTo>
                  <a:pt x="17018" y="2587"/>
                </a:lnTo>
                <a:lnTo>
                  <a:pt x="114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549258" y="1879044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4" h="20955">
                <a:moveTo>
                  <a:pt x="11519" y="0"/>
                </a:moveTo>
                <a:lnTo>
                  <a:pt x="5889" y="936"/>
                </a:lnTo>
                <a:lnTo>
                  <a:pt x="1569" y="4730"/>
                </a:lnTo>
                <a:lnTo>
                  <a:pt x="0" y="10715"/>
                </a:lnTo>
                <a:lnTo>
                  <a:pt x="254" y="16176"/>
                </a:lnTo>
                <a:lnTo>
                  <a:pt x="4952" y="20621"/>
                </a:lnTo>
                <a:lnTo>
                  <a:pt x="10541" y="20367"/>
                </a:lnTo>
                <a:lnTo>
                  <a:pt x="16857" y="18286"/>
                </a:lnTo>
                <a:lnTo>
                  <a:pt x="20399" y="13620"/>
                </a:lnTo>
                <a:lnTo>
                  <a:pt x="20631" y="7883"/>
                </a:lnTo>
                <a:lnTo>
                  <a:pt x="17018" y="2587"/>
                </a:lnTo>
                <a:lnTo>
                  <a:pt x="115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8570594" y="2102611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3052" y="0"/>
                </a:moveTo>
                <a:lnTo>
                  <a:pt x="40237" y="17470"/>
                </a:lnTo>
                <a:lnTo>
                  <a:pt x="31194" y="31845"/>
                </a:lnTo>
                <a:lnTo>
                  <a:pt x="17317" y="41790"/>
                </a:lnTo>
                <a:lnTo>
                  <a:pt x="0" y="45974"/>
                </a:lnTo>
                <a:lnTo>
                  <a:pt x="17627" y="48716"/>
                </a:lnTo>
                <a:lnTo>
                  <a:pt x="32337" y="57721"/>
                </a:lnTo>
                <a:lnTo>
                  <a:pt x="42594" y="71584"/>
                </a:lnTo>
                <a:lnTo>
                  <a:pt x="46862" y="88900"/>
                </a:lnTo>
                <a:lnTo>
                  <a:pt x="49645" y="71272"/>
                </a:lnTo>
                <a:lnTo>
                  <a:pt x="58547" y="56562"/>
                </a:lnTo>
                <a:lnTo>
                  <a:pt x="72116" y="46305"/>
                </a:lnTo>
                <a:lnTo>
                  <a:pt x="88900" y="42037"/>
                </a:lnTo>
                <a:lnTo>
                  <a:pt x="71806" y="39379"/>
                </a:lnTo>
                <a:lnTo>
                  <a:pt x="57404" y="30686"/>
                </a:lnTo>
                <a:lnTo>
                  <a:pt x="47287" y="17158"/>
                </a:lnTo>
                <a:lnTo>
                  <a:pt x="430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8882697" y="240984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17938" y="0"/>
                </a:moveTo>
                <a:lnTo>
                  <a:pt x="6540" y="5840"/>
                </a:lnTo>
                <a:lnTo>
                  <a:pt x="0" y="16942"/>
                </a:lnTo>
                <a:lnTo>
                  <a:pt x="1079" y="30843"/>
                </a:lnTo>
                <a:lnTo>
                  <a:pt x="9850" y="41719"/>
                </a:lnTo>
                <a:lnTo>
                  <a:pt x="22193" y="45559"/>
                </a:lnTo>
                <a:lnTo>
                  <a:pt x="34583" y="42326"/>
                </a:lnTo>
                <a:lnTo>
                  <a:pt x="43497" y="31986"/>
                </a:lnTo>
                <a:lnTo>
                  <a:pt x="45416" y="23014"/>
                </a:lnTo>
                <a:lnTo>
                  <a:pt x="43799" y="14412"/>
                </a:lnTo>
                <a:lnTo>
                  <a:pt x="39014" y="7072"/>
                </a:lnTo>
                <a:lnTo>
                  <a:pt x="31432" y="1887"/>
                </a:lnTo>
                <a:lnTo>
                  <a:pt x="179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9050972" y="196177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17843" y="0"/>
                </a:moveTo>
                <a:lnTo>
                  <a:pt x="6540" y="6155"/>
                </a:lnTo>
                <a:lnTo>
                  <a:pt x="0" y="17359"/>
                </a:lnTo>
                <a:lnTo>
                  <a:pt x="698" y="31111"/>
                </a:lnTo>
                <a:lnTo>
                  <a:pt x="9528" y="41868"/>
                </a:lnTo>
                <a:lnTo>
                  <a:pt x="22002" y="45446"/>
                </a:lnTo>
                <a:lnTo>
                  <a:pt x="34524" y="41951"/>
                </a:lnTo>
                <a:lnTo>
                  <a:pt x="43497" y="31492"/>
                </a:lnTo>
                <a:lnTo>
                  <a:pt x="45416" y="22520"/>
                </a:lnTo>
                <a:lnTo>
                  <a:pt x="43799" y="13918"/>
                </a:lnTo>
                <a:lnTo>
                  <a:pt x="39014" y="6578"/>
                </a:lnTo>
                <a:lnTo>
                  <a:pt x="31432" y="1393"/>
                </a:lnTo>
                <a:lnTo>
                  <a:pt x="178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8328973" y="2029586"/>
            <a:ext cx="7620" cy="8255"/>
          </a:xfrm>
          <a:custGeom>
            <a:avLst/>
            <a:gdLst/>
            <a:ahLst/>
            <a:cxnLst/>
            <a:rect l="l" t="t" r="r" b="b"/>
            <a:pathLst>
              <a:path w="7620" h="8255">
                <a:moveTo>
                  <a:pt x="2734" y="0"/>
                </a:moveTo>
                <a:lnTo>
                  <a:pt x="0" y="706"/>
                </a:lnTo>
                <a:lnTo>
                  <a:pt x="765" y="4603"/>
                </a:lnTo>
                <a:lnTo>
                  <a:pt x="3341" y="7786"/>
                </a:lnTo>
                <a:lnTo>
                  <a:pt x="6036" y="6350"/>
                </a:lnTo>
                <a:lnTo>
                  <a:pt x="7052" y="3810"/>
                </a:lnTo>
                <a:lnTo>
                  <a:pt x="5274" y="1143"/>
                </a:lnTo>
                <a:lnTo>
                  <a:pt x="27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8573581" y="2098548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19">
                <a:moveTo>
                  <a:pt x="2855" y="0"/>
                </a:moveTo>
                <a:lnTo>
                  <a:pt x="0" y="646"/>
                </a:lnTo>
                <a:lnTo>
                  <a:pt x="490" y="4413"/>
                </a:lnTo>
                <a:lnTo>
                  <a:pt x="2766" y="7465"/>
                </a:lnTo>
                <a:lnTo>
                  <a:pt x="5268" y="5968"/>
                </a:lnTo>
                <a:lnTo>
                  <a:pt x="6411" y="3428"/>
                </a:lnTo>
                <a:lnTo>
                  <a:pt x="5395" y="1015"/>
                </a:lnTo>
                <a:lnTo>
                  <a:pt x="28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9013672" y="797813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20">
                <a:moveTo>
                  <a:pt x="2819" y="0"/>
                </a:moveTo>
                <a:lnTo>
                  <a:pt x="0" y="595"/>
                </a:lnTo>
                <a:lnTo>
                  <a:pt x="549" y="4190"/>
                </a:lnTo>
                <a:lnTo>
                  <a:pt x="2837" y="7215"/>
                </a:lnTo>
                <a:lnTo>
                  <a:pt x="5232" y="6096"/>
                </a:lnTo>
                <a:lnTo>
                  <a:pt x="6375" y="3556"/>
                </a:lnTo>
                <a:lnTo>
                  <a:pt x="4470" y="762"/>
                </a:lnTo>
                <a:lnTo>
                  <a:pt x="28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8752458" y="2555748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4191" y="0"/>
                </a:moveTo>
                <a:lnTo>
                  <a:pt x="1777" y="888"/>
                </a:lnTo>
                <a:lnTo>
                  <a:pt x="635" y="3428"/>
                </a:lnTo>
                <a:lnTo>
                  <a:pt x="0" y="5206"/>
                </a:lnTo>
                <a:lnTo>
                  <a:pt x="635" y="8381"/>
                </a:lnTo>
                <a:lnTo>
                  <a:pt x="3048" y="9525"/>
                </a:lnTo>
                <a:lnTo>
                  <a:pt x="4825" y="10159"/>
                </a:lnTo>
                <a:lnTo>
                  <a:pt x="8382" y="8762"/>
                </a:lnTo>
                <a:lnTo>
                  <a:pt x="9144" y="7112"/>
                </a:lnTo>
                <a:lnTo>
                  <a:pt x="10160" y="4571"/>
                </a:lnTo>
                <a:lnTo>
                  <a:pt x="8382" y="1777"/>
                </a:lnTo>
                <a:lnTo>
                  <a:pt x="6731" y="1015"/>
                </a:lnTo>
                <a:lnTo>
                  <a:pt x="41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8384206" y="2466213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19">
                <a:moveTo>
                  <a:pt x="2873" y="0"/>
                </a:moveTo>
                <a:lnTo>
                  <a:pt x="0" y="720"/>
                </a:lnTo>
                <a:lnTo>
                  <a:pt x="460" y="4524"/>
                </a:lnTo>
                <a:lnTo>
                  <a:pt x="2730" y="7590"/>
                </a:lnTo>
                <a:lnTo>
                  <a:pt x="5286" y="6095"/>
                </a:lnTo>
                <a:lnTo>
                  <a:pt x="6302" y="3556"/>
                </a:lnTo>
                <a:lnTo>
                  <a:pt x="5413" y="1143"/>
                </a:lnTo>
                <a:lnTo>
                  <a:pt x="28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8515669" y="1875282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19">
                <a:moveTo>
                  <a:pt x="2855" y="0"/>
                </a:moveTo>
                <a:lnTo>
                  <a:pt x="0" y="646"/>
                </a:lnTo>
                <a:lnTo>
                  <a:pt x="490" y="4413"/>
                </a:lnTo>
                <a:lnTo>
                  <a:pt x="2766" y="7465"/>
                </a:lnTo>
                <a:lnTo>
                  <a:pt x="5268" y="5968"/>
                </a:lnTo>
                <a:lnTo>
                  <a:pt x="6411" y="3428"/>
                </a:lnTo>
                <a:lnTo>
                  <a:pt x="4633" y="634"/>
                </a:lnTo>
                <a:lnTo>
                  <a:pt x="28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8169941" y="1935860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19">
                <a:moveTo>
                  <a:pt x="3524" y="0"/>
                </a:moveTo>
                <a:lnTo>
                  <a:pt x="381" y="244"/>
                </a:lnTo>
                <a:lnTo>
                  <a:pt x="0" y="4048"/>
                </a:lnTo>
                <a:lnTo>
                  <a:pt x="1666" y="7447"/>
                </a:lnTo>
                <a:lnTo>
                  <a:pt x="4667" y="6476"/>
                </a:lnTo>
                <a:lnTo>
                  <a:pt x="5810" y="3937"/>
                </a:lnTo>
                <a:lnTo>
                  <a:pt x="5683" y="1905"/>
                </a:lnTo>
                <a:lnTo>
                  <a:pt x="35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8467332" y="2101034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7913" y="0"/>
                </a:moveTo>
                <a:lnTo>
                  <a:pt x="2837" y="2704"/>
                </a:lnTo>
                <a:lnTo>
                  <a:pt x="0" y="7671"/>
                </a:lnTo>
                <a:lnTo>
                  <a:pt x="519" y="13769"/>
                </a:lnTo>
                <a:lnTo>
                  <a:pt x="3821" y="22151"/>
                </a:lnTo>
                <a:lnTo>
                  <a:pt x="15759" y="22278"/>
                </a:lnTo>
                <a:lnTo>
                  <a:pt x="19061" y="14785"/>
                </a:lnTo>
                <a:lnTo>
                  <a:pt x="21474" y="8816"/>
                </a:lnTo>
                <a:lnTo>
                  <a:pt x="19061" y="2847"/>
                </a:lnTo>
                <a:lnTo>
                  <a:pt x="14108" y="688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8230300" y="2504332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8163" y="0"/>
                </a:moveTo>
                <a:lnTo>
                  <a:pt x="2903" y="2615"/>
                </a:lnTo>
                <a:lnTo>
                  <a:pt x="0" y="7564"/>
                </a:lnTo>
                <a:lnTo>
                  <a:pt x="823" y="13823"/>
                </a:lnTo>
                <a:lnTo>
                  <a:pt x="4252" y="22205"/>
                </a:lnTo>
                <a:lnTo>
                  <a:pt x="16190" y="22332"/>
                </a:lnTo>
                <a:lnTo>
                  <a:pt x="19746" y="13950"/>
                </a:lnTo>
                <a:lnTo>
                  <a:pt x="21905" y="8870"/>
                </a:lnTo>
                <a:lnTo>
                  <a:pt x="19873" y="2012"/>
                </a:lnTo>
                <a:lnTo>
                  <a:pt x="14412" y="742"/>
                </a:lnTo>
                <a:lnTo>
                  <a:pt x="81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8561371" y="199498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8175" y="0"/>
                </a:moveTo>
                <a:lnTo>
                  <a:pt x="2968" y="2966"/>
                </a:lnTo>
                <a:lnTo>
                  <a:pt x="0" y="8195"/>
                </a:lnTo>
                <a:lnTo>
                  <a:pt x="460" y="14412"/>
                </a:lnTo>
                <a:lnTo>
                  <a:pt x="4292" y="19218"/>
                </a:lnTo>
                <a:lnTo>
                  <a:pt x="9778" y="20857"/>
                </a:lnTo>
                <a:lnTo>
                  <a:pt x="15337" y="19305"/>
                </a:lnTo>
                <a:lnTo>
                  <a:pt x="19383" y="14539"/>
                </a:lnTo>
                <a:lnTo>
                  <a:pt x="21796" y="8697"/>
                </a:lnTo>
                <a:lnTo>
                  <a:pt x="19383" y="2728"/>
                </a:lnTo>
                <a:lnTo>
                  <a:pt x="14430" y="569"/>
                </a:lnTo>
                <a:lnTo>
                  <a:pt x="81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9034291" y="1867261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8310" y="0"/>
                </a:moveTo>
                <a:lnTo>
                  <a:pt x="2964" y="2591"/>
                </a:lnTo>
                <a:lnTo>
                  <a:pt x="0" y="7516"/>
                </a:lnTo>
                <a:lnTo>
                  <a:pt x="488" y="13608"/>
                </a:lnTo>
                <a:lnTo>
                  <a:pt x="4617" y="19063"/>
                </a:lnTo>
                <a:lnTo>
                  <a:pt x="10283" y="20958"/>
                </a:lnTo>
                <a:lnTo>
                  <a:pt x="15972" y="19305"/>
                </a:lnTo>
                <a:lnTo>
                  <a:pt x="20173" y="14116"/>
                </a:lnTo>
                <a:lnTo>
                  <a:pt x="22459" y="9036"/>
                </a:lnTo>
                <a:lnTo>
                  <a:pt x="20046" y="3067"/>
                </a:lnTo>
                <a:lnTo>
                  <a:pt x="14966" y="908"/>
                </a:lnTo>
                <a:lnTo>
                  <a:pt x="83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8795670" y="342679"/>
            <a:ext cx="22225" cy="23495"/>
          </a:xfrm>
          <a:custGeom>
            <a:avLst/>
            <a:gdLst/>
            <a:ahLst/>
            <a:cxnLst/>
            <a:rect l="l" t="t" r="r" b="b"/>
            <a:pathLst>
              <a:path w="22225" h="23495">
                <a:moveTo>
                  <a:pt x="8318" y="0"/>
                </a:moveTo>
                <a:lnTo>
                  <a:pt x="3016" y="2712"/>
                </a:lnTo>
                <a:lnTo>
                  <a:pt x="0" y="7925"/>
                </a:lnTo>
                <a:lnTo>
                  <a:pt x="603" y="14698"/>
                </a:lnTo>
                <a:lnTo>
                  <a:pt x="4032" y="23080"/>
                </a:lnTo>
                <a:lnTo>
                  <a:pt x="15970" y="23207"/>
                </a:lnTo>
                <a:lnTo>
                  <a:pt x="19526" y="14825"/>
                </a:lnTo>
                <a:lnTo>
                  <a:pt x="22066" y="8856"/>
                </a:lnTo>
                <a:lnTo>
                  <a:pt x="19653" y="2887"/>
                </a:lnTo>
                <a:lnTo>
                  <a:pt x="14573" y="728"/>
                </a:lnTo>
                <a:lnTo>
                  <a:pt x="8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9078146" y="64605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59">
                <a:moveTo>
                  <a:pt x="7913" y="0"/>
                </a:moveTo>
                <a:lnTo>
                  <a:pt x="2861" y="2712"/>
                </a:lnTo>
                <a:lnTo>
                  <a:pt x="0" y="7687"/>
                </a:lnTo>
                <a:lnTo>
                  <a:pt x="448" y="13841"/>
                </a:lnTo>
                <a:lnTo>
                  <a:pt x="3877" y="22223"/>
                </a:lnTo>
                <a:lnTo>
                  <a:pt x="15815" y="22350"/>
                </a:lnTo>
                <a:lnTo>
                  <a:pt x="19371" y="13968"/>
                </a:lnTo>
                <a:lnTo>
                  <a:pt x="21530" y="8888"/>
                </a:lnTo>
                <a:lnTo>
                  <a:pt x="19117" y="2792"/>
                </a:lnTo>
                <a:lnTo>
                  <a:pt x="14037" y="633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7713531" y="2065401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7913" y="0"/>
                </a:moveTo>
                <a:lnTo>
                  <a:pt x="2861" y="2698"/>
                </a:lnTo>
                <a:lnTo>
                  <a:pt x="0" y="7635"/>
                </a:lnTo>
                <a:lnTo>
                  <a:pt x="448" y="13715"/>
                </a:lnTo>
                <a:lnTo>
                  <a:pt x="4351" y="18522"/>
                </a:lnTo>
                <a:lnTo>
                  <a:pt x="9862" y="20161"/>
                </a:lnTo>
                <a:lnTo>
                  <a:pt x="15396" y="18609"/>
                </a:lnTo>
                <a:lnTo>
                  <a:pt x="19371" y="13842"/>
                </a:lnTo>
                <a:lnTo>
                  <a:pt x="21530" y="8889"/>
                </a:lnTo>
                <a:lnTo>
                  <a:pt x="19117" y="2793"/>
                </a:lnTo>
                <a:lnTo>
                  <a:pt x="14037" y="634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7562119" y="1819298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7000" y="0"/>
                </a:moveTo>
                <a:lnTo>
                  <a:pt x="857" y="4675"/>
                </a:lnTo>
                <a:lnTo>
                  <a:pt x="0" y="13823"/>
                </a:lnTo>
                <a:lnTo>
                  <a:pt x="6000" y="19565"/>
                </a:lnTo>
                <a:lnTo>
                  <a:pt x="14287" y="19927"/>
                </a:lnTo>
                <a:lnTo>
                  <a:pt x="20288" y="12930"/>
                </a:lnTo>
                <a:lnTo>
                  <a:pt x="19430" y="5318"/>
                </a:lnTo>
                <a:lnTo>
                  <a:pt x="14097" y="611"/>
                </a:lnTo>
                <a:lnTo>
                  <a:pt x="70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4" name="object 19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644383" y="293750"/>
            <a:ext cx="1343160" cy="1603248"/>
          </a:xfrm>
          <a:prstGeom prst="rect">
            <a:avLst/>
          </a:prstGeom>
        </p:spPr>
      </p:pic>
      <p:sp>
        <p:nvSpPr>
          <p:cNvPr id="195" name="object 195"/>
          <p:cNvSpPr/>
          <p:nvPr/>
        </p:nvSpPr>
        <p:spPr>
          <a:xfrm>
            <a:off x="1432752" y="4889474"/>
            <a:ext cx="46355" cy="45085"/>
          </a:xfrm>
          <a:custGeom>
            <a:avLst/>
            <a:gdLst/>
            <a:ahLst/>
            <a:cxnLst/>
            <a:rect l="l" t="t" r="r" b="b"/>
            <a:pathLst>
              <a:path w="46355" h="45085">
                <a:moveTo>
                  <a:pt x="24699" y="0"/>
                </a:moveTo>
                <a:lnTo>
                  <a:pt x="11275" y="2707"/>
                </a:lnTo>
                <a:lnTo>
                  <a:pt x="2458" y="11998"/>
                </a:lnTo>
                <a:lnTo>
                  <a:pt x="0" y="24628"/>
                </a:lnTo>
                <a:lnTo>
                  <a:pt x="5649" y="37350"/>
                </a:lnTo>
                <a:lnTo>
                  <a:pt x="17567" y="44730"/>
                </a:lnTo>
                <a:lnTo>
                  <a:pt x="30509" y="44251"/>
                </a:lnTo>
                <a:lnTo>
                  <a:pt x="41118" y="37073"/>
                </a:lnTo>
                <a:lnTo>
                  <a:pt x="46035" y="24358"/>
                </a:lnTo>
                <a:lnTo>
                  <a:pt x="44880" y="15269"/>
                </a:lnTo>
                <a:lnTo>
                  <a:pt x="40511" y="7693"/>
                </a:lnTo>
                <a:lnTo>
                  <a:pt x="33569" y="2359"/>
                </a:lnTo>
                <a:lnTo>
                  <a:pt x="246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442144" y="4410379"/>
            <a:ext cx="46355" cy="45720"/>
          </a:xfrm>
          <a:custGeom>
            <a:avLst/>
            <a:gdLst/>
            <a:ahLst/>
            <a:cxnLst/>
            <a:rect l="l" t="t" r="r" b="b"/>
            <a:pathLst>
              <a:path w="46355" h="45720">
                <a:moveTo>
                  <a:pt x="24324" y="0"/>
                </a:moveTo>
                <a:lnTo>
                  <a:pt x="11025" y="3244"/>
                </a:lnTo>
                <a:lnTo>
                  <a:pt x="2416" y="12823"/>
                </a:lnTo>
                <a:lnTo>
                  <a:pt x="0" y="25560"/>
                </a:lnTo>
                <a:lnTo>
                  <a:pt x="5274" y="38277"/>
                </a:lnTo>
                <a:lnTo>
                  <a:pt x="17194" y="45509"/>
                </a:lnTo>
                <a:lnTo>
                  <a:pt x="30150" y="44716"/>
                </a:lnTo>
                <a:lnTo>
                  <a:pt x="40796" y="37227"/>
                </a:lnTo>
                <a:lnTo>
                  <a:pt x="45787" y="24371"/>
                </a:lnTo>
                <a:lnTo>
                  <a:pt x="44559" y="15275"/>
                </a:lnTo>
                <a:lnTo>
                  <a:pt x="40151" y="7694"/>
                </a:lnTo>
                <a:lnTo>
                  <a:pt x="33196" y="2359"/>
                </a:lnTo>
                <a:lnTo>
                  <a:pt x="243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367132" y="3725290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4">
                <a:moveTo>
                  <a:pt x="23811" y="0"/>
                </a:moveTo>
                <a:lnTo>
                  <a:pt x="10575" y="3107"/>
                </a:lnTo>
                <a:lnTo>
                  <a:pt x="2112" y="12287"/>
                </a:lnTo>
                <a:lnTo>
                  <a:pt x="0" y="24467"/>
                </a:lnTo>
                <a:lnTo>
                  <a:pt x="5816" y="36576"/>
                </a:lnTo>
                <a:lnTo>
                  <a:pt x="17180" y="43763"/>
                </a:lnTo>
                <a:lnTo>
                  <a:pt x="29749" y="43021"/>
                </a:lnTo>
                <a:lnTo>
                  <a:pt x="39984" y="35754"/>
                </a:lnTo>
                <a:lnTo>
                  <a:pt x="44347" y="23368"/>
                </a:lnTo>
                <a:lnTo>
                  <a:pt x="43160" y="14412"/>
                </a:lnTo>
                <a:lnTo>
                  <a:pt x="38851" y="7159"/>
                </a:lnTo>
                <a:lnTo>
                  <a:pt x="32156" y="2168"/>
                </a:lnTo>
                <a:lnTo>
                  <a:pt x="23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868345" y="4000131"/>
            <a:ext cx="46355" cy="45720"/>
          </a:xfrm>
          <a:custGeom>
            <a:avLst/>
            <a:gdLst/>
            <a:ahLst/>
            <a:cxnLst/>
            <a:rect l="l" t="t" r="r" b="b"/>
            <a:pathLst>
              <a:path w="46355" h="45720">
                <a:moveTo>
                  <a:pt x="24781" y="0"/>
                </a:moveTo>
                <a:lnTo>
                  <a:pt x="11007" y="3208"/>
                </a:lnTo>
                <a:lnTo>
                  <a:pt x="2248" y="12774"/>
                </a:lnTo>
                <a:lnTo>
                  <a:pt x="0" y="25519"/>
                </a:lnTo>
                <a:lnTo>
                  <a:pt x="5757" y="38265"/>
                </a:lnTo>
                <a:lnTo>
                  <a:pt x="17663" y="45502"/>
                </a:lnTo>
                <a:lnTo>
                  <a:pt x="30606" y="44708"/>
                </a:lnTo>
                <a:lnTo>
                  <a:pt x="41227" y="37216"/>
                </a:lnTo>
                <a:lnTo>
                  <a:pt x="46168" y="24358"/>
                </a:lnTo>
                <a:lnTo>
                  <a:pt x="44468" y="15234"/>
                </a:lnTo>
                <a:lnTo>
                  <a:pt x="39908" y="7645"/>
                </a:lnTo>
                <a:lnTo>
                  <a:pt x="33132" y="2323"/>
                </a:lnTo>
                <a:lnTo>
                  <a:pt x="247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487713" y="4555096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4">
                <a:moveTo>
                  <a:pt x="23817" y="0"/>
                </a:moveTo>
                <a:lnTo>
                  <a:pt x="10579" y="3088"/>
                </a:lnTo>
                <a:lnTo>
                  <a:pt x="2112" y="12258"/>
                </a:lnTo>
                <a:lnTo>
                  <a:pt x="0" y="24424"/>
                </a:lnTo>
                <a:lnTo>
                  <a:pt x="5821" y="36499"/>
                </a:lnTo>
                <a:lnTo>
                  <a:pt x="17077" y="43449"/>
                </a:lnTo>
                <a:lnTo>
                  <a:pt x="29432" y="42976"/>
                </a:lnTo>
                <a:lnTo>
                  <a:pt x="39627" y="35989"/>
                </a:lnTo>
                <a:lnTo>
                  <a:pt x="44403" y="23393"/>
                </a:lnTo>
                <a:lnTo>
                  <a:pt x="43185" y="14826"/>
                </a:lnTo>
                <a:lnTo>
                  <a:pt x="38858" y="7524"/>
                </a:lnTo>
                <a:lnTo>
                  <a:pt x="32157" y="2308"/>
                </a:lnTo>
                <a:lnTo>
                  <a:pt x="238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63139" y="3526028"/>
            <a:ext cx="46355" cy="45085"/>
          </a:xfrm>
          <a:custGeom>
            <a:avLst/>
            <a:gdLst/>
            <a:ahLst/>
            <a:cxnLst/>
            <a:rect l="l" t="t" r="r" b="b"/>
            <a:pathLst>
              <a:path w="46355" h="45085">
                <a:moveTo>
                  <a:pt x="24633" y="0"/>
                </a:moveTo>
                <a:lnTo>
                  <a:pt x="11244" y="3173"/>
                </a:lnTo>
                <a:lnTo>
                  <a:pt x="2446" y="12620"/>
                </a:lnTo>
                <a:lnTo>
                  <a:pt x="0" y="25092"/>
                </a:lnTo>
                <a:lnTo>
                  <a:pt x="5666" y="37338"/>
                </a:lnTo>
                <a:lnTo>
                  <a:pt x="17562" y="44723"/>
                </a:lnTo>
                <a:lnTo>
                  <a:pt x="30485" y="44227"/>
                </a:lnTo>
                <a:lnTo>
                  <a:pt x="41087" y="37016"/>
                </a:lnTo>
                <a:lnTo>
                  <a:pt x="46020" y="24257"/>
                </a:lnTo>
                <a:lnTo>
                  <a:pt x="44839" y="15091"/>
                </a:lnTo>
                <a:lnTo>
                  <a:pt x="40464" y="7318"/>
                </a:lnTo>
                <a:lnTo>
                  <a:pt x="33521" y="1950"/>
                </a:lnTo>
                <a:lnTo>
                  <a:pt x="246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778544" y="4723295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2340" y="0"/>
                </a:moveTo>
                <a:lnTo>
                  <a:pt x="0" y="1602"/>
                </a:lnTo>
                <a:lnTo>
                  <a:pt x="2018" y="5035"/>
                </a:lnTo>
                <a:lnTo>
                  <a:pt x="5496" y="7183"/>
                </a:lnTo>
                <a:lnTo>
                  <a:pt x="7534" y="4927"/>
                </a:lnTo>
                <a:lnTo>
                  <a:pt x="7712" y="2184"/>
                </a:lnTo>
                <a:lnTo>
                  <a:pt x="5083" y="177"/>
                </a:lnTo>
                <a:lnTo>
                  <a:pt x="23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032152" y="4706721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20">
                <a:moveTo>
                  <a:pt x="2490" y="0"/>
                </a:moveTo>
                <a:lnTo>
                  <a:pt x="0" y="1585"/>
                </a:lnTo>
                <a:lnTo>
                  <a:pt x="1701" y="4994"/>
                </a:lnTo>
                <a:lnTo>
                  <a:pt x="4867" y="7122"/>
                </a:lnTo>
                <a:lnTo>
                  <a:pt x="6770" y="4864"/>
                </a:lnTo>
                <a:lnTo>
                  <a:pt x="6948" y="2120"/>
                </a:lnTo>
                <a:lnTo>
                  <a:pt x="5233" y="177"/>
                </a:lnTo>
                <a:lnTo>
                  <a:pt x="24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013429" y="3333622"/>
            <a:ext cx="6985" cy="6985"/>
          </a:xfrm>
          <a:custGeom>
            <a:avLst/>
            <a:gdLst/>
            <a:ahLst/>
            <a:cxnLst/>
            <a:rect l="l" t="t" r="r" b="b"/>
            <a:pathLst>
              <a:path w="6984" h="6985">
                <a:moveTo>
                  <a:pt x="2481" y="0"/>
                </a:moveTo>
                <a:lnTo>
                  <a:pt x="0" y="1450"/>
                </a:lnTo>
                <a:lnTo>
                  <a:pt x="1715" y="4651"/>
                </a:lnTo>
                <a:lnTo>
                  <a:pt x="4880" y="6732"/>
                </a:lnTo>
                <a:lnTo>
                  <a:pt x="6749" y="4825"/>
                </a:lnTo>
                <a:lnTo>
                  <a:pt x="6926" y="2158"/>
                </a:lnTo>
                <a:lnTo>
                  <a:pt x="4310" y="126"/>
                </a:lnTo>
                <a:lnTo>
                  <a:pt x="24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058817" y="4013822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20">
                <a:moveTo>
                  <a:pt x="2483" y="0"/>
                </a:moveTo>
                <a:lnTo>
                  <a:pt x="0" y="1586"/>
                </a:lnTo>
                <a:lnTo>
                  <a:pt x="1703" y="4999"/>
                </a:lnTo>
                <a:lnTo>
                  <a:pt x="4867" y="7127"/>
                </a:lnTo>
                <a:lnTo>
                  <a:pt x="6763" y="4864"/>
                </a:lnTo>
                <a:lnTo>
                  <a:pt x="6941" y="2120"/>
                </a:lnTo>
                <a:lnTo>
                  <a:pt x="5226" y="177"/>
                </a:lnTo>
                <a:lnTo>
                  <a:pt x="248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354708" y="50777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2159" y="0"/>
                </a:moveTo>
                <a:lnTo>
                  <a:pt x="253" y="1711"/>
                </a:lnTo>
                <a:lnTo>
                  <a:pt x="127" y="4456"/>
                </a:lnTo>
                <a:lnTo>
                  <a:pt x="0" y="6286"/>
                </a:lnTo>
                <a:lnTo>
                  <a:pt x="1650" y="9150"/>
                </a:lnTo>
                <a:lnTo>
                  <a:pt x="6222" y="9447"/>
                </a:lnTo>
                <a:lnTo>
                  <a:pt x="9143" y="6880"/>
                </a:lnTo>
                <a:lnTo>
                  <a:pt x="9271" y="5050"/>
                </a:lnTo>
                <a:lnTo>
                  <a:pt x="9397" y="2306"/>
                </a:lnTo>
                <a:lnTo>
                  <a:pt x="6731" y="298"/>
                </a:lnTo>
                <a:lnTo>
                  <a:pt x="215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976107" y="5116600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20">
                <a:moveTo>
                  <a:pt x="2490" y="0"/>
                </a:moveTo>
                <a:lnTo>
                  <a:pt x="0" y="1589"/>
                </a:lnTo>
                <a:lnTo>
                  <a:pt x="1700" y="5001"/>
                </a:lnTo>
                <a:lnTo>
                  <a:pt x="4862" y="7131"/>
                </a:lnTo>
                <a:lnTo>
                  <a:pt x="6757" y="4871"/>
                </a:lnTo>
                <a:lnTo>
                  <a:pt x="6948" y="2125"/>
                </a:lnTo>
                <a:lnTo>
                  <a:pt x="5233" y="177"/>
                </a:lnTo>
                <a:lnTo>
                  <a:pt x="24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903088" y="4515484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20">
                <a:moveTo>
                  <a:pt x="2485" y="0"/>
                </a:moveTo>
                <a:lnTo>
                  <a:pt x="0" y="1585"/>
                </a:lnTo>
                <a:lnTo>
                  <a:pt x="1701" y="4994"/>
                </a:lnTo>
                <a:lnTo>
                  <a:pt x="4864" y="7122"/>
                </a:lnTo>
                <a:lnTo>
                  <a:pt x="6765" y="4864"/>
                </a:lnTo>
                <a:lnTo>
                  <a:pt x="6942" y="2120"/>
                </a:lnTo>
                <a:lnTo>
                  <a:pt x="4314" y="114"/>
                </a:lnTo>
                <a:lnTo>
                  <a:pt x="24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77555" y="4674933"/>
            <a:ext cx="11430" cy="12700"/>
          </a:xfrm>
          <a:custGeom>
            <a:avLst/>
            <a:gdLst/>
            <a:ahLst/>
            <a:cxnLst/>
            <a:rect l="l" t="t" r="r" b="b"/>
            <a:pathLst>
              <a:path w="11430" h="12700">
                <a:moveTo>
                  <a:pt x="1687" y="0"/>
                </a:moveTo>
                <a:lnTo>
                  <a:pt x="1271" y="6400"/>
                </a:lnTo>
                <a:lnTo>
                  <a:pt x="0" y="11836"/>
                </a:lnTo>
                <a:lnTo>
                  <a:pt x="9149" y="12433"/>
                </a:lnTo>
                <a:lnTo>
                  <a:pt x="10420" y="6997"/>
                </a:lnTo>
                <a:lnTo>
                  <a:pt x="10836" y="596"/>
                </a:lnTo>
                <a:lnTo>
                  <a:pt x="16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255511" y="4114012"/>
            <a:ext cx="10160" cy="12700"/>
          </a:xfrm>
          <a:custGeom>
            <a:avLst/>
            <a:gdLst/>
            <a:ahLst/>
            <a:cxnLst/>
            <a:rect l="l" t="t" r="r" b="b"/>
            <a:pathLst>
              <a:path w="10160" h="12700">
                <a:moveTo>
                  <a:pt x="774" y="0"/>
                </a:moveTo>
                <a:lnTo>
                  <a:pt x="0" y="11899"/>
                </a:lnTo>
                <a:lnTo>
                  <a:pt x="9143" y="12484"/>
                </a:lnTo>
                <a:lnTo>
                  <a:pt x="9499" y="6997"/>
                </a:lnTo>
                <a:lnTo>
                  <a:pt x="9918" y="596"/>
                </a:lnTo>
                <a:lnTo>
                  <a:pt x="7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97487" y="4687671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2866" y="0"/>
                </a:moveTo>
                <a:lnTo>
                  <a:pt x="0" y="1323"/>
                </a:lnTo>
                <a:lnTo>
                  <a:pt x="936" y="5045"/>
                </a:lnTo>
                <a:lnTo>
                  <a:pt x="3663" y="7675"/>
                </a:lnTo>
                <a:lnTo>
                  <a:pt x="6168" y="5727"/>
                </a:lnTo>
                <a:lnTo>
                  <a:pt x="6346" y="2984"/>
                </a:lnTo>
                <a:lnTo>
                  <a:pt x="5559" y="1092"/>
                </a:lnTo>
                <a:lnTo>
                  <a:pt x="28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1033970" y="3510534"/>
            <a:ext cx="12700" cy="14604"/>
          </a:xfrm>
          <a:custGeom>
            <a:avLst/>
            <a:gdLst/>
            <a:ahLst/>
            <a:cxnLst/>
            <a:rect l="l" t="t" r="r" b="b"/>
            <a:pathLst>
              <a:path w="12700" h="14604">
                <a:moveTo>
                  <a:pt x="3517" y="0"/>
                </a:moveTo>
                <a:lnTo>
                  <a:pt x="2247" y="5461"/>
                </a:lnTo>
                <a:lnTo>
                  <a:pt x="0" y="11684"/>
                </a:lnTo>
                <a:lnTo>
                  <a:pt x="9029" y="14097"/>
                </a:lnTo>
                <a:lnTo>
                  <a:pt x="11214" y="8763"/>
                </a:lnTo>
                <a:lnTo>
                  <a:pt x="12547" y="2413"/>
                </a:lnTo>
                <a:lnTo>
                  <a:pt x="35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237197" y="307276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4076" y="0"/>
                </a:moveTo>
                <a:lnTo>
                  <a:pt x="2120" y="1778"/>
                </a:lnTo>
                <a:lnTo>
                  <a:pt x="1092" y="3556"/>
                </a:lnTo>
                <a:lnTo>
                  <a:pt x="0" y="6223"/>
                </a:lnTo>
                <a:lnTo>
                  <a:pt x="1650" y="9017"/>
                </a:lnTo>
                <a:lnTo>
                  <a:pt x="4394" y="9271"/>
                </a:lnTo>
                <a:lnTo>
                  <a:pt x="6159" y="10287"/>
                </a:lnTo>
                <a:lnTo>
                  <a:pt x="9029" y="8636"/>
                </a:lnTo>
                <a:lnTo>
                  <a:pt x="10058" y="6858"/>
                </a:lnTo>
                <a:lnTo>
                  <a:pt x="10236" y="4064"/>
                </a:lnTo>
                <a:lnTo>
                  <a:pt x="9499" y="1270"/>
                </a:lnTo>
                <a:lnTo>
                  <a:pt x="6756" y="1143"/>
                </a:lnTo>
                <a:lnTo>
                  <a:pt x="40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15099" y="3540505"/>
            <a:ext cx="12700" cy="11430"/>
          </a:xfrm>
          <a:custGeom>
            <a:avLst/>
            <a:gdLst/>
            <a:ahLst/>
            <a:cxnLst/>
            <a:rect l="l" t="t" r="r" b="b"/>
            <a:pathLst>
              <a:path w="12700" h="11429">
                <a:moveTo>
                  <a:pt x="2425" y="0"/>
                </a:moveTo>
                <a:lnTo>
                  <a:pt x="0" y="9144"/>
                </a:lnTo>
                <a:lnTo>
                  <a:pt x="5486" y="10414"/>
                </a:lnTo>
                <a:lnTo>
                  <a:pt x="8166" y="11430"/>
                </a:lnTo>
                <a:lnTo>
                  <a:pt x="11036" y="9779"/>
                </a:lnTo>
                <a:lnTo>
                  <a:pt x="11214" y="7112"/>
                </a:lnTo>
                <a:lnTo>
                  <a:pt x="12242" y="5334"/>
                </a:lnTo>
                <a:lnTo>
                  <a:pt x="10591" y="2413"/>
                </a:lnTo>
                <a:lnTo>
                  <a:pt x="7912" y="1270"/>
                </a:lnTo>
                <a:lnTo>
                  <a:pt x="24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523497" y="3152901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19">
                <a:moveTo>
                  <a:pt x="2485" y="0"/>
                </a:moveTo>
                <a:lnTo>
                  <a:pt x="0" y="1575"/>
                </a:lnTo>
                <a:lnTo>
                  <a:pt x="1701" y="4984"/>
                </a:lnTo>
                <a:lnTo>
                  <a:pt x="4864" y="7108"/>
                </a:lnTo>
                <a:lnTo>
                  <a:pt x="6765" y="4825"/>
                </a:lnTo>
                <a:lnTo>
                  <a:pt x="6879" y="3048"/>
                </a:lnTo>
                <a:lnTo>
                  <a:pt x="5228" y="127"/>
                </a:lnTo>
                <a:lnTo>
                  <a:pt x="24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935075" y="4741379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20">
                <a:moveTo>
                  <a:pt x="10947" y="0"/>
                </a:moveTo>
                <a:lnTo>
                  <a:pt x="4922" y="1432"/>
                </a:lnTo>
                <a:lnTo>
                  <a:pt x="1041" y="5676"/>
                </a:lnTo>
                <a:lnTo>
                  <a:pt x="0" y="11312"/>
                </a:lnTo>
                <a:lnTo>
                  <a:pt x="2489" y="16916"/>
                </a:lnTo>
                <a:lnTo>
                  <a:pt x="7725" y="20127"/>
                </a:lnTo>
                <a:lnTo>
                  <a:pt x="13440" y="19923"/>
                </a:lnTo>
                <a:lnTo>
                  <a:pt x="18130" y="16894"/>
                </a:lnTo>
                <a:lnTo>
                  <a:pt x="20294" y="11633"/>
                </a:lnTo>
                <a:lnTo>
                  <a:pt x="20714" y="5232"/>
                </a:lnTo>
                <a:lnTo>
                  <a:pt x="16434" y="355"/>
                </a:lnTo>
                <a:lnTo>
                  <a:pt x="109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30931" y="4785639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20">
                <a:moveTo>
                  <a:pt x="10940" y="0"/>
                </a:moveTo>
                <a:lnTo>
                  <a:pt x="4920" y="1437"/>
                </a:lnTo>
                <a:lnTo>
                  <a:pt x="1041" y="5681"/>
                </a:lnTo>
                <a:lnTo>
                  <a:pt x="0" y="11313"/>
                </a:lnTo>
                <a:lnTo>
                  <a:pt x="2495" y="16916"/>
                </a:lnTo>
                <a:lnTo>
                  <a:pt x="7731" y="20112"/>
                </a:lnTo>
                <a:lnTo>
                  <a:pt x="13452" y="19808"/>
                </a:lnTo>
                <a:lnTo>
                  <a:pt x="18157" y="16509"/>
                </a:lnTo>
                <a:lnTo>
                  <a:pt x="20351" y="10718"/>
                </a:lnTo>
                <a:lnTo>
                  <a:pt x="20706" y="5232"/>
                </a:lnTo>
                <a:lnTo>
                  <a:pt x="16439" y="368"/>
                </a:lnTo>
                <a:lnTo>
                  <a:pt x="109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132052" y="3820921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89">
                <a:moveTo>
                  <a:pt x="11888" y="0"/>
                </a:moveTo>
                <a:lnTo>
                  <a:pt x="5332" y="1545"/>
                </a:lnTo>
                <a:lnTo>
                  <a:pt x="1162" y="6080"/>
                </a:lnTo>
                <a:lnTo>
                  <a:pt x="0" y="12019"/>
                </a:lnTo>
                <a:lnTo>
                  <a:pt x="2465" y="17779"/>
                </a:lnTo>
                <a:lnTo>
                  <a:pt x="8231" y="20986"/>
                </a:lnTo>
                <a:lnTo>
                  <a:pt x="14224" y="20669"/>
                </a:lnTo>
                <a:lnTo>
                  <a:pt x="19033" y="17351"/>
                </a:lnTo>
                <a:lnTo>
                  <a:pt x="21248" y="11556"/>
                </a:lnTo>
                <a:lnTo>
                  <a:pt x="21655" y="5206"/>
                </a:lnTo>
                <a:lnTo>
                  <a:pt x="17388" y="380"/>
                </a:lnTo>
                <a:lnTo>
                  <a:pt x="118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988602" y="4609795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5" h="21589">
                <a:moveTo>
                  <a:pt x="10988" y="0"/>
                </a:moveTo>
                <a:lnTo>
                  <a:pt x="4960" y="1575"/>
                </a:lnTo>
                <a:lnTo>
                  <a:pt x="1062" y="6134"/>
                </a:lnTo>
                <a:lnTo>
                  <a:pt x="0" y="12083"/>
                </a:lnTo>
                <a:lnTo>
                  <a:pt x="2479" y="17830"/>
                </a:lnTo>
                <a:lnTo>
                  <a:pt x="7716" y="21027"/>
                </a:lnTo>
                <a:lnTo>
                  <a:pt x="13436" y="20723"/>
                </a:lnTo>
                <a:lnTo>
                  <a:pt x="18142" y="17423"/>
                </a:lnTo>
                <a:lnTo>
                  <a:pt x="20336" y="11633"/>
                </a:lnTo>
                <a:lnTo>
                  <a:pt x="20755" y="5232"/>
                </a:lnTo>
                <a:lnTo>
                  <a:pt x="16475" y="355"/>
                </a:lnTo>
                <a:lnTo>
                  <a:pt x="109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391727" y="4331868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11876" y="0"/>
                </a:moveTo>
                <a:lnTo>
                  <a:pt x="5282" y="1395"/>
                </a:lnTo>
                <a:lnTo>
                  <a:pt x="1129" y="5621"/>
                </a:lnTo>
                <a:lnTo>
                  <a:pt x="0" y="11249"/>
                </a:lnTo>
                <a:lnTo>
                  <a:pt x="2478" y="16852"/>
                </a:lnTo>
                <a:lnTo>
                  <a:pt x="8219" y="20598"/>
                </a:lnTo>
                <a:lnTo>
                  <a:pt x="14210" y="20481"/>
                </a:lnTo>
                <a:lnTo>
                  <a:pt x="19034" y="17017"/>
                </a:lnTo>
                <a:lnTo>
                  <a:pt x="21274" y="10718"/>
                </a:lnTo>
                <a:lnTo>
                  <a:pt x="21655" y="5232"/>
                </a:lnTo>
                <a:lnTo>
                  <a:pt x="17337" y="355"/>
                </a:lnTo>
                <a:lnTo>
                  <a:pt x="118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821639" y="3314604"/>
            <a:ext cx="21590" cy="20955"/>
          </a:xfrm>
          <a:custGeom>
            <a:avLst/>
            <a:gdLst/>
            <a:ahLst/>
            <a:cxnLst/>
            <a:rect l="l" t="t" r="r" b="b"/>
            <a:pathLst>
              <a:path w="21590" h="20954">
                <a:moveTo>
                  <a:pt x="10941" y="0"/>
                </a:moveTo>
                <a:lnTo>
                  <a:pt x="3216" y="2412"/>
                </a:lnTo>
                <a:lnTo>
                  <a:pt x="0" y="11017"/>
                </a:lnTo>
                <a:lnTo>
                  <a:pt x="2980" y="17914"/>
                </a:lnTo>
                <a:lnTo>
                  <a:pt x="9598" y="20573"/>
                </a:lnTo>
                <a:lnTo>
                  <a:pt x="16677" y="18803"/>
                </a:lnTo>
                <a:lnTo>
                  <a:pt x="21043" y="12414"/>
                </a:lnTo>
                <a:lnTo>
                  <a:pt x="18455" y="3444"/>
                </a:lnTo>
                <a:lnTo>
                  <a:pt x="109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90855" y="4445141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20" h="20954">
                <a:moveTo>
                  <a:pt x="10826" y="0"/>
                </a:moveTo>
                <a:lnTo>
                  <a:pt x="3202" y="2432"/>
                </a:lnTo>
                <a:lnTo>
                  <a:pt x="0" y="11009"/>
                </a:lnTo>
                <a:lnTo>
                  <a:pt x="2966" y="17925"/>
                </a:lnTo>
                <a:lnTo>
                  <a:pt x="9483" y="20588"/>
                </a:lnTo>
                <a:lnTo>
                  <a:pt x="16291" y="18788"/>
                </a:lnTo>
                <a:lnTo>
                  <a:pt x="20129" y="12317"/>
                </a:lnTo>
                <a:lnTo>
                  <a:pt x="18070" y="3399"/>
                </a:lnTo>
                <a:lnTo>
                  <a:pt x="108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658571" y="2973832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353" y="0"/>
                </a:moveTo>
                <a:lnTo>
                  <a:pt x="5203" y="1476"/>
                </a:lnTo>
                <a:lnTo>
                  <a:pt x="1102" y="5810"/>
                </a:lnTo>
                <a:lnTo>
                  <a:pt x="0" y="11715"/>
                </a:lnTo>
                <a:lnTo>
                  <a:pt x="2844" y="17906"/>
                </a:lnTo>
                <a:lnTo>
                  <a:pt x="8080" y="21060"/>
                </a:lnTo>
                <a:lnTo>
                  <a:pt x="13801" y="20748"/>
                </a:lnTo>
                <a:lnTo>
                  <a:pt x="18506" y="17460"/>
                </a:lnTo>
                <a:lnTo>
                  <a:pt x="20700" y="11684"/>
                </a:lnTo>
                <a:lnTo>
                  <a:pt x="21119" y="5334"/>
                </a:lnTo>
                <a:lnTo>
                  <a:pt x="16839" y="381"/>
                </a:lnTo>
                <a:lnTo>
                  <a:pt x="113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029741" y="4093325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19" h="20954">
                <a:moveTo>
                  <a:pt x="10779" y="0"/>
                </a:moveTo>
                <a:lnTo>
                  <a:pt x="3166" y="2260"/>
                </a:lnTo>
                <a:lnTo>
                  <a:pt x="0" y="10323"/>
                </a:lnTo>
                <a:lnTo>
                  <a:pt x="2930" y="17748"/>
                </a:lnTo>
                <a:lnTo>
                  <a:pt x="9436" y="20583"/>
                </a:lnTo>
                <a:lnTo>
                  <a:pt x="16255" y="18615"/>
                </a:lnTo>
                <a:lnTo>
                  <a:pt x="20129" y="11631"/>
                </a:lnTo>
                <a:lnTo>
                  <a:pt x="18034" y="3227"/>
                </a:lnTo>
                <a:lnTo>
                  <a:pt x="107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601392" y="4247362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0988" y="0"/>
                </a:moveTo>
                <a:lnTo>
                  <a:pt x="4960" y="1573"/>
                </a:lnTo>
                <a:lnTo>
                  <a:pt x="1062" y="6127"/>
                </a:lnTo>
                <a:lnTo>
                  <a:pt x="0" y="12072"/>
                </a:lnTo>
                <a:lnTo>
                  <a:pt x="2479" y="17818"/>
                </a:lnTo>
                <a:lnTo>
                  <a:pt x="7716" y="21014"/>
                </a:lnTo>
                <a:lnTo>
                  <a:pt x="13438" y="20712"/>
                </a:lnTo>
                <a:lnTo>
                  <a:pt x="18147" y="17416"/>
                </a:lnTo>
                <a:lnTo>
                  <a:pt x="20348" y="11633"/>
                </a:lnTo>
                <a:lnTo>
                  <a:pt x="20755" y="5232"/>
                </a:lnTo>
                <a:lnTo>
                  <a:pt x="16487" y="355"/>
                </a:lnTo>
                <a:lnTo>
                  <a:pt x="109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321246" y="4293053"/>
            <a:ext cx="21590" cy="20955"/>
          </a:xfrm>
          <a:custGeom>
            <a:avLst/>
            <a:gdLst/>
            <a:ahLst/>
            <a:cxnLst/>
            <a:rect l="l" t="t" r="r" b="b"/>
            <a:pathLst>
              <a:path w="21589" h="20954">
                <a:moveTo>
                  <a:pt x="10798" y="0"/>
                </a:moveTo>
                <a:lnTo>
                  <a:pt x="3881" y="1960"/>
                </a:lnTo>
                <a:lnTo>
                  <a:pt x="0" y="8943"/>
                </a:lnTo>
                <a:lnTo>
                  <a:pt x="2109" y="17348"/>
                </a:lnTo>
                <a:lnTo>
                  <a:pt x="9464" y="20583"/>
                </a:lnTo>
                <a:lnTo>
                  <a:pt x="17348" y="18341"/>
                </a:lnTo>
                <a:lnTo>
                  <a:pt x="21043" y="10315"/>
                </a:lnTo>
                <a:lnTo>
                  <a:pt x="17577" y="2853"/>
                </a:lnTo>
                <a:lnTo>
                  <a:pt x="107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025976" y="3165855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19">
                <a:moveTo>
                  <a:pt x="10940" y="0"/>
                </a:moveTo>
                <a:lnTo>
                  <a:pt x="4920" y="1478"/>
                </a:lnTo>
                <a:lnTo>
                  <a:pt x="1041" y="5730"/>
                </a:lnTo>
                <a:lnTo>
                  <a:pt x="0" y="11340"/>
                </a:lnTo>
                <a:lnTo>
                  <a:pt x="2495" y="16891"/>
                </a:lnTo>
                <a:lnTo>
                  <a:pt x="7724" y="20117"/>
                </a:lnTo>
                <a:lnTo>
                  <a:pt x="13442" y="19843"/>
                </a:lnTo>
                <a:lnTo>
                  <a:pt x="18150" y="16569"/>
                </a:lnTo>
                <a:lnTo>
                  <a:pt x="20351" y="10794"/>
                </a:lnTo>
                <a:lnTo>
                  <a:pt x="20706" y="5206"/>
                </a:lnTo>
                <a:lnTo>
                  <a:pt x="16427" y="381"/>
                </a:lnTo>
                <a:lnTo>
                  <a:pt x="109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212457" y="4959083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4" h="20320">
                <a:moveTo>
                  <a:pt x="10947" y="0"/>
                </a:moveTo>
                <a:lnTo>
                  <a:pt x="4922" y="1437"/>
                </a:lnTo>
                <a:lnTo>
                  <a:pt x="1041" y="5681"/>
                </a:lnTo>
                <a:lnTo>
                  <a:pt x="0" y="11313"/>
                </a:lnTo>
                <a:lnTo>
                  <a:pt x="2489" y="16916"/>
                </a:lnTo>
                <a:lnTo>
                  <a:pt x="7726" y="20112"/>
                </a:lnTo>
                <a:lnTo>
                  <a:pt x="13448" y="19808"/>
                </a:lnTo>
                <a:lnTo>
                  <a:pt x="18157" y="16509"/>
                </a:lnTo>
                <a:lnTo>
                  <a:pt x="20358" y="10718"/>
                </a:lnTo>
                <a:lnTo>
                  <a:pt x="20714" y="5232"/>
                </a:lnTo>
                <a:lnTo>
                  <a:pt x="16434" y="368"/>
                </a:lnTo>
                <a:lnTo>
                  <a:pt x="109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368668" y="3396107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89" h="20320">
                <a:moveTo>
                  <a:pt x="11455" y="0"/>
                </a:moveTo>
                <a:lnTo>
                  <a:pt x="4920" y="1406"/>
                </a:lnTo>
                <a:lnTo>
                  <a:pt x="869" y="5635"/>
                </a:lnTo>
                <a:lnTo>
                  <a:pt x="0" y="11269"/>
                </a:lnTo>
                <a:lnTo>
                  <a:pt x="3009" y="16891"/>
                </a:lnTo>
                <a:lnTo>
                  <a:pt x="8246" y="20117"/>
                </a:lnTo>
                <a:lnTo>
                  <a:pt x="13966" y="19843"/>
                </a:lnTo>
                <a:lnTo>
                  <a:pt x="18672" y="16569"/>
                </a:lnTo>
                <a:lnTo>
                  <a:pt x="20865" y="10795"/>
                </a:lnTo>
                <a:lnTo>
                  <a:pt x="21221" y="5207"/>
                </a:lnTo>
                <a:lnTo>
                  <a:pt x="16954" y="381"/>
                </a:lnTo>
                <a:lnTo>
                  <a:pt x="114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0" y="4778044"/>
            <a:ext cx="8890" cy="19685"/>
          </a:xfrm>
          <a:custGeom>
            <a:avLst/>
            <a:gdLst/>
            <a:ahLst/>
            <a:cxnLst/>
            <a:rect l="l" t="t" r="r" b="b"/>
            <a:pathLst>
              <a:path w="8890" h="19685">
                <a:moveTo>
                  <a:pt x="0" y="0"/>
                </a:moveTo>
                <a:lnTo>
                  <a:pt x="0" y="19191"/>
                </a:lnTo>
                <a:lnTo>
                  <a:pt x="5210" y="17609"/>
                </a:lnTo>
                <a:lnTo>
                  <a:pt x="8553" y="9042"/>
                </a:lnTo>
                <a:lnTo>
                  <a:pt x="5185" y="2103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09111" y="3968229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89" h="20320">
                <a:moveTo>
                  <a:pt x="10556" y="0"/>
                </a:moveTo>
                <a:lnTo>
                  <a:pt x="4548" y="1431"/>
                </a:lnTo>
                <a:lnTo>
                  <a:pt x="769" y="5678"/>
                </a:lnTo>
                <a:lnTo>
                  <a:pt x="0" y="11328"/>
                </a:lnTo>
                <a:lnTo>
                  <a:pt x="3021" y="16967"/>
                </a:lnTo>
                <a:lnTo>
                  <a:pt x="8255" y="20163"/>
                </a:lnTo>
                <a:lnTo>
                  <a:pt x="13975" y="19859"/>
                </a:lnTo>
                <a:lnTo>
                  <a:pt x="18684" y="16560"/>
                </a:lnTo>
                <a:lnTo>
                  <a:pt x="20885" y="10769"/>
                </a:lnTo>
                <a:lnTo>
                  <a:pt x="21241" y="5283"/>
                </a:lnTo>
                <a:lnTo>
                  <a:pt x="16961" y="419"/>
                </a:lnTo>
                <a:lnTo>
                  <a:pt x="1055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638113" y="4291152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0996" y="0"/>
                </a:moveTo>
                <a:lnTo>
                  <a:pt x="4960" y="1573"/>
                </a:lnTo>
                <a:lnTo>
                  <a:pt x="1059" y="6127"/>
                </a:lnTo>
                <a:lnTo>
                  <a:pt x="0" y="12072"/>
                </a:lnTo>
                <a:lnTo>
                  <a:pt x="2487" y="17818"/>
                </a:lnTo>
                <a:lnTo>
                  <a:pt x="7716" y="21021"/>
                </a:lnTo>
                <a:lnTo>
                  <a:pt x="13434" y="20721"/>
                </a:lnTo>
                <a:lnTo>
                  <a:pt x="18142" y="17423"/>
                </a:lnTo>
                <a:lnTo>
                  <a:pt x="20343" y="11633"/>
                </a:lnTo>
                <a:lnTo>
                  <a:pt x="20762" y="5232"/>
                </a:lnTo>
                <a:lnTo>
                  <a:pt x="16482" y="355"/>
                </a:lnTo>
                <a:lnTo>
                  <a:pt x="109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536419" y="3776345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16538" y="0"/>
                </a:moveTo>
                <a:lnTo>
                  <a:pt x="10988" y="507"/>
                </a:lnTo>
                <a:lnTo>
                  <a:pt x="4960" y="1557"/>
                </a:lnTo>
                <a:lnTo>
                  <a:pt x="1062" y="5857"/>
                </a:lnTo>
                <a:lnTo>
                  <a:pt x="0" y="11705"/>
                </a:lnTo>
                <a:lnTo>
                  <a:pt x="2479" y="17398"/>
                </a:lnTo>
                <a:lnTo>
                  <a:pt x="7889" y="20625"/>
                </a:lnTo>
                <a:lnTo>
                  <a:pt x="13940" y="20351"/>
                </a:lnTo>
                <a:lnTo>
                  <a:pt x="18969" y="17077"/>
                </a:lnTo>
                <a:lnTo>
                  <a:pt x="21313" y="11302"/>
                </a:lnTo>
                <a:lnTo>
                  <a:pt x="21669" y="5841"/>
                </a:lnTo>
                <a:lnTo>
                  <a:pt x="165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555910" y="4043235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0992" y="0"/>
                </a:moveTo>
                <a:lnTo>
                  <a:pt x="4937" y="1430"/>
                </a:lnTo>
                <a:lnTo>
                  <a:pt x="1043" y="5670"/>
                </a:lnTo>
                <a:lnTo>
                  <a:pt x="0" y="11301"/>
                </a:lnTo>
                <a:lnTo>
                  <a:pt x="2496" y="16903"/>
                </a:lnTo>
                <a:lnTo>
                  <a:pt x="7905" y="20115"/>
                </a:lnTo>
                <a:lnTo>
                  <a:pt x="13954" y="19834"/>
                </a:lnTo>
                <a:lnTo>
                  <a:pt x="18980" y="16557"/>
                </a:lnTo>
                <a:lnTo>
                  <a:pt x="21317" y="10782"/>
                </a:lnTo>
                <a:lnTo>
                  <a:pt x="21673" y="5295"/>
                </a:lnTo>
                <a:lnTo>
                  <a:pt x="17405" y="419"/>
                </a:lnTo>
                <a:lnTo>
                  <a:pt x="109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4" name="object 23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60577" y="4266666"/>
            <a:ext cx="88747" cy="88760"/>
          </a:xfrm>
          <a:prstGeom prst="rect">
            <a:avLst/>
          </a:prstGeom>
        </p:spPr>
      </p:pic>
      <p:pic>
        <p:nvPicPr>
          <p:cNvPr id="235" name="object 23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22608" y="4192041"/>
            <a:ext cx="88745" cy="88747"/>
          </a:xfrm>
          <a:prstGeom prst="rect">
            <a:avLst/>
          </a:prstGeom>
        </p:spPr>
      </p:pic>
      <p:pic>
        <p:nvPicPr>
          <p:cNvPr id="236" name="object 23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07555" y="3099435"/>
            <a:ext cx="88747" cy="88772"/>
          </a:xfrm>
          <a:prstGeom prst="rect">
            <a:avLst/>
          </a:prstGeom>
        </p:spPr>
      </p:pic>
      <p:pic>
        <p:nvPicPr>
          <p:cNvPr id="237" name="object 23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63447" y="3621913"/>
            <a:ext cx="88747" cy="87884"/>
          </a:xfrm>
          <a:prstGeom prst="rect">
            <a:avLst/>
          </a:prstGeom>
        </p:spPr>
      </p:pic>
      <p:sp>
        <p:nvSpPr>
          <p:cNvPr id="238" name="object 238"/>
          <p:cNvSpPr/>
          <p:nvPr/>
        </p:nvSpPr>
        <p:spPr>
          <a:xfrm>
            <a:off x="2421858" y="3377977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26348" y="0"/>
                </a:moveTo>
                <a:lnTo>
                  <a:pt x="17176" y="603"/>
                </a:lnTo>
                <a:lnTo>
                  <a:pt x="5349" y="7449"/>
                </a:lnTo>
                <a:lnTo>
                  <a:pt x="0" y="19081"/>
                </a:lnTo>
                <a:lnTo>
                  <a:pt x="1746" y="31857"/>
                </a:lnTo>
                <a:lnTo>
                  <a:pt x="11207" y="42132"/>
                </a:lnTo>
                <a:lnTo>
                  <a:pt x="24812" y="45255"/>
                </a:lnTo>
                <a:lnTo>
                  <a:pt x="36893" y="40639"/>
                </a:lnTo>
                <a:lnTo>
                  <a:pt x="44640" y="30452"/>
                </a:lnTo>
                <a:lnTo>
                  <a:pt x="45243" y="16859"/>
                </a:lnTo>
                <a:lnTo>
                  <a:pt x="41215" y="8604"/>
                </a:lnTo>
                <a:lnTo>
                  <a:pt x="34639" y="2825"/>
                </a:lnTo>
                <a:lnTo>
                  <a:pt x="263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2277364" y="2921285"/>
            <a:ext cx="45085" cy="46355"/>
          </a:xfrm>
          <a:custGeom>
            <a:avLst/>
            <a:gdLst/>
            <a:ahLst/>
            <a:cxnLst/>
            <a:rect l="l" t="t" r="r" b="b"/>
            <a:pathLst>
              <a:path w="45085" h="46355">
                <a:moveTo>
                  <a:pt x="25808" y="0"/>
                </a:moveTo>
                <a:lnTo>
                  <a:pt x="16636" y="603"/>
                </a:lnTo>
                <a:lnTo>
                  <a:pt x="5080" y="7927"/>
                </a:lnTo>
                <a:lnTo>
                  <a:pt x="0" y="19764"/>
                </a:lnTo>
                <a:lnTo>
                  <a:pt x="1777" y="32625"/>
                </a:lnTo>
                <a:lnTo>
                  <a:pt x="10794" y="43021"/>
                </a:lnTo>
                <a:lnTo>
                  <a:pt x="24433" y="46059"/>
                </a:lnTo>
                <a:lnTo>
                  <a:pt x="36464" y="41132"/>
                </a:lnTo>
                <a:lnTo>
                  <a:pt x="44138" y="30608"/>
                </a:lnTo>
                <a:lnTo>
                  <a:pt x="44703" y="16859"/>
                </a:lnTo>
                <a:lnTo>
                  <a:pt x="40675" y="8604"/>
                </a:lnTo>
                <a:lnTo>
                  <a:pt x="34099" y="2825"/>
                </a:lnTo>
                <a:lnTo>
                  <a:pt x="258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038998" y="2617454"/>
            <a:ext cx="43815" cy="44450"/>
          </a:xfrm>
          <a:custGeom>
            <a:avLst/>
            <a:gdLst/>
            <a:ahLst/>
            <a:cxnLst/>
            <a:rect l="l" t="t" r="r" b="b"/>
            <a:pathLst>
              <a:path w="43815" h="44450">
                <a:moveTo>
                  <a:pt x="25222" y="0"/>
                </a:moveTo>
                <a:lnTo>
                  <a:pt x="16625" y="650"/>
                </a:lnTo>
                <a:lnTo>
                  <a:pt x="5075" y="7816"/>
                </a:lnTo>
                <a:lnTo>
                  <a:pt x="0" y="19208"/>
                </a:lnTo>
                <a:lnTo>
                  <a:pt x="1904" y="31386"/>
                </a:lnTo>
                <a:lnTo>
                  <a:pt x="11291" y="40909"/>
                </a:lnTo>
                <a:lnTo>
                  <a:pt x="24360" y="44130"/>
                </a:lnTo>
                <a:lnTo>
                  <a:pt x="36028" y="39433"/>
                </a:lnTo>
                <a:lnTo>
                  <a:pt x="43395" y="29283"/>
                </a:lnTo>
                <a:lnTo>
                  <a:pt x="43562" y="16144"/>
                </a:lnTo>
                <a:lnTo>
                  <a:pt x="39573" y="8080"/>
                </a:lnTo>
                <a:lnTo>
                  <a:pt x="33166" y="2587"/>
                </a:lnTo>
                <a:lnTo>
                  <a:pt x="252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602136" y="2716829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19" h="46355">
                <a:moveTo>
                  <a:pt x="25911" y="0"/>
                </a:moveTo>
                <a:lnTo>
                  <a:pt x="17240" y="462"/>
                </a:lnTo>
                <a:lnTo>
                  <a:pt x="5238" y="7927"/>
                </a:lnTo>
                <a:lnTo>
                  <a:pt x="0" y="19798"/>
                </a:lnTo>
                <a:lnTo>
                  <a:pt x="1952" y="32573"/>
                </a:lnTo>
                <a:lnTo>
                  <a:pt x="11525" y="42753"/>
                </a:lnTo>
                <a:lnTo>
                  <a:pt x="25090" y="45809"/>
                </a:lnTo>
                <a:lnTo>
                  <a:pt x="37083" y="40911"/>
                </a:lnTo>
                <a:lnTo>
                  <a:pt x="44743" y="30394"/>
                </a:lnTo>
                <a:lnTo>
                  <a:pt x="45307" y="16591"/>
                </a:lnTo>
                <a:lnTo>
                  <a:pt x="40778" y="8552"/>
                </a:lnTo>
                <a:lnTo>
                  <a:pt x="34035" y="2859"/>
                </a:lnTo>
                <a:lnTo>
                  <a:pt x="259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419320" y="3364775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5269" y="0"/>
                </a:moveTo>
                <a:lnTo>
                  <a:pt x="16668" y="470"/>
                </a:lnTo>
                <a:lnTo>
                  <a:pt x="5083" y="7637"/>
                </a:lnTo>
                <a:lnTo>
                  <a:pt x="0" y="19044"/>
                </a:lnTo>
                <a:lnTo>
                  <a:pt x="1916" y="31259"/>
                </a:lnTo>
                <a:lnTo>
                  <a:pt x="11334" y="40856"/>
                </a:lnTo>
                <a:lnTo>
                  <a:pt x="24179" y="43791"/>
                </a:lnTo>
                <a:lnTo>
                  <a:pt x="35702" y="39379"/>
                </a:lnTo>
                <a:lnTo>
                  <a:pt x="43106" y="29515"/>
                </a:lnTo>
                <a:lnTo>
                  <a:pt x="43592" y="16091"/>
                </a:lnTo>
                <a:lnTo>
                  <a:pt x="39707" y="8346"/>
                </a:lnTo>
                <a:lnTo>
                  <a:pt x="33273" y="2803"/>
                </a:lnTo>
                <a:lnTo>
                  <a:pt x="252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687604" y="2525557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25992" y="0"/>
                </a:moveTo>
                <a:lnTo>
                  <a:pt x="16940" y="980"/>
                </a:lnTo>
                <a:lnTo>
                  <a:pt x="5295" y="8306"/>
                </a:lnTo>
                <a:lnTo>
                  <a:pt x="0" y="20062"/>
                </a:lnTo>
                <a:lnTo>
                  <a:pt x="1679" y="32627"/>
                </a:lnTo>
                <a:lnTo>
                  <a:pt x="10958" y="42382"/>
                </a:lnTo>
                <a:lnTo>
                  <a:pt x="24593" y="45577"/>
                </a:lnTo>
                <a:lnTo>
                  <a:pt x="36679" y="40985"/>
                </a:lnTo>
                <a:lnTo>
                  <a:pt x="44416" y="30773"/>
                </a:lnTo>
                <a:lnTo>
                  <a:pt x="45007" y="17109"/>
                </a:lnTo>
                <a:lnTo>
                  <a:pt x="40934" y="8802"/>
                </a:lnTo>
                <a:lnTo>
                  <a:pt x="34293" y="2853"/>
                </a:lnTo>
                <a:lnTo>
                  <a:pt x="259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1743259" y="3437509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4387" y="0"/>
                </a:moveTo>
                <a:lnTo>
                  <a:pt x="1720" y="635"/>
                </a:lnTo>
                <a:lnTo>
                  <a:pt x="0" y="2915"/>
                </a:lnTo>
                <a:lnTo>
                  <a:pt x="3006" y="5540"/>
                </a:lnTo>
                <a:lnTo>
                  <a:pt x="6988" y="6475"/>
                </a:lnTo>
                <a:lnTo>
                  <a:pt x="8197" y="3683"/>
                </a:lnTo>
                <a:lnTo>
                  <a:pt x="7562" y="1016"/>
                </a:lnTo>
                <a:lnTo>
                  <a:pt x="43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1978197" y="3340353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4526" y="0"/>
                </a:moveTo>
                <a:lnTo>
                  <a:pt x="1859" y="762"/>
                </a:lnTo>
                <a:lnTo>
                  <a:pt x="0" y="3061"/>
                </a:lnTo>
                <a:lnTo>
                  <a:pt x="2700" y="5730"/>
                </a:lnTo>
                <a:lnTo>
                  <a:pt x="6377" y="6709"/>
                </a:lnTo>
                <a:lnTo>
                  <a:pt x="7447" y="3937"/>
                </a:lnTo>
                <a:lnTo>
                  <a:pt x="6685" y="1270"/>
                </a:lnTo>
                <a:lnTo>
                  <a:pt x="45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520019" y="2046223"/>
            <a:ext cx="7620" cy="6350"/>
          </a:xfrm>
          <a:custGeom>
            <a:avLst/>
            <a:gdLst/>
            <a:ahLst/>
            <a:cxnLst/>
            <a:rect l="l" t="t" r="r" b="b"/>
            <a:pathLst>
              <a:path w="7619" h="6350">
                <a:moveTo>
                  <a:pt x="3599" y="0"/>
                </a:moveTo>
                <a:lnTo>
                  <a:pt x="1821" y="381"/>
                </a:lnTo>
                <a:lnTo>
                  <a:pt x="0" y="2575"/>
                </a:lnTo>
                <a:lnTo>
                  <a:pt x="2678" y="5079"/>
                </a:lnTo>
                <a:lnTo>
                  <a:pt x="6357" y="6060"/>
                </a:lnTo>
                <a:lnTo>
                  <a:pt x="7536" y="3682"/>
                </a:lnTo>
                <a:lnTo>
                  <a:pt x="6774" y="1015"/>
                </a:lnTo>
                <a:lnTo>
                  <a:pt x="35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781220" y="2675635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4526" y="0"/>
                </a:moveTo>
                <a:lnTo>
                  <a:pt x="1859" y="634"/>
                </a:lnTo>
                <a:lnTo>
                  <a:pt x="0" y="2936"/>
                </a:lnTo>
                <a:lnTo>
                  <a:pt x="2700" y="5619"/>
                </a:lnTo>
                <a:lnTo>
                  <a:pt x="6377" y="6635"/>
                </a:lnTo>
                <a:lnTo>
                  <a:pt x="7447" y="3937"/>
                </a:lnTo>
                <a:lnTo>
                  <a:pt x="6685" y="1269"/>
                </a:lnTo>
                <a:lnTo>
                  <a:pt x="45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2402967" y="3587877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60" h="10160">
                <a:moveTo>
                  <a:pt x="5714" y="0"/>
                </a:moveTo>
                <a:lnTo>
                  <a:pt x="1269" y="1270"/>
                </a:lnTo>
                <a:lnTo>
                  <a:pt x="0" y="3429"/>
                </a:lnTo>
                <a:lnTo>
                  <a:pt x="634" y="6096"/>
                </a:lnTo>
                <a:lnTo>
                  <a:pt x="1143" y="7874"/>
                </a:lnTo>
                <a:lnTo>
                  <a:pt x="3682" y="10033"/>
                </a:lnTo>
                <a:lnTo>
                  <a:pt x="6350" y="9398"/>
                </a:lnTo>
                <a:lnTo>
                  <a:pt x="8127" y="8890"/>
                </a:lnTo>
                <a:lnTo>
                  <a:pt x="10032" y="5588"/>
                </a:lnTo>
                <a:lnTo>
                  <a:pt x="9525" y="3810"/>
                </a:lnTo>
                <a:lnTo>
                  <a:pt x="8889" y="1143"/>
                </a:lnTo>
                <a:lnTo>
                  <a:pt x="57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2056556" y="3746500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4526" y="0"/>
                </a:moveTo>
                <a:lnTo>
                  <a:pt x="1859" y="762"/>
                </a:lnTo>
                <a:lnTo>
                  <a:pt x="0" y="3063"/>
                </a:lnTo>
                <a:lnTo>
                  <a:pt x="2700" y="5746"/>
                </a:lnTo>
                <a:lnTo>
                  <a:pt x="6377" y="6762"/>
                </a:lnTo>
                <a:lnTo>
                  <a:pt x="7447" y="4063"/>
                </a:lnTo>
                <a:lnTo>
                  <a:pt x="6812" y="1396"/>
                </a:lnTo>
                <a:lnTo>
                  <a:pt x="45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794555" y="3200907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3637" y="0"/>
                </a:moveTo>
                <a:lnTo>
                  <a:pt x="1859" y="508"/>
                </a:lnTo>
                <a:lnTo>
                  <a:pt x="0" y="2807"/>
                </a:lnTo>
                <a:lnTo>
                  <a:pt x="2700" y="5476"/>
                </a:lnTo>
                <a:lnTo>
                  <a:pt x="6377" y="6455"/>
                </a:lnTo>
                <a:lnTo>
                  <a:pt x="7447" y="3683"/>
                </a:lnTo>
                <a:lnTo>
                  <a:pt x="6812" y="1016"/>
                </a:lnTo>
                <a:lnTo>
                  <a:pt x="36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064971" y="3615054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4">
                <a:moveTo>
                  <a:pt x="8864" y="0"/>
                </a:moveTo>
                <a:lnTo>
                  <a:pt x="0" y="2413"/>
                </a:lnTo>
                <a:lnTo>
                  <a:pt x="1663" y="8509"/>
                </a:lnTo>
                <a:lnTo>
                  <a:pt x="2197" y="14097"/>
                </a:lnTo>
                <a:lnTo>
                  <a:pt x="11061" y="11684"/>
                </a:lnTo>
                <a:lnTo>
                  <a:pt x="10515" y="6223"/>
                </a:lnTo>
                <a:lnTo>
                  <a:pt x="88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052741" y="3027045"/>
            <a:ext cx="12065" cy="13970"/>
          </a:xfrm>
          <a:custGeom>
            <a:avLst/>
            <a:gdLst/>
            <a:ahLst/>
            <a:cxnLst/>
            <a:rect l="l" t="t" r="r" b="b"/>
            <a:pathLst>
              <a:path w="12065" h="13969">
                <a:moveTo>
                  <a:pt x="8864" y="0"/>
                </a:moveTo>
                <a:lnTo>
                  <a:pt x="0" y="2286"/>
                </a:lnTo>
                <a:lnTo>
                  <a:pt x="3086" y="13843"/>
                </a:lnTo>
                <a:lnTo>
                  <a:pt x="11937" y="11430"/>
                </a:lnTo>
                <a:lnTo>
                  <a:pt x="10515" y="6223"/>
                </a:lnTo>
                <a:lnTo>
                  <a:pt x="88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560292" y="3462401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2315" y="0"/>
                </a:moveTo>
                <a:lnTo>
                  <a:pt x="0" y="2103"/>
                </a:lnTo>
                <a:lnTo>
                  <a:pt x="2077" y="5302"/>
                </a:lnTo>
                <a:lnTo>
                  <a:pt x="5512" y="6929"/>
                </a:lnTo>
                <a:lnTo>
                  <a:pt x="7268" y="4318"/>
                </a:lnTo>
                <a:lnTo>
                  <a:pt x="6633" y="1650"/>
                </a:lnTo>
                <a:lnTo>
                  <a:pt x="5236" y="126"/>
                </a:lnTo>
                <a:lnTo>
                  <a:pt x="23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599057" y="2206625"/>
            <a:ext cx="10160" cy="13335"/>
          </a:xfrm>
          <a:custGeom>
            <a:avLst/>
            <a:gdLst/>
            <a:ahLst/>
            <a:cxnLst/>
            <a:rect l="l" t="t" r="r" b="b"/>
            <a:pathLst>
              <a:path w="10159" h="13335">
                <a:moveTo>
                  <a:pt x="9398" y="0"/>
                </a:moveTo>
                <a:lnTo>
                  <a:pt x="0" y="635"/>
                </a:lnTo>
                <a:lnTo>
                  <a:pt x="508" y="6223"/>
                </a:lnTo>
                <a:lnTo>
                  <a:pt x="381" y="12826"/>
                </a:lnTo>
                <a:lnTo>
                  <a:pt x="9779" y="12318"/>
                </a:lnTo>
                <a:lnTo>
                  <a:pt x="10159" y="6476"/>
                </a:lnTo>
                <a:lnTo>
                  <a:pt x="9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702703" y="2047494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7429" y="0"/>
                </a:moveTo>
                <a:lnTo>
                  <a:pt x="4775" y="762"/>
                </a:lnTo>
                <a:lnTo>
                  <a:pt x="1879" y="635"/>
                </a:lnTo>
                <a:lnTo>
                  <a:pt x="584" y="2793"/>
                </a:lnTo>
                <a:lnTo>
                  <a:pt x="177" y="4825"/>
                </a:lnTo>
                <a:lnTo>
                  <a:pt x="0" y="7747"/>
                </a:lnTo>
                <a:lnTo>
                  <a:pt x="2476" y="9906"/>
                </a:lnTo>
                <a:lnTo>
                  <a:pt x="5130" y="9143"/>
                </a:lnTo>
                <a:lnTo>
                  <a:pt x="7150" y="9651"/>
                </a:lnTo>
                <a:lnTo>
                  <a:pt x="9321" y="7112"/>
                </a:lnTo>
                <a:lnTo>
                  <a:pt x="9740" y="5080"/>
                </a:lnTo>
                <a:lnTo>
                  <a:pt x="9029" y="2412"/>
                </a:lnTo>
                <a:lnTo>
                  <a:pt x="7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116241" y="2401951"/>
            <a:ext cx="11430" cy="10160"/>
          </a:xfrm>
          <a:custGeom>
            <a:avLst/>
            <a:gdLst/>
            <a:ahLst/>
            <a:cxnLst/>
            <a:rect l="l" t="t" r="r" b="b"/>
            <a:pathLst>
              <a:path w="11430" h="10160">
                <a:moveTo>
                  <a:pt x="5600" y="0"/>
                </a:moveTo>
                <a:lnTo>
                  <a:pt x="0" y="507"/>
                </a:lnTo>
                <a:lnTo>
                  <a:pt x="596" y="9906"/>
                </a:lnTo>
                <a:lnTo>
                  <a:pt x="6210" y="9271"/>
                </a:lnTo>
                <a:lnTo>
                  <a:pt x="9093" y="9525"/>
                </a:lnTo>
                <a:lnTo>
                  <a:pt x="11277" y="6985"/>
                </a:lnTo>
                <a:lnTo>
                  <a:pt x="10566" y="4318"/>
                </a:lnTo>
                <a:lnTo>
                  <a:pt x="10985" y="2286"/>
                </a:lnTo>
                <a:lnTo>
                  <a:pt x="8496" y="126"/>
                </a:lnTo>
                <a:lnTo>
                  <a:pt x="56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998064" y="2031873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4498" y="0"/>
                </a:moveTo>
                <a:lnTo>
                  <a:pt x="1844" y="762"/>
                </a:lnTo>
                <a:lnTo>
                  <a:pt x="0" y="3061"/>
                </a:lnTo>
                <a:lnTo>
                  <a:pt x="2708" y="5730"/>
                </a:lnTo>
                <a:lnTo>
                  <a:pt x="6388" y="6709"/>
                </a:lnTo>
                <a:lnTo>
                  <a:pt x="7458" y="3937"/>
                </a:lnTo>
                <a:lnTo>
                  <a:pt x="6988" y="2158"/>
                </a:lnTo>
                <a:lnTo>
                  <a:pt x="44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1899650" y="3400933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2842" y="0"/>
                </a:moveTo>
                <a:lnTo>
                  <a:pt x="7508" y="1397"/>
                </a:lnTo>
                <a:lnTo>
                  <a:pt x="2307" y="4708"/>
                </a:lnTo>
                <a:lnTo>
                  <a:pt x="0" y="9985"/>
                </a:lnTo>
                <a:lnTo>
                  <a:pt x="811" y="15666"/>
                </a:lnTo>
                <a:lnTo>
                  <a:pt x="4968" y="20193"/>
                </a:lnTo>
                <a:lnTo>
                  <a:pt x="10957" y="21506"/>
                </a:lnTo>
                <a:lnTo>
                  <a:pt x="16303" y="19462"/>
                </a:lnTo>
                <a:lnTo>
                  <a:pt x="19792" y="15085"/>
                </a:lnTo>
                <a:lnTo>
                  <a:pt x="20208" y="9398"/>
                </a:lnTo>
                <a:lnTo>
                  <a:pt x="18430" y="3175"/>
                </a:lnTo>
                <a:lnTo>
                  <a:pt x="12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1962642" y="3863340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2969" y="0"/>
                </a:moveTo>
                <a:lnTo>
                  <a:pt x="7889" y="2413"/>
                </a:lnTo>
                <a:lnTo>
                  <a:pt x="2510" y="5690"/>
                </a:lnTo>
                <a:lnTo>
                  <a:pt x="0" y="10995"/>
                </a:lnTo>
                <a:lnTo>
                  <a:pt x="799" y="16675"/>
                </a:lnTo>
                <a:lnTo>
                  <a:pt x="5349" y="21082"/>
                </a:lnTo>
                <a:lnTo>
                  <a:pt x="11332" y="22435"/>
                </a:lnTo>
                <a:lnTo>
                  <a:pt x="16637" y="20318"/>
                </a:lnTo>
                <a:lnTo>
                  <a:pt x="20012" y="15693"/>
                </a:lnTo>
                <a:lnTo>
                  <a:pt x="20208" y="9525"/>
                </a:lnTo>
                <a:lnTo>
                  <a:pt x="18811" y="4191"/>
                </a:lnTo>
                <a:lnTo>
                  <a:pt x="129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152245" y="3700779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2865" y="0"/>
                </a:moveTo>
                <a:lnTo>
                  <a:pt x="7556" y="1397"/>
                </a:lnTo>
                <a:lnTo>
                  <a:pt x="2313" y="4706"/>
                </a:lnTo>
                <a:lnTo>
                  <a:pt x="0" y="9969"/>
                </a:lnTo>
                <a:lnTo>
                  <a:pt x="819" y="15613"/>
                </a:lnTo>
                <a:lnTo>
                  <a:pt x="4978" y="20066"/>
                </a:lnTo>
                <a:lnTo>
                  <a:pt x="10960" y="21439"/>
                </a:lnTo>
                <a:lnTo>
                  <a:pt x="16279" y="19335"/>
                </a:lnTo>
                <a:lnTo>
                  <a:pt x="19682" y="14708"/>
                </a:lnTo>
                <a:lnTo>
                  <a:pt x="19913" y="8509"/>
                </a:lnTo>
                <a:lnTo>
                  <a:pt x="18491" y="3175"/>
                </a:lnTo>
                <a:lnTo>
                  <a:pt x="128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844121" y="2786379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13535" y="0"/>
                </a:moveTo>
                <a:lnTo>
                  <a:pt x="8213" y="1396"/>
                </a:lnTo>
                <a:lnTo>
                  <a:pt x="2494" y="4992"/>
                </a:lnTo>
                <a:lnTo>
                  <a:pt x="0" y="10636"/>
                </a:lnTo>
                <a:lnTo>
                  <a:pt x="805" y="16613"/>
                </a:lnTo>
                <a:lnTo>
                  <a:pt x="4987" y="21208"/>
                </a:lnTo>
                <a:lnTo>
                  <a:pt x="11483" y="22435"/>
                </a:lnTo>
                <a:lnTo>
                  <a:pt x="17065" y="20256"/>
                </a:lnTo>
                <a:lnTo>
                  <a:pt x="20561" y="15601"/>
                </a:lnTo>
                <a:lnTo>
                  <a:pt x="20799" y="9397"/>
                </a:lnTo>
                <a:lnTo>
                  <a:pt x="19148" y="3301"/>
                </a:lnTo>
                <a:lnTo>
                  <a:pt x="135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1908301" y="3259073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2699" y="0"/>
                </a:moveTo>
                <a:lnTo>
                  <a:pt x="7492" y="1524"/>
                </a:lnTo>
                <a:lnTo>
                  <a:pt x="2258" y="4901"/>
                </a:lnTo>
                <a:lnTo>
                  <a:pt x="0" y="10445"/>
                </a:lnTo>
                <a:lnTo>
                  <a:pt x="885" y="16418"/>
                </a:lnTo>
                <a:lnTo>
                  <a:pt x="5079" y="21081"/>
                </a:lnTo>
                <a:lnTo>
                  <a:pt x="11064" y="22437"/>
                </a:lnTo>
                <a:lnTo>
                  <a:pt x="16382" y="20304"/>
                </a:lnTo>
                <a:lnTo>
                  <a:pt x="19796" y="15670"/>
                </a:lnTo>
                <a:lnTo>
                  <a:pt x="20065" y="9525"/>
                </a:lnTo>
                <a:lnTo>
                  <a:pt x="18414" y="3301"/>
                </a:lnTo>
                <a:lnTo>
                  <a:pt x="126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2200878" y="286626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3620" y="0"/>
                </a:moveTo>
                <a:lnTo>
                  <a:pt x="8286" y="1524"/>
                </a:lnTo>
                <a:lnTo>
                  <a:pt x="2571" y="4909"/>
                </a:lnTo>
                <a:lnTo>
                  <a:pt x="0" y="10223"/>
                </a:lnTo>
                <a:lnTo>
                  <a:pt x="714" y="15918"/>
                </a:lnTo>
                <a:lnTo>
                  <a:pt x="4857" y="20447"/>
                </a:lnTo>
                <a:lnTo>
                  <a:pt x="11499" y="22173"/>
                </a:lnTo>
                <a:lnTo>
                  <a:pt x="17129" y="20161"/>
                </a:lnTo>
                <a:lnTo>
                  <a:pt x="20591" y="15339"/>
                </a:lnTo>
                <a:lnTo>
                  <a:pt x="20732" y="8636"/>
                </a:lnTo>
                <a:lnTo>
                  <a:pt x="19208" y="3301"/>
                </a:lnTo>
                <a:lnTo>
                  <a:pt x="1362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335277" y="2087419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19">
                <a:moveTo>
                  <a:pt x="6889" y="0"/>
                </a:moveTo>
                <a:lnTo>
                  <a:pt x="337" y="4764"/>
                </a:lnTo>
                <a:lnTo>
                  <a:pt x="0" y="13922"/>
                </a:lnTo>
                <a:lnTo>
                  <a:pt x="5087" y="19534"/>
                </a:lnTo>
                <a:lnTo>
                  <a:pt x="12223" y="19954"/>
                </a:lnTo>
                <a:lnTo>
                  <a:pt x="18359" y="15994"/>
                </a:lnTo>
                <a:lnTo>
                  <a:pt x="20446" y="8461"/>
                </a:lnTo>
                <a:lnTo>
                  <a:pt x="15109" y="831"/>
                </a:lnTo>
                <a:lnTo>
                  <a:pt x="688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1100518" y="3360499"/>
            <a:ext cx="19685" cy="20320"/>
          </a:xfrm>
          <a:custGeom>
            <a:avLst/>
            <a:gdLst/>
            <a:ahLst/>
            <a:cxnLst/>
            <a:rect l="l" t="t" r="r" b="b"/>
            <a:pathLst>
              <a:path w="19684" h="20320">
                <a:moveTo>
                  <a:pt x="6716" y="0"/>
                </a:moveTo>
                <a:lnTo>
                  <a:pt x="277" y="4736"/>
                </a:lnTo>
                <a:lnTo>
                  <a:pt x="0" y="13890"/>
                </a:lnTo>
                <a:lnTo>
                  <a:pt x="5024" y="19506"/>
                </a:lnTo>
                <a:lnTo>
                  <a:pt x="12050" y="19954"/>
                </a:lnTo>
                <a:lnTo>
                  <a:pt x="17921" y="16069"/>
                </a:lnTo>
                <a:lnTo>
                  <a:pt x="19481" y="8683"/>
                </a:lnTo>
                <a:lnTo>
                  <a:pt x="14667" y="906"/>
                </a:lnTo>
                <a:lnTo>
                  <a:pt x="67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1070971" y="1815464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13176" y="0"/>
                </a:moveTo>
                <a:lnTo>
                  <a:pt x="7854" y="1397"/>
                </a:lnTo>
                <a:lnTo>
                  <a:pt x="2492" y="4758"/>
                </a:lnTo>
                <a:lnTo>
                  <a:pt x="0" y="10191"/>
                </a:lnTo>
                <a:lnTo>
                  <a:pt x="850" y="16148"/>
                </a:lnTo>
                <a:lnTo>
                  <a:pt x="5518" y="21082"/>
                </a:lnTo>
                <a:lnTo>
                  <a:pt x="11500" y="22381"/>
                </a:lnTo>
                <a:lnTo>
                  <a:pt x="16819" y="20240"/>
                </a:lnTo>
                <a:lnTo>
                  <a:pt x="20221" y="15599"/>
                </a:lnTo>
                <a:lnTo>
                  <a:pt x="20453" y="9398"/>
                </a:lnTo>
                <a:lnTo>
                  <a:pt x="18789" y="3301"/>
                </a:lnTo>
                <a:lnTo>
                  <a:pt x="131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1781936" y="2758249"/>
            <a:ext cx="19685" cy="20320"/>
          </a:xfrm>
          <a:custGeom>
            <a:avLst/>
            <a:gdLst/>
            <a:ahLst/>
            <a:cxnLst/>
            <a:rect l="l" t="t" r="r" b="b"/>
            <a:pathLst>
              <a:path w="19685" h="20319">
                <a:moveTo>
                  <a:pt x="6921" y="0"/>
                </a:moveTo>
                <a:lnTo>
                  <a:pt x="412" y="4599"/>
                </a:lnTo>
                <a:lnTo>
                  <a:pt x="0" y="13271"/>
                </a:lnTo>
                <a:lnTo>
                  <a:pt x="5163" y="19369"/>
                </a:lnTo>
                <a:lnTo>
                  <a:pt x="12255" y="19954"/>
                </a:lnTo>
                <a:lnTo>
                  <a:pt x="18109" y="15896"/>
                </a:lnTo>
                <a:lnTo>
                  <a:pt x="19557" y="8064"/>
                </a:lnTo>
                <a:lnTo>
                  <a:pt x="14858" y="734"/>
                </a:lnTo>
                <a:lnTo>
                  <a:pt x="692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1425321" y="3039998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2826" y="0"/>
                </a:moveTo>
                <a:lnTo>
                  <a:pt x="7492" y="1524"/>
                </a:lnTo>
                <a:lnTo>
                  <a:pt x="2258" y="4901"/>
                </a:lnTo>
                <a:lnTo>
                  <a:pt x="0" y="10445"/>
                </a:lnTo>
                <a:lnTo>
                  <a:pt x="885" y="16418"/>
                </a:lnTo>
                <a:lnTo>
                  <a:pt x="5079" y="21081"/>
                </a:lnTo>
                <a:lnTo>
                  <a:pt x="11064" y="22437"/>
                </a:lnTo>
                <a:lnTo>
                  <a:pt x="16382" y="20304"/>
                </a:lnTo>
                <a:lnTo>
                  <a:pt x="19796" y="15670"/>
                </a:lnTo>
                <a:lnTo>
                  <a:pt x="20065" y="9525"/>
                </a:lnTo>
                <a:lnTo>
                  <a:pt x="18415" y="3301"/>
                </a:lnTo>
                <a:lnTo>
                  <a:pt x="128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1174559" y="3174634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19">
                <a:moveTo>
                  <a:pt x="7366" y="0"/>
                </a:moveTo>
                <a:lnTo>
                  <a:pt x="1443" y="4085"/>
                </a:lnTo>
                <a:lnTo>
                  <a:pt x="0" y="11922"/>
                </a:lnTo>
                <a:lnTo>
                  <a:pt x="4699" y="19248"/>
                </a:lnTo>
                <a:lnTo>
                  <a:pt x="12704" y="19954"/>
                </a:lnTo>
                <a:lnTo>
                  <a:pt x="19450" y="15279"/>
                </a:lnTo>
                <a:lnTo>
                  <a:pt x="20370" y="6461"/>
                </a:lnTo>
                <a:lnTo>
                  <a:pt x="14698" y="509"/>
                </a:lnTo>
                <a:lnTo>
                  <a:pt x="7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1480423" y="1879600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2842" y="0"/>
                </a:moveTo>
                <a:lnTo>
                  <a:pt x="7508" y="1397"/>
                </a:lnTo>
                <a:lnTo>
                  <a:pt x="2307" y="4708"/>
                </a:lnTo>
                <a:lnTo>
                  <a:pt x="0" y="9985"/>
                </a:lnTo>
                <a:lnTo>
                  <a:pt x="811" y="15666"/>
                </a:lnTo>
                <a:lnTo>
                  <a:pt x="4968" y="20193"/>
                </a:lnTo>
                <a:lnTo>
                  <a:pt x="10953" y="21492"/>
                </a:lnTo>
                <a:lnTo>
                  <a:pt x="16271" y="19351"/>
                </a:lnTo>
                <a:lnTo>
                  <a:pt x="19684" y="14710"/>
                </a:lnTo>
                <a:lnTo>
                  <a:pt x="19954" y="8509"/>
                </a:lnTo>
                <a:lnTo>
                  <a:pt x="18430" y="3301"/>
                </a:lnTo>
                <a:lnTo>
                  <a:pt x="12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1285097" y="3838828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2842" y="0"/>
                </a:moveTo>
                <a:lnTo>
                  <a:pt x="7508" y="1524"/>
                </a:lnTo>
                <a:lnTo>
                  <a:pt x="2307" y="4762"/>
                </a:lnTo>
                <a:lnTo>
                  <a:pt x="0" y="10001"/>
                </a:lnTo>
                <a:lnTo>
                  <a:pt x="811" y="15668"/>
                </a:lnTo>
                <a:lnTo>
                  <a:pt x="4968" y="20193"/>
                </a:lnTo>
                <a:lnTo>
                  <a:pt x="10953" y="21548"/>
                </a:lnTo>
                <a:lnTo>
                  <a:pt x="16271" y="19415"/>
                </a:lnTo>
                <a:lnTo>
                  <a:pt x="19684" y="14781"/>
                </a:lnTo>
                <a:lnTo>
                  <a:pt x="19954" y="8636"/>
                </a:lnTo>
                <a:lnTo>
                  <a:pt x="18430" y="3302"/>
                </a:lnTo>
                <a:lnTo>
                  <a:pt x="12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931570" y="2308351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5" h="21589">
                <a:moveTo>
                  <a:pt x="13538" y="0"/>
                </a:moveTo>
                <a:lnTo>
                  <a:pt x="8229" y="1397"/>
                </a:lnTo>
                <a:lnTo>
                  <a:pt x="2481" y="4851"/>
                </a:lnTo>
                <a:lnTo>
                  <a:pt x="0" y="10175"/>
                </a:lnTo>
                <a:lnTo>
                  <a:pt x="985" y="15809"/>
                </a:lnTo>
                <a:lnTo>
                  <a:pt x="5638" y="20193"/>
                </a:lnTo>
                <a:lnTo>
                  <a:pt x="11622" y="21492"/>
                </a:lnTo>
                <a:lnTo>
                  <a:pt x="16944" y="19351"/>
                </a:lnTo>
                <a:lnTo>
                  <a:pt x="20347" y="14710"/>
                </a:lnTo>
                <a:lnTo>
                  <a:pt x="20573" y="8509"/>
                </a:lnTo>
                <a:lnTo>
                  <a:pt x="19151" y="3175"/>
                </a:lnTo>
                <a:lnTo>
                  <a:pt x="135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1013625" y="3740403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20">
                <a:moveTo>
                  <a:pt x="7875" y="0"/>
                </a:moveTo>
                <a:lnTo>
                  <a:pt x="1948" y="3877"/>
                </a:lnTo>
                <a:lnTo>
                  <a:pt x="0" y="11303"/>
                </a:lnTo>
                <a:lnTo>
                  <a:pt x="4952" y="19093"/>
                </a:lnTo>
                <a:lnTo>
                  <a:pt x="13209" y="19907"/>
                </a:lnTo>
                <a:lnTo>
                  <a:pt x="19954" y="15053"/>
                </a:lnTo>
                <a:lnTo>
                  <a:pt x="20370" y="5842"/>
                </a:lnTo>
                <a:lnTo>
                  <a:pt x="14957" y="408"/>
                </a:lnTo>
                <a:lnTo>
                  <a:pt x="78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869153" y="2933445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5" h="21589">
                <a:moveTo>
                  <a:pt x="13649" y="0"/>
                </a:moveTo>
                <a:lnTo>
                  <a:pt x="7451" y="1651"/>
                </a:lnTo>
                <a:lnTo>
                  <a:pt x="2217" y="4958"/>
                </a:lnTo>
                <a:lnTo>
                  <a:pt x="0" y="10207"/>
                </a:lnTo>
                <a:lnTo>
                  <a:pt x="1083" y="15813"/>
                </a:lnTo>
                <a:lnTo>
                  <a:pt x="5749" y="20193"/>
                </a:lnTo>
                <a:lnTo>
                  <a:pt x="11732" y="21548"/>
                </a:lnTo>
                <a:lnTo>
                  <a:pt x="17051" y="19415"/>
                </a:lnTo>
                <a:lnTo>
                  <a:pt x="20453" y="14781"/>
                </a:lnTo>
                <a:lnTo>
                  <a:pt x="20685" y="8636"/>
                </a:lnTo>
                <a:lnTo>
                  <a:pt x="19262" y="3302"/>
                </a:lnTo>
                <a:lnTo>
                  <a:pt x="136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1474152" y="3069717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2763" y="0"/>
                </a:moveTo>
                <a:lnTo>
                  <a:pt x="7429" y="1396"/>
                </a:lnTo>
                <a:lnTo>
                  <a:pt x="2214" y="4847"/>
                </a:lnTo>
                <a:lnTo>
                  <a:pt x="0" y="10429"/>
                </a:lnTo>
                <a:lnTo>
                  <a:pt x="928" y="16416"/>
                </a:lnTo>
                <a:lnTo>
                  <a:pt x="5143" y="21081"/>
                </a:lnTo>
                <a:lnTo>
                  <a:pt x="11126" y="22437"/>
                </a:lnTo>
                <a:lnTo>
                  <a:pt x="16430" y="20304"/>
                </a:lnTo>
                <a:lnTo>
                  <a:pt x="19806" y="15670"/>
                </a:lnTo>
                <a:lnTo>
                  <a:pt x="20002" y="9525"/>
                </a:lnTo>
                <a:lnTo>
                  <a:pt x="18351" y="3301"/>
                </a:lnTo>
                <a:lnTo>
                  <a:pt x="127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1212651" y="261442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12771" y="0"/>
                </a:moveTo>
                <a:lnTo>
                  <a:pt x="7691" y="2285"/>
                </a:lnTo>
                <a:lnTo>
                  <a:pt x="2317" y="5222"/>
                </a:lnTo>
                <a:lnTo>
                  <a:pt x="0" y="10540"/>
                </a:lnTo>
                <a:lnTo>
                  <a:pt x="870" y="16430"/>
                </a:lnTo>
                <a:lnTo>
                  <a:pt x="5062" y="21081"/>
                </a:lnTo>
                <a:lnTo>
                  <a:pt x="11212" y="22342"/>
                </a:lnTo>
                <a:lnTo>
                  <a:pt x="16851" y="20113"/>
                </a:lnTo>
                <a:lnTo>
                  <a:pt x="20560" y="15384"/>
                </a:lnTo>
                <a:lnTo>
                  <a:pt x="20924" y="9143"/>
                </a:lnTo>
                <a:lnTo>
                  <a:pt x="19502" y="3936"/>
                </a:lnTo>
                <a:lnTo>
                  <a:pt x="127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1316608" y="2861055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3843" y="0"/>
                </a:moveTo>
                <a:lnTo>
                  <a:pt x="7620" y="1650"/>
                </a:lnTo>
                <a:lnTo>
                  <a:pt x="2345" y="4962"/>
                </a:lnTo>
                <a:lnTo>
                  <a:pt x="0" y="10239"/>
                </a:lnTo>
                <a:lnTo>
                  <a:pt x="797" y="15920"/>
                </a:lnTo>
                <a:lnTo>
                  <a:pt x="4953" y="20446"/>
                </a:lnTo>
                <a:lnTo>
                  <a:pt x="11148" y="21707"/>
                </a:lnTo>
                <a:lnTo>
                  <a:pt x="16795" y="19478"/>
                </a:lnTo>
                <a:lnTo>
                  <a:pt x="20490" y="14749"/>
                </a:lnTo>
                <a:lnTo>
                  <a:pt x="20828" y="8508"/>
                </a:lnTo>
                <a:lnTo>
                  <a:pt x="19431" y="3301"/>
                </a:lnTo>
                <a:lnTo>
                  <a:pt x="138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8" name="object 27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876679" y="2901060"/>
            <a:ext cx="85851" cy="85851"/>
          </a:xfrm>
          <a:prstGeom prst="rect">
            <a:avLst/>
          </a:prstGeom>
        </p:spPr>
      </p:pic>
      <p:sp>
        <p:nvSpPr>
          <p:cNvPr id="279" name="object 279"/>
          <p:cNvSpPr/>
          <p:nvPr/>
        </p:nvSpPr>
        <p:spPr>
          <a:xfrm>
            <a:off x="964615" y="3130804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59" h="86360">
                <a:moveTo>
                  <a:pt x="58793" y="53778"/>
                </a:moveTo>
                <a:lnTo>
                  <a:pt x="17741" y="53778"/>
                </a:lnTo>
                <a:lnTo>
                  <a:pt x="33950" y="59102"/>
                </a:lnTo>
                <a:lnTo>
                  <a:pt x="46877" y="70117"/>
                </a:lnTo>
                <a:lnTo>
                  <a:pt x="54775" y="85978"/>
                </a:lnTo>
                <a:lnTo>
                  <a:pt x="53700" y="68294"/>
                </a:lnTo>
                <a:lnTo>
                  <a:pt x="58793" y="53778"/>
                </a:lnTo>
                <a:close/>
              </a:path>
              <a:path w="86359" h="86360">
                <a:moveTo>
                  <a:pt x="31775" y="0"/>
                </a:moveTo>
                <a:lnTo>
                  <a:pt x="32871" y="17825"/>
                </a:lnTo>
                <a:lnTo>
                  <a:pt x="27251" y="34115"/>
                </a:lnTo>
                <a:lnTo>
                  <a:pt x="15948" y="47095"/>
                </a:lnTo>
                <a:lnTo>
                  <a:pt x="0" y="54990"/>
                </a:lnTo>
                <a:lnTo>
                  <a:pt x="17741" y="53778"/>
                </a:lnTo>
                <a:lnTo>
                  <a:pt x="58793" y="53778"/>
                </a:lnTo>
                <a:lnTo>
                  <a:pt x="59304" y="52324"/>
                </a:lnTo>
                <a:lnTo>
                  <a:pt x="70425" y="39687"/>
                </a:lnTo>
                <a:lnTo>
                  <a:pt x="83888" y="33004"/>
                </a:lnTo>
                <a:lnTo>
                  <a:pt x="68631" y="33004"/>
                </a:lnTo>
                <a:lnTo>
                  <a:pt x="52604" y="27336"/>
                </a:lnTo>
                <a:lnTo>
                  <a:pt x="39695" y="16001"/>
                </a:lnTo>
                <a:lnTo>
                  <a:pt x="31775" y="0"/>
                </a:lnTo>
                <a:close/>
              </a:path>
              <a:path w="86359" h="86360">
                <a:moveTo>
                  <a:pt x="85902" y="32003"/>
                </a:moveTo>
                <a:lnTo>
                  <a:pt x="68631" y="33004"/>
                </a:lnTo>
                <a:lnTo>
                  <a:pt x="83888" y="33004"/>
                </a:lnTo>
                <a:lnTo>
                  <a:pt x="85902" y="32003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0" name="object 28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89393" y="2037079"/>
            <a:ext cx="85902" cy="85851"/>
          </a:xfrm>
          <a:prstGeom prst="rect">
            <a:avLst/>
          </a:prstGeom>
        </p:spPr>
      </p:pic>
      <p:pic>
        <p:nvPicPr>
          <p:cNvPr id="281" name="object 28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388363" y="2385441"/>
            <a:ext cx="85979" cy="84962"/>
          </a:xfrm>
          <a:prstGeom prst="rect">
            <a:avLst/>
          </a:prstGeom>
        </p:spPr>
      </p:pic>
      <p:sp>
        <p:nvSpPr>
          <p:cNvPr id="282" name="object 282"/>
          <p:cNvSpPr/>
          <p:nvPr/>
        </p:nvSpPr>
        <p:spPr>
          <a:xfrm>
            <a:off x="1147089" y="3129914"/>
            <a:ext cx="357505" cy="501015"/>
          </a:xfrm>
          <a:custGeom>
            <a:avLst/>
            <a:gdLst/>
            <a:ahLst/>
            <a:cxnLst/>
            <a:rect l="l" t="t" r="r" b="b"/>
            <a:pathLst>
              <a:path w="357505" h="501014">
                <a:moveTo>
                  <a:pt x="0" y="0"/>
                </a:moveTo>
                <a:lnTo>
                  <a:pt x="76092" y="112322"/>
                </a:lnTo>
                <a:lnTo>
                  <a:pt x="149432" y="218662"/>
                </a:lnTo>
                <a:lnTo>
                  <a:pt x="247828" y="360131"/>
                </a:lnTo>
                <a:lnTo>
                  <a:pt x="289409" y="419012"/>
                </a:lnTo>
                <a:lnTo>
                  <a:pt x="298376" y="434371"/>
                </a:lnTo>
                <a:lnTo>
                  <a:pt x="306034" y="450445"/>
                </a:lnTo>
                <a:lnTo>
                  <a:pt x="312394" y="467233"/>
                </a:lnTo>
                <a:lnTo>
                  <a:pt x="314426" y="475361"/>
                </a:lnTo>
                <a:lnTo>
                  <a:pt x="317982" y="482727"/>
                </a:lnTo>
                <a:lnTo>
                  <a:pt x="322427" y="490093"/>
                </a:lnTo>
                <a:lnTo>
                  <a:pt x="327253" y="497205"/>
                </a:lnTo>
                <a:lnTo>
                  <a:pt x="335635" y="500888"/>
                </a:lnTo>
                <a:lnTo>
                  <a:pt x="344398" y="499618"/>
                </a:lnTo>
                <a:lnTo>
                  <a:pt x="351820" y="495133"/>
                </a:lnTo>
                <a:lnTo>
                  <a:pt x="356241" y="487267"/>
                </a:lnTo>
                <a:lnTo>
                  <a:pt x="357471" y="477829"/>
                </a:lnTo>
                <a:lnTo>
                  <a:pt x="355320" y="468630"/>
                </a:lnTo>
                <a:lnTo>
                  <a:pt x="350270" y="460672"/>
                </a:lnTo>
                <a:lnTo>
                  <a:pt x="343874" y="453834"/>
                </a:lnTo>
                <a:lnTo>
                  <a:pt x="336693" y="447663"/>
                </a:lnTo>
                <a:lnTo>
                  <a:pt x="329285" y="441706"/>
                </a:lnTo>
                <a:lnTo>
                  <a:pt x="321977" y="435371"/>
                </a:lnTo>
                <a:lnTo>
                  <a:pt x="315490" y="428275"/>
                </a:lnTo>
                <a:lnTo>
                  <a:pt x="310693" y="420274"/>
                </a:lnTo>
                <a:lnTo>
                  <a:pt x="308457" y="411226"/>
                </a:lnTo>
                <a:lnTo>
                  <a:pt x="308838" y="407416"/>
                </a:lnTo>
                <a:lnTo>
                  <a:pt x="308076" y="402844"/>
                </a:lnTo>
                <a:lnTo>
                  <a:pt x="306171" y="399415"/>
                </a:lnTo>
                <a:lnTo>
                  <a:pt x="304012" y="396748"/>
                </a:lnTo>
                <a:lnTo>
                  <a:pt x="301091" y="394208"/>
                </a:lnTo>
                <a:lnTo>
                  <a:pt x="297535" y="393065"/>
                </a:lnTo>
                <a:lnTo>
                  <a:pt x="288949" y="387445"/>
                </a:lnTo>
                <a:lnTo>
                  <a:pt x="248057" y="342980"/>
                </a:lnTo>
                <a:lnTo>
                  <a:pt x="197324" y="277923"/>
                </a:lnTo>
                <a:lnTo>
                  <a:pt x="167095" y="237186"/>
                </a:lnTo>
                <a:lnTo>
                  <a:pt x="134715" y="192596"/>
                </a:lnTo>
                <a:lnTo>
                  <a:pt x="100998" y="145367"/>
                </a:lnTo>
                <a:lnTo>
                  <a:pt x="66763" y="96716"/>
                </a:lnTo>
                <a:lnTo>
                  <a:pt x="32824" y="47855"/>
                </a:lnTo>
                <a:lnTo>
                  <a:pt x="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 txBox="1">
            <a:spLocks noGrp="1"/>
          </p:cNvSpPr>
          <p:nvPr>
            <p:ph type="title"/>
          </p:nvPr>
        </p:nvSpPr>
        <p:spPr>
          <a:xfrm>
            <a:off x="1596897" y="1450035"/>
            <a:ext cx="5965190" cy="2220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57910">
              <a:lnSpc>
                <a:spcPct val="100000"/>
              </a:lnSpc>
              <a:spcBef>
                <a:spcPts val="100"/>
              </a:spcBef>
            </a:pPr>
            <a:r>
              <a:rPr dirty="0" sz="7200" spc="-965"/>
              <a:t>Launc</a:t>
            </a:r>
            <a:r>
              <a:rPr dirty="0" sz="7200" spc="-1010"/>
              <a:t>h</a:t>
            </a:r>
            <a:r>
              <a:rPr dirty="0" sz="7200" spc="-675"/>
              <a:t> </a:t>
            </a:r>
            <a:r>
              <a:rPr dirty="0" sz="7200" spc="-755"/>
              <a:t>Sit</a:t>
            </a:r>
            <a:r>
              <a:rPr dirty="0" sz="7200" spc="-1090"/>
              <a:t>e</a:t>
            </a:r>
            <a:r>
              <a:rPr dirty="0" sz="7200" spc="-254"/>
              <a:t>s  </a:t>
            </a:r>
            <a:r>
              <a:rPr dirty="0" sz="7200" spc="-925"/>
              <a:t>Proximitie</a:t>
            </a:r>
            <a:r>
              <a:rPr dirty="0" sz="7200" spc="-819"/>
              <a:t>s</a:t>
            </a:r>
            <a:r>
              <a:rPr dirty="0" sz="7200" spc="-675"/>
              <a:t> </a:t>
            </a:r>
            <a:r>
              <a:rPr dirty="0" sz="7200" spc="-795"/>
              <a:t>Analysis</a:t>
            </a:r>
            <a:endParaRPr sz="7200"/>
          </a:p>
        </p:txBody>
      </p:sp>
      <p:sp>
        <p:nvSpPr>
          <p:cNvPr id="284" name="object 284"/>
          <p:cNvSpPr/>
          <p:nvPr/>
        </p:nvSpPr>
        <p:spPr>
          <a:xfrm>
            <a:off x="2120645" y="4263390"/>
            <a:ext cx="4904105" cy="0"/>
          </a:xfrm>
          <a:custGeom>
            <a:avLst/>
            <a:gdLst/>
            <a:ahLst/>
            <a:cxnLst/>
            <a:rect l="l" t="t" r="r" b="b"/>
            <a:pathLst>
              <a:path w="4904105" h="0">
                <a:moveTo>
                  <a:pt x="0" y="0"/>
                </a:moveTo>
                <a:lnTo>
                  <a:pt x="4903851" y="0"/>
                </a:lnTo>
              </a:path>
            </a:pathLst>
          </a:custGeom>
          <a:ln w="19050">
            <a:solidFill>
              <a:srgbClr val="6F8EC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7148" y="854963"/>
            <a:ext cx="85318" cy="85344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971839" y="293481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3197" y="0"/>
                </a:moveTo>
                <a:lnTo>
                  <a:pt x="14712" y="1254"/>
                </a:lnTo>
                <a:lnTo>
                  <a:pt x="7322" y="5603"/>
                </a:lnTo>
                <a:lnTo>
                  <a:pt x="1980" y="12715"/>
                </a:lnTo>
                <a:lnTo>
                  <a:pt x="0" y="25981"/>
                </a:lnTo>
                <a:lnTo>
                  <a:pt x="5472" y="37211"/>
                </a:lnTo>
                <a:lnTo>
                  <a:pt x="16089" y="43844"/>
                </a:lnTo>
                <a:lnTo>
                  <a:pt x="29539" y="43322"/>
                </a:lnTo>
                <a:lnTo>
                  <a:pt x="40612" y="35482"/>
                </a:lnTo>
                <a:lnTo>
                  <a:pt x="44684" y="23653"/>
                </a:lnTo>
                <a:lnTo>
                  <a:pt x="41755" y="11372"/>
                </a:lnTo>
                <a:lnTo>
                  <a:pt x="31825" y="2174"/>
                </a:lnTo>
                <a:lnTo>
                  <a:pt x="231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61381" y="13815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3854" y="0"/>
                </a:moveTo>
                <a:lnTo>
                  <a:pt x="15150" y="1085"/>
                </a:lnTo>
                <a:lnTo>
                  <a:pt x="7542" y="5290"/>
                </a:lnTo>
                <a:lnTo>
                  <a:pt x="2101" y="12340"/>
                </a:lnTo>
                <a:lnTo>
                  <a:pt x="0" y="26108"/>
                </a:lnTo>
                <a:lnTo>
                  <a:pt x="5578" y="37709"/>
                </a:lnTo>
                <a:lnTo>
                  <a:pt x="16371" y="44594"/>
                </a:lnTo>
                <a:lnTo>
                  <a:pt x="29914" y="44217"/>
                </a:lnTo>
                <a:lnTo>
                  <a:pt x="40778" y="36079"/>
                </a:lnTo>
                <a:lnTo>
                  <a:pt x="45011" y="23977"/>
                </a:lnTo>
                <a:lnTo>
                  <a:pt x="42362" y="11517"/>
                </a:lnTo>
                <a:lnTo>
                  <a:pt x="32581" y="2307"/>
                </a:lnTo>
                <a:lnTo>
                  <a:pt x="2385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765073" y="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9991" y="0"/>
                </a:moveTo>
                <a:lnTo>
                  <a:pt x="3387" y="2286"/>
                </a:lnTo>
                <a:lnTo>
                  <a:pt x="847" y="7493"/>
                </a:lnTo>
                <a:lnTo>
                  <a:pt x="0" y="13704"/>
                </a:lnTo>
                <a:lnTo>
                  <a:pt x="2641" y="19081"/>
                </a:lnTo>
                <a:lnTo>
                  <a:pt x="7687" y="22316"/>
                </a:lnTo>
                <a:lnTo>
                  <a:pt x="14055" y="22098"/>
                </a:lnTo>
                <a:lnTo>
                  <a:pt x="19145" y="18309"/>
                </a:lnTo>
                <a:lnTo>
                  <a:pt x="21056" y="12652"/>
                </a:lnTo>
                <a:lnTo>
                  <a:pt x="19752" y="6828"/>
                </a:lnTo>
                <a:lnTo>
                  <a:pt x="15198" y="2539"/>
                </a:lnTo>
                <a:lnTo>
                  <a:pt x="99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477553" y="20358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8967" y="0"/>
                </a:moveTo>
                <a:lnTo>
                  <a:pt x="3379" y="2032"/>
                </a:lnTo>
                <a:lnTo>
                  <a:pt x="966" y="7239"/>
                </a:lnTo>
                <a:lnTo>
                  <a:pt x="0" y="13390"/>
                </a:lnTo>
                <a:lnTo>
                  <a:pt x="2379" y="18637"/>
                </a:lnTo>
                <a:lnTo>
                  <a:pt x="7163" y="21740"/>
                </a:lnTo>
                <a:lnTo>
                  <a:pt x="13412" y="21463"/>
                </a:lnTo>
                <a:lnTo>
                  <a:pt x="18478" y="17827"/>
                </a:lnTo>
                <a:lnTo>
                  <a:pt x="20413" y="12477"/>
                </a:lnTo>
                <a:lnTo>
                  <a:pt x="19038" y="6889"/>
                </a:lnTo>
                <a:lnTo>
                  <a:pt x="14174" y="2540"/>
                </a:lnTo>
                <a:lnTo>
                  <a:pt x="89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893183" y="635565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8119" y="0"/>
                </a:moveTo>
                <a:lnTo>
                  <a:pt x="6217" y="6292"/>
                </a:lnTo>
                <a:lnTo>
                  <a:pt x="0" y="18329"/>
                </a:lnTo>
                <a:lnTo>
                  <a:pt x="1438" y="31057"/>
                </a:lnTo>
                <a:lnTo>
                  <a:pt x="9235" y="41118"/>
                </a:lnTo>
                <a:lnTo>
                  <a:pt x="22092" y="45154"/>
                </a:lnTo>
                <a:lnTo>
                  <a:pt x="30835" y="43273"/>
                </a:lnTo>
                <a:lnTo>
                  <a:pt x="37935" y="38201"/>
                </a:lnTo>
                <a:lnTo>
                  <a:pt x="42701" y="30795"/>
                </a:lnTo>
                <a:lnTo>
                  <a:pt x="44444" y="21913"/>
                </a:lnTo>
                <a:lnTo>
                  <a:pt x="40399" y="9132"/>
                </a:lnTo>
                <a:lnTo>
                  <a:pt x="30569" y="1387"/>
                </a:lnTo>
                <a:lnTo>
                  <a:pt x="181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433826" y="141154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18440" y="0"/>
                </a:moveTo>
                <a:lnTo>
                  <a:pt x="6594" y="6292"/>
                </a:lnTo>
                <a:lnTo>
                  <a:pt x="0" y="18192"/>
                </a:lnTo>
                <a:lnTo>
                  <a:pt x="1466" y="30628"/>
                </a:lnTo>
                <a:lnTo>
                  <a:pt x="9433" y="40421"/>
                </a:lnTo>
                <a:lnTo>
                  <a:pt x="22342" y="44392"/>
                </a:lnTo>
                <a:lnTo>
                  <a:pt x="31085" y="42576"/>
                </a:lnTo>
                <a:lnTo>
                  <a:pt x="38185" y="37772"/>
                </a:lnTo>
                <a:lnTo>
                  <a:pt x="42951" y="30658"/>
                </a:lnTo>
                <a:lnTo>
                  <a:pt x="44694" y="21913"/>
                </a:lnTo>
                <a:lnTo>
                  <a:pt x="40705" y="9132"/>
                </a:lnTo>
                <a:lnTo>
                  <a:pt x="30882" y="1387"/>
                </a:lnTo>
                <a:lnTo>
                  <a:pt x="184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870519" y="10243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18311" y="0"/>
                </a:moveTo>
                <a:lnTo>
                  <a:pt x="6272" y="6278"/>
                </a:lnTo>
                <a:lnTo>
                  <a:pt x="0" y="18297"/>
                </a:lnTo>
                <a:lnTo>
                  <a:pt x="1430" y="30995"/>
                </a:lnTo>
                <a:lnTo>
                  <a:pt x="9219" y="41050"/>
                </a:lnTo>
                <a:lnTo>
                  <a:pt x="22020" y="45140"/>
                </a:lnTo>
                <a:lnTo>
                  <a:pt x="30902" y="43398"/>
                </a:lnTo>
                <a:lnTo>
                  <a:pt x="38308" y="38631"/>
                </a:lnTo>
                <a:lnTo>
                  <a:pt x="43380" y="31531"/>
                </a:lnTo>
                <a:lnTo>
                  <a:pt x="45261" y="22788"/>
                </a:lnTo>
                <a:lnTo>
                  <a:pt x="41151" y="9493"/>
                </a:lnTo>
                <a:lnTo>
                  <a:pt x="31053" y="1484"/>
                </a:lnTo>
                <a:lnTo>
                  <a:pt x="183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117205" y="5711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7493" y="0"/>
                </a:moveTo>
                <a:lnTo>
                  <a:pt x="2540" y="0"/>
                </a:lnTo>
                <a:lnTo>
                  <a:pt x="0" y="2539"/>
                </a:lnTo>
                <a:lnTo>
                  <a:pt x="0" y="7492"/>
                </a:lnTo>
                <a:lnTo>
                  <a:pt x="2540" y="9143"/>
                </a:lnTo>
                <a:lnTo>
                  <a:pt x="7493" y="9143"/>
                </a:lnTo>
                <a:lnTo>
                  <a:pt x="9144" y="7492"/>
                </a:lnTo>
                <a:lnTo>
                  <a:pt x="9144" y="4952"/>
                </a:lnTo>
                <a:lnTo>
                  <a:pt x="9144" y="2539"/>
                </a:lnTo>
                <a:lnTo>
                  <a:pt x="74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013850" y="273403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5512" y="0"/>
                </a:moveTo>
                <a:lnTo>
                  <a:pt x="2053" y="2091"/>
                </a:lnTo>
                <a:lnTo>
                  <a:pt x="0" y="5564"/>
                </a:lnTo>
                <a:lnTo>
                  <a:pt x="2387" y="7393"/>
                </a:lnTo>
                <a:lnTo>
                  <a:pt x="4800" y="7393"/>
                </a:lnTo>
                <a:lnTo>
                  <a:pt x="6451" y="4853"/>
                </a:lnTo>
                <a:lnTo>
                  <a:pt x="7340" y="2313"/>
                </a:lnTo>
                <a:lnTo>
                  <a:pt x="55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554618" y="577240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5512" y="0"/>
                </a:moveTo>
                <a:lnTo>
                  <a:pt x="2053" y="2053"/>
                </a:lnTo>
                <a:lnTo>
                  <a:pt x="0" y="5512"/>
                </a:lnTo>
                <a:lnTo>
                  <a:pt x="2387" y="7340"/>
                </a:lnTo>
                <a:lnTo>
                  <a:pt x="4800" y="7340"/>
                </a:lnTo>
                <a:lnTo>
                  <a:pt x="7340" y="4800"/>
                </a:lnTo>
                <a:lnTo>
                  <a:pt x="7340" y="2387"/>
                </a:lnTo>
                <a:lnTo>
                  <a:pt x="55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324342" y="601472"/>
            <a:ext cx="12700" cy="12065"/>
          </a:xfrm>
          <a:custGeom>
            <a:avLst/>
            <a:gdLst/>
            <a:ahLst/>
            <a:cxnLst/>
            <a:rect l="l" t="t" r="r" b="b"/>
            <a:pathLst>
              <a:path w="12700" h="12065">
                <a:moveTo>
                  <a:pt x="2412" y="0"/>
                </a:moveTo>
                <a:lnTo>
                  <a:pt x="0" y="9905"/>
                </a:lnTo>
                <a:lnTo>
                  <a:pt x="6603" y="10794"/>
                </a:lnTo>
                <a:lnTo>
                  <a:pt x="9016" y="11556"/>
                </a:lnTo>
                <a:lnTo>
                  <a:pt x="11556" y="10794"/>
                </a:lnTo>
                <a:lnTo>
                  <a:pt x="12318" y="8254"/>
                </a:lnTo>
                <a:lnTo>
                  <a:pt x="12318" y="5841"/>
                </a:lnTo>
                <a:lnTo>
                  <a:pt x="11556" y="3301"/>
                </a:lnTo>
                <a:lnTo>
                  <a:pt x="9016" y="2539"/>
                </a:lnTo>
                <a:lnTo>
                  <a:pt x="2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774831" y="33288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8544" y="0"/>
                </a:moveTo>
                <a:lnTo>
                  <a:pt x="2901" y="2903"/>
                </a:lnTo>
                <a:lnTo>
                  <a:pt x="0" y="8526"/>
                </a:lnTo>
                <a:lnTo>
                  <a:pt x="742" y="14460"/>
                </a:lnTo>
                <a:lnTo>
                  <a:pt x="4437" y="19155"/>
                </a:lnTo>
                <a:lnTo>
                  <a:pt x="10394" y="21064"/>
                </a:lnTo>
                <a:lnTo>
                  <a:pt x="16236" y="21064"/>
                </a:lnTo>
                <a:lnTo>
                  <a:pt x="21189" y="16111"/>
                </a:lnTo>
                <a:lnTo>
                  <a:pt x="21189" y="10269"/>
                </a:lnTo>
                <a:lnTo>
                  <a:pt x="19260" y="4385"/>
                </a:lnTo>
                <a:lnTo>
                  <a:pt x="14521" y="728"/>
                </a:lnTo>
                <a:lnTo>
                  <a:pt x="85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45719" y="23641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4" h="20320">
                <a:moveTo>
                  <a:pt x="8568" y="0"/>
                </a:moveTo>
                <a:lnTo>
                  <a:pt x="3081" y="2901"/>
                </a:lnTo>
                <a:lnTo>
                  <a:pt x="0" y="8459"/>
                </a:lnTo>
                <a:lnTo>
                  <a:pt x="525" y="14124"/>
                </a:lnTo>
                <a:lnTo>
                  <a:pt x="4171" y="18528"/>
                </a:lnTo>
                <a:lnTo>
                  <a:pt x="10447" y="20300"/>
                </a:lnTo>
                <a:lnTo>
                  <a:pt x="16289" y="20300"/>
                </a:lnTo>
                <a:lnTo>
                  <a:pt x="20480" y="16236"/>
                </a:lnTo>
                <a:lnTo>
                  <a:pt x="20480" y="10394"/>
                </a:lnTo>
                <a:lnTo>
                  <a:pt x="18637" y="4437"/>
                </a:lnTo>
                <a:lnTo>
                  <a:pt x="14210" y="742"/>
                </a:lnTo>
                <a:lnTo>
                  <a:pt x="85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116337" y="310588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8530" y="0"/>
                </a:moveTo>
                <a:lnTo>
                  <a:pt x="3026" y="2974"/>
                </a:lnTo>
                <a:lnTo>
                  <a:pt x="0" y="8598"/>
                </a:lnTo>
                <a:lnTo>
                  <a:pt x="533" y="14531"/>
                </a:lnTo>
                <a:lnTo>
                  <a:pt x="4187" y="19226"/>
                </a:lnTo>
                <a:lnTo>
                  <a:pt x="10519" y="21135"/>
                </a:lnTo>
                <a:lnTo>
                  <a:pt x="15472" y="21135"/>
                </a:lnTo>
                <a:lnTo>
                  <a:pt x="20425" y="16182"/>
                </a:lnTo>
                <a:lnTo>
                  <a:pt x="20425" y="10340"/>
                </a:lnTo>
                <a:lnTo>
                  <a:pt x="18635" y="4385"/>
                </a:lnTo>
                <a:lnTo>
                  <a:pt x="14202" y="704"/>
                </a:lnTo>
                <a:lnTo>
                  <a:pt x="853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146688" y="47565"/>
            <a:ext cx="21590" cy="20955"/>
          </a:xfrm>
          <a:custGeom>
            <a:avLst/>
            <a:gdLst/>
            <a:ahLst/>
            <a:cxnLst/>
            <a:rect l="l" t="t" r="r" b="b"/>
            <a:pathLst>
              <a:path w="21590" h="20955">
                <a:moveTo>
                  <a:pt x="8524" y="0"/>
                </a:moveTo>
                <a:lnTo>
                  <a:pt x="2901" y="2599"/>
                </a:lnTo>
                <a:lnTo>
                  <a:pt x="0" y="8223"/>
                </a:lnTo>
                <a:lnTo>
                  <a:pt x="742" y="14156"/>
                </a:lnTo>
                <a:lnTo>
                  <a:pt x="4437" y="18851"/>
                </a:lnTo>
                <a:lnTo>
                  <a:pt x="10394" y="20760"/>
                </a:lnTo>
                <a:lnTo>
                  <a:pt x="16109" y="20760"/>
                </a:lnTo>
                <a:lnTo>
                  <a:pt x="21062" y="15807"/>
                </a:lnTo>
                <a:lnTo>
                  <a:pt x="21062" y="9965"/>
                </a:lnTo>
                <a:lnTo>
                  <a:pt x="19153" y="4135"/>
                </a:lnTo>
                <a:lnTo>
                  <a:pt x="14458" y="662"/>
                </a:lnTo>
                <a:lnTo>
                  <a:pt x="85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9104667" y="49804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8526" y="0"/>
                </a:moveTo>
                <a:lnTo>
                  <a:pt x="2883" y="2974"/>
                </a:lnTo>
                <a:lnTo>
                  <a:pt x="0" y="8598"/>
                </a:lnTo>
                <a:lnTo>
                  <a:pt x="771" y="14531"/>
                </a:lnTo>
                <a:lnTo>
                  <a:pt x="4472" y="19226"/>
                </a:lnTo>
                <a:lnTo>
                  <a:pt x="10376" y="21135"/>
                </a:lnTo>
                <a:lnTo>
                  <a:pt x="16218" y="21135"/>
                </a:lnTo>
                <a:lnTo>
                  <a:pt x="21171" y="16182"/>
                </a:lnTo>
                <a:lnTo>
                  <a:pt x="21171" y="10340"/>
                </a:lnTo>
                <a:lnTo>
                  <a:pt x="19242" y="4385"/>
                </a:lnTo>
                <a:lnTo>
                  <a:pt x="14503" y="704"/>
                </a:lnTo>
                <a:lnTo>
                  <a:pt x="85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061979" y="461410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8405" y="0"/>
                </a:moveTo>
                <a:lnTo>
                  <a:pt x="2901" y="2901"/>
                </a:lnTo>
                <a:lnTo>
                  <a:pt x="0" y="8423"/>
                </a:lnTo>
                <a:lnTo>
                  <a:pt x="742" y="14124"/>
                </a:lnTo>
                <a:lnTo>
                  <a:pt x="4437" y="18563"/>
                </a:lnTo>
                <a:lnTo>
                  <a:pt x="10394" y="20300"/>
                </a:lnTo>
                <a:lnTo>
                  <a:pt x="16109" y="20300"/>
                </a:lnTo>
                <a:lnTo>
                  <a:pt x="20300" y="16109"/>
                </a:lnTo>
                <a:lnTo>
                  <a:pt x="20300" y="10394"/>
                </a:lnTo>
                <a:lnTo>
                  <a:pt x="18510" y="4437"/>
                </a:lnTo>
                <a:lnTo>
                  <a:pt x="14077" y="742"/>
                </a:lnTo>
                <a:lnTo>
                  <a:pt x="840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866758" y="595630"/>
            <a:ext cx="89535" cy="89535"/>
          </a:xfrm>
          <a:custGeom>
            <a:avLst/>
            <a:gdLst/>
            <a:ahLst/>
            <a:cxnLst/>
            <a:rect l="l" t="t" r="r" b="b"/>
            <a:pathLst>
              <a:path w="89534" h="89534">
                <a:moveTo>
                  <a:pt x="44704" y="0"/>
                </a:moveTo>
                <a:lnTo>
                  <a:pt x="41219" y="17506"/>
                </a:lnTo>
                <a:lnTo>
                  <a:pt x="31686" y="31750"/>
                </a:lnTo>
                <a:lnTo>
                  <a:pt x="17486" y="41326"/>
                </a:lnTo>
                <a:lnTo>
                  <a:pt x="0" y="44831"/>
                </a:lnTo>
                <a:lnTo>
                  <a:pt x="17506" y="48315"/>
                </a:lnTo>
                <a:lnTo>
                  <a:pt x="31750" y="57848"/>
                </a:lnTo>
                <a:lnTo>
                  <a:pt x="41326" y="72048"/>
                </a:lnTo>
                <a:lnTo>
                  <a:pt x="44831" y="89535"/>
                </a:lnTo>
                <a:lnTo>
                  <a:pt x="48440" y="72028"/>
                </a:lnTo>
                <a:lnTo>
                  <a:pt x="58181" y="57785"/>
                </a:lnTo>
                <a:lnTo>
                  <a:pt x="72423" y="48208"/>
                </a:lnTo>
                <a:lnTo>
                  <a:pt x="89535" y="44704"/>
                </a:lnTo>
                <a:lnTo>
                  <a:pt x="72403" y="41219"/>
                </a:lnTo>
                <a:lnTo>
                  <a:pt x="58118" y="31686"/>
                </a:lnTo>
                <a:lnTo>
                  <a:pt x="48333" y="17486"/>
                </a:lnTo>
                <a:lnTo>
                  <a:pt x="447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870443" y="1520444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21971" y="0"/>
                </a:moveTo>
                <a:lnTo>
                  <a:pt x="13180" y="2206"/>
                </a:lnTo>
                <a:lnTo>
                  <a:pt x="6032" y="7365"/>
                </a:lnTo>
                <a:lnTo>
                  <a:pt x="1361" y="14716"/>
                </a:lnTo>
                <a:lnTo>
                  <a:pt x="0" y="23494"/>
                </a:lnTo>
                <a:lnTo>
                  <a:pt x="4744" y="36121"/>
                </a:lnTo>
                <a:lnTo>
                  <a:pt x="15192" y="43354"/>
                </a:lnTo>
                <a:lnTo>
                  <a:pt x="27949" y="44086"/>
                </a:lnTo>
                <a:lnTo>
                  <a:pt x="39624" y="37210"/>
                </a:lnTo>
                <a:lnTo>
                  <a:pt x="45277" y="24985"/>
                </a:lnTo>
                <a:lnTo>
                  <a:pt x="43227" y="12652"/>
                </a:lnTo>
                <a:lnTo>
                  <a:pt x="34962" y="3296"/>
                </a:lnTo>
                <a:lnTo>
                  <a:pt x="219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335391" y="953388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1208" y="0"/>
                </a:moveTo>
                <a:lnTo>
                  <a:pt x="12555" y="2188"/>
                </a:lnTo>
                <a:lnTo>
                  <a:pt x="5699" y="7318"/>
                </a:lnTo>
                <a:lnTo>
                  <a:pt x="1295" y="14662"/>
                </a:lnTo>
                <a:lnTo>
                  <a:pt x="0" y="23495"/>
                </a:lnTo>
                <a:lnTo>
                  <a:pt x="4699" y="36193"/>
                </a:lnTo>
                <a:lnTo>
                  <a:pt x="14922" y="43640"/>
                </a:lnTo>
                <a:lnTo>
                  <a:pt x="27431" y="44444"/>
                </a:lnTo>
                <a:lnTo>
                  <a:pt x="38988" y="37211"/>
                </a:lnTo>
                <a:lnTo>
                  <a:pt x="44569" y="24985"/>
                </a:lnTo>
                <a:lnTo>
                  <a:pt x="42481" y="12652"/>
                </a:lnTo>
                <a:lnTo>
                  <a:pt x="34202" y="3296"/>
                </a:lnTo>
                <a:lnTo>
                  <a:pt x="212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349488" y="514730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1208" y="0"/>
                </a:moveTo>
                <a:lnTo>
                  <a:pt x="12555" y="2325"/>
                </a:lnTo>
                <a:lnTo>
                  <a:pt x="5699" y="7747"/>
                </a:lnTo>
                <a:lnTo>
                  <a:pt x="1295" y="15359"/>
                </a:lnTo>
                <a:lnTo>
                  <a:pt x="0" y="24257"/>
                </a:lnTo>
                <a:lnTo>
                  <a:pt x="4818" y="36883"/>
                </a:lnTo>
                <a:lnTo>
                  <a:pt x="15303" y="44116"/>
                </a:lnTo>
                <a:lnTo>
                  <a:pt x="28074" y="44848"/>
                </a:lnTo>
                <a:lnTo>
                  <a:pt x="39750" y="37973"/>
                </a:lnTo>
                <a:lnTo>
                  <a:pt x="45372" y="25610"/>
                </a:lnTo>
                <a:lnTo>
                  <a:pt x="43195" y="12985"/>
                </a:lnTo>
                <a:lnTo>
                  <a:pt x="34661" y="3361"/>
                </a:lnTo>
                <a:lnTo>
                  <a:pt x="212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959343" y="132740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6476" y="0"/>
                </a:moveTo>
                <a:lnTo>
                  <a:pt x="4063" y="126"/>
                </a:lnTo>
                <a:lnTo>
                  <a:pt x="1524" y="254"/>
                </a:lnTo>
                <a:lnTo>
                  <a:pt x="0" y="2032"/>
                </a:lnTo>
                <a:lnTo>
                  <a:pt x="253" y="6985"/>
                </a:lnTo>
                <a:lnTo>
                  <a:pt x="2031" y="9398"/>
                </a:lnTo>
                <a:lnTo>
                  <a:pt x="6984" y="9144"/>
                </a:lnTo>
                <a:lnTo>
                  <a:pt x="9398" y="6476"/>
                </a:lnTo>
                <a:lnTo>
                  <a:pt x="9144" y="1524"/>
                </a:lnTo>
                <a:lnTo>
                  <a:pt x="64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209788" y="417576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4825" y="0"/>
                </a:moveTo>
                <a:lnTo>
                  <a:pt x="2412" y="1015"/>
                </a:lnTo>
                <a:lnTo>
                  <a:pt x="0" y="2794"/>
                </a:lnTo>
                <a:lnTo>
                  <a:pt x="126" y="5334"/>
                </a:lnTo>
                <a:lnTo>
                  <a:pt x="2057" y="7554"/>
                </a:lnTo>
                <a:lnTo>
                  <a:pt x="5381" y="5286"/>
                </a:lnTo>
                <a:lnTo>
                  <a:pt x="7252" y="1708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931404" y="892683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19">
                <a:moveTo>
                  <a:pt x="4825" y="0"/>
                </a:moveTo>
                <a:lnTo>
                  <a:pt x="2286" y="126"/>
                </a:lnTo>
                <a:lnTo>
                  <a:pt x="0" y="2793"/>
                </a:lnTo>
                <a:lnTo>
                  <a:pt x="126" y="5333"/>
                </a:lnTo>
                <a:lnTo>
                  <a:pt x="2057" y="7554"/>
                </a:lnTo>
                <a:lnTo>
                  <a:pt x="5381" y="5286"/>
                </a:lnTo>
                <a:lnTo>
                  <a:pt x="7252" y="1708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915275" y="1119124"/>
            <a:ext cx="12065" cy="12700"/>
          </a:xfrm>
          <a:custGeom>
            <a:avLst/>
            <a:gdLst/>
            <a:ahLst/>
            <a:cxnLst/>
            <a:rect l="l" t="t" r="r" b="b"/>
            <a:pathLst>
              <a:path w="12065" h="12700">
                <a:moveTo>
                  <a:pt x="5588" y="0"/>
                </a:moveTo>
                <a:lnTo>
                  <a:pt x="3048" y="126"/>
                </a:lnTo>
                <a:lnTo>
                  <a:pt x="634" y="1142"/>
                </a:lnTo>
                <a:lnTo>
                  <a:pt x="0" y="3555"/>
                </a:lnTo>
                <a:lnTo>
                  <a:pt x="889" y="6096"/>
                </a:lnTo>
                <a:lnTo>
                  <a:pt x="2031" y="12573"/>
                </a:lnTo>
                <a:lnTo>
                  <a:pt x="11938" y="9651"/>
                </a:lnTo>
                <a:lnTo>
                  <a:pt x="9017" y="3175"/>
                </a:lnTo>
                <a:lnTo>
                  <a:pt x="8127" y="635"/>
                </a:lnTo>
                <a:lnTo>
                  <a:pt x="55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149081" y="64617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0414" y="0"/>
                </a:moveTo>
                <a:lnTo>
                  <a:pt x="4699" y="253"/>
                </a:lnTo>
                <a:lnTo>
                  <a:pt x="0" y="5461"/>
                </a:lnTo>
                <a:lnTo>
                  <a:pt x="253" y="11302"/>
                </a:lnTo>
                <a:lnTo>
                  <a:pt x="2490" y="17101"/>
                </a:lnTo>
                <a:lnTo>
                  <a:pt x="7381" y="20542"/>
                </a:lnTo>
                <a:lnTo>
                  <a:pt x="13344" y="20982"/>
                </a:lnTo>
                <a:lnTo>
                  <a:pt x="18796" y="17779"/>
                </a:lnTo>
                <a:lnTo>
                  <a:pt x="21451" y="11983"/>
                </a:lnTo>
                <a:lnTo>
                  <a:pt x="20415" y="6080"/>
                </a:lnTo>
                <a:lnTo>
                  <a:pt x="16474" y="1581"/>
                </a:lnTo>
                <a:lnTo>
                  <a:pt x="104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8449182" y="459358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4" h="20954">
                <a:moveTo>
                  <a:pt x="9778" y="0"/>
                </a:moveTo>
                <a:lnTo>
                  <a:pt x="3937" y="380"/>
                </a:lnTo>
                <a:lnTo>
                  <a:pt x="0" y="4699"/>
                </a:lnTo>
                <a:lnTo>
                  <a:pt x="381" y="10540"/>
                </a:lnTo>
                <a:lnTo>
                  <a:pt x="2480" y="16714"/>
                </a:lnTo>
                <a:lnTo>
                  <a:pt x="7080" y="20113"/>
                </a:lnTo>
                <a:lnTo>
                  <a:pt x="12775" y="20345"/>
                </a:lnTo>
                <a:lnTo>
                  <a:pt x="18161" y="17017"/>
                </a:lnTo>
                <a:lnTo>
                  <a:pt x="20744" y="11358"/>
                </a:lnTo>
                <a:lnTo>
                  <a:pt x="19685" y="5746"/>
                </a:lnTo>
                <a:lnTo>
                  <a:pt x="15767" y="1516"/>
                </a:lnTo>
                <a:lnTo>
                  <a:pt x="9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207120" y="1303274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10413" y="0"/>
                </a:moveTo>
                <a:lnTo>
                  <a:pt x="4699" y="253"/>
                </a:lnTo>
                <a:lnTo>
                  <a:pt x="0" y="5587"/>
                </a:lnTo>
                <a:lnTo>
                  <a:pt x="253" y="10540"/>
                </a:lnTo>
                <a:lnTo>
                  <a:pt x="2490" y="16696"/>
                </a:lnTo>
                <a:lnTo>
                  <a:pt x="7381" y="20065"/>
                </a:lnTo>
                <a:lnTo>
                  <a:pt x="13344" y="20292"/>
                </a:lnTo>
                <a:lnTo>
                  <a:pt x="18796" y="17017"/>
                </a:lnTo>
                <a:lnTo>
                  <a:pt x="21451" y="11340"/>
                </a:lnTo>
                <a:lnTo>
                  <a:pt x="20415" y="5699"/>
                </a:lnTo>
                <a:lnTo>
                  <a:pt x="16474" y="1462"/>
                </a:lnTo>
                <a:lnTo>
                  <a:pt x="10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468359" y="125793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0541" y="0"/>
                </a:moveTo>
                <a:lnTo>
                  <a:pt x="4699" y="253"/>
                </a:lnTo>
                <a:lnTo>
                  <a:pt x="0" y="5461"/>
                </a:lnTo>
                <a:lnTo>
                  <a:pt x="381" y="11302"/>
                </a:lnTo>
                <a:lnTo>
                  <a:pt x="2617" y="17101"/>
                </a:lnTo>
                <a:lnTo>
                  <a:pt x="7508" y="20542"/>
                </a:lnTo>
                <a:lnTo>
                  <a:pt x="13471" y="20982"/>
                </a:lnTo>
                <a:lnTo>
                  <a:pt x="18923" y="17779"/>
                </a:lnTo>
                <a:lnTo>
                  <a:pt x="21203" y="11983"/>
                </a:lnTo>
                <a:lnTo>
                  <a:pt x="20208" y="6080"/>
                </a:lnTo>
                <a:lnTo>
                  <a:pt x="16476" y="1581"/>
                </a:lnTo>
                <a:lnTo>
                  <a:pt x="105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966202" y="32575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0414" y="0"/>
                </a:moveTo>
                <a:lnTo>
                  <a:pt x="4699" y="254"/>
                </a:lnTo>
                <a:lnTo>
                  <a:pt x="0" y="5587"/>
                </a:lnTo>
                <a:lnTo>
                  <a:pt x="253" y="11303"/>
                </a:lnTo>
                <a:lnTo>
                  <a:pt x="2490" y="17154"/>
                </a:lnTo>
                <a:lnTo>
                  <a:pt x="7381" y="20589"/>
                </a:lnTo>
                <a:lnTo>
                  <a:pt x="13344" y="21000"/>
                </a:lnTo>
                <a:lnTo>
                  <a:pt x="18796" y="17780"/>
                </a:lnTo>
                <a:lnTo>
                  <a:pt x="21451" y="11983"/>
                </a:lnTo>
                <a:lnTo>
                  <a:pt x="20415" y="6080"/>
                </a:lnTo>
                <a:lnTo>
                  <a:pt x="16474" y="1581"/>
                </a:lnTo>
                <a:lnTo>
                  <a:pt x="104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060181" y="1365885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4" h="20319">
                <a:moveTo>
                  <a:pt x="9778" y="0"/>
                </a:moveTo>
                <a:lnTo>
                  <a:pt x="4064" y="253"/>
                </a:lnTo>
                <a:lnTo>
                  <a:pt x="0" y="4572"/>
                </a:lnTo>
                <a:lnTo>
                  <a:pt x="381" y="10413"/>
                </a:lnTo>
                <a:lnTo>
                  <a:pt x="2444" y="16265"/>
                </a:lnTo>
                <a:lnTo>
                  <a:pt x="7080" y="19700"/>
                </a:lnTo>
                <a:lnTo>
                  <a:pt x="12811" y="20111"/>
                </a:lnTo>
                <a:lnTo>
                  <a:pt x="18161" y="16890"/>
                </a:lnTo>
                <a:lnTo>
                  <a:pt x="20762" y="11233"/>
                </a:lnTo>
                <a:lnTo>
                  <a:pt x="19732" y="5635"/>
                </a:lnTo>
                <a:lnTo>
                  <a:pt x="15821" y="1442"/>
                </a:lnTo>
                <a:lnTo>
                  <a:pt x="9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7" name="object 1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811896" y="502284"/>
            <a:ext cx="89280" cy="89280"/>
          </a:xfrm>
          <a:prstGeom prst="rect">
            <a:avLst/>
          </a:prstGeom>
        </p:spPr>
      </p:pic>
      <p:sp>
        <p:nvSpPr>
          <p:cNvPr id="118" name="object 118"/>
          <p:cNvSpPr/>
          <p:nvPr/>
        </p:nvSpPr>
        <p:spPr>
          <a:xfrm>
            <a:off x="7847129" y="2618851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4870" y="0"/>
                </a:moveTo>
                <a:lnTo>
                  <a:pt x="12507" y="2033"/>
                </a:lnTo>
                <a:lnTo>
                  <a:pt x="2740" y="11318"/>
                </a:lnTo>
                <a:lnTo>
                  <a:pt x="0" y="24606"/>
                </a:lnTo>
                <a:lnTo>
                  <a:pt x="4820" y="36464"/>
                </a:lnTo>
                <a:lnTo>
                  <a:pt x="15045" y="44037"/>
                </a:lnTo>
                <a:lnTo>
                  <a:pt x="28521" y="44465"/>
                </a:lnTo>
                <a:lnTo>
                  <a:pt x="36403" y="40253"/>
                </a:lnTo>
                <a:lnTo>
                  <a:pt x="41856" y="33432"/>
                </a:lnTo>
                <a:lnTo>
                  <a:pt x="44451" y="25017"/>
                </a:lnTo>
                <a:lnTo>
                  <a:pt x="43761" y="16017"/>
                </a:lnTo>
                <a:lnTo>
                  <a:pt x="36423" y="4800"/>
                </a:lnTo>
                <a:lnTo>
                  <a:pt x="2487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233175" y="1996170"/>
            <a:ext cx="45085" cy="43815"/>
          </a:xfrm>
          <a:custGeom>
            <a:avLst/>
            <a:gdLst/>
            <a:ahLst/>
            <a:cxnLst/>
            <a:rect l="l" t="t" r="r" b="b"/>
            <a:pathLst>
              <a:path w="45084" h="43814">
                <a:moveTo>
                  <a:pt x="25173" y="0"/>
                </a:moveTo>
                <a:lnTo>
                  <a:pt x="12848" y="2033"/>
                </a:lnTo>
                <a:lnTo>
                  <a:pt x="3155" y="11318"/>
                </a:lnTo>
                <a:lnTo>
                  <a:pt x="0" y="24520"/>
                </a:lnTo>
                <a:lnTo>
                  <a:pt x="4774" y="36068"/>
                </a:lnTo>
                <a:lnTo>
                  <a:pt x="15120" y="43305"/>
                </a:lnTo>
                <a:lnTo>
                  <a:pt x="28682" y="43576"/>
                </a:lnTo>
                <a:lnTo>
                  <a:pt x="36601" y="39556"/>
                </a:lnTo>
                <a:lnTo>
                  <a:pt x="42128" y="33035"/>
                </a:lnTo>
                <a:lnTo>
                  <a:pt x="44773" y="24895"/>
                </a:lnTo>
                <a:lnTo>
                  <a:pt x="44049" y="16017"/>
                </a:lnTo>
                <a:lnTo>
                  <a:pt x="36712" y="4800"/>
                </a:lnTo>
                <a:lnTo>
                  <a:pt x="251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643056" y="1840325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5">
                <a:moveTo>
                  <a:pt x="25265" y="0"/>
                </a:moveTo>
                <a:lnTo>
                  <a:pt x="12612" y="2024"/>
                </a:lnTo>
                <a:lnTo>
                  <a:pt x="2722" y="11334"/>
                </a:lnTo>
                <a:lnTo>
                  <a:pt x="0" y="24622"/>
                </a:lnTo>
                <a:lnTo>
                  <a:pt x="4849" y="36480"/>
                </a:lnTo>
                <a:lnTo>
                  <a:pt x="15081" y="44053"/>
                </a:lnTo>
                <a:lnTo>
                  <a:pt x="28503" y="44481"/>
                </a:lnTo>
                <a:lnTo>
                  <a:pt x="36562" y="40421"/>
                </a:lnTo>
                <a:lnTo>
                  <a:pt x="42394" y="33813"/>
                </a:lnTo>
                <a:lnTo>
                  <a:pt x="45344" y="25586"/>
                </a:lnTo>
                <a:lnTo>
                  <a:pt x="44759" y="16668"/>
                </a:lnTo>
                <a:lnTo>
                  <a:pt x="37155" y="4976"/>
                </a:lnTo>
                <a:lnTo>
                  <a:pt x="252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041005" y="2501010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6476" y="0"/>
                </a:moveTo>
                <a:lnTo>
                  <a:pt x="1650" y="1269"/>
                </a:lnTo>
                <a:lnTo>
                  <a:pt x="0" y="4318"/>
                </a:lnTo>
                <a:lnTo>
                  <a:pt x="1270" y="9143"/>
                </a:lnTo>
                <a:lnTo>
                  <a:pt x="4191" y="10032"/>
                </a:lnTo>
                <a:lnTo>
                  <a:pt x="6476" y="9397"/>
                </a:lnTo>
                <a:lnTo>
                  <a:pt x="8890" y="8762"/>
                </a:lnTo>
                <a:lnTo>
                  <a:pt x="10033" y="6731"/>
                </a:lnTo>
                <a:lnTo>
                  <a:pt x="9398" y="4318"/>
                </a:lnTo>
                <a:lnTo>
                  <a:pt x="8763" y="1905"/>
                </a:lnTo>
                <a:lnTo>
                  <a:pt x="64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823876" y="1971563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3786" y="0"/>
                </a:moveTo>
                <a:lnTo>
                  <a:pt x="1035" y="2905"/>
                </a:lnTo>
                <a:lnTo>
                  <a:pt x="0" y="6762"/>
                </a:lnTo>
                <a:lnTo>
                  <a:pt x="2750" y="7858"/>
                </a:lnTo>
                <a:lnTo>
                  <a:pt x="5163" y="7223"/>
                </a:lnTo>
                <a:lnTo>
                  <a:pt x="6052" y="4429"/>
                </a:lnTo>
                <a:lnTo>
                  <a:pt x="6179" y="1762"/>
                </a:lnTo>
                <a:lnTo>
                  <a:pt x="3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8464412" y="2388631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5">
                <a:moveTo>
                  <a:pt x="3821" y="0"/>
                </a:moveTo>
                <a:lnTo>
                  <a:pt x="1041" y="2905"/>
                </a:lnTo>
                <a:lnTo>
                  <a:pt x="0" y="6762"/>
                </a:lnTo>
                <a:lnTo>
                  <a:pt x="2803" y="7858"/>
                </a:lnTo>
                <a:lnTo>
                  <a:pt x="5089" y="7223"/>
                </a:lnTo>
                <a:lnTo>
                  <a:pt x="6867" y="4175"/>
                </a:lnTo>
                <a:lnTo>
                  <a:pt x="6232" y="1762"/>
                </a:lnTo>
                <a:lnTo>
                  <a:pt x="382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250173" y="2475357"/>
            <a:ext cx="12065" cy="10160"/>
          </a:xfrm>
          <a:custGeom>
            <a:avLst/>
            <a:gdLst/>
            <a:ahLst/>
            <a:cxnLst/>
            <a:rect l="l" t="t" r="r" b="b"/>
            <a:pathLst>
              <a:path w="12065" h="10160">
                <a:moveTo>
                  <a:pt x="0" y="0"/>
                </a:moveTo>
                <a:lnTo>
                  <a:pt x="380" y="10160"/>
                </a:lnTo>
                <a:lnTo>
                  <a:pt x="6984" y="9143"/>
                </a:lnTo>
                <a:lnTo>
                  <a:pt x="9525" y="9270"/>
                </a:lnTo>
                <a:lnTo>
                  <a:pt x="11683" y="7874"/>
                </a:lnTo>
                <a:lnTo>
                  <a:pt x="11810" y="5206"/>
                </a:lnTo>
                <a:lnTo>
                  <a:pt x="11175" y="2793"/>
                </a:lnTo>
                <a:lnTo>
                  <a:pt x="9651" y="635"/>
                </a:lnTo>
                <a:lnTo>
                  <a:pt x="7111" y="50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610868" y="2091848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1844" y="0"/>
                </a:moveTo>
                <a:lnTo>
                  <a:pt x="5901" y="924"/>
                </a:lnTo>
                <a:lnTo>
                  <a:pt x="1256" y="5302"/>
                </a:lnTo>
                <a:lnTo>
                  <a:pt x="0" y="11491"/>
                </a:lnTo>
                <a:lnTo>
                  <a:pt x="2351" y="17002"/>
                </a:lnTo>
                <a:lnTo>
                  <a:pt x="7203" y="20536"/>
                </a:lnTo>
                <a:lnTo>
                  <a:pt x="13448" y="20796"/>
                </a:lnTo>
                <a:lnTo>
                  <a:pt x="19036" y="19145"/>
                </a:lnTo>
                <a:lnTo>
                  <a:pt x="22465" y="13049"/>
                </a:lnTo>
                <a:lnTo>
                  <a:pt x="20814" y="7461"/>
                </a:lnTo>
                <a:lnTo>
                  <a:pt x="17383" y="2266"/>
                </a:lnTo>
                <a:lnTo>
                  <a:pt x="118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691366" y="1748043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1562" y="0"/>
                </a:moveTo>
                <a:lnTo>
                  <a:pt x="5911" y="799"/>
                </a:lnTo>
                <a:lnTo>
                  <a:pt x="1402" y="5064"/>
                </a:lnTo>
                <a:lnTo>
                  <a:pt x="0" y="11241"/>
                </a:lnTo>
                <a:lnTo>
                  <a:pt x="2085" y="16573"/>
                </a:lnTo>
                <a:lnTo>
                  <a:pt x="6814" y="19833"/>
                </a:lnTo>
                <a:lnTo>
                  <a:pt x="13340" y="19796"/>
                </a:lnTo>
                <a:lnTo>
                  <a:pt x="18928" y="18272"/>
                </a:lnTo>
                <a:lnTo>
                  <a:pt x="21722" y="13065"/>
                </a:lnTo>
                <a:lnTo>
                  <a:pt x="20198" y="7604"/>
                </a:lnTo>
                <a:lnTo>
                  <a:pt x="16833" y="2367"/>
                </a:lnTo>
                <a:lnTo>
                  <a:pt x="115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971042" y="2249328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1479" y="0"/>
                </a:moveTo>
                <a:lnTo>
                  <a:pt x="5836" y="837"/>
                </a:lnTo>
                <a:lnTo>
                  <a:pt x="1383" y="5175"/>
                </a:lnTo>
                <a:lnTo>
                  <a:pt x="0" y="11400"/>
                </a:lnTo>
                <a:lnTo>
                  <a:pt x="2129" y="16970"/>
                </a:lnTo>
                <a:lnTo>
                  <a:pt x="6901" y="20516"/>
                </a:lnTo>
                <a:lnTo>
                  <a:pt x="13448" y="20669"/>
                </a:lnTo>
                <a:lnTo>
                  <a:pt x="18274" y="19272"/>
                </a:lnTo>
                <a:lnTo>
                  <a:pt x="21703" y="13176"/>
                </a:lnTo>
                <a:lnTo>
                  <a:pt x="20052" y="7588"/>
                </a:lnTo>
                <a:lnTo>
                  <a:pt x="16742" y="2353"/>
                </a:lnTo>
                <a:lnTo>
                  <a:pt x="114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928730" y="1987788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1912" y="0"/>
                </a:moveTo>
                <a:lnTo>
                  <a:pt x="6010" y="966"/>
                </a:lnTo>
                <a:lnTo>
                  <a:pt x="1275" y="4968"/>
                </a:lnTo>
                <a:lnTo>
                  <a:pt x="0" y="11176"/>
                </a:lnTo>
                <a:lnTo>
                  <a:pt x="2307" y="16716"/>
                </a:lnTo>
                <a:lnTo>
                  <a:pt x="7115" y="20256"/>
                </a:lnTo>
                <a:lnTo>
                  <a:pt x="13340" y="20462"/>
                </a:lnTo>
                <a:lnTo>
                  <a:pt x="18928" y="18938"/>
                </a:lnTo>
                <a:lnTo>
                  <a:pt x="22357" y="12715"/>
                </a:lnTo>
                <a:lnTo>
                  <a:pt x="20833" y="7127"/>
                </a:lnTo>
                <a:lnTo>
                  <a:pt x="17385" y="2057"/>
                </a:lnTo>
                <a:lnTo>
                  <a:pt x="119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8973198" y="216131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1797" y="0"/>
                </a:moveTo>
                <a:lnTo>
                  <a:pt x="5883" y="924"/>
                </a:lnTo>
                <a:lnTo>
                  <a:pt x="1256" y="5302"/>
                </a:lnTo>
                <a:lnTo>
                  <a:pt x="0" y="11491"/>
                </a:lnTo>
                <a:lnTo>
                  <a:pt x="2351" y="17002"/>
                </a:lnTo>
                <a:lnTo>
                  <a:pt x="7203" y="20536"/>
                </a:lnTo>
                <a:lnTo>
                  <a:pt x="13448" y="20796"/>
                </a:lnTo>
                <a:lnTo>
                  <a:pt x="18909" y="19145"/>
                </a:lnTo>
                <a:lnTo>
                  <a:pt x="22338" y="13049"/>
                </a:lnTo>
                <a:lnTo>
                  <a:pt x="20814" y="7461"/>
                </a:lnTo>
                <a:lnTo>
                  <a:pt x="17329" y="2266"/>
                </a:lnTo>
                <a:lnTo>
                  <a:pt x="117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959572" y="2409269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1455" y="0"/>
                </a:moveTo>
                <a:lnTo>
                  <a:pt x="5804" y="843"/>
                </a:lnTo>
                <a:lnTo>
                  <a:pt x="1295" y="5127"/>
                </a:lnTo>
                <a:lnTo>
                  <a:pt x="0" y="11215"/>
                </a:lnTo>
                <a:lnTo>
                  <a:pt x="2264" y="16494"/>
                </a:lnTo>
                <a:lnTo>
                  <a:pt x="7028" y="19772"/>
                </a:lnTo>
                <a:lnTo>
                  <a:pt x="13233" y="19859"/>
                </a:lnTo>
                <a:lnTo>
                  <a:pt x="18821" y="18335"/>
                </a:lnTo>
                <a:lnTo>
                  <a:pt x="21742" y="13128"/>
                </a:lnTo>
                <a:lnTo>
                  <a:pt x="20091" y="7540"/>
                </a:lnTo>
                <a:lnTo>
                  <a:pt x="16726" y="2323"/>
                </a:lnTo>
                <a:lnTo>
                  <a:pt x="114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1" name="object 1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780526" y="2311019"/>
            <a:ext cx="86105" cy="85979"/>
          </a:xfrm>
          <a:prstGeom prst="rect">
            <a:avLst/>
          </a:prstGeom>
        </p:spPr>
      </p:pic>
      <p:sp>
        <p:nvSpPr>
          <p:cNvPr id="132" name="object 132"/>
          <p:cNvSpPr/>
          <p:nvPr/>
        </p:nvSpPr>
        <p:spPr>
          <a:xfrm>
            <a:off x="8815037" y="102501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19573" y="0"/>
                </a:moveTo>
                <a:lnTo>
                  <a:pt x="7270" y="5459"/>
                </a:lnTo>
                <a:lnTo>
                  <a:pt x="1980" y="12658"/>
                </a:lnTo>
                <a:lnTo>
                  <a:pt x="0" y="21143"/>
                </a:lnTo>
                <a:lnTo>
                  <a:pt x="1305" y="29819"/>
                </a:lnTo>
                <a:lnTo>
                  <a:pt x="5873" y="37590"/>
                </a:lnTo>
                <a:lnTo>
                  <a:pt x="17359" y="44541"/>
                </a:lnTo>
                <a:lnTo>
                  <a:pt x="29845" y="43860"/>
                </a:lnTo>
                <a:lnTo>
                  <a:pt x="40092" y="36679"/>
                </a:lnTo>
                <a:lnTo>
                  <a:pt x="44862" y="24128"/>
                </a:lnTo>
                <a:lnTo>
                  <a:pt x="41560" y="10941"/>
                </a:lnTo>
                <a:lnTo>
                  <a:pt x="32067" y="2363"/>
                </a:lnTo>
                <a:lnTo>
                  <a:pt x="195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8737441" y="1754209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19837" y="0"/>
                </a:moveTo>
                <a:lnTo>
                  <a:pt x="7524" y="5629"/>
                </a:lnTo>
                <a:lnTo>
                  <a:pt x="2155" y="12729"/>
                </a:lnTo>
                <a:lnTo>
                  <a:pt x="0" y="20996"/>
                </a:lnTo>
                <a:lnTo>
                  <a:pt x="1131" y="29454"/>
                </a:lnTo>
                <a:lnTo>
                  <a:pt x="5619" y="37125"/>
                </a:lnTo>
                <a:lnTo>
                  <a:pt x="17123" y="44076"/>
                </a:lnTo>
                <a:lnTo>
                  <a:pt x="29638" y="43396"/>
                </a:lnTo>
                <a:lnTo>
                  <a:pt x="39891" y="36214"/>
                </a:lnTo>
                <a:lnTo>
                  <a:pt x="44608" y="23663"/>
                </a:lnTo>
                <a:lnTo>
                  <a:pt x="41654" y="10362"/>
                </a:lnTo>
                <a:lnTo>
                  <a:pt x="32305" y="2026"/>
                </a:lnTo>
                <a:lnTo>
                  <a:pt x="198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8435244" y="2071770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5">
                <a:moveTo>
                  <a:pt x="20145" y="0"/>
                </a:moveTo>
                <a:lnTo>
                  <a:pt x="7842" y="5441"/>
                </a:lnTo>
                <a:lnTo>
                  <a:pt x="2373" y="12640"/>
                </a:lnTo>
                <a:lnTo>
                  <a:pt x="0" y="21125"/>
                </a:lnTo>
                <a:lnTo>
                  <a:pt x="912" y="29801"/>
                </a:lnTo>
                <a:lnTo>
                  <a:pt x="5302" y="37572"/>
                </a:lnTo>
                <a:lnTo>
                  <a:pt x="17198" y="44809"/>
                </a:lnTo>
                <a:lnTo>
                  <a:pt x="30083" y="44128"/>
                </a:lnTo>
                <a:lnTo>
                  <a:pt x="40610" y="36804"/>
                </a:lnTo>
                <a:lnTo>
                  <a:pt x="45434" y="24110"/>
                </a:lnTo>
                <a:lnTo>
                  <a:pt x="42132" y="10977"/>
                </a:lnTo>
                <a:lnTo>
                  <a:pt x="32639" y="2393"/>
                </a:lnTo>
                <a:lnTo>
                  <a:pt x="201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731757" y="1240789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59" h="10794">
                <a:moveTo>
                  <a:pt x="6858" y="0"/>
                </a:moveTo>
                <a:lnTo>
                  <a:pt x="3937" y="381"/>
                </a:lnTo>
                <a:lnTo>
                  <a:pt x="126" y="3683"/>
                </a:lnTo>
                <a:lnTo>
                  <a:pt x="0" y="5969"/>
                </a:lnTo>
                <a:lnTo>
                  <a:pt x="1650" y="7874"/>
                </a:lnTo>
                <a:lnTo>
                  <a:pt x="3301" y="9779"/>
                </a:lnTo>
                <a:lnTo>
                  <a:pt x="6223" y="10540"/>
                </a:lnTo>
                <a:lnTo>
                  <a:pt x="8127" y="8889"/>
                </a:lnTo>
                <a:lnTo>
                  <a:pt x="9906" y="7238"/>
                </a:lnTo>
                <a:lnTo>
                  <a:pt x="10160" y="3683"/>
                </a:lnTo>
                <a:lnTo>
                  <a:pt x="8509" y="1777"/>
                </a:lnTo>
                <a:lnTo>
                  <a:pt x="68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260460" y="2059092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5">
                <a:moveTo>
                  <a:pt x="4826" y="0"/>
                </a:moveTo>
                <a:lnTo>
                  <a:pt x="1905" y="212"/>
                </a:lnTo>
                <a:lnTo>
                  <a:pt x="0" y="1863"/>
                </a:lnTo>
                <a:lnTo>
                  <a:pt x="381" y="4784"/>
                </a:lnTo>
                <a:lnTo>
                  <a:pt x="1397" y="7197"/>
                </a:lnTo>
                <a:lnTo>
                  <a:pt x="4333" y="7766"/>
                </a:lnTo>
                <a:lnTo>
                  <a:pt x="5556" y="3942"/>
                </a:lnTo>
                <a:lnTo>
                  <a:pt x="48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8403081" y="1527343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5026" y="0"/>
                </a:moveTo>
                <a:lnTo>
                  <a:pt x="2032" y="212"/>
                </a:lnTo>
                <a:lnTo>
                  <a:pt x="253" y="1863"/>
                </a:lnTo>
                <a:lnTo>
                  <a:pt x="0" y="5292"/>
                </a:lnTo>
                <a:lnTo>
                  <a:pt x="1650" y="7197"/>
                </a:lnTo>
                <a:lnTo>
                  <a:pt x="4585" y="7766"/>
                </a:lnTo>
                <a:lnTo>
                  <a:pt x="5794" y="3942"/>
                </a:lnTo>
                <a:lnTo>
                  <a:pt x="50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8552433" y="1353311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9271" y="0"/>
                </a:moveTo>
                <a:lnTo>
                  <a:pt x="3810" y="3810"/>
                </a:lnTo>
                <a:lnTo>
                  <a:pt x="1397" y="4825"/>
                </a:lnTo>
                <a:lnTo>
                  <a:pt x="0" y="7112"/>
                </a:lnTo>
                <a:lnTo>
                  <a:pt x="1143" y="9525"/>
                </a:lnTo>
                <a:lnTo>
                  <a:pt x="2794" y="11302"/>
                </a:lnTo>
                <a:lnTo>
                  <a:pt x="4952" y="12700"/>
                </a:lnTo>
                <a:lnTo>
                  <a:pt x="7366" y="11684"/>
                </a:lnTo>
                <a:lnTo>
                  <a:pt x="13970" y="9143"/>
                </a:lnTo>
                <a:lnTo>
                  <a:pt x="92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8382127" y="1849006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0439" y="0"/>
                </a:moveTo>
                <a:lnTo>
                  <a:pt x="4699" y="2526"/>
                </a:lnTo>
                <a:lnTo>
                  <a:pt x="380" y="6336"/>
                </a:lnTo>
                <a:lnTo>
                  <a:pt x="0" y="13321"/>
                </a:lnTo>
                <a:lnTo>
                  <a:pt x="3809" y="17639"/>
                </a:lnTo>
                <a:lnTo>
                  <a:pt x="9207" y="20841"/>
                </a:lnTo>
                <a:lnTo>
                  <a:pt x="15176" y="20496"/>
                </a:lnTo>
                <a:lnTo>
                  <a:pt x="20097" y="17103"/>
                </a:lnTo>
                <a:lnTo>
                  <a:pt x="22351" y="11162"/>
                </a:lnTo>
                <a:lnTo>
                  <a:pt x="20826" y="5044"/>
                </a:lnTo>
                <a:lnTo>
                  <a:pt x="16335" y="1081"/>
                </a:lnTo>
                <a:lnTo>
                  <a:pt x="104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59343" y="2194135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0610" y="0"/>
                </a:moveTo>
                <a:lnTo>
                  <a:pt x="4699" y="2837"/>
                </a:lnTo>
                <a:lnTo>
                  <a:pt x="380" y="6774"/>
                </a:lnTo>
                <a:lnTo>
                  <a:pt x="0" y="12616"/>
                </a:lnTo>
                <a:lnTo>
                  <a:pt x="3809" y="16934"/>
                </a:lnTo>
                <a:lnTo>
                  <a:pt x="9110" y="20145"/>
                </a:lnTo>
                <a:lnTo>
                  <a:pt x="14874" y="19950"/>
                </a:lnTo>
                <a:lnTo>
                  <a:pt x="19615" y="16756"/>
                </a:lnTo>
                <a:lnTo>
                  <a:pt x="21843" y="10965"/>
                </a:lnTo>
                <a:lnTo>
                  <a:pt x="20433" y="4802"/>
                </a:lnTo>
                <a:lnTo>
                  <a:pt x="16271" y="900"/>
                </a:lnTo>
                <a:lnTo>
                  <a:pt x="106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890761" y="1429313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0128" y="0"/>
                </a:moveTo>
                <a:lnTo>
                  <a:pt x="4191" y="2738"/>
                </a:lnTo>
                <a:lnTo>
                  <a:pt x="508" y="6040"/>
                </a:lnTo>
                <a:lnTo>
                  <a:pt x="0" y="13025"/>
                </a:lnTo>
                <a:lnTo>
                  <a:pt x="3937" y="17470"/>
                </a:lnTo>
                <a:lnTo>
                  <a:pt x="9181" y="20681"/>
                </a:lnTo>
                <a:lnTo>
                  <a:pt x="14938" y="20486"/>
                </a:lnTo>
                <a:lnTo>
                  <a:pt x="19671" y="17291"/>
                </a:lnTo>
                <a:lnTo>
                  <a:pt x="21844" y="11501"/>
                </a:lnTo>
                <a:lnTo>
                  <a:pt x="20335" y="5238"/>
                </a:lnTo>
                <a:lnTo>
                  <a:pt x="15970" y="1119"/>
                </a:lnTo>
                <a:lnTo>
                  <a:pt x="101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9042018" y="164694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0439" y="0"/>
                </a:moveTo>
                <a:lnTo>
                  <a:pt x="4699" y="2526"/>
                </a:lnTo>
                <a:lnTo>
                  <a:pt x="380" y="6336"/>
                </a:lnTo>
                <a:lnTo>
                  <a:pt x="0" y="13321"/>
                </a:lnTo>
                <a:lnTo>
                  <a:pt x="3809" y="17766"/>
                </a:lnTo>
                <a:lnTo>
                  <a:pt x="9064" y="20806"/>
                </a:lnTo>
                <a:lnTo>
                  <a:pt x="14890" y="20274"/>
                </a:lnTo>
                <a:lnTo>
                  <a:pt x="19812" y="16837"/>
                </a:lnTo>
                <a:lnTo>
                  <a:pt x="22351" y="11162"/>
                </a:lnTo>
                <a:lnTo>
                  <a:pt x="20826" y="5044"/>
                </a:lnTo>
                <a:lnTo>
                  <a:pt x="16335" y="1081"/>
                </a:lnTo>
                <a:lnTo>
                  <a:pt x="104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8025510" y="194367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0495" y="0"/>
                </a:moveTo>
                <a:lnTo>
                  <a:pt x="4825" y="2470"/>
                </a:lnTo>
                <a:lnTo>
                  <a:pt x="508" y="6407"/>
                </a:lnTo>
                <a:lnTo>
                  <a:pt x="0" y="13392"/>
                </a:lnTo>
                <a:lnTo>
                  <a:pt x="3810" y="17710"/>
                </a:lnTo>
                <a:lnTo>
                  <a:pt x="9209" y="20895"/>
                </a:lnTo>
                <a:lnTo>
                  <a:pt x="15192" y="20520"/>
                </a:lnTo>
                <a:lnTo>
                  <a:pt x="20151" y="17121"/>
                </a:lnTo>
                <a:lnTo>
                  <a:pt x="22479" y="11233"/>
                </a:lnTo>
                <a:lnTo>
                  <a:pt x="20881" y="5060"/>
                </a:lnTo>
                <a:lnTo>
                  <a:pt x="16367" y="1089"/>
                </a:lnTo>
                <a:lnTo>
                  <a:pt x="104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8831706" y="1281019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0288" y="0"/>
                </a:moveTo>
                <a:lnTo>
                  <a:pt x="4699" y="2569"/>
                </a:lnTo>
                <a:lnTo>
                  <a:pt x="381" y="6379"/>
                </a:lnTo>
                <a:lnTo>
                  <a:pt x="0" y="12348"/>
                </a:lnTo>
                <a:lnTo>
                  <a:pt x="3810" y="16666"/>
                </a:lnTo>
                <a:lnTo>
                  <a:pt x="9110" y="19948"/>
                </a:lnTo>
                <a:lnTo>
                  <a:pt x="14874" y="19778"/>
                </a:lnTo>
                <a:lnTo>
                  <a:pt x="19615" y="16559"/>
                </a:lnTo>
                <a:lnTo>
                  <a:pt x="21844" y="10697"/>
                </a:lnTo>
                <a:lnTo>
                  <a:pt x="20325" y="4623"/>
                </a:lnTo>
                <a:lnTo>
                  <a:pt x="15986" y="871"/>
                </a:lnTo>
                <a:lnTo>
                  <a:pt x="102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5" name="object 1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69071" y="1687067"/>
            <a:ext cx="66928" cy="66929"/>
          </a:xfrm>
          <a:prstGeom prst="rect">
            <a:avLst/>
          </a:prstGeom>
        </p:spPr>
      </p:pic>
      <p:sp>
        <p:nvSpPr>
          <p:cNvPr id="146" name="object 146"/>
          <p:cNvSpPr/>
          <p:nvPr/>
        </p:nvSpPr>
        <p:spPr>
          <a:xfrm>
            <a:off x="8245347" y="347718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6931" y="0"/>
                </a:moveTo>
                <a:lnTo>
                  <a:pt x="14287" y="1531"/>
                </a:lnTo>
                <a:lnTo>
                  <a:pt x="4214" y="9445"/>
                </a:lnTo>
                <a:lnTo>
                  <a:pt x="0" y="22359"/>
                </a:lnTo>
                <a:lnTo>
                  <a:pt x="3879" y="35256"/>
                </a:lnTo>
                <a:lnTo>
                  <a:pt x="13604" y="43140"/>
                </a:lnTo>
                <a:lnTo>
                  <a:pt x="26021" y="44666"/>
                </a:lnTo>
                <a:lnTo>
                  <a:pt x="37973" y="38488"/>
                </a:lnTo>
                <a:lnTo>
                  <a:pt x="43076" y="31001"/>
                </a:lnTo>
                <a:lnTo>
                  <a:pt x="44989" y="22407"/>
                </a:lnTo>
                <a:lnTo>
                  <a:pt x="43616" y="13789"/>
                </a:lnTo>
                <a:lnTo>
                  <a:pt x="38861" y="6230"/>
                </a:lnTo>
                <a:lnTo>
                  <a:pt x="269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273160" y="1080464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6235" y="0"/>
                </a:moveTo>
                <a:lnTo>
                  <a:pt x="13668" y="1194"/>
                </a:lnTo>
                <a:lnTo>
                  <a:pt x="3792" y="8866"/>
                </a:lnTo>
                <a:lnTo>
                  <a:pt x="0" y="21895"/>
                </a:lnTo>
                <a:lnTo>
                  <a:pt x="3823" y="34792"/>
                </a:lnTo>
                <a:lnTo>
                  <a:pt x="13541" y="42675"/>
                </a:lnTo>
                <a:lnTo>
                  <a:pt x="25949" y="44201"/>
                </a:lnTo>
                <a:lnTo>
                  <a:pt x="37846" y="38024"/>
                </a:lnTo>
                <a:lnTo>
                  <a:pt x="42868" y="30690"/>
                </a:lnTo>
                <a:lnTo>
                  <a:pt x="44592" y="22308"/>
                </a:lnTo>
                <a:lnTo>
                  <a:pt x="43007" y="13878"/>
                </a:lnTo>
                <a:lnTo>
                  <a:pt x="38100" y="6401"/>
                </a:lnTo>
                <a:lnTo>
                  <a:pt x="262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8551926" y="1418020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6931" y="0"/>
                </a:moveTo>
                <a:lnTo>
                  <a:pt x="14287" y="1537"/>
                </a:lnTo>
                <a:lnTo>
                  <a:pt x="4214" y="9481"/>
                </a:lnTo>
                <a:lnTo>
                  <a:pt x="0" y="22413"/>
                </a:lnTo>
                <a:lnTo>
                  <a:pt x="3986" y="35327"/>
                </a:lnTo>
                <a:lnTo>
                  <a:pt x="13985" y="43336"/>
                </a:lnTo>
                <a:lnTo>
                  <a:pt x="26771" y="44916"/>
                </a:lnTo>
                <a:lnTo>
                  <a:pt x="39116" y="38542"/>
                </a:lnTo>
                <a:lnTo>
                  <a:pt x="44041" y="31055"/>
                </a:lnTo>
                <a:lnTo>
                  <a:pt x="45561" y="22461"/>
                </a:lnTo>
                <a:lnTo>
                  <a:pt x="43795" y="13843"/>
                </a:lnTo>
                <a:lnTo>
                  <a:pt x="38862" y="6284"/>
                </a:lnTo>
                <a:lnTo>
                  <a:pt x="269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349615" y="569594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59" h="10795">
                <a:moveTo>
                  <a:pt x="3682" y="0"/>
                </a:moveTo>
                <a:lnTo>
                  <a:pt x="1904" y="1650"/>
                </a:lnTo>
                <a:lnTo>
                  <a:pt x="126" y="3428"/>
                </a:lnTo>
                <a:lnTo>
                  <a:pt x="0" y="6984"/>
                </a:lnTo>
                <a:lnTo>
                  <a:pt x="3555" y="10540"/>
                </a:lnTo>
                <a:lnTo>
                  <a:pt x="6476" y="9905"/>
                </a:lnTo>
                <a:lnTo>
                  <a:pt x="8254" y="8127"/>
                </a:lnTo>
                <a:lnTo>
                  <a:pt x="10032" y="6476"/>
                </a:lnTo>
                <a:lnTo>
                  <a:pt x="10032" y="4063"/>
                </a:lnTo>
                <a:lnTo>
                  <a:pt x="8254" y="2285"/>
                </a:lnTo>
                <a:lnTo>
                  <a:pt x="6603" y="507"/>
                </a:lnTo>
                <a:lnTo>
                  <a:pt x="36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768318" y="1418417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1006" y="0"/>
                </a:moveTo>
                <a:lnTo>
                  <a:pt x="0" y="3871"/>
                </a:lnTo>
                <a:lnTo>
                  <a:pt x="970" y="7766"/>
                </a:lnTo>
                <a:lnTo>
                  <a:pt x="3952" y="7411"/>
                </a:lnTo>
                <a:lnTo>
                  <a:pt x="5095" y="5125"/>
                </a:lnTo>
                <a:lnTo>
                  <a:pt x="5730" y="2204"/>
                </a:lnTo>
                <a:lnTo>
                  <a:pt x="3952" y="426"/>
                </a:lnTo>
                <a:lnTo>
                  <a:pt x="10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8662272" y="878052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1006" y="0"/>
                </a:moveTo>
                <a:lnTo>
                  <a:pt x="0" y="3915"/>
                </a:lnTo>
                <a:lnTo>
                  <a:pt x="970" y="7854"/>
                </a:lnTo>
                <a:lnTo>
                  <a:pt x="3952" y="7518"/>
                </a:lnTo>
                <a:lnTo>
                  <a:pt x="5730" y="5740"/>
                </a:lnTo>
                <a:lnTo>
                  <a:pt x="5730" y="2184"/>
                </a:lnTo>
                <a:lnTo>
                  <a:pt x="3952" y="406"/>
                </a:lnTo>
                <a:lnTo>
                  <a:pt x="10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516619" y="693927"/>
            <a:ext cx="14604" cy="13335"/>
          </a:xfrm>
          <a:custGeom>
            <a:avLst/>
            <a:gdLst/>
            <a:ahLst/>
            <a:cxnLst/>
            <a:rect l="l" t="t" r="r" b="b"/>
            <a:pathLst>
              <a:path w="14604" h="13334">
                <a:moveTo>
                  <a:pt x="5333" y="0"/>
                </a:moveTo>
                <a:lnTo>
                  <a:pt x="0" y="8762"/>
                </a:lnTo>
                <a:lnTo>
                  <a:pt x="6476" y="11811"/>
                </a:lnTo>
                <a:lnTo>
                  <a:pt x="8762" y="12954"/>
                </a:lnTo>
                <a:lnTo>
                  <a:pt x="11175" y="11811"/>
                </a:lnTo>
                <a:lnTo>
                  <a:pt x="12953" y="10033"/>
                </a:lnTo>
                <a:lnTo>
                  <a:pt x="14097" y="7747"/>
                </a:lnTo>
                <a:lnTo>
                  <a:pt x="12953" y="5334"/>
                </a:lnTo>
                <a:lnTo>
                  <a:pt x="10668" y="4191"/>
                </a:lnTo>
                <a:lnTo>
                  <a:pt x="53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8644128" y="120006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644" y="0"/>
                </a:moveTo>
                <a:lnTo>
                  <a:pt x="6699" y="676"/>
                </a:lnTo>
                <a:lnTo>
                  <a:pt x="1944" y="4329"/>
                </a:lnTo>
                <a:lnTo>
                  <a:pt x="0" y="10376"/>
                </a:lnTo>
                <a:lnTo>
                  <a:pt x="1853" y="16444"/>
                </a:lnTo>
                <a:lnTo>
                  <a:pt x="6540" y="20155"/>
                </a:lnTo>
                <a:lnTo>
                  <a:pt x="12465" y="20913"/>
                </a:lnTo>
                <a:lnTo>
                  <a:pt x="18033" y="18123"/>
                </a:lnTo>
                <a:lnTo>
                  <a:pt x="22225" y="14059"/>
                </a:lnTo>
                <a:lnTo>
                  <a:pt x="22225" y="7074"/>
                </a:lnTo>
                <a:lnTo>
                  <a:pt x="18161" y="2883"/>
                </a:lnTo>
                <a:lnTo>
                  <a:pt x="126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544052" y="1539164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11840" y="0"/>
                </a:moveTo>
                <a:lnTo>
                  <a:pt x="6143" y="488"/>
                </a:lnTo>
                <a:lnTo>
                  <a:pt x="1756" y="4071"/>
                </a:lnTo>
                <a:lnTo>
                  <a:pt x="0" y="10108"/>
                </a:lnTo>
                <a:lnTo>
                  <a:pt x="1754" y="16023"/>
                </a:lnTo>
                <a:lnTo>
                  <a:pt x="6223" y="19522"/>
                </a:lnTo>
                <a:lnTo>
                  <a:pt x="11930" y="20091"/>
                </a:lnTo>
                <a:lnTo>
                  <a:pt x="17399" y="17220"/>
                </a:lnTo>
                <a:lnTo>
                  <a:pt x="21590" y="13156"/>
                </a:lnTo>
                <a:lnTo>
                  <a:pt x="21590" y="7314"/>
                </a:lnTo>
                <a:lnTo>
                  <a:pt x="17525" y="3250"/>
                </a:lnTo>
                <a:lnTo>
                  <a:pt x="118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8165972" y="746529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12447" y="0"/>
                </a:moveTo>
                <a:lnTo>
                  <a:pt x="6556" y="706"/>
                </a:lnTo>
                <a:lnTo>
                  <a:pt x="1926" y="4508"/>
                </a:lnTo>
                <a:lnTo>
                  <a:pt x="0" y="10644"/>
                </a:lnTo>
                <a:lnTo>
                  <a:pt x="1774" y="16559"/>
                </a:lnTo>
                <a:lnTo>
                  <a:pt x="6286" y="20058"/>
                </a:lnTo>
                <a:lnTo>
                  <a:pt x="12037" y="20627"/>
                </a:lnTo>
                <a:lnTo>
                  <a:pt x="17525" y="17756"/>
                </a:lnTo>
                <a:lnTo>
                  <a:pt x="21590" y="13692"/>
                </a:lnTo>
                <a:lnTo>
                  <a:pt x="21717" y="6707"/>
                </a:lnTo>
                <a:lnTo>
                  <a:pt x="18160" y="3151"/>
                </a:lnTo>
                <a:lnTo>
                  <a:pt x="124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7999603" y="95329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2715" y="0"/>
                </a:moveTo>
                <a:lnTo>
                  <a:pt x="6762" y="662"/>
                </a:lnTo>
                <a:lnTo>
                  <a:pt x="2000" y="4278"/>
                </a:lnTo>
                <a:lnTo>
                  <a:pt x="0" y="10251"/>
                </a:lnTo>
                <a:lnTo>
                  <a:pt x="2141" y="16125"/>
                </a:lnTo>
                <a:lnTo>
                  <a:pt x="6842" y="19903"/>
                </a:lnTo>
                <a:lnTo>
                  <a:pt x="12662" y="20824"/>
                </a:lnTo>
                <a:lnTo>
                  <a:pt x="18161" y="18125"/>
                </a:lnTo>
                <a:lnTo>
                  <a:pt x="22225" y="14061"/>
                </a:lnTo>
                <a:lnTo>
                  <a:pt x="22351" y="6949"/>
                </a:lnTo>
                <a:lnTo>
                  <a:pt x="18288" y="2885"/>
                </a:lnTo>
                <a:lnTo>
                  <a:pt x="12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993378" y="1318986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644" y="0"/>
                </a:moveTo>
                <a:lnTo>
                  <a:pt x="6699" y="638"/>
                </a:lnTo>
                <a:lnTo>
                  <a:pt x="1944" y="4278"/>
                </a:lnTo>
                <a:lnTo>
                  <a:pt x="0" y="10322"/>
                </a:lnTo>
                <a:lnTo>
                  <a:pt x="1853" y="16408"/>
                </a:lnTo>
                <a:lnTo>
                  <a:pt x="6540" y="20149"/>
                </a:lnTo>
                <a:lnTo>
                  <a:pt x="12465" y="20913"/>
                </a:lnTo>
                <a:lnTo>
                  <a:pt x="18033" y="18069"/>
                </a:lnTo>
                <a:lnTo>
                  <a:pt x="22098" y="14005"/>
                </a:lnTo>
                <a:lnTo>
                  <a:pt x="22225" y="7020"/>
                </a:lnTo>
                <a:lnTo>
                  <a:pt x="18161" y="2956"/>
                </a:lnTo>
                <a:lnTo>
                  <a:pt x="126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8235188" y="602573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2162" y="0"/>
                </a:moveTo>
                <a:lnTo>
                  <a:pt x="6397" y="502"/>
                </a:lnTo>
                <a:lnTo>
                  <a:pt x="1847" y="3980"/>
                </a:lnTo>
                <a:lnTo>
                  <a:pt x="0" y="9947"/>
                </a:lnTo>
                <a:lnTo>
                  <a:pt x="1754" y="15934"/>
                </a:lnTo>
                <a:lnTo>
                  <a:pt x="6222" y="19456"/>
                </a:lnTo>
                <a:lnTo>
                  <a:pt x="11930" y="20002"/>
                </a:lnTo>
                <a:lnTo>
                  <a:pt x="17398" y="17059"/>
                </a:lnTo>
                <a:lnTo>
                  <a:pt x="21589" y="12995"/>
                </a:lnTo>
                <a:lnTo>
                  <a:pt x="21716" y="7153"/>
                </a:lnTo>
                <a:lnTo>
                  <a:pt x="17652" y="2962"/>
                </a:lnTo>
                <a:lnTo>
                  <a:pt x="121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9" name="object 15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923019" y="1059941"/>
            <a:ext cx="63753" cy="63754"/>
          </a:xfrm>
          <a:prstGeom prst="rect">
            <a:avLst/>
          </a:prstGeom>
        </p:spPr>
      </p:pic>
      <p:grpSp>
        <p:nvGrpSpPr>
          <p:cNvPr id="160" name="object 160"/>
          <p:cNvGrpSpPr/>
          <p:nvPr/>
        </p:nvGrpSpPr>
        <p:grpSpPr>
          <a:xfrm>
            <a:off x="8181502" y="608492"/>
            <a:ext cx="800735" cy="744220"/>
            <a:chOff x="8181502" y="608492"/>
            <a:chExt cx="800735" cy="744220"/>
          </a:xfrm>
        </p:grpSpPr>
        <p:sp>
          <p:nvSpPr>
            <p:cNvPr id="161" name="object 161"/>
            <p:cNvSpPr/>
            <p:nvPr/>
          </p:nvSpPr>
          <p:spPr>
            <a:xfrm>
              <a:off x="8284337" y="747585"/>
              <a:ext cx="516890" cy="549275"/>
            </a:xfrm>
            <a:custGeom>
              <a:avLst/>
              <a:gdLst/>
              <a:ahLst/>
              <a:cxnLst/>
              <a:rect l="l" t="t" r="r" b="b"/>
              <a:pathLst>
                <a:path w="516890" h="549275">
                  <a:moveTo>
                    <a:pt x="158877" y="479234"/>
                  </a:moveTo>
                  <a:lnTo>
                    <a:pt x="114554" y="440499"/>
                  </a:lnTo>
                  <a:lnTo>
                    <a:pt x="112395" y="438340"/>
                  </a:lnTo>
                  <a:lnTo>
                    <a:pt x="66040" y="397573"/>
                  </a:lnTo>
                  <a:lnTo>
                    <a:pt x="0" y="432879"/>
                  </a:lnTo>
                  <a:lnTo>
                    <a:pt x="65405" y="491299"/>
                  </a:lnTo>
                  <a:lnTo>
                    <a:pt x="67310" y="490029"/>
                  </a:lnTo>
                  <a:lnTo>
                    <a:pt x="66294" y="491426"/>
                  </a:lnTo>
                  <a:lnTo>
                    <a:pt x="130937" y="548957"/>
                  </a:lnTo>
                  <a:lnTo>
                    <a:pt x="158877" y="479234"/>
                  </a:lnTo>
                  <a:close/>
                </a:path>
                <a:path w="516890" h="549275">
                  <a:moveTo>
                    <a:pt x="516547" y="113525"/>
                  </a:moveTo>
                  <a:lnTo>
                    <a:pt x="498856" y="78295"/>
                  </a:lnTo>
                  <a:lnTo>
                    <a:pt x="426085" y="13652"/>
                  </a:lnTo>
                  <a:lnTo>
                    <a:pt x="386791" y="0"/>
                  </a:lnTo>
                  <a:lnTo>
                    <a:pt x="366445" y="5194"/>
                  </a:lnTo>
                  <a:lnTo>
                    <a:pt x="349123" y="18351"/>
                  </a:lnTo>
                  <a:lnTo>
                    <a:pt x="123063" y="275272"/>
                  </a:lnTo>
                  <a:lnTo>
                    <a:pt x="123761" y="275894"/>
                  </a:lnTo>
                  <a:lnTo>
                    <a:pt x="86995" y="374078"/>
                  </a:lnTo>
                  <a:lnTo>
                    <a:pt x="179705" y="455612"/>
                  </a:lnTo>
                  <a:lnTo>
                    <a:pt x="276860" y="411162"/>
                  </a:lnTo>
                  <a:lnTo>
                    <a:pt x="502920" y="154241"/>
                  </a:lnTo>
                  <a:lnTo>
                    <a:pt x="507720" y="147955"/>
                  </a:lnTo>
                  <a:lnTo>
                    <a:pt x="511505" y="141198"/>
                  </a:lnTo>
                  <a:lnTo>
                    <a:pt x="514248" y="134099"/>
                  </a:lnTo>
                  <a:lnTo>
                    <a:pt x="516001" y="126809"/>
                  </a:lnTo>
                  <a:lnTo>
                    <a:pt x="516547" y="113525"/>
                  </a:lnTo>
                  <a:close/>
                </a:path>
              </a:pathLst>
            </a:custGeom>
            <a:solidFill>
              <a:srgbClr val="D3D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8350376" y="1121663"/>
              <a:ext cx="113664" cy="105410"/>
            </a:xfrm>
            <a:custGeom>
              <a:avLst/>
              <a:gdLst/>
              <a:ahLst/>
              <a:cxnLst/>
              <a:rect l="l" t="t" r="r" b="b"/>
              <a:pathLst>
                <a:path w="113665" h="105409">
                  <a:moveTo>
                    <a:pt x="20954" y="0"/>
                  </a:moveTo>
                  <a:lnTo>
                    <a:pt x="0" y="23495"/>
                  </a:lnTo>
                  <a:lnTo>
                    <a:pt x="92837" y="105156"/>
                  </a:lnTo>
                  <a:lnTo>
                    <a:pt x="113665" y="81534"/>
                  </a:lnTo>
                  <a:lnTo>
                    <a:pt x="20954" y="0"/>
                  </a:lnTo>
                  <a:close/>
                </a:path>
              </a:pathLst>
            </a:custGeom>
            <a:solidFill>
              <a:srgbClr val="6F8E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3" name="object 16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86977" y="778763"/>
              <a:ext cx="191007" cy="174244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8292845" y="1267156"/>
              <a:ext cx="35560" cy="34290"/>
            </a:xfrm>
            <a:custGeom>
              <a:avLst/>
              <a:gdLst/>
              <a:ahLst/>
              <a:cxnLst/>
              <a:rect l="l" t="t" r="r" b="b"/>
              <a:pathLst>
                <a:path w="35559" h="34290">
                  <a:moveTo>
                    <a:pt x="20274" y="0"/>
                  </a:moveTo>
                  <a:lnTo>
                    <a:pt x="11509" y="795"/>
                  </a:lnTo>
                  <a:lnTo>
                    <a:pt x="4196" y="5758"/>
                  </a:lnTo>
                  <a:lnTo>
                    <a:pt x="253" y="14019"/>
                  </a:lnTo>
                  <a:lnTo>
                    <a:pt x="0" y="16559"/>
                  </a:lnTo>
                  <a:lnTo>
                    <a:pt x="0" y="17956"/>
                  </a:lnTo>
                  <a:lnTo>
                    <a:pt x="4101" y="27759"/>
                  </a:lnTo>
                  <a:lnTo>
                    <a:pt x="12239" y="33323"/>
                  </a:lnTo>
                  <a:lnTo>
                    <a:pt x="21877" y="33744"/>
                  </a:lnTo>
                  <a:lnTo>
                    <a:pt x="30479" y="28116"/>
                  </a:lnTo>
                  <a:lnTo>
                    <a:pt x="32638" y="25576"/>
                  </a:lnTo>
                  <a:lnTo>
                    <a:pt x="34035" y="22655"/>
                  </a:lnTo>
                  <a:lnTo>
                    <a:pt x="34544" y="19734"/>
                  </a:lnTo>
                  <a:lnTo>
                    <a:pt x="35432" y="14146"/>
                  </a:lnTo>
                  <a:lnTo>
                    <a:pt x="33400" y="8304"/>
                  </a:lnTo>
                  <a:lnTo>
                    <a:pt x="28575" y="4240"/>
                  </a:lnTo>
                  <a:lnTo>
                    <a:pt x="20274" y="0"/>
                  </a:lnTo>
                  <a:close/>
                </a:path>
              </a:pathLst>
            </a:custGeom>
            <a:solidFill>
              <a:srgbClr val="6F8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8620124" y="995806"/>
              <a:ext cx="356235" cy="351155"/>
            </a:xfrm>
            <a:custGeom>
              <a:avLst/>
              <a:gdLst/>
              <a:ahLst/>
              <a:cxnLst/>
              <a:rect l="l" t="t" r="r" b="b"/>
              <a:pathLst>
                <a:path w="356234" h="351155">
                  <a:moveTo>
                    <a:pt x="2031" y="162305"/>
                  </a:moveTo>
                  <a:lnTo>
                    <a:pt x="0" y="164464"/>
                  </a:lnTo>
                  <a:lnTo>
                    <a:pt x="380" y="167131"/>
                  </a:lnTo>
                  <a:lnTo>
                    <a:pt x="1777" y="169037"/>
                  </a:lnTo>
                  <a:lnTo>
                    <a:pt x="206248" y="349884"/>
                  </a:lnTo>
                  <a:lnTo>
                    <a:pt x="208660" y="351154"/>
                  </a:lnTo>
                  <a:lnTo>
                    <a:pt x="211200" y="350646"/>
                  </a:lnTo>
                  <a:lnTo>
                    <a:pt x="213232" y="348488"/>
                  </a:lnTo>
                  <a:lnTo>
                    <a:pt x="354456" y="188848"/>
                  </a:lnTo>
                  <a:lnTo>
                    <a:pt x="355473" y="187325"/>
                  </a:lnTo>
                  <a:lnTo>
                    <a:pt x="356107" y="184022"/>
                  </a:lnTo>
                  <a:lnTo>
                    <a:pt x="353822" y="181990"/>
                  </a:lnTo>
                  <a:lnTo>
                    <a:pt x="149986" y="2158"/>
                  </a:lnTo>
                  <a:lnTo>
                    <a:pt x="147827" y="0"/>
                  </a:lnTo>
                  <a:lnTo>
                    <a:pt x="144399" y="253"/>
                  </a:lnTo>
                  <a:lnTo>
                    <a:pt x="143128" y="2666"/>
                  </a:lnTo>
                  <a:lnTo>
                    <a:pt x="2031" y="162305"/>
                  </a:lnTo>
                  <a:close/>
                </a:path>
              </a:pathLst>
            </a:custGeom>
            <a:ln w="10849">
              <a:solidFill>
                <a:srgbClr val="6F8E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6" name="object 16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46957" y="1019591"/>
              <a:ext cx="309045" cy="302314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8186927" y="613917"/>
              <a:ext cx="356235" cy="351155"/>
            </a:xfrm>
            <a:custGeom>
              <a:avLst/>
              <a:gdLst/>
              <a:ahLst/>
              <a:cxnLst/>
              <a:rect l="l" t="t" r="r" b="b"/>
              <a:pathLst>
                <a:path w="356234" h="351155">
                  <a:moveTo>
                    <a:pt x="212978" y="348488"/>
                  </a:moveTo>
                  <a:lnTo>
                    <a:pt x="211708" y="350774"/>
                  </a:lnTo>
                  <a:lnTo>
                    <a:pt x="208279" y="351028"/>
                  </a:lnTo>
                  <a:lnTo>
                    <a:pt x="205994" y="349885"/>
                  </a:lnTo>
                  <a:lnTo>
                    <a:pt x="2286" y="169164"/>
                  </a:lnTo>
                  <a:lnTo>
                    <a:pt x="0" y="167005"/>
                  </a:lnTo>
                  <a:lnTo>
                    <a:pt x="507" y="164592"/>
                  </a:lnTo>
                  <a:lnTo>
                    <a:pt x="1777" y="162306"/>
                  </a:lnTo>
                  <a:lnTo>
                    <a:pt x="142875" y="2667"/>
                  </a:lnTo>
                  <a:lnTo>
                    <a:pt x="144906" y="381"/>
                  </a:lnTo>
                  <a:lnTo>
                    <a:pt x="147574" y="0"/>
                  </a:lnTo>
                  <a:lnTo>
                    <a:pt x="149732" y="2032"/>
                  </a:lnTo>
                  <a:lnTo>
                    <a:pt x="354329" y="182118"/>
                  </a:lnTo>
                  <a:lnTo>
                    <a:pt x="355726" y="184023"/>
                  </a:lnTo>
                  <a:lnTo>
                    <a:pt x="356107" y="186690"/>
                  </a:lnTo>
                  <a:lnTo>
                    <a:pt x="354075" y="188849"/>
                  </a:lnTo>
                  <a:lnTo>
                    <a:pt x="212978" y="348488"/>
                  </a:lnTo>
                </a:path>
              </a:pathLst>
            </a:custGeom>
            <a:ln w="10849">
              <a:solidFill>
                <a:srgbClr val="6F8E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8" name="object 1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13506" y="637702"/>
              <a:ext cx="388583" cy="309081"/>
            </a:xfrm>
            <a:prstGeom prst="rect">
              <a:avLst/>
            </a:prstGeom>
          </p:spPr>
        </p:pic>
      </p:grpSp>
      <p:sp>
        <p:nvSpPr>
          <p:cNvPr id="169" name="object 169"/>
          <p:cNvSpPr/>
          <p:nvPr/>
        </p:nvSpPr>
        <p:spPr>
          <a:xfrm>
            <a:off x="0" y="1480343"/>
            <a:ext cx="268605" cy="360680"/>
          </a:xfrm>
          <a:custGeom>
            <a:avLst/>
            <a:gdLst/>
            <a:ahLst/>
            <a:cxnLst/>
            <a:rect l="l" t="t" r="r" b="b"/>
            <a:pathLst>
              <a:path w="268605" h="360680">
                <a:moveTo>
                  <a:pt x="39076" y="0"/>
                </a:moveTo>
                <a:lnTo>
                  <a:pt x="3318" y="1599"/>
                </a:lnTo>
                <a:lnTo>
                  <a:pt x="0" y="2661"/>
                </a:lnTo>
                <a:lnTo>
                  <a:pt x="0" y="308134"/>
                </a:lnTo>
                <a:lnTo>
                  <a:pt x="5508" y="309709"/>
                </a:lnTo>
                <a:lnTo>
                  <a:pt x="40988" y="327882"/>
                </a:lnTo>
                <a:lnTo>
                  <a:pt x="75384" y="346817"/>
                </a:lnTo>
                <a:lnTo>
                  <a:pt x="111630" y="360394"/>
                </a:lnTo>
                <a:lnTo>
                  <a:pt x="148802" y="360348"/>
                </a:lnTo>
                <a:lnTo>
                  <a:pt x="188681" y="347932"/>
                </a:lnTo>
                <a:lnTo>
                  <a:pt x="223948" y="326157"/>
                </a:lnTo>
                <a:lnTo>
                  <a:pt x="253088" y="281717"/>
                </a:lnTo>
                <a:lnTo>
                  <a:pt x="258652" y="247316"/>
                </a:lnTo>
                <a:lnTo>
                  <a:pt x="260908" y="229711"/>
                </a:lnTo>
                <a:lnTo>
                  <a:pt x="266528" y="197865"/>
                </a:lnTo>
                <a:lnTo>
                  <a:pt x="268173" y="181848"/>
                </a:lnTo>
                <a:lnTo>
                  <a:pt x="267462" y="165830"/>
                </a:lnTo>
                <a:lnTo>
                  <a:pt x="264550" y="155104"/>
                </a:lnTo>
                <a:lnTo>
                  <a:pt x="260959" y="144700"/>
                </a:lnTo>
                <a:lnTo>
                  <a:pt x="256635" y="134701"/>
                </a:lnTo>
                <a:lnTo>
                  <a:pt x="251523" y="125190"/>
                </a:lnTo>
                <a:lnTo>
                  <a:pt x="241107" y="105084"/>
                </a:lnTo>
                <a:lnTo>
                  <a:pt x="216617" y="67254"/>
                </a:lnTo>
                <a:lnTo>
                  <a:pt x="180927" y="37336"/>
                </a:lnTo>
                <a:lnTo>
                  <a:pt x="135279" y="19234"/>
                </a:lnTo>
                <a:lnTo>
                  <a:pt x="75528" y="4734"/>
                </a:lnTo>
                <a:lnTo>
                  <a:pt x="390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235767" y="2278352"/>
            <a:ext cx="153670" cy="192405"/>
          </a:xfrm>
          <a:custGeom>
            <a:avLst/>
            <a:gdLst/>
            <a:ahLst/>
            <a:cxnLst/>
            <a:rect l="l" t="t" r="r" b="b"/>
            <a:pathLst>
              <a:path w="153670" h="192405">
                <a:moveTo>
                  <a:pt x="69057" y="27"/>
                </a:moveTo>
                <a:lnTo>
                  <a:pt x="24340" y="19379"/>
                </a:lnTo>
                <a:lnTo>
                  <a:pt x="92" y="56399"/>
                </a:lnTo>
                <a:lnTo>
                  <a:pt x="0" y="64131"/>
                </a:lnTo>
                <a:lnTo>
                  <a:pt x="876" y="71814"/>
                </a:lnTo>
                <a:lnTo>
                  <a:pt x="19000" y="135679"/>
                </a:lnTo>
                <a:lnTo>
                  <a:pt x="55583" y="180621"/>
                </a:lnTo>
                <a:lnTo>
                  <a:pt x="95896" y="191908"/>
                </a:lnTo>
                <a:lnTo>
                  <a:pt x="113997" y="185033"/>
                </a:lnTo>
                <a:lnTo>
                  <a:pt x="135411" y="146468"/>
                </a:lnTo>
                <a:lnTo>
                  <a:pt x="147738" y="102927"/>
                </a:lnTo>
                <a:lnTo>
                  <a:pt x="151887" y="80799"/>
                </a:lnTo>
                <a:lnTo>
                  <a:pt x="153652" y="72798"/>
                </a:lnTo>
                <a:lnTo>
                  <a:pt x="129436" y="31327"/>
                </a:lnTo>
                <a:lnTo>
                  <a:pt x="86812" y="7012"/>
                </a:lnTo>
                <a:lnTo>
                  <a:pt x="81059" y="3583"/>
                </a:lnTo>
                <a:lnTo>
                  <a:pt x="75191" y="1043"/>
                </a:lnTo>
                <a:lnTo>
                  <a:pt x="69057" y="27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1" name="object 17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42655" y="1088263"/>
            <a:ext cx="196379" cy="222123"/>
          </a:xfrm>
          <a:prstGeom prst="rect">
            <a:avLst/>
          </a:prstGeom>
        </p:spPr>
      </p:pic>
      <p:sp>
        <p:nvSpPr>
          <p:cNvPr id="172" name="object 172"/>
          <p:cNvSpPr/>
          <p:nvPr/>
        </p:nvSpPr>
        <p:spPr>
          <a:xfrm>
            <a:off x="0" y="2516595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5" h="71755">
                <a:moveTo>
                  <a:pt x="0" y="0"/>
                </a:moveTo>
                <a:lnTo>
                  <a:pt x="0" y="71701"/>
                </a:lnTo>
                <a:lnTo>
                  <a:pt x="12478" y="71156"/>
                </a:lnTo>
                <a:lnTo>
                  <a:pt x="17207" y="71156"/>
                </a:lnTo>
                <a:lnTo>
                  <a:pt x="29748" y="18578"/>
                </a:lnTo>
                <a:lnTo>
                  <a:pt x="30590" y="15911"/>
                </a:lnTo>
                <a:lnTo>
                  <a:pt x="5582" y="58"/>
                </a:lnTo>
                <a:lnTo>
                  <a:pt x="0" y="0"/>
                </a:lnTo>
                <a:close/>
              </a:path>
              <a:path w="31115" h="71755">
                <a:moveTo>
                  <a:pt x="17207" y="71156"/>
                </a:moveTo>
                <a:lnTo>
                  <a:pt x="12478" y="71156"/>
                </a:lnTo>
                <a:lnTo>
                  <a:pt x="14777" y="71537"/>
                </a:lnTo>
                <a:lnTo>
                  <a:pt x="17207" y="71156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93121" y="4779996"/>
            <a:ext cx="44450" cy="48260"/>
          </a:xfrm>
          <a:custGeom>
            <a:avLst/>
            <a:gdLst/>
            <a:ahLst/>
            <a:cxnLst/>
            <a:rect l="l" t="t" r="r" b="b"/>
            <a:pathLst>
              <a:path w="44450" h="48260">
                <a:moveTo>
                  <a:pt x="18871" y="0"/>
                </a:moveTo>
                <a:lnTo>
                  <a:pt x="7187" y="6295"/>
                </a:lnTo>
                <a:lnTo>
                  <a:pt x="0" y="18016"/>
                </a:lnTo>
                <a:lnTo>
                  <a:pt x="386" y="32452"/>
                </a:lnTo>
                <a:lnTo>
                  <a:pt x="7917" y="43940"/>
                </a:lnTo>
                <a:lnTo>
                  <a:pt x="19663" y="47855"/>
                </a:lnTo>
                <a:lnTo>
                  <a:pt x="32103" y="44205"/>
                </a:lnTo>
                <a:lnTo>
                  <a:pt x="41712" y="32998"/>
                </a:lnTo>
                <a:lnTo>
                  <a:pt x="44162" y="23915"/>
                </a:lnTo>
                <a:lnTo>
                  <a:pt x="43281" y="15040"/>
                </a:lnTo>
                <a:lnTo>
                  <a:pt x="39180" y="7355"/>
                </a:lnTo>
                <a:lnTo>
                  <a:pt x="31971" y="1845"/>
                </a:lnTo>
                <a:lnTo>
                  <a:pt x="188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599094" y="4397425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2629" y="0"/>
                </a:moveTo>
                <a:lnTo>
                  <a:pt x="0" y="883"/>
                </a:lnTo>
                <a:lnTo>
                  <a:pt x="168" y="4945"/>
                </a:lnTo>
                <a:lnTo>
                  <a:pt x="2075" y="8156"/>
                </a:lnTo>
                <a:lnTo>
                  <a:pt x="4661" y="6489"/>
                </a:lnTo>
                <a:lnTo>
                  <a:pt x="5550" y="4673"/>
                </a:lnTo>
                <a:lnTo>
                  <a:pt x="5169" y="1168"/>
                </a:lnTo>
                <a:lnTo>
                  <a:pt x="26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448180" y="4284586"/>
            <a:ext cx="14604" cy="12700"/>
          </a:xfrm>
          <a:custGeom>
            <a:avLst/>
            <a:gdLst/>
            <a:ahLst/>
            <a:cxnLst/>
            <a:rect l="l" t="t" r="r" b="b"/>
            <a:pathLst>
              <a:path w="14605" h="12700">
                <a:moveTo>
                  <a:pt x="2540" y="0"/>
                </a:moveTo>
                <a:lnTo>
                  <a:pt x="0" y="9855"/>
                </a:lnTo>
                <a:lnTo>
                  <a:pt x="6603" y="10769"/>
                </a:lnTo>
                <a:lnTo>
                  <a:pt x="12065" y="12204"/>
                </a:lnTo>
                <a:lnTo>
                  <a:pt x="14605" y="2349"/>
                </a:lnTo>
                <a:lnTo>
                  <a:pt x="8381" y="520"/>
                </a:lnTo>
                <a:lnTo>
                  <a:pt x="25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153413" y="4768596"/>
            <a:ext cx="11430" cy="13335"/>
          </a:xfrm>
          <a:custGeom>
            <a:avLst/>
            <a:gdLst/>
            <a:ahLst/>
            <a:cxnLst/>
            <a:rect l="l" t="t" r="r" b="b"/>
            <a:pathLst>
              <a:path w="11430" h="13335">
                <a:moveTo>
                  <a:pt x="5143" y="0"/>
                </a:moveTo>
                <a:lnTo>
                  <a:pt x="2197" y="1943"/>
                </a:lnTo>
                <a:lnTo>
                  <a:pt x="1752" y="5054"/>
                </a:lnTo>
                <a:lnTo>
                  <a:pt x="0" y="10960"/>
                </a:lnTo>
                <a:lnTo>
                  <a:pt x="9169" y="13030"/>
                </a:lnTo>
                <a:lnTo>
                  <a:pt x="10922" y="7137"/>
                </a:lnTo>
                <a:lnTo>
                  <a:pt x="11366" y="4025"/>
                </a:lnTo>
                <a:lnTo>
                  <a:pt x="9715" y="1041"/>
                </a:lnTo>
                <a:lnTo>
                  <a:pt x="7632" y="1168"/>
                </a:lnTo>
                <a:lnTo>
                  <a:pt x="51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501310" y="4956365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004" y="0"/>
                </a:moveTo>
                <a:lnTo>
                  <a:pt x="0" y="717"/>
                </a:lnTo>
                <a:lnTo>
                  <a:pt x="210" y="4797"/>
                </a:lnTo>
                <a:lnTo>
                  <a:pt x="2325" y="8101"/>
                </a:lnTo>
                <a:lnTo>
                  <a:pt x="5036" y="6489"/>
                </a:lnTo>
                <a:lnTo>
                  <a:pt x="6306" y="3759"/>
                </a:lnTo>
                <a:lnTo>
                  <a:pt x="4655" y="774"/>
                </a:lnTo>
                <a:lnTo>
                  <a:pt x="30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701814" y="4988229"/>
            <a:ext cx="23495" cy="22860"/>
          </a:xfrm>
          <a:custGeom>
            <a:avLst/>
            <a:gdLst/>
            <a:ahLst/>
            <a:cxnLst/>
            <a:rect l="l" t="t" r="r" b="b"/>
            <a:pathLst>
              <a:path w="23495" h="22860">
                <a:moveTo>
                  <a:pt x="8945" y="0"/>
                </a:moveTo>
                <a:lnTo>
                  <a:pt x="3557" y="3013"/>
                </a:lnTo>
                <a:lnTo>
                  <a:pt x="181" y="8632"/>
                </a:lnTo>
                <a:lnTo>
                  <a:pt x="0" y="15748"/>
                </a:lnTo>
                <a:lnTo>
                  <a:pt x="3739" y="20923"/>
                </a:lnTo>
                <a:lnTo>
                  <a:pt x="9545" y="22706"/>
                </a:lnTo>
                <a:lnTo>
                  <a:pt x="15696" y="20915"/>
                </a:lnTo>
                <a:lnTo>
                  <a:pt x="20472" y="15367"/>
                </a:lnTo>
                <a:lnTo>
                  <a:pt x="23025" y="9919"/>
                </a:lnTo>
                <a:lnTo>
                  <a:pt x="20993" y="3429"/>
                </a:lnTo>
                <a:lnTo>
                  <a:pt x="15163" y="698"/>
                </a:lnTo>
                <a:lnTo>
                  <a:pt x="89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504886" y="457358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287" y="0"/>
                </a:moveTo>
                <a:lnTo>
                  <a:pt x="6365" y="1051"/>
                </a:lnTo>
                <a:lnTo>
                  <a:pt x="1111" y="6981"/>
                </a:lnTo>
                <a:lnTo>
                  <a:pt x="0" y="14641"/>
                </a:lnTo>
                <a:lnTo>
                  <a:pt x="4508" y="20878"/>
                </a:lnTo>
                <a:lnTo>
                  <a:pt x="13716" y="21983"/>
                </a:lnTo>
                <a:lnTo>
                  <a:pt x="19875" y="15749"/>
                </a:lnTo>
                <a:lnTo>
                  <a:pt x="20796" y="6860"/>
                </a:lnTo>
                <a:lnTo>
                  <a:pt x="14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717946" y="4896610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60" h="22860">
                <a:moveTo>
                  <a:pt x="8592" y="0"/>
                </a:moveTo>
                <a:lnTo>
                  <a:pt x="3236" y="2913"/>
                </a:lnTo>
                <a:lnTo>
                  <a:pt x="0" y="8260"/>
                </a:lnTo>
                <a:lnTo>
                  <a:pt x="109" y="14848"/>
                </a:lnTo>
                <a:lnTo>
                  <a:pt x="3976" y="20591"/>
                </a:lnTo>
                <a:lnTo>
                  <a:pt x="9713" y="22415"/>
                </a:lnTo>
                <a:lnTo>
                  <a:pt x="15664" y="20590"/>
                </a:lnTo>
                <a:lnTo>
                  <a:pt x="20175" y="15381"/>
                </a:lnTo>
                <a:lnTo>
                  <a:pt x="22715" y="9933"/>
                </a:lnTo>
                <a:lnTo>
                  <a:pt x="20683" y="3443"/>
                </a:lnTo>
                <a:lnTo>
                  <a:pt x="14841" y="713"/>
                </a:lnTo>
                <a:lnTo>
                  <a:pt x="85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742275" y="4450674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8592" y="0"/>
                </a:moveTo>
                <a:lnTo>
                  <a:pt x="3260" y="2913"/>
                </a:lnTo>
                <a:lnTo>
                  <a:pt x="0" y="8260"/>
                </a:lnTo>
                <a:lnTo>
                  <a:pt x="37" y="14848"/>
                </a:lnTo>
                <a:lnTo>
                  <a:pt x="3679" y="19977"/>
                </a:lnTo>
                <a:lnTo>
                  <a:pt x="9165" y="21728"/>
                </a:lnTo>
                <a:lnTo>
                  <a:pt x="14914" y="20073"/>
                </a:lnTo>
                <a:lnTo>
                  <a:pt x="19341" y="14987"/>
                </a:lnTo>
                <a:lnTo>
                  <a:pt x="21881" y="9539"/>
                </a:lnTo>
                <a:lnTo>
                  <a:pt x="19849" y="3049"/>
                </a:lnTo>
                <a:lnTo>
                  <a:pt x="14769" y="713"/>
                </a:lnTo>
                <a:lnTo>
                  <a:pt x="85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198011" y="4969175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8588" y="0"/>
                </a:moveTo>
                <a:lnTo>
                  <a:pt x="3247" y="2909"/>
                </a:lnTo>
                <a:lnTo>
                  <a:pt x="0" y="8251"/>
                </a:lnTo>
                <a:lnTo>
                  <a:pt x="68" y="14837"/>
                </a:lnTo>
                <a:lnTo>
                  <a:pt x="3429" y="20481"/>
                </a:lnTo>
                <a:lnTo>
                  <a:pt x="8821" y="22405"/>
                </a:lnTo>
                <a:lnTo>
                  <a:pt x="14637" y="20582"/>
                </a:lnTo>
                <a:lnTo>
                  <a:pt x="19270" y="14989"/>
                </a:lnTo>
                <a:lnTo>
                  <a:pt x="21823" y="9541"/>
                </a:lnTo>
                <a:lnTo>
                  <a:pt x="19791" y="3051"/>
                </a:lnTo>
                <a:lnTo>
                  <a:pt x="14800" y="715"/>
                </a:lnTo>
                <a:lnTo>
                  <a:pt x="85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952119" y="4621745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8911" y="0"/>
                </a:moveTo>
                <a:lnTo>
                  <a:pt x="3422" y="3228"/>
                </a:lnTo>
                <a:lnTo>
                  <a:pt x="19" y="8901"/>
                </a:lnTo>
                <a:lnTo>
                  <a:pt x="0" y="15659"/>
                </a:lnTo>
                <a:lnTo>
                  <a:pt x="3720" y="20848"/>
                </a:lnTo>
                <a:lnTo>
                  <a:pt x="9391" y="22685"/>
                </a:lnTo>
                <a:lnTo>
                  <a:pt x="15176" y="21031"/>
                </a:lnTo>
                <a:lnTo>
                  <a:pt x="19240" y="15747"/>
                </a:lnTo>
                <a:lnTo>
                  <a:pt x="22618" y="10693"/>
                </a:lnTo>
                <a:lnTo>
                  <a:pt x="20180" y="2908"/>
                </a:lnTo>
                <a:lnTo>
                  <a:pt x="15189" y="571"/>
                </a:lnTo>
                <a:lnTo>
                  <a:pt x="89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382775" y="5090166"/>
            <a:ext cx="67945" cy="53340"/>
          </a:xfrm>
          <a:custGeom>
            <a:avLst/>
            <a:gdLst/>
            <a:ahLst/>
            <a:cxnLst/>
            <a:rect l="l" t="t" r="r" b="b"/>
            <a:pathLst>
              <a:path w="67944" h="53339">
                <a:moveTo>
                  <a:pt x="0" y="25786"/>
                </a:moveTo>
                <a:lnTo>
                  <a:pt x="14091" y="36638"/>
                </a:lnTo>
                <a:lnTo>
                  <a:pt x="22336" y="52024"/>
                </a:lnTo>
                <a:lnTo>
                  <a:pt x="22478" y="53333"/>
                </a:lnTo>
                <a:lnTo>
                  <a:pt x="67393" y="53333"/>
                </a:lnTo>
                <a:lnTo>
                  <a:pt x="66546" y="52682"/>
                </a:lnTo>
                <a:lnTo>
                  <a:pt x="58023" y="37054"/>
                </a:lnTo>
                <a:lnTo>
                  <a:pt x="57144" y="29644"/>
                </a:lnTo>
                <a:lnTo>
                  <a:pt x="17361" y="29644"/>
                </a:lnTo>
                <a:lnTo>
                  <a:pt x="0" y="25786"/>
                </a:lnTo>
                <a:close/>
              </a:path>
              <a:path w="67944" h="53339">
                <a:moveTo>
                  <a:pt x="60706" y="0"/>
                </a:moveTo>
                <a:lnTo>
                  <a:pt x="49559" y="15852"/>
                </a:lnTo>
                <a:lnTo>
                  <a:pt x="34496" y="26033"/>
                </a:lnTo>
                <a:lnTo>
                  <a:pt x="17361" y="29644"/>
                </a:lnTo>
                <a:lnTo>
                  <a:pt x="57144" y="29644"/>
                </a:lnTo>
                <a:lnTo>
                  <a:pt x="55858" y="18803"/>
                </a:lnTo>
                <a:lnTo>
                  <a:pt x="607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5" name="object 18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64729" y="4397527"/>
            <a:ext cx="79857" cy="88074"/>
          </a:xfrm>
          <a:prstGeom prst="rect">
            <a:avLst/>
          </a:prstGeom>
        </p:spPr>
      </p:pic>
      <p:sp>
        <p:nvSpPr>
          <p:cNvPr id="186" name="object 186"/>
          <p:cNvSpPr/>
          <p:nvPr/>
        </p:nvSpPr>
        <p:spPr>
          <a:xfrm>
            <a:off x="725644" y="5032069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29606" y="0"/>
                </a:moveTo>
                <a:lnTo>
                  <a:pt x="15895" y="1379"/>
                </a:lnTo>
                <a:lnTo>
                  <a:pt x="4501" y="10141"/>
                </a:lnTo>
                <a:lnTo>
                  <a:pt x="0" y="22859"/>
                </a:lnTo>
                <a:lnTo>
                  <a:pt x="2620" y="35801"/>
                </a:lnTo>
                <a:lnTo>
                  <a:pt x="12593" y="45231"/>
                </a:lnTo>
                <a:lnTo>
                  <a:pt x="21035" y="47213"/>
                </a:lnTo>
                <a:lnTo>
                  <a:pt x="29505" y="45680"/>
                </a:lnTo>
                <a:lnTo>
                  <a:pt x="37062" y="40813"/>
                </a:lnTo>
                <a:lnTo>
                  <a:pt x="42768" y="32794"/>
                </a:lnTo>
                <a:lnTo>
                  <a:pt x="45402" y="18786"/>
                </a:lnTo>
                <a:lnTo>
                  <a:pt x="40228" y="6828"/>
                </a:lnTo>
                <a:lnTo>
                  <a:pt x="296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65718" y="484289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4">
                <a:moveTo>
                  <a:pt x="13974" y="0"/>
                </a:moveTo>
                <a:lnTo>
                  <a:pt x="7242" y="291"/>
                </a:lnTo>
                <a:lnTo>
                  <a:pt x="2082" y="4600"/>
                </a:lnTo>
                <a:lnTo>
                  <a:pt x="0" y="10872"/>
                </a:lnTo>
                <a:lnTo>
                  <a:pt x="1284" y="17270"/>
                </a:lnTo>
                <a:lnTo>
                  <a:pt x="6226" y="21957"/>
                </a:lnTo>
                <a:lnTo>
                  <a:pt x="11217" y="24294"/>
                </a:lnTo>
                <a:lnTo>
                  <a:pt x="17503" y="21703"/>
                </a:lnTo>
                <a:lnTo>
                  <a:pt x="20475" y="15341"/>
                </a:lnTo>
                <a:lnTo>
                  <a:pt x="21558" y="8703"/>
                </a:lnTo>
                <a:lnTo>
                  <a:pt x="19069" y="3196"/>
                </a:lnTo>
                <a:lnTo>
                  <a:pt x="139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896178" y="5083343"/>
            <a:ext cx="21590" cy="24130"/>
          </a:xfrm>
          <a:custGeom>
            <a:avLst/>
            <a:gdLst/>
            <a:ahLst/>
            <a:cxnLst/>
            <a:rect l="l" t="t" r="r" b="b"/>
            <a:pathLst>
              <a:path w="21590" h="24129">
                <a:moveTo>
                  <a:pt x="13694" y="0"/>
                </a:moveTo>
                <a:lnTo>
                  <a:pt x="7286" y="440"/>
                </a:lnTo>
                <a:lnTo>
                  <a:pt x="2121" y="4732"/>
                </a:lnTo>
                <a:lnTo>
                  <a:pt x="0" y="10866"/>
                </a:lnTo>
                <a:lnTo>
                  <a:pt x="1178" y="16884"/>
                </a:lnTo>
                <a:lnTo>
                  <a:pt x="5915" y="20832"/>
                </a:lnTo>
                <a:lnTo>
                  <a:pt x="10474" y="24078"/>
                </a:lnTo>
                <a:lnTo>
                  <a:pt x="18018" y="20969"/>
                </a:lnTo>
                <a:lnTo>
                  <a:pt x="20570" y="15522"/>
                </a:lnTo>
                <a:lnTo>
                  <a:pt x="21534" y="8829"/>
                </a:lnTo>
                <a:lnTo>
                  <a:pt x="18843" y="3225"/>
                </a:lnTo>
                <a:lnTo>
                  <a:pt x="136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619888" y="4822163"/>
            <a:ext cx="45085" cy="47625"/>
          </a:xfrm>
          <a:custGeom>
            <a:avLst/>
            <a:gdLst/>
            <a:ahLst/>
            <a:cxnLst/>
            <a:rect l="l" t="t" r="r" b="b"/>
            <a:pathLst>
              <a:path w="45084" h="47625">
                <a:moveTo>
                  <a:pt x="23786" y="0"/>
                </a:moveTo>
                <a:lnTo>
                  <a:pt x="15254" y="1764"/>
                </a:lnTo>
                <a:lnTo>
                  <a:pt x="7870" y="6765"/>
                </a:lnTo>
                <a:lnTo>
                  <a:pt x="2462" y="14453"/>
                </a:lnTo>
                <a:lnTo>
                  <a:pt x="0" y="29012"/>
                </a:lnTo>
                <a:lnTo>
                  <a:pt x="5155" y="40912"/>
                </a:lnTo>
                <a:lnTo>
                  <a:pt x="15682" y="47438"/>
                </a:lnTo>
                <a:lnTo>
                  <a:pt x="29335" y="45873"/>
                </a:lnTo>
                <a:lnTo>
                  <a:pt x="40672" y="36926"/>
                </a:lnTo>
                <a:lnTo>
                  <a:pt x="45079" y="23903"/>
                </a:lnTo>
                <a:lnTo>
                  <a:pt x="42439" y="10902"/>
                </a:lnTo>
                <a:lnTo>
                  <a:pt x="32637" y="2020"/>
                </a:lnTo>
                <a:lnTo>
                  <a:pt x="23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508584" y="4057040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3797" y="0"/>
                </a:moveTo>
                <a:lnTo>
                  <a:pt x="850" y="1955"/>
                </a:lnTo>
                <a:lnTo>
                  <a:pt x="0" y="3771"/>
                </a:lnTo>
                <a:lnTo>
                  <a:pt x="364" y="6813"/>
                </a:lnTo>
                <a:lnTo>
                  <a:pt x="4048" y="6218"/>
                </a:lnTo>
                <a:lnTo>
                  <a:pt x="7279" y="3748"/>
                </a:lnTo>
                <a:lnTo>
                  <a:pt x="6286" y="1168"/>
                </a:lnTo>
                <a:lnTo>
                  <a:pt x="37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682777" y="4094251"/>
            <a:ext cx="15875" cy="16510"/>
          </a:xfrm>
          <a:custGeom>
            <a:avLst/>
            <a:gdLst/>
            <a:ahLst/>
            <a:cxnLst/>
            <a:rect l="l" t="t" r="r" b="b"/>
            <a:pathLst>
              <a:path w="15875" h="16510">
                <a:moveTo>
                  <a:pt x="5918" y="0"/>
                </a:moveTo>
                <a:lnTo>
                  <a:pt x="0" y="8305"/>
                </a:lnTo>
                <a:lnTo>
                  <a:pt x="4559" y="11556"/>
                </a:lnTo>
                <a:lnTo>
                  <a:pt x="9525" y="16090"/>
                </a:lnTo>
                <a:lnTo>
                  <a:pt x="15443" y="7797"/>
                </a:lnTo>
                <a:lnTo>
                  <a:pt x="11303" y="3644"/>
                </a:lnTo>
                <a:lnTo>
                  <a:pt x="59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500697" y="4633455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8864" y="0"/>
                </a:moveTo>
                <a:lnTo>
                  <a:pt x="5511" y="647"/>
                </a:lnTo>
                <a:lnTo>
                  <a:pt x="3403" y="2971"/>
                </a:lnTo>
                <a:lnTo>
                  <a:pt x="0" y="8089"/>
                </a:lnTo>
                <a:lnTo>
                  <a:pt x="7467" y="13804"/>
                </a:lnTo>
                <a:lnTo>
                  <a:pt x="10871" y="8686"/>
                </a:lnTo>
                <a:lnTo>
                  <a:pt x="12979" y="6350"/>
                </a:lnTo>
                <a:lnTo>
                  <a:pt x="12598" y="2857"/>
                </a:lnTo>
                <a:lnTo>
                  <a:pt x="10096" y="1689"/>
                </a:lnTo>
                <a:lnTo>
                  <a:pt x="88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41490" y="4490046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4622" y="0"/>
                </a:moveTo>
                <a:lnTo>
                  <a:pt x="1269" y="647"/>
                </a:lnTo>
                <a:lnTo>
                  <a:pt x="0" y="3365"/>
                </a:lnTo>
                <a:lnTo>
                  <a:pt x="482" y="6464"/>
                </a:lnTo>
                <a:lnTo>
                  <a:pt x="4362" y="5965"/>
                </a:lnTo>
                <a:lnTo>
                  <a:pt x="7633" y="3519"/>
                </a:lnTo>
                <a:lnTo>
                  <a:pt x="6286" y="774"/>
                </a:lnTo>
                <a:lnTo>
                  <a:pt x="46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610709" y="5113888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4">
                <a:moveTo>
                  <a:pt x="10040" y="0"/>
                </a:moveTo>
                <a:lnTo>
                  <a:pt x="3767" y="2590"/>
                </a:lnTo>
                <a:lnTo>
                  <a:pt x="1214" y="8039"/>
                </a:lnTo>
                <a:lnTo>
                  <a:pt x="0" y="15257"/>
                </a:lnTo>
                <a:lnTo>
                  <a:pt x="2557" y="21127"/>
                </a:lnTo>
                <a:lnTo>
                  <a:pt x="7643" y="24445"/>
                </a:lnTo>
                <a:lnTo>
                  <a:pt x="14016" y="24004"/>
                </a:lnTo>
                <a:lnTo>
                  <a:pt x="19365" y="19314"/>
                </a:lnTo>
                <a:lnTo>
                  <a:pt x="21520" y="13126"/>
                </a:lnTo>
                <a:lnTo>
                  <a:pt x="20386" y="7057"/>
                </a:lnTo>
                <a:lnTo>
                  <a:pt x="15870" y="2726"/>
                </a:lnTo>
                <a:lnTo>
                  <a:pt x="100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415820" y="4233778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7088" y="0"/>
                </a:moveTo>
                <a:lnTo>
                  <a:pt x="853" y="6401"/>
                </a:lnTo>
                <a:lnTo>
                  <a:pt x="0" y="15118"/>
                </a:lnTo>
                <a:lnTo>
                  <a:pt x="6721" y="21470"/>
                </a:lnTo>
                <a:lnTo>
                  <a:pt x="14392" y="20933"/>
                </a:lnTo>
                <a:lnTo>
                  <a:pt x="19565" y="15174"/>
                </a:lnTo>
                <a:lnTo>
                  <a:pt x="20763" y="7343"/>
                </a:lnTo>
                <a:lnTo>
                  <a:pt x="16512" y="591"/>
                </a:lnTo>
                <a:lnTo>
                  <a:pt x="70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31097" y="4274730"/>
            <a:ext cx="21590" cy="24130"/>
          </a:xfrm>
          <a:custGeom>
            <a:avLst/>
            <a:gdLst/>
            <a:ahLst/>
            <a:cxnLst/>
            <a:rect l="l" t="t" r="r" b="b"/>
            <a:pathLst>
              <a:path w="21590" h="24129">
                <a:moveTo>
                  <a:pt x="9979" y="0"/>
                </a:moveTo>
                <a:lnTo>
                  <a:pt x="3694" y="2590"/>
                </a:lnTo>
                <a:lnTo>
                  <a:pt x="1141" y="8039"/>
                </a:lnTo>
                <a:lnTo>
                  <a:pt x="0" y="14805"/>
                </a:lnTo>
                <a:lnTo>
                  <a:pt x="2390" y="20527"/>
                </a:lnTo>
                <a:lnTo>
                  <a:pt x="7464" y="23771"/>
                </a:lnTo>
                <a:lnTo>
                  <a:pt x="14372" y="23101"/>
                </a:lnTo>
                <a:lnTo>
                  <a:pt x="19477" y="18932"/>
                </a:lnTo>
                <a:lnTo>
                  <a:pt x="21505" y="13011"/>
                </a:lnTo>
                <a:lnTo>
                  <a:pt x="20324" y="7042"/>
                </a:lnTo>
                <a:lnTo>
                  <a:pt x="15801" y="2730"/>
                </a:lnTo>
                <a:lnTo>
                  <a:pt x="99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359065" y="3971048"/>
            <a:ext cx="20955" cy="23495"/>
          </a:xfrm>
          <a:custGeom>
            <a:avLst/>
            <a:gdLst/>
            <a:ahLst/>
            <a:cxnLst/>
            <a:rect l="l" t="t" r="r" b="b"/>
            <a:pathLst>
              <a:path w="20954" h="23495">
                <a:moveTo>
                  <a:pt x="9932" y="0"/>
                </a:moveTo>
                <a:lnTo>
                  <a:pt x="3646" y="2590"/>
                </a:lnTo>
                <a:lnTo>
                  <a:pt x="1093" y="8039"/>
                </a:lnTo>
                <a:lnTo>
                  <a:pt x="0" y="14670"/>
                </a:lnTo>
                <a:lnTo>
                  <a:pt x="2401" y="20135"/>
                </a:lnTo>
                <a:lnTo>
                  <a:pt x="7251" y="23219"/>
                </a:lnTo>
                <a:lnTo>
                  <a:pt x="13501" y="22707"/>
                </a:lnTo>
                <a:lnTo>
                  <a:pt x="18606" y="18540"/>
                </a:lnTo>
                <a:lnTo>
                  <a:pt x="20632" y="12622"/>
                </a:lnTo>
                <a:lnTo>
                  <a:pt x="19448" y="6653"/>
                </a:lnTo>
                <a:lnTo>
                  <a:pt x="14924" y="2336"/>
                </a:lnTo>
                <a:lnTo>
                  <a:pt x="99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308733" y="4721085"/>
            <a:ext cx="20955" cy="24130"/>
          </a:xfrm>
          <a:custGeom>
            <a:avLst/>
            <a:gdLst/>
            <a:ahLst/>
            <a:cxnLst/>
            <a:rect l="l" t="t" r="r" b="b"/>
            <a:pathLst>
              <a:path w="20954" h="24129">
                <a:moveTo>
                  <a:pt x="10176" y="0"/>
                </a:moveTo>
                <a:lnTo>
                  <a:pt x="3889" y="2590"/>
                </a:lnTo>
                <a:lnTo>
                  <a:pt x="1336" y="8039"/>
                </a:lnTo>
                <a:lnTo>
                  <a:pt x="0" y="15187"/>
                </a:lnTo>
                <a:lnTo>
                  <a:pt x="2319" y="20826"/>
                </a:lnTo>
                <a:lnTo>
                  <a:pt x="7246" y="23739"/>
                </a:lnTo>
                <a:lnTo>
                  <a:pt x="13732" y="22707"/>
                </a:lnTo>
                <a:lnTo>
                  <a:pt x="18839" y="18545"/>
                </a:lnTo>
                <a:lnTo>
                  <a:pt x="20869" y="12626"/>
                </a:lnTo>
                <a:lnTo>
                  <a:pt x="19689" y="6655"/>
                </a:lnTo>
                <a:lnTo>
                  <a:pt x="15167" y="2336"/>
                </a:lnTo>
                <a:lnTo>
                  <a:pt x="101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732372" y="4687303"/>
            <a:ext cx="21590" cy="24130"/>
          </a:xfrm>
          <a:custGeom>
            <a:avLst/>
            <a:gdLst/>
            <a:ahLst/>
            <a:cxnLst/>
            <a:rect l="l" t="t" r="r" b="b"/>
            <a:pathLst>
              <a:path w="21590" h="24129">
                <a:moveTo>
                  <a:pt x="10729" y="0"/>
                </a:moveTo>
                <a:lnTo>
                  <a:pt x="3185" y="3111"/>
                </a:lnTo>
                <a:lnTo>
                  <a:pt x="1458" y="8940"/>
                </a:lnTo>
                <a:lnTo>
                  <a:pt x="0" y="15443"/>
                </a:lnTo>
                <a:lnTo>
                  <a:pt x="2428" y="20945"/>
                </a:lnTo>
                <a:lnTo>
                  <a:pt x="7464" y="24128"/>
                </a:lnTo>
                <a:lnTo>
                  <a:pt x="13828" y="23672"/>
                </a:lnTo>
                <a:lnTo>
                  <a:pt x="19015" y="19333"/>
                </a:lnTo>
                <a:lnTo>
                  <a:pt x="21197" y="13085"/>
                </a:lnTo>
                <a:lnTo>
                  <a:pt x="20165" y="6797"/>
                </a:lnTo>
                <a:lnTo>
                  <a:pt x="15708" y="2336"/>
                </a:lnTo>
                <a:lnTo>
                  <a:pt x="107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0" name="object 20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2167" y="4623117"/>
            <a:ext cx="80732" cy="88074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95502" y="4347717"/>
            <a:ext cx="79844" cy="88074"/>
          </a:xfrm>
          <a:prstGeom prst="rect">
            <a:avLst/>
          </a:prstGeom>
        </p:spPr>
      </p:pic>
      <p:sp>
        <p:nvSpPr>
          <p:cNvPr id="202" name="object 202"/>
          <p:cNvSpPr/>
          <p:nvPr/>
        </p:nvSpPr>
        <p:spPr>
          <a:xfrm>
            <a:off x="152133" y="3648614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69" h="39370">
                <a:moveTo>
                  <a:pt x="14174" y="0"/>
                </a:moveTo>
                <a:lnTo>
                  <a:pt x="4644" y="5845"/>
                </a:lnTo>
                <a:lnTo>
                  <a:pt x="0" y="16859"/>
                </a:lnTo>
                <a:lnTo>
                  <a:pt x="1846" y="28545"/>
                </a:lnTo>
                <a:lnTo>
                  <a:pt x="9525" y="36337"/>
                </a:lnTo>
                <a:lnTo>
                  <a:pt x="20327" y="38772"/>
                </a:lnTo>
                <a:lnTo>
                  <a:pt x="31546" y="34385"/>
                </a:lnTo>
                <a:lnTo>
                  <a:pt x="36529" y="28563"/>
                </a:lnTo>
                <a:lnTo>
                  <a:pt x="38887" y="21526"/>
                </a:lnTo>
                <a:lnTo>
                  <a:pt x="38369" y="14061"/>
                </a:lnTo>
                <a:lnTo>
                  <a:pt x="34721" y="6953"/>
                </a:lnTo>
                <a:lnTo>
                  <a:pt x="25297" y="107"/>
                </a:lnTo>
                <a:lnTo>
                  <a:pt x="141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30435" y="3946026"/>
            <a:ext cx="40640" cy="40005"/>
          </a:xfrm>
          <a:custGeom>
            <a:avLst/>
            <a:gdLst/>
            <a:ahLst/>
            <a:cxnLst/>
            <a:rect l="l" t="t" r="r" b="b"/>
            <a:pathLst>
              <a:path w="40640" h="40004">
                <a:moveTo>
                  <a:pt x="25981" y="0"/>
                </a:moveTo>
                <a:lnTo>
                  <a:pt x="14624" y="115"/>
                </a:lnTo>
                <a:lnTo>
                  <a:pt x="4954" y="6286"/>
                </a:lnTo>
                <a:lnTo>
                  <a:pt x="0" y="17668"/>
                </a:lnTo>
                <a:lnTo>
                  <a:pt x="2029" y="29440"/>
                </a:lnTo>
                <a:lnTo>
                  <a:pt x="10103" y="37294"/>
                </a:lnTo>
                <a:lnTo>
                  <a:pt x="21297" y="39754"/>
                </a:lnTo>
                <a:lnTo>
                  <a:pt x="32689" y="35346"/>
                </a:lnTo>
                <a:lnTo>
                  <a:pt x="38178" y="29428"/>
                </a:lnTo>
                <a:lnTo>
                  <a:pt x="40530" y="22003"/>
                </a:lnTo>
                <a:lnTo>
                  <a:pt x="39789" y="14110"/>
                </a:lnTo>
                <a:lnTo>
                  <a:pt x="35996" y="6784"/>
                </a:lnTo>
                <a:lnTo>
                  <a:pt x="259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832142" y="3643121"/>
            <a:ext cx="7620" cy="14604"/>
          </a:xfrm>
          <a:custGeom>
            <a:avLst/>
            <a:gdLst/>
            <a:ahLst/>
            <a:cxnLst/>
            <a:rect l="l" t="t" r="r" b="b"/>
            <a:pathLst>
              <a:path w="7619" h="14604">
                <a:moveTo>
                  <a:pt x="2235" y="0"/>
                </a:moveTo>
                <a:lnTo>
                  <a:pt x="0" y="14096"/>
                </a:lnTo>
                <a:lnTo>
                  <a:pt x="5105" y="10159"/>
                </a:lnTo>
                <a:lnTo>
                  <a:pt x="6375" y="9143"/>
                </a:lnTo>
                <a:lnTo>
                  <a:pt x="7277" y="6349"/>
                </a:lnTo>
                <a:lnTo>
                  <a:pt x="5765" y="4444"/>
                </a:lnTo>
                <a:lnTo>
                  <a:pt x="22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755230" y="3500246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70" h="13335">
                <a:moveTo>
                  <a:pt x="5359" y="0"/>
                </a:moveTo>
                <a:lnTo>
                  <a:pt x="0" y="6350"/>
                </a:lnTo>
                <a:lnTo>
                  <a:pt x="4813" y="9778"/>
                </a:lnTo>
                <a:lnTo>
                  <a:pt x="8470" y="13080"/>
                </a:lnTo>
                <a:lnTo>
                  <a:pt x="13843" y="6730"/>
                </a:lnTo>
                <a:lnTo>
                  <a:pt x="9664" y="2793"/>
                </a:lnTo>
                <a:lnTo>
                  <a:pt x="535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397484" y="4225696"/>
            <a:ext cx="10160" cy="8890"/>
          </a:xfrm>
          <a:custGeom>
            <a:avLst/>
            <a:gdLst/>
            <a:ahLst/>
            <a:cxnLst/>
            <a:rect l="l" t="t" r="r" b="b"/>
            <a:pathLst>
              <a:path w="10159" h="8889">
                <a:moveTo>
                  <a:pt x="5600" y="0"/>
                </a:moveTo>
                <a:lnTo>
                  <a:pt x="2679" y="241"/>
                </a:lnTo>
                <a:lnTo>
                  <a:pt x="1905" y="1892"/>
                </a:lnTo>
                <a:lnTo>
                  <a:pt x="0" y="3403"/>
                </a:lnTo>
                <a:lnTo>
                  <a:pt x="241" y="6324"/>
                </a:lnTo>
                <a:lnTo>
                  <a:pt x="2387" y="7734"/>
                </a:lnTo>
                <a:lnTo>
                  <a:pt x="4038" y="8509"/>
                </a:lnTo>
                <a:lnTo>
                  <a:pt x="6324" y="8763"/>
                </a:lnTo>
                <a:lnTo>
                  <a:pt x="7734" y="6616"/>
                </a:lnTo>
                <a:lnTo>
                  <a:pt x="9639" y="5105"/>
                </a:lnTo>
                <a:lnTo>
                  <a:pt x="8763" y="2679"/>
                </a:lnTo>
                <a:lnTo>
                  <a:pt x="7251" y="774"/>
                </a:lnTo>
                <a:lnTo>
                  <a:pt x="56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362927" y="3742435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29" h="11429">
                <a:moveTo>
                  <a:pt x="7683" y="0"/>
                </a:moveTo>
                <a:lnTo>
                  <a:pt x="4762" y="126"/>
                </a:lnTo>
                <a:lnTo>
                  <a:pt x="3352" y="2285"/>
                </a:lnTo>
                <a:lnTo>
                  <a:pt x="0" y="6095"/>
                </a:lnTo>
                <a:lnTo>
                  <a:pt x="6324" y="11429"/>
                </a:lnTo>
                <a:lnTo>
                  <a:pt x="9690" y="7746"/>
                </a:lnTo>
                <a:lnTo>
                  <a:pt x="11087" y="5587"/>
                </a:lnTo>
                <a:lnTo>
                  <a:pt x="10845" y="2666"/>
                </a:lnTo>
                <a:lnTo>
                  <a:pt x="9207" y="1904"/>
                </a:lnTo>
                <a:lnTo>
                  <a:pt x="768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567986" y="4025956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1231" y="0"/>
                </a:moveTo>
                <a:lnTo>
                  <a:pt x="0" y="3150"/>
                </a:lnTo>
                <a:lnTo>
                  <a:pt x="480" y="6500"/>
                </a:lnTo>
                <a:lnTo>
                  <a:pt x="3094" y="6407"/>
                </a:lnTo>
                <a:lnTo>
                  <a:pt x="5011" y="4883"/>
                </a:lnTo>
                <a:lnTo>
                  <a:pt x="4770" y="1962"/>
                </a:lnTo>
                <a:lnTo>
                  <a:pt x="3754" y="692"/>
                </a:lnTo>
                <a:lnTo>
                  <a:pt x="12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698278" y="3743023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9540" y="0"/>
                </a:moveTo>
                <a:lnTo>
                  <a:pt x="3479" y="2301"/>
                </a:lnTo>
                <a:lnTo>
                  <a:pt x="0" y="7604"/>
                </a:lnTo>
                <a:lnTo>
                  <a:pt x="1314" y="14144"/>
                </a:lnTo>
                <a:lnTo>
                  <a:pt x="7986" y="18766"/>
                </a:lnTo>
                <a:lnTo>
                  <a:pt x="14842" y="16637"/>
                </a:lnTo>
                <a:lnTo>
                  <a:pt x="18598" y="10340"/>
                </a:lnTo>
                <a:lnTo>
                  <a:pt x="15969" y="2460"/>
                </a:lnTo>
                <a:lnTo>
                  <a:pt x="95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751230" y="4070705"/>
            <a:ext cx="19685" cy="22225"/>
          </a:xfrm>
          <a:custGeom>
            <a:avLst/>
            <a:gdLst/>
            <a:ahLst/>
            <a:cxnLst/>
            <a:rect l="l" t="t" r="r" b="b"/>
            <a:pathLst>
              <a:path w="19684" h="22225">
                <a:moveTo>
                  <a:pt x="11099" y="0"/>
                </a:moveTo>
                <a:lnTo>
                  <a:pt x="927" y="2870"/>
                </a:lnTo>
                <a:lnTo>
                  <a:pt x="0" y="10871"/>
                </a:lnTo>
                <a:lnTo>
                  <a:pt x="1034" y="16798"/>
                </a:lnTo>
                <a:lnTo>
                  <a:pt x="4814" y="20545"/>
                </a:lnTo>
                <a:lnTo>
                  <a:pt x="9988" y="21629"/>
                </a:lnTo>
                <a:lnTo>
                  <a:pt x="15201" y="19570"/>
                </a:lnTo>
                <a:lnTo>
                  <a:pt x="19024" y="16548"/>
                </a:lnTo>
                <a:lnTo>
                  <a:pt x="19684" y="10833"/>
                </a:lnTo>
                <a:lnTo>
                  <a:pt x="16154" y="6375"/>
                </a:lnTo>
                <a:lnTo>
                  <a:pt x="110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921613" y="3746119"/>
            <a:ext cx="20320" cy="24130"/>
          </a:xfrm>
          <a:custGeom>
            <a:avLst/>
            <a:gdLst/>
            <a:ahLst/>
            <a:cxnLst/>
            <a:rect l="l" t="t" r="r" b="b"/>
            <a:pathLst>
              <a:path w="20319" h="24129">
                <a:moveTo>
                  <a:pt x="12026" y="0"/>
                </a:moveTo>
                <a:lnTo>
                  <a:pt x="1854" y="2793"/>
                </a:lnTo>
                <a:lnTo>
                  <a:pt x="0" y="18795"/>
                </a:lnTo>
                <a:lnTo>
                  <a:pt x="9245" y="23875"/>
                </a:lnTo>
                <a:lnTo>
                  <a:pt x="15621" y="18922"/>
                </a:lnTo>
                <a:lnTo>
                  <a:pt x="19443" y="15874"/>
                </a:lnTo>
                <a:lnTo>
                  <a:pt x="20104" y="10159"/>
                </a:lnTo>
                <a:lnTo>
                  <a:pt x="17081" y="6349"/>
                </a:lnTo>
                <a:lnTo>
                  <a:pt x="120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327228" y="3909593"/>
            <a:ext cx="19685" cy="21590"/>
          </a:xfrm>
          <a:custGeom>
            <a:avLst/>
            <a:gdLst/>
            <a:ahLst/>
            <a:cxnLst/>
            <a:rect l="l" t="t" r="r" b="b"/>
            <a:pathLst>
              <a:path w="19685" h="21589">
                <a:moveTo>
                  <a:pt x="11099" y="0"/>
                </a:moveTo>
                <a:lnTo>
                  <a:pt x="927" y="2882"/>
                </a:lnTo>
                <a:lnTo>
                  <a:pt x="0" y="10871"/>
                </a:lnTo>
                <a:lnTo>
                  <a:pt x="651" y="16503"/>
                </a:lnTo>
                <a:lnTo>
                  <a:pt x="4132" y="20181"/>
                </a:lnTo>
                <a:lnTo>
                  <a:pt x="9220" y="21224"/>
                </a:lnTo>
                <a:lnTo>
                  <a:pt x="14693" y="18948"/>
                </a:lnTo>
                <a:lnTo>
                  <a:pt x="18516" y="15913"/>
                </a:lnTo>
                <a:lnTo>
                  <a:pt x="19177" y="10198"/>
                </a:lnTo>
                <a:lnTo>
                  <a:pt x="16154" y="6375"/>
                </a:lnTo>
                <a:lnTo>
                  <a:pt x="110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257047" y="3546855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11772" y="0"/>
                </a:moveTo>
                <a:lnTo>
                  <a:pt x="965" y="3429"/>
                </a:lnTo>
                <a:lnTo>
                  <a:pt x="0" y="11430"/>
                </a:lnTo>
                <a:lnTo>
                  <a:pt x="1080" y="16879"/>
                </a:lnTo>
                <a:lnTo>
                  <a:pt x="4803" y="20637"/>
                </a:lnTo>
                <a:lnTo>
                  <a:pt x="9808" y="21824"/>
                </a:lnTo>
                <a:lnTo>
                  <a:pt x="14732" y="19558"/>
                </a:lnTo>
                <a:lnTo>
                  <a:pt x="19062" y="17145"/>
                </a:lnTo>
                <a:lnTo>
                  <a:pt x="19862" y="10287"/>
                </a:lnTo>
                <a:lnTo>
                  <a:pt x="16827" y="6477"/>
                </a:lnTo>
                <a:lnTo>
                  <a:pt x="117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417499" y="4096067"/>
            <a:ext cx="62230" cy="62230"/>
          </a:xfrm>
          <a:custGeom>
            <a:avLst/>
            <a:gdLst/>
            <a:ahLst/>
            <a:cxnLst/>
            <a:rect l="l" t="t" r="r" b="b"/>
            <a:pathLst>
              <a:path w="62229" h="62229">
                <a:moveTo>
                  <a:pt x="48144" y="46972"/>
                </a:moveTo>
                <a:lnTo>
                  <a:pt x="28786" y="46972"/>
                </a:lnTo>
                <a:lnTo>
                  <a:pt x="43296" y="51657"/>
                </a:lnTo>
                <a:lnTo>
                  <a:pt x="55371" y="61861"/>
                </a:lnTo>
                <a:lnTo>
                  <a:pt x="48205" y="47766"/>
                </a:lnTo>
                <a:lnTo>
                  <a:pt x="48144" y="46972"/>
                </a:lnTo>
                <a:close/>
              </a:path>
              <a:path w="62229" h="62229">
                <a:moveTo>
                  <a:pt x="6350" y="0"/>
                </a:moveTo>
                <a:lnTo>
                  <a:pt x="13442" y="13981"/>
                </a:lnTo>
                <a:lnTo>
                  <a:pt x="14504" y="28948"/>
                </a:lnTo>
                <a:lnTo>
                  <a:pt x="9902" y="43150"/>
                </a:lnTo>
                <a:lnTo>
                  <a:pt x="0" y="54838"/>
                </a:lnTo>
                <a:lnTo>
                  <a:pt x="13725" y="47976"/>
                </a:lnTo>
                <a:lnTo>
                  <a:pt x="28786" y="46972"/>
                </a:lnTo>
                <a:lnTo>
                  <a:pt x="48144" y="46972"/>
                </a:lnTo>
                <a:lnTo>
                  <a:pt x="47029" y="32513"/>
                </a:lnTo>
                <a:lnTo>
                  <a:pt x="51637" y="17929"/>
                </a:lnTo>
                <a:lnTo>
                  <a:pt x="54536" y="14489"/>
                </a:lnTo>
                <a:lnTo>
                  <a:pt x="32748" y="14489"/>
                </a:lnTo>
                <a:lnTo>
                  <a:pt x="18352" y="10090"/>
                </a:lnTo>
                <a:lnTo>
                  <a:pt x="6350" y="0"/>
                </a:lnTo>
                <a:close/>
              </a:path>
              <a:path w="62229" h="62229">
                <a:moveTo>
                  <a:pt x="61823" y="5842"/>
                </a:moveTo>
                <a:lnTo>
                  <a:pt x="47814" y="13103"/>
                </a:lnTo>
                <a:lnTo>
                  <a:pt x="32748" y="14489"/>
                </a:lnTo>
                <a:lnTo>
                  <a:pt x="54536" y="14489"/>
                </a:lnTo>
                <a:lnTo>
                  <a:pt x="61823" y="5842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486879" y="3485134"/>
            <a:ext cx="62230" cy="61594"/>
          </a:xfrm>
          <a:custGeom>
            <a:avLst/>
            <a:gdLst/>
            <a:ahLst/>
            <a:cxnLst/>
            <a:rect l="l" t="t" r="r" b="b"/>
            <a:pathLst>
              <a:path w="62229" h="61595">
                <a:moveTo>
                  <a:pt x="6984" y="0"/>
                </a:moveTo>
                <a:lnTo>
                  <a:pt x="13853" y="13686"/>
                </a:lnTo>
                <a:lnTo>
                  <a:pt x="14870" y="28717"/>
                </a:lnTo>
                <a:lnTo>
                  <a:pt x="10197" y="43201"/>
                </a:lnTo>
                <a:lnTo>
                  <a:pt x="0" y="55245"/>
                </a:lnTo>
                <a:lnTo>
                  <a:pt x="14080" y="48103"/>
                </a:lnTo>
                <a:lnTo>
                  <a:pt x="29265" y="46878"/>
                </a:lnTo>
                <a:lnTo>
                  <a:pt x="43685" y="51298"/>
                </a:lnTo>
                <a:lnTo>
                  <a:pt x="55473" y="61087"/>
                </a:lnTo>
                <a:lnTo>
                  <a:pt x="48505" y="47480"/>
                </a:lnTo>
                <a:lnTo>
                  <a:pt x="47270" y="32623"/>
                </a:lnTo>
                <a:lnTo>
                  <a:pt x="51724" y="18313"/>
                </a:lnTo>
                <a:lnTo>
                  <a:pt x="61823" y="6350"/>
                </a:lnTo>
                <a:lnTo>
                  <a:pt x="48109" y="13198"/>
                </a:lnTo>
                <a:lnTo>
                  <a:pt x="33113" y="14271"/>
                </a:lnTo>
                <a:lnTo>
                  <a:pt x="18762" y="9796"/>
                </a:lnTo>
                <a:lnTo>
                  <a:pt x="69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11925" y="4371390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5" h="13970">
                <a:moveTo>
                  <a:pt x="6770" y="0"/>
                </a:moveTo>
                <a:lnTo>
                  <a:pt x="3319" y="4813"/>
                </a:lnTo>
                <a:lnTo>
                  <a:pt x="0" y="8483"/>
                </a:lnTo>
                <a:lnTo>
                  <a:pt x="6327" y="13842"/>
                </a:lnTo>
                <a:lnTo>
                  <a:pt x="10283" y="9677"/>
                </a:lnTo>
                <a:lnTo>
                  <a:pt x="13097" y="5359"/>
                </a:lnTo>
                <a:lnTo>
                  <a:pt x="677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56586" y="3873246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0319" y="0"/>
                </a:moveTo>
                <a:lnTo>
                  <a:pt x="4885" y="1037"/>
                </a:lnTo>
                <a:lnTo>
                  <a:pt x="1156" y="4752"/>
                </a:lnTo>
                <a:lnTo>
                  <a:pt x="0" y="9769"/>
                </a:lnTo>
                <a:lnTo>
                  <a:pt x="2282" y="14706"/>
                </a:lnTo>
                <a:lnTo>
                  <a:pt x="4676" y="19024"/>
                </a:lnTo>
                <a:lnTo>
                  <a:pt x="11530" y="19824"/>
                </a:lnTo>
                <a:lnTo>
                  <a:pt x="15355" y="16789"/>
                </a:lnTo>
                <a:lnTo>
                  <a:pt x="21728" y="11747"/>
                </a:lnTo>
                <a:lnTo>
                  <a:pt x="18349" y="927"/>
                </a:lnTo>
                <a:lnTo>
                  <a:pt x="103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78958" y="4103039"/>
            <a:ext cx="61594" cy="62230"/>
          </a:xfrm>
          <a:custGeom>
            <a:avLst/>
            <a:gdLst/>
            <a:ahLst/>
            <a:cxnLst/>
            <a:rect l="l" t="t" r="r" b="b"/>
            <a:pathLst>
              <a:path w="61594" h="62229">
                <a:moveTo>
                  <a:pt x="47904" y="47270"/>
                </a:moveTo>
                <a:lnTo>
                  <a:pt x="28521" y="47270"/>
                </a:lnTo>
                <a:lnTo>
                  <a:pt x="42852" y="51724"/>
                </a:lnTo>
                <a:lnTo>
                  <a:pt x="54848" y="61823"/>
                </a:lnTo>
                <a:lnTo>
                  <a:pt x="47965" y="48109"/>
                </a:lnTo>
                <a:lnTo>
                  <a:pt x="47904" y="47270"/>
                </a:lnTo>
                <a:close/>
              </a:path>
              <a:path w="61594" h="62229">
                <a:moveTo>
                  <a:pt x="5840" y="0"/>
                </a:moveTo>
                <a:lnTo>
                  <a:pt x="13012" y="14080"/>
                </a:lnTo>
                <a:lnTo>
                  <a:pt x="14249" y="29265"/>
                </a:lnTo>
                <a:lnTo>
                  <a:pt x="9822" y="43685"/>
                </a:lnTo>
                <a:lnTo>
                  <a:pt x="0" y="55473"/>
                </a:lnTo>
                <a:lnTo>
                  <a:pt x="13642" y="48505"/>
                </a:lnTo>
                <a:lnTo>
                  <a:pt x="28521" y="47270"/>
                </a:lnTo>
                <a:lnTo>
                  <a:pt x="47904" y="47270"/>
                </a:lnTo>
                <a:lnTo>
                  <a:pt x="46876" y="33113"/>
                </a:lnTo>
                <a:lnTo>
                  <a:pt x="51357" y="18762"/>
                </a:lnTo>
                <a:lnTo>
                  <a:pt x="54606" y="14870"/>
                </a:lnTo>
                <a:lnTo>
                  <a:pt x="32414" y="14870"/>
                </a:lnTo>
                <a:lnTo>
                  <a:pt x="17912" y="10197"/>
                </a:lnTo>
                <a:lnTo>
                  <a:pt x="5840" y="0"/>
                </a:lnTo>
                <a:close/>
              </a:path>
              <a:path w="61594" h="62229">
                <a:moveTo>
                  <a:pt x="61186" y="6984"/>
                </a:moveTo>
                <a:lnTo>
                  <a:pt x="47466" y="13853"/>
                </a:lnTo>
                <a:lnTo>
                  <a:pt x="32414" y="14870"/>
                </a:lnTo>
                <a:lnTo>
                  <a:pt x="54606" y="14870"/>
                </a:lnTo>
                <a:lnTo>
                  <a:pt x="61186" y="6984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08804" y="2940430"/>
            <a:ext cx="14604" cy="6350"/>
          </a:xfrm>
          <a:custGeom>
            <a:avLst/>
            <a:gdLst/>
            <a:ahLst/>
            <a:cxnLst/>
            <a:rect l="l" t="t" r="r" b="b"/>
            <a:pathLst>
              <a:path w="14605" h="6350">
                <a:moveTo>
                  <a:pt x="9296" y="0"/>
                </a:moveTo>
                <a:lnTo>
                  <a:pt x="6374" y="126"/>
                </a:lnTo>
                <a:lnTo>
                  <a:pt x="0" y="5206"/>
                </a:lnTo>
                <a:lnTo>
                  <a:pt x="14348" y="6350"/>
                </a:lnTo>
                <a:lnTo>
                  <a:pt x="10812" y="1905"/>
                </a:lnTo>
                <a:lnTo>
                  <a:pt x="92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233337" y="3041395"/>
            <a:ext cx="12065" cy="13970"/>
          </a:xfrm>
          <a:custGeom>
            <a:avLst/>
            <a:gdLst/>
            <a:ahLst/>
            <a:cxnLst/>
            <a:rect l="l" t="t" r="r" b="b"/>
            <a:pathLst>
              <a:path w="12064" h="13969">
                <a:moveTo>
                  <a:pt x="7378" y="0"/>
                </a:moveTo>
                <a:lnTo>
                  <a:pt x="0" y="3810"/>
                </a:lnTo>
                <a:lnTo>
                  <a:pt x="2387" y="8128"/>
                </a:lnTo>
                <a:lnTo>
                  <a:pt x="4660" y="13589"/>
                </a:lnTo>
                <a:lnTo>
                  <a:pt x="12039" y="9779"/>
                </a:lnTo>
                <a:lnTo>
                  <a:pt x="10286" y="4953"/>
                </a:lnTo>
                <a:lnTo>
                  <a:pt x="73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21560" y="2815717"/>
            <a:ext cx="24130" cy="20320"/>
          </a:xfrm>
          <a:custGeom>
            <a:avLst/>
            <a:gdLst/>
            <a:ahLst/>
            <a:cxnLst/>
            <a:rect l="l" t="t" r="r" b="b"/>
            <a:pathLst>
              <a:path w="24130" h="20319">
                <a:moveTo>
                  <a:pt x="10198" y="0"/>
                </a:moveTo>
                <a:lnTo>
                  <a:pt x="0" y="8127"/>
                </a:lnTo>
                <a:lnTo>
                  <a:pt x="2874" y="18287"/>
                </a:lnTo>
                <a:lnTo>
                  <a:pt x="18870" y="20065"/>
                </a:lnTo>
                <a:lnTo>
                  <a:pt x="23992" y="10921"/>
                </a:lnTo>
                <a:lnTo>
                  <a:pt x="18942" y="4444"/>
                </a:lnTo>
                <a:lnTo>
                  <a:pt x="15910" y="634"/>
                </a:lnTo>
                <a:lnTo>
                  <a:pt x="101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62405" y="3508375"/>
            <a:ext cx="25400" cy="20955"/>
          </a:xfrm>
          <a:custGeom>
            <a:avLst/>
            <a:gdLst/>
            <a:ahLst/>
            <a:cxnLst/>
            <a:rect l="l" t="t" r="r" b="b"/>
            <a:pathLst>
              <a:path w="25400" h="20954">
                <a:moveTo>
                  <a:pt x="10238" y="0"/>
                </a:moveTo>
                <a:lnTo>
                  <a:pt x="6918" y="3556"/>
                </a:lnTo>
                <a:lnTo>
                  <a:pt x="0" y="8000"/>
                </a:lnTo>
                <a:lnTo>
                  <a:pt x="3380" y="18922"/>
                </a:lnTo>
                <a:lnTo>
                  <a:pt x="19415" y="20700"/>
                </a:lnTo>
                <a:lnTo>
                  <a:pt x="25176" y="10921"/>
                </a:lnTo>
                <a:lnTo>
                  <a:pt x="20124" y="4572"/>
                </a:lnTo>
                <a:lnTo>
                  <a:pt x="17094" y="762"/>
                </a:lnTo>
                <a:lnTo>
                  <a:pt x="10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43700" y="3253104"/>
            <a:ext cx="62230" cy="61594"/>
          </a:xfrm>
          <a:custGeom>
            <a:avLst/>
            <a:gdLst/>
            <a:ahLst/>
            <a:cxnLst/>
            <a:rect l="l" t="t" r="r" b="b"/>
            <a:pathLst>
              <a:path w="62229" h="61595">
                <a:moveTo>
                  <a:pt x="48556" y="47005"/>
                </a:moveTo>
                <a:lnTo>
                  <a:pt x="29265" y="47005"/>
                </a:lnTo>
                <a:lnTo>
                  <a:pt x="43685" y="51425"/>
                </a:lnTo>
                <a:lnTo>
                  <a:pt x="55473" y="61214"/>
                </a:lnTo>
                <a:lnTo>
                  <a:pt x="48595" y="47533"/>
                </a:lnTo>
                <a:lnTo>
                  <a:pt x="48556" y="47005"/>
                </a:lnTo>
                <a:close/>
              </a:path>
              <a:path w="62229" h="61595">
                <a:moveTo>
                  <a:pt x="6985" y="0"/>
                </a:moveTo>
                <a:lnTo>
                  <a:pt x="13853" y="13759"/>
                </a:lnTo>
                <a:lnTo>
                  <a:pt x="14870" y="28829"/>
                </a:lnTo>
                <a:lnTo>
                  <a:pt x="10197" y="43326"/>
                </a:lnTo>
                <a:lnTo>
                  <a:pt x="0" y="55372"/>
                </a:lnTo>
                <a:lnTo>
                  <a:pt x="14080" y="48230"/>
                </a:lnTo>
                <a:lnTo>
                  <a:pt x="29265" y="47005"/>
                </a:lnTo>
                <a:lnTo>
                  <a:pt x="48556" y="47005"/>
                </a:lnTo>
                <a:lnTo>
                  <a:pt x="47509" y="32543"/>
                </a:lnTo>
                <a:lnTo>
                  <a:pt x="51992" y="18172"/>
                </a:lnTo>
                <a:lnTo>
                  <a:pt x="54999" y="14557"/>
                </a:lnTo>
                <a:lnTo>
                  <a:pt x="32875" y="14557"/>
                </a:lnTo>
                <a:lnTo>
                  <a:pt x="18673" y="9939"/>
                </a:lnTo>
                <a:lnTo>
                  <a:pt x="6985" y="0"/>
                </a:lnTo>
                <a:close/>
              </a:path>
              <a:path w="62229" h="61595">
                <a:moveTo>
                  <a:pt x="61823" y="6350"/>
                </a:moveTo>
                <a:lnTo>
                  <a:pt x="47841" y="13483"/>
                </a:lnTo>
                <a:lnTo>
                  <a:pt x="32875" y="14557"/>
                </a:lnTo>
                <a:lnTo>
                  <a:pt x="54999" y="14557"/>
                </a:lnTo>
                <a:lnTo>
                  <a:pt x="61823" y="635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2188289" y="5072821"/>
            <a:ext cx="48260" cy="43815"/>
          </a:xfrm>
          <a:custGeom>
            <a:avLst/>
            <a:gdLst/>
            <a:ahLst/>
            <a:cxnLst/>
            <a:rect l="l" t="t" r="r" b="b"/>
            <a:pathLst>
              <a:path w="48260" h="43814">
                <a:moveTo>
                  <a:pt x="32299" y="0"/>
                </a:moveTo>
                <a:lnTo>
                  <a:pt x="17573" y="222"/>
                </a:lnTo>
                <a:lnTo>
                  <a:pt x="9112" y="4402"/>
                </a:lnTo>
                <a:lnTo>
                  <a:pt x="3032" y="10940"/>
                </a:lnTo>
                <a:lnTo>
                  <a:pt x="0" y="19103"/>
                </a:lnTo>
                <a:lnTo>
                  <a:pt x="682" y="28156"/>
                </a:lnTo>
                <a:lnTo>
                  <a:pt x="7957" y="39192"/>
                </a:lnTo>
                <a:lnTo>
                  <a:pt x="20399" y="43777"/>
                </a:lnTo>
                <a:lnTo>
                  <a:pt x="33936" y="41400"/>
                </a:lnTo>
                <a:lnTo>
                  <a:pt x="44497" y="31551"/>
                </a:lnTo>
                <a:lnTo>
                  <a:pt x="48131" y="18297"/>
                </a:lnTo>
                <a:lnTo>
                  <a:pt x="43275" y="6902"/>
                </a:lnTo>
                <a:lnTo>
                  <a:pt x="322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2467937" y="4803376"/>
            <a:ext cx="50165" cy="45085"/>
          </a:xfrm>
          <a:custGeom>
            <a:avLst/>
            <a:gdLst/>
            <a:ahLst/>
            <a:cxnLst/>
            <a:rect l="l" t="t" r="r" b="b"/>
            <a:pathLst>
              <a:path w="50164" h="45085">
                <a:moveTo>
                  <a:pt x="33246" y="0"/>
                </a:moveTo>
                <a:lnTo>
                  <a:pt x="18341" y="131"/>
                </a:lnTo>
                <a:lnTo>
                  <a:pt x="9243" y="4240"/>
                </a:lnTo>
                <a:lnTo>
                  <a:pt x="2990" y="11207"/>
                </a:lnTo>
                <a:lnTo>
                  <a:pt x="0" y="19910"/>
                </a:lnTo>
                <a:lnTo>
                  <a:pt x="688" y="29227"/>
                </a:lnTo>
                <a:lnTo>
                  <a:pt x="8671" y="40469"/>
                </a:lnTo>
                <a:lnTo>
                  <a:pt x="21500" y="44897"/>
                </a:lnTo>
                <a:lnTo>
                  <a:pt x="35353" y="42198"/>
                </a:lnTo>
                <a:lnTo>
                  <a:pt x="46408" y="32059"/>
                </a:lnTo>
                <a:lnTo>
                  <a:pt x="49863" y="18710"/>
                </a:lnTo>
                <a:lnTo>
                  <a:pt x="44614" y="7108"/>
                </a:lnTo>
                <a:lnTo>
                  <a:pt x="332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451991" y="4842789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318" y="0"/>
                </a:moveTo>
                <a:lnTo>
                  <a:pt x="2286" y="571"/>
                </a:lnTo>
                <a:lnTo>
                  <a:pt x="0" y="3174"/>
                </a:lnTo>
                <a:lnTo>
                  <a:pt x="762" y="5816"/>
                </a:lnTo>
                <a:lnTo>
                  <a:pt x="3139" y="7193"/>
                </a:lnTo>
                <a:lnTo>
                  <a:pt x="6064" y="4375"/>
                </a:lnTo>
                <a:lnTo>
                  <a:pt x="7227" y="823"/>
                </a:lnTo>
                <a:lnTo>
                  <a:pt x="4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462024" y="5021294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9016" y="0"/>
                </a:moveTo>
                <a:lnTo>
                  <a:pt x="0" y="4588"/>
                </a:lnTo>
                <a:lnTo>
                  <a:pt x="2666" y="10474"/>
                </a:lnTo>
                <a:lnTo>
                  <a:pt x="6222" y="15196"/>
                </a:lnTo>
                <a:lnTo>
                  <a:pt x="15239" y="10608"/>
                </a:lnTo>
                <a:lnTo>
                  <a:pt x="11556" y="5005"/>
                </a:lnTo>
                <a:lnTo>
                  <a:pt x="90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2220086" y="4397425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30" h="10795">
                <a:moveTo>
                  <a:pt x="5714" y="0"/>
                </a:moveTo>
                <a:lnTo>
                  <a:pt x="3175" y="1727"/>
                </a:lnTo>
                <a:lnTo>
                  <a:pt x="254" y="2578"/>
                </a:lnTo>
                <a:lnTo>
                  <a:pt x="0" y="5499"/>
                </a:lnTo>
                <a:lnTo>
                  <a:pt x="888" y="8153"/>
                </a:lnTo>
                <a:lnTo>
                  <a:pt x="2286" y="9626"/>
                </a:lnTo>
                <a:lnTo>
                  <a:pt x="5714" y="10540"/>
                </a:lnTo>
                <a:lnTo>
                  <a:pt x="7365" y="9093"/>
                </a:lnTo>
                <a:lnTo>
                  <a:pt x="10287" y="8242"/>
                </a:lnTo>
                <a:lnTo>
                  <a:pt x="11430" y="5041"/>
                </a:lnTo>
                <a:lnTo>
                  <a:pt x="9651" y="2679"/>
                </a:lnTo>
                <a:lnTo>
                  <a:pt x="8127" y="1193"/>
                </a:lnTo>
                <a:lnTo>
                  <a:pt x="57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2022094" y="4923180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69" h="12700">
                <a:moveTo>
                  <a:pt x="9398" y="0"/>
                </a:moveTo>
                <a:lnTo>
                  <a:pt x="3810" y="2590"/>
                </a:lnTo>
                <a:lnTo>
                  <a:pt x="1143" y="4318"/>
                </a:lnTo>
                <a:lnTo>
                  <a:pt x="0" y="7531"/>
                </a:lnTo>
                <a:lnTo>
                  <a:pt x="1524" y="9017"/>
                </a:lnTo>
                <a:lnTo>
                  <a:pt x="2286" y="11658"/>
                </a:lnTo>
                <a:lnTo>
                  <a:pt x="5714" y="12573"/>
                </a:lnTo>
                <a:lnTo>
                  <a:pt x="8255" y="10845"/>
                </a:lnTo>
                <a:lnTo>
                  <a:pt x="13843" y="8242"/>
                </a:lnTo>
                <a:lnTo>
                  <a:pt x="9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935607" y="4545647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063" y="0"/>
                </a:moveTo>
                <a:lnTo>
                  <a:pt x="1143" y="850"/>
                </a:lnTo>
                <a:lnTo>
                  <a:pt x="0" y="4063"/>
                </a:lnTo>
                <a:lnTo>
                  <a:pt x="507" y="5829"/>
                </a:lnTo>
                <a:lnTo>
                  <a:pt x="2992" y="7574"/>
                </a:lnTo>
                <a:lnTo>
                  <a:pt x="5905" y="4710"/>
                </a:lnTo>
                <a:lnTo>
                  <a:pt x="7008" y="948"/>
                </a:lnTo>
                <a:lnTo>
                  <a:pt x="40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2480055" y="5105958"/>
            <a:ext cx="24765" cy="20955"/>
          </a:xfrm>
          <a:custGeom>
            <a:avLst/>
            <a:gdLst/>
            <a:ahLst/>
            <a:cxnLst/>
            <a:rect l="l" t="t" r="r" b="b"/>
            <a:pathLst>
              <a:path w="24764" h="20954">
                <a:moveTo>
                  <a:pt x="16684" y="0"/>
                </a:moveTo>
                <a:lnTo>
                  <a:pt x="9398" y="100"/>
                </a:lnTo>
                <a:lnTo>
                  <a:pt x="3556" y="1796"/>
                </a:lnTo>
                <a:lnTo>
                  <a:pt x="0" y="7615"/>
                </a:lnTo>
                <a:lnTo>
                  <a:pt x="1905" y="13783"/>
                </a:lnTo>
                <a:lnTo>
                  <a:pt x="5468" y="18905"/>
                </a:lnTo>
                <a:lnTo>
                  <a:pt x="11271" y="20948"/>
                </a:lnTo>
                <a:lnTo>
                  <a:pt x="17692" y="19759"/>
                </a:lnTo>
                <a:lnTo>
                  <a:pt x="23113" y="15182"/>
                </a:lnTo>
                <a:lnTo>
                  <a:pt x="24542" y="8951"/>
                </a:lnTo>
                <a:lnTo>
                  <a:pt x="22066" y="3420"/>
                </a:lnTo>
                <a:lnTo>
                  <a:pt x="166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639442" y="4779189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8048" y="0"/>
                </a:moveTo>
                <a:lnTo>
                  <a:pt x="791" y="5189"/>
                </a:lnTo>
                <a:lnTo>
                  <a:pt x="0" y="14590"/>
                </a:lnTo>
                <a:lnTo>
                  <a:pt x="5988" y="19823"/>
                </a:lnTo>
                <a:lnTo>
                  <a:pt x="13906" y="19831"/>
                </a:lnTo>
                <a:lnTo>
                  <a:pt x="20395" y="15592"/>
                </a:lnTo>
                <a:lnTo>
                  <a:pt x="22098" y="8088"/>
                </a:lnTo>
                <a:lnTo>
                  <a:pt x="16805" y="480"/>
                </a:lnTo>
                <a:lnTo>
                  <a:pt x="8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738757" y="4405577"/>
            <a:ext cx="24130" cy="21590"/>
          </a:xfrm>
          <a:custGeom>
            <a:avLst/>
            <a:gdLst/>
            <a:ahLst/>
            <a:cxnLst/>
            <a:rect l="l" t="t" r="r" b="b"/>
            <a:pathLst>
              <a:path w="24130" h="21589">
                <a:moveTo>
                  <a:pt x="16079" y="0"/>
                </a:moveTo>
                <a:lnTo>
                  <a:pt x="9270" y="102"/>
                </a:lnTo>
                <a:lnTo>
                  <a:pt x="3429" y="1791"/>
                </a:lnTo>
                <a:lnTo>
                  <a:pt x="0" y="7621"/>
                </a:lnTo>
                <a:lnTo>
                  <a:pt x="1778" y="13780"/>
                </a:lnTo>
                <a:lnTo>
                  <a:pt x="5328" y="18907"/>
                </a:lnTo>
                <a:lnTo>
                  <a:pt x="11033" y="20983"/>
                </a:lnTo>
                <a:lnTo>
                  <a:pt x="17190" y="19879"/>
                </a:lnTo>
                <a:lnTo>
                  <a:pt x="22098" y="15469"/>
                </a:lnTo>
                <a:lnTo>
                  <a:pt x="23790" y="8743"/>
                </a:lnTo>
                <a:lnTo>
                  <a:pt x="21351" y="3233"/>
                </a:lnTo>
                <a:lnTo>
                  <a:pt x="160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388744" y="4683606"/>
            <a:ext cx="23495" cy="20320"/>
          </a:xfrm>
          <a:custGeom>
            <a:avLst/>
            <a:gdLst/>
            <a:ahLst/>
            <a:cxnLst/>
            <a:rect l="l" t="t" r="r" b="b"/>
            <a:pathLst>
              <a:path w="23494" h="20320">
                <a:moveTo>
                  <a:pt x="16003" y="0"/>
                </a:moveTo>
                <a:lnTo>
                  <a:pt x="9271" y="77"/>
                </a:lnTo>
                <a:lnTo>
                  <a:pt x="3556" y="1766"/>
                </a:lnTo>
                <a:lnTo>
                  <a:pt x="0" y="7595"/>
                </a:lnTo>
                <a:lnTo>
                  <a:pt x="1524" y="12878"/>
                </a:lnTo>
                <a:lnTo>
                  <a:pt x="5145" y="18005"/>
                </a:lnTo>
                <a:lnTo>
                  <a:pt x="10874" y="20079"/>
                </a:lnTo>
                <a:lnTo>
                  <a:pt x="17008" y="18972"/>
                </a:lnTo>
                <a:lnTo>
                  <a:pt x="21843" y="14555"/>
                </a:lnTo>
                <a:lnTo>
                  <a:pt x="23326" y="8460"/>
                </a:lnTo>
                <a:lnTo>
                  <a:pt x="21034" y="3201"/>
                </a:lnTo>
                <a:lnTo>
                  <a:pt x="160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2137664" y="4747836"/>
            <a:ext cx="24130" cy="20320"/>
          </a:xfrm>
          <a:custGeom>
            <a:avLst/>
            <a:gdLst/>
            <a:ahLst/>
            <a:cxnLst/>
            <a:rect l="l" t="t" r="r" b="b"/>
            <a:pathLst>
              <a:path w="24130" h="20320">
                <a:moveTo>
                  <a:pt x="16577" y="0"/>
                </a:moveTo>
                <a:lnTo>
                  <a:pt x="9271" y="236"/>
                </a:lnTo>
                <a:lnTo>
                  <a:pt x="3556" y="1925"/>
                </a:lnTo>
                <a:lnTo>
                  <a:pt x="0" y="7742"/>
                </a:lnTo>
                <a:lnTo>
                  <a:pt x="1650" y="13037"/>
                </a:lnTo>
                <a:lnTo>
                  <a:pt x="5201" y="18162"/>
                </a:lnTo>
                <a:lnTo>
                  <a:pt x="10906" y="20234"/>
                </a:lnTo>
                <a:lnTo>
                  <a:pt x="17063" y="19126"/>
                </a:lnTo>
                <a:lnTo>
                  <a:pt x="21971" y="14714"/>
                </a:lnTo>
                <a:lnTo>
                  <a:pt x="23951" y="8457"/>
                </a:lnTo>
                <a:lnTo>
                  <a:pt x="21812" y="3146"/>
                </a:lnTo>
                <a:lnTo>
                  <a:pt x="165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6" name="object 23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076576" y="4451261"/>
            <a:ext cx="93345" cy="85547"/>
          </a:xfrm>
          <a:prstGeom prst="rect">
            <a:avLst/>
          </a:prstGeom>
        </p:spPr>
      </p:pic>
      <p:pic>
        <p:nvPicPr>
          <p:cNvPr id="237" name="object 23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02307" y="5074884"/>
            <a:ext cx="93344" cy="68614"/>
          </a:xfrm>
          <a:prstGeom prst="rect">
            <a:avLst/>
          </a:prstGeom>
        </p:spPr>
      </p:pic>
      <p:sp>
        <p:nvSpPr>
          <p:cNvPr id="238" name="object 238"/>
          <p:cNvSpPr/>
          <p:nvPr/>
        </p:nvSpPr>
        <p:spPr>
          <a:xfrm>
            <a:off x="2486929" y="5029883"/>
            <a:ext cx="47625" cy="45085"/>
          </a:xfrm>
          <a:custGeom>
            <a:avLst/>
            <a:gdLst/>
            <a:ahLst/>
            <a:cxnLst/>
            <a:rect l="l" t="t" r="r" b="b"/>
            <a:pathLst>
              <a:path w="47625" h="45085">
                <a:moveTo>
                  <a:pt x="27562" y="0"/>
                </a:moveTo>
                <a:lnTo>
                  <a:pt x="17764" y="1034"/>
                </a:lnTo>
                <a:lnTo>
                  <a:pt x="5530" y="8340"/>
                </a:lnTo>
                <a:lnTo>
                  <a:pt x="0" y="20137"/>
                </a:lnTo>
                <a:lnTo>
                  <a:pt x="1922" y="32618"/>
                </a:lnTo>
                <a:lnTo>
                  <a:pt x="12049" y="41974"/>
                </a:lnTo>
                <a:lnTo>
                  <a:pt x="26152" y="44710"/>
                </a:lnTo>
                <a:lnTo>
                  <a:pt x="38671" y="39658"/>
                </a:lnTo>
                <a:lnTo>
                  <a:pt x="46642" y="29123"/>
                </a:lnTo>
                <a:lnTo>
                  <a:pt x="47101" y="15404"/>
                </a:lnTo>
                <a:lnTo>
                  <a:pt x="43017" y="7769"/>
                </a:lnTo>
                <a:lnTo>
                  <a:pt x="36242" y="2439"/>
                </a:lnTo>
                <a:lnTo>
                  <a:pt x="275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2810069" y="4333430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4504" y="0"/>
                </a:moveTo>
                <a:lnTo>
                  <a:pt x="1583" y="850"/>
                </a:lnTo>
                <a:lnTo>
                  <a:pt x="0" y="3146"/>
                </a:lnTo>
                <a:lnTo>
                  <a:pt x="2917" y="5735"/>
                </a:lnTo>
                <a:lnTo>
                  <a:pt x="6691" y="6631"/>
                </a:lnTo>
                <a:lnTo>
                  <a:pt x="7679" y="3848"/>
                </a:lnTo>
                <a:lnTo>
                  <a:pt x="7171" y="2082"/>
                </a:lnTo>
                <a:lnTo>
                  <a:pt x="45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2608452" y="4351273"/>
            <a:ext cx="16510" cy="14604"/>
          </a:xfrm>
          <a:custGeom>
            <a:avLst/>
            <a:gdLst/>
            <a:ahLst/>
            <a:cxnLst/>
            <a:rect l="l" t="t" r="r" b="b"/>
            <a:pathLst>
              <a:path w="16510" h="14604">
                <a:moveTo>
                  <a:pt x="11684" y="0"/>
                </a:moveTo>
                <a:lnTo>
                  <a:pt x="5207" y="2857"/>
                </a:lnTo>
                <a:lnTo>
                  <a:pt x="0" y="6324"/>
                </a:lnTo>
                <a:lnTo>
                  <a:pt x="4572" y="14566"/>
                </a:lnTo>
                <a:lnTo>
                  <a:pt x="10795" y="10833"/>
                </a:lnTo>
                <a:lnTo>
                  <a:pt x="16256" y="8254"/>
                </a:lnTo>
                <a:lnTo>
                  <a:pt x="116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3249802" y="5026798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29" h="10795">
                <a:moveTo>
                  <a:pt x="5714" y="0"/>
                </a:moveTo>
                <a:lnTo>
                  <a:pt x="2794" y="847"/>
                </a:lnTo>
                <a:lnTo>
                  <a:pt x="1143" y="2293"/>
                </a:lnTo>
                <a:lnTo>
                  <a:pt x="0" y="5502"/>
                </a:lnTo>
                <a:lnTo>
                  <a:pt x="1524" y="6983"/>
                </a:lnTo>
                <a:lnTo>
                  <a:pt x="2286" y="9627"/>
                </a:lnTo>
                <a:lnTo>
                  <a:pt x="5714" y="10542"/>
                </a:lnTo>
                <a:lnTo>
                  <a:pt x="8382" y="8813"/>
                </a:lnTo>
                <a:lnTo>
                  <a:pt x="10033" y="7367"/>
                </a:lnTo>
                <a:lnTo>
                  <a:pt x="11430" y="5039"/>
                </a:lnTo>
                <a:lnTo>
                  <a:pt x="9651" y="2677"/>
                </a:lnTo>
                <a:lnTo>
                  <a:pt x="8889" y="33"/>
                </a:lnTo>
                <a:lnTo>
                  <a:pt x="57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2690495" y="486770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5" h="13335">
                <a:moveTo>
                  <a:pt x="5715" y="0"/>
                </a:moveTo>
                <a:lnTo>
                  <a:pt x="3937" y="1447"/>
                </a:lnTo>
                <a:lnTo>
                  <a:pt x="1143" y="2286"/>
                </a:lnTo>
                <a:lnTo>
                  <a:pt x="0" y="5499"/>
                </a:lnTo>
                <a:lnTo>
                  <a:pt x="1650" y="7861"/>
                </a:lnTo>
                <a:lnTo>
                  <a:pt x="4191" y="12915"/>
                </a:lnTo>
                <a:lnTo>
                  <a:pt x="13335" y="8331"/>
                </a:lnTo>
                <a:lnTo>
                  <a:pt x="10794" y="3276"/>
                </a:lnTo>
                <a:lnTo>
                  <a:pt x="9017" y="914"/>
                </a:lnTo>
                <a:lnTo>
                  <a:pt x="5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3106929" y="4769129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3935" y="0"/>
                </a:moveTo>
                <a:lnTo>
                  <a:pt x="2030" y="558"/>
                </a:lnTo>
                <a:lnTo>
                  <a:pt x="0" y="2971"/>
                </a:lnTo>
                <a:lnTo>
                  <a:pt x="2934" y="5548"/>
                </a:lnTo>
                <a:lnTo>
                  <a:pt x="6941" y="6379"/>
                </a:lnTo>
                <a:lnTo>
                  <a:pt x="8126" y="3556"/>
                </a:lnTo>
                <a:lnTo>
                  <a:pt x="7364" y="914"/>
                </a:lnTo>
                <a:lnTo>
                  <a:pt x="39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2855595" y="4505261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6349" y="0"/>
                </a:moveTo>
                <a:lnTo>
                  <a:pt x="388" y="5853"/>
                </a:lnTo>
                <a:lnTo>
                  <a:pt x="0" y="13220"/>
                </a:lnTo>
                <a:lnTo>
                  <a:pt x="4278" y="19045"/>
                </a:lnTo>
                <a:lnTo>
                  <a:pt x="12318" y="20269"/>
                </a:lnTo>
                <a:lnTo>
                  <a:pt x="20708" y="15021"/>
                </a:lnTo>
                <a:lnTo>
                  <a:pt x="21621" y="6862"/>
                </a:lnTo>
                <a:lnTo>
                  <a:pt x="16390" y="339"/>
                </a:lnTo>
                <a:lnTo>
                  <a:pt x="63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3252390" y="4579556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60" h="22860">
                <a:moveTo>
                  <a:pt x="14938" y="0"/>
                </a:moveTo>
                <a:lnTo>
                  <a:pt x="8207" y="1981"/>
                </a:lnTo>
                <a:lnTo>
                  <a:pt x="2502" y="5549"/>
                </a:lnTo>
                <a:lnTo>
                  <a:pt x="0" y="10966"/>
                </a:lnTo>
                <a:lnTo>
                  <a:pt x="902" y="16640"/>
                </a:lnTo>
                <a:lnTo>
                  <a:pt x="5413" y="20980"/>
                </a:lnTo>
                <a:lnTo>
                  <a:pt x="12592" y="22255"/>
                </a:lnTo>
                <a:lnTo>
                  <a:pt x="18653" y="19731"/>
                </a:lnTo>
                <a:lnTo>
                  <a:pt x="22379" y="14656"/>
                </a:lnTo>
                <a:lnTo>
                  <a:pt x="22558" y="8280"/>
                </a:lnTo>
                <a:lnTo>
                  <a:pt x="21034" y="2997"/>
                </a:lnTo>
                <a:lnTo>
                  <a:pt x="149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2970387" y="4267276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3985" y="0"/>
                </a:moveTo>
                <a:lnTo>
                  <a:pt x="8143" y="1701"/>
                </a:lnTo>
                <a:lnTo>
                  <a:pt x="2494" y="5270"/>
                </a:lnTo>
                <a:lnTo>
                  <a:pt x="0" y="10687"/>
                </a:lnTo>
                <a:lnTo>
                  <a:pt x="910" y="16360"/>
                </a:lnTo>
                <a:lnTo>
                  <a:pt x="5476" y="20701"/>
                </a:lnTo>
                <a:lnTo>
                  <a:pt x="11961" y="21767"/>
                </a:lnTo>
                <a:lnTo>
                  <a:pt x="17732" y="19367"/>
                </a:lnTo>
                <a:lnTo>
                  <a:pt x="21407" y="14528"/>
                </a:lnTo>
                <a:lnTo>
                  <a:pt x="21605" y="8280"/>
                </a:lnTo>
                <a:lnTo>
                  <a:pt x="20081" y="2997"/>
                </a:lnTo>
                <a:lnTo>
                  <a:pt x="139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2865421" y="4966880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13922" y="0"/>
                </a:moveTo>
                <a:lnTo>
                  <a:pt x="8207" y="1689"/>
                </a:lnTo>
                <a:lnTo>
                  <a:pt x="2502" y="5265"/>
                </a:lnTo>
                <a:lnTo>
                  <a:pt x="0" y="10685"/>
                </a:lnTo>
                <a:lnTo>
                  <a:pt x="902" y="16360"/>
                </a:lnTo>
                <a:lnTo>
                  <a:pt x="5413" y="20700"/>
                </a:lnTo>
                <a:lnTo>
                  <a:pt x="12096" y="22260"/>
                </a:lnTo>
                <a:lnTo>
                  <a:pt x="17922" y="20024"/>
                </a:lnTo>
                <a:lnTo>
                  <a:pt x="21558" y="15021"/>
                </a:lnTo>
                <a:lnTo>
                  <a:pt x="21669" y="8280"/>
                </a:lnTo>
                <a:lnTo>
                  <a:pt x="20145" y="2984"/>
                </a:lnTo>
                <a:lnTo>
                  <a:pt x="139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2423906" y="4895570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13858" y="0"/>
                </a:moveTo>
                <a:lnTo>
                  <a:pt x="8016" y="1689"/>
                </a:lnTo>
                <a:lnTo>
                  <a:pt x="2407" y="5402"/>
                </a:lnTo>
                <a:lnTo>
                  <a:pt x="0" y="11129"/>
                </a:lnTo>
                <a:lnTo>
                  <a:pt x="998" y="17121"/>
                </a:lnTo>
                <a:lnTo>
                  <a:pt x="5603" y="21628"/>
                </a:lnTo>
                <a:lnTo>
                  <a:pt x="12213" y="22654"/>
                </a:lnTo>
                <a:lnTo>
                  <a:pt x="18192" y="20183"/>
                </a:lnTo>
                <a:lnTo>
                  <a:pt x="21909" y="15316"/>
                </a:lnTo>
                <a:lnTo>
                  <a:pt x="21732" y="9156"/>
                </a:lnTo>
                <a:lnTo>
                  <a:pt x="21224" y="3581"/>
                </a:lnTo>
                <a:lnTo>
                  <a:pt x="138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9" name="object 24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115310" y="4898288"/>
            <a:ext cx="93344" cy="85483"/>
          </a:xfrm>
          <a:prstGeom prst="rect">
            <a:avLst/>
          </a:prstGeom>
        </p:spPr>
      </p:pic>
      <p:pic>
        <p:nvPicPr>
          <p:cNvPr id="250" name="object 25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462022" y="4579759"/>
            <a:ext cx="92328" cy="85483"/>
          </a:xfrm>
          <a:prstGeom prst="rect">
            <a:avLst/>
          </a:prstGeom>
        </p:spPr>
      </p:pic>
      <p:sp>
        <p:nvSpPr>
          <p:cNvPr id="251" name="object 251"/>
          <p:cNvSpPr/>
          <p:nvPr/>
        </p:nvSpPr>
        <p:spPr>
          <a:xfrm>
            <a:off x="2637408" y="5089304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60" h="22860">
                <a:moveTo>
                  <a:pt x="10197" y="0"/>
                </a:moveTo>
                <a:lnTo>
                  <a:pt x="4111" y="2484"/>
                </a:lnTo>
                <a:lnTo>
                  <a:pt x="287" y="7353"/>
                </a:lnTo>
                <a:lnTo>
                  <a:pt x="0" y="13605"/>
                </a:lnTo>
                <a:lnTo>
                  <a:pt x="1905" y="19775"/>
                </a:lnTo>
                <a:lnTo>
                  <a:pt x="8001" y="22768"/>
                </a:lnTo>
                <a:lnTo>
                  <a:pt x="13716" y="21071"/>
                </a:lnTo>
                <a:lnTo>
                  <a:pt x="19968" y="17198"/>
                </a:lnTo>
                <a:lnTo>
                  <a:pt x="22685" y="11393"/>
                </a:lnTo>
                <a:lnTo>
                  <a:pt x="21806" y="5385"/>
                </a:lnTo>
                <a:lnTo>
                  <a:pt x="17272" y="903"/>
                </a:lnTo>
                <a:lnTo>
                  <a:pt x="101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14210" y="1759457"/>
            <a:ext cx="8255" cy="13970"/>
          </a:xfrm>
          <a:custGeom>
            <a:avLst/>
            <a:gdLst/>
            <a:ahLst/>
            <a:cxnLst/>
            <a:rect l="l" t="t" r="r" b="b"/>
            <a:pathLst>
              <a:path w="8254" h="13969">
                <a:moveTo>
                  <a:pt x="0" y="0"/>
                </a:moveTo>
                <a:lnTo>
                  <a:pt x="4445" y="13715"/>
                </a:lnTo>
                <a:lnTo>
                  <a:pt x="7848" y="6222"/>
                </a:lnTo>
                <a:lnTo>
                  <a:pt x="7378" y="3428"/>
                </a:lnTo>
                <a:lnTo>
                  <a:pt x="5168" y="2412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381838" y="1665477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4">
                <a:moveTo>
                  <a:pt x="1917" y="0"/>
                </a:moveTo>
                <a:lnTo>
                  <a:pt x="0" y="8000"/>
                </a:lnTo>
                <a:lnTo>
                  <a:pt x="5854" y="9017"/>
                </a:lnTo>
                <a:lnTo>
                  <a:pt x="10629" y="10287"/>
                </a:lnTo>
                <a:lnTo>
                  <a:pt x="12547" y="2159"/>
                </a:lnTo>
                <a:lnTo>
                  <a:pt x="7035" y="508"/>
                </a:lnTo>
                <a:lnTo>
                  <a:pt x="19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389940" y="2474086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5270" y="0"/>
                </a:moveTo>
                <a:lnTo>
                  <a:pt x="3454" y="126"/>
                </a:lnTo>
                <a:lnTo>
                  <a:pt x="952" y="1650"/>
                </a:lnTo>
                <a:lnTo>
                  <a:pt x="1015" y="3429"/>
                </a:lnTo>
                <a:lnTo>
                  <a:pt x="0" y="5587"/>
                </a:lnTo>
                <a:lnTo>
                  <a:pt x="1536" y="8127"/>
                </a:lnTo>
                <a:lnTo>
                  <a:pt x="4089" y="8381"/>
                </a:lnTo>
                <a:lnTo>
                  <a:pt x="5905" y="8381"/>
                </a:lnTo>
                <a:lnTo>
                  <a:pt x="8064" y="7619"/>
                </a:lnTo>
                <a:lnTo>
                  <a:pt x="8343" y="4952"/>
                </a:lnTo>
                <a:lnTo>
                  <a:pt x="9359" y="2793"/>
                </a:lnTo>
                <a:lnTo>
                  <a:pt x="7492" y="1015"/>
                </a:lnTo>
                <a:lnTo>
                  <a:pt x="527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41566" y="2057907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60" h="10794">
                <a:moveTo>
                  <a:pt x="4102" y="0"/>
                </a:moveTo>
                <a:lnTo>
                  <a:pt x="1600" y="1524"/>
                </a:lnTo>
                <a:lnTo>
                  <a:pt x="1320" y="4064"/>
                </a:lnTo>
                <a:lnTo>
                  <a:pt x="0" y="8890"/>
                </a:lnTo>
                <a:lnTo>
                  <a:pt x="8064" y="10794"/>
                </a:lnTo>
                <a:lnTo>
                  <a:pt x="9385" y="5968"/>
                </a:lnTo>
                <a:lnTo>
                  <a:pt x="9664" y="3429"/>
                </a:lnTo>
                <a:lnTo>
                  <a:pt x="8128" y="1016"/>
                </a:lnTo>
                <a:lnTo>
                  <a:pt x="6311" y="1016"/>
                </a:lnTo>
                <a:lnTo>
                  <a:pt x="410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451109" y="2220341"/>
            <a:ext cx="5715" cy="6985"/>
          </a:xfrm>
          <a:custGeom>
            <a:avLst/>
            <a:gdLst/>
            <a:ahLst/>
            <a:cxnLst/>
            <a:rect l="l" t="t" r="r" b="b"/>
            <a:pathLst>
              <a:path w="5715" h="6985">
                <a:moveTo>
                  <a:pt x="2560" y="0"/>
                </a:moveTo>
                <a:lnTo>
                  <a:pt x="0" y="547"/>
                </a:lnTo>
                <a:lnTo>
                  <a:pt x="329" y="3905"/>
                </a:lnTo>
                <a:lnTo>
                  <a:pt x="2276" y="6643"/>
                </a:lnTo>
                <a:lnTo>
                  <a:pt x="4566" y="5333"/>
                </a:lnTo>
                <a:lnTo>
                  <a:pt x="5582" y="3175"/>
                </a:lnTo>
                <a:lnTo>
                  <a:pt x="4045" y="634"/>
                </a:lnTo>
                <a:lnTo>
                  <a:pt x="25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441536" y="1905126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5" h="18414">
                <a:moveTo>
                  <a:pt x="11942" y="0"/>
                </a:moveTo>
                <a:lnTo>
                  <a:pt x="5080" y="712"/>
                </a:lnTo>
                <a:lnTo>
                  <a:pt x="707" y="5508"/>
                </a:lnTo>
                <a:lnTo>
                  <a:pt x="0" y="11805"/>
                </a:lnTo>
                <a:lnTo>
                  <a:pt x="4132" y="17018"/>
                </a:lnTo>
                <a:lnTo>
                  <a:pt x="12181" y="18127"/>
                </a:lnTo>
                <a:lnTo>
                  <a:pt x="17333" y="13128"/>
                </a:lnTo>
                <a:lnTo>
                  <a:pt x="17837" y="5820"/>
                </a:lnTo>
                <a:lnTo>
                  <a:pt x="119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638283" y="2176027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20" h="20955">
                <a:moveTo>
                  <a:pt x="7211" y="0"/>
                </a:moveTo>
                <a:lnTo>
                  <a:pt x="2650" y="2260"/>
                </a:lnTo>
                <a:lnTo>
                  <a:pt x="0" y="6592"/>
                </a:lnTo>
                <a:lnTo>
                  <a:pt x="285" y="12055"/>
                </a:lnTo>
                <a:lnTo>
                  <a:pt x="3485" y="20691"/>
                </a:lnTo>
                <a:lnTo>
                  <a:pt x="14382" y="20310"/>
                </a:lnTo>
                <a:lnTo>
                  <a:pt x="19817" y="8499"/>
                </a:lnTo>
                <a:lnTo>
                  <a:pt x="17824" y="3038"/>
                </a:lnTo>
                <a:lnTo>
                  <a:pt x="12655" y="752"/>
                </a:lnTo>
                <a:lnTo>
                  <a:pt x="7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644074" y="1809015"/>
            <a:ext cx="19685" cy="20320"/>
          </a:xfrm>
          <a:custGeom>
            <a:avLst/>
            <a:gdLst/>
            <a:ahLst/>
            <a:cxnLst/>
            <a:rect l="l" t="t" r="r" b="b"/>
            <a:pathLst>
              <a:path w="19684" h="20319">
                <a:moveTo>
                  <a:pt x="7211" y="0"/>
                </a:moveTo>
                <a:lnTo>
                  <a:pt x="2650" y="2289"/>
                </a:lnTo>
                <a:lnTo>
                  <a:pt x="0" y="6627"/>
                </a:lnTo>
                <a:lnTo>
                  <a:pt x="285" y="12037"/>
                </a:lnTo>
                <a:lnTo>
                  <a:pt x="3079" y="19530"/>
                </a:lnTo>
                <a:lnTo>
                  <a:pt x="13645" y="19911"/>
                </a:lnTo>
                <a:lnTo>
                  <a:pt x="19081" y="8100"/>
                </a:lnTo>
                <a:lnTo>
                  <a:pt x="17087" y="2766"/>
                </a:lnTo>
                <a:lnTo>
                  <a:pt x="12655" y="734"/>
                </a:lnTo>
                <a:lnTo>
                  <a:pt x="7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87293" y="2224305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5" h="20955">
                <a:moveTo>
                  <a:pt x="7211" y="0"/>
                </a:moveTo>
                <a:lnTo>
                  <a:pt x="2650" y="2289"/>
                </a:lnTo>
                <a:lnTo>
                  <a:pt x="0" y="6627"/>
                </a:lnTo>
                <a:lnTo>
                  <a:pt x="285" y="12037"/>
                </a:lnTo>
                <a:lnTo>
                  <a:pt x="2749" y="20292"/>
                </a:lnTo>
                <a:lnTo>
                  <a:pt x="13315" y="20673"/>
                </a:lnTo>
                <a:lnTo>
                  <a:pt x="19081" y="8100"/>
                </a:lnTo>
                <a:lnTo>
                  <a:pt x="17087" y="2766"/>
                </a:lnTo>
                <a:lnTo>
                  <a:pt x="12655" y="734"/>
                </a:lnTo>
                <a:lnTo>
                  <a:pt x="7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353225" y="2329307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52108" y="0"/>
                </a:moveTo>
                <a:lnTo>
                  <a:pt x="42903" y="12813"/>
                </a:lnTo>
                <a:lnTo>
                  <a:pt x="30097" y="20875"/>
                </a:lnTo>
                <a:lnTo>
                  <a:pt x="15269" y="23485"/>
                </a:lnTo>
                <a:lnTo>
                  <a:pt x="0" y="19938"/>
                </a:lnTo>
                <a:lnTo>
                  <a:pt x="12652" y="29176"/>
                </a:lnTo>
                <a:lnTo>
                  <a:pt x="20373" y="42021"/>
                </a:lnTo>
                <a:lnTo>
                  <a:pt x="22699" y="56747"/>
                </a:lnTo>
                <a:lnTo>
                  <a:pt x="19164" y="71628"/>
                </a:lnTo>
                <a:lnTo>
                  <a:pt x="28293" y="59314"/>
                </a:lnTo>
                <a:lnTo>
                  <a:pt x="41268" y="51609"/>
                </a:lnTo>
                <a:lnTo>
                  <a:pt x="56329" y="49214"/>
                </a:lnTo>
                <a:lnTo>
                  <a:pt x="71716" y="52831"/>
                </a:lnTo>
                <a:lnTo>
                  <a:pt x="58946" y="43523"/>
                </a:lnTo>
                <a:lnTo>
                  <a:pt x="50992" y="30464"/>
                </a:lnTo>
                <a:lnTo>
                  <a:pt x="48497" y="15380"/>
                </a:lnTo>
                <a:lnTo>
                  <a:pt x="521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2" name="object 26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39077" y="1753616"/>
            <a:ext cx="70942" cy="71628"/>
          </a:xfrm>
          <a:prstGeom prst="rect">
            <a:avLst/>
          </a:prstGeom>
        </p:spPr>
      </p:pic>
      <p:sp>
        <p:nvSpPr>
          <p:cNvPr id="263" name="object 263"/>
          <p:cNvSpPr/>
          <p:nvPr/>
        </p:nvSpPr>
        <p:spPr>
          <a:xfrm>
            <a:off x="106183" y="2865120"/>
            <a:ext cx="13970" cy="8255"/>
          </a:xfrm>
          <a:custGeom>
            <a:avLst/>
            <a:gdLst/>
            <a:ahLst/>
            <a:cxnLst/>
            <a:rect l="l" t="t" r="r" b="b"/>
            <a:pathLst>
              <a:path w="13969" h="8255">
                <a:moveTo>
                  <a:pt x="13681" y="0"/>
                </a:moveTo>
                <a:lnTo>
                  <a:pt x="0" y="4444"/>
                </a:lnTo>
                <a:lnTo>
                  <a:pt x="5911" y="7238"/>
                </a:lnTo>
                <a:lnTo>
                  <a:pt x="7388" y="7874"/>
                </a:lnTo>
                <a:lnTo>
                  <a:pt x="10284" y="7493"/>
                </a:lnTo>
                <a:lnTo>
                  <a:pt x="11304" y="5206"/>
                </a:lnTo>
                <a:lnTo>
                  <a:pt x="136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203568" y="273278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2197" y="0"/>
                </a:moveTo>
                <a:lnTo>
                  <a:pt x="1308" y="5841"/>
                </a:lnTo>
                <a:lnTo>
                  <a:pt x="0" y="10668"/>
                </a:lnTo>
                <a:lnTo>
                  <a:pt x="8077" y="12572"/>
                </a:lnTo>
                <a:lnTo>
                  <a:pt x="9715" y="7112"/>
                </a:lnTo>
                <a:lnTo>
                  <a:pt x="10274" y="1905"/>
                </a:lnTo>
                <a:lnTo>
                  <a:pt x="21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50316" y="2995007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19" h="19685">
                <a:moveTo>
                  <a:pt x="13363" y="0"/>
                </a:moveTo>
                <a:lnTo>
                  <a:pt x="7931" y="287"/>
                </a:lnTo>
                <a:lnTo>
                  <a:pt x="381" y="3081"/>
                </a:lnTo>
                <a:lnTo>
                  <a:pt x="0" y="13622"/>
                </a:lnTo>
                <a:lnTo>
                  <a:pt x="11823" y="19083"/>
                </a:lnTo>
                <a:lnTo>
                  <a:pt x="17216" y="17178"/>
                </a:lnTo>
                <a:lnTo>
                  <a:pt x="19254" y="12733"/>
                </a:lnTo>
                <a:lnTo>
                  <a:pt x="19979" y="7235"/>
                </a:lnTo>
                <a:lnTo>
                  <a:pt x="17697" y="2653"/>
                </a:lnTo>
                <a:lnTo>
                  <a:pt x="133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6" name="object 26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4072" y="2490089"/>
            <a:ext cx="71680" cy="70866"/>
          </a:xfrm>
          <a:prstGeom prst="rect">
            <a:avLst/>
          </a:prstGeom>
        </p:spPr>
      </p:pic>
      <p:sp>
        <p:nvSpPr>
          <p:cNvPr id="267" name="object 267"/>
          <p:cNvSpPr txBox="1">
            <a:spLocks noGrp="1"/>
          </p:cNvSpPr>
          <p:nvPr>
            <p:ph type="title"/>
          </p:nvPr>
        </p:nvSpPr>
        <p:spPr>
          <a:xfrm>
            <a:off x="3197479" y="521665"/>
            <a:ext cx="274955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15"/>
              <a:t>Laun</a:t>
            </a:r>
            <a:r>
              <a:rPr dirty="0" spc="-405"/>
              <a:t>c</a:t>
            </a:r>
            <a:r>
              <a:rPr dirty="0" spc="-395"/>
              <a:t>h</a:t>
            </a:r>
            <a:r>
              <a:rPr dirty="0" spc="-285"/>
              <a:t> </a:t>
            </a:r>
            <a:r>
              <a:rPr dirty="0" spc="-350"/>
              <a:t>Site</a:t>
            </a:r>
            <a:r>
              <a:rPr dirty="0" spc="-285"/>
              <a:t> </a:t>
            </a:r>
            <a:r>
              <a:rPr dirty="0" spc="-459"/>
              <a:t>L</a:t>
            </a:r>
            <a:r>
              <a:rPr dirty="0" spc="-500"/>
              <a:t>o</a:t>
            </a:r>
            <a:r>
              <a:rPr dirty="0" spc="-360"/>
              <a:t>c</a:t>
            </a:r>
            <a:r>
              <a:rPr dirty="0" spc="-395"/>
              <a:t>a</a:t>
            </a:r>
            <a:r>
              <a:rPr dirty="0" spc="-320"/>
              <a:t>tions</a:t>
            </a:r>
          </a:p>
        </p:txBody>
      </p:sp>
      <p:sp>
        <p:nvSpPr>
          <p:cNvPr id="268" name="object 268"/>
          <p:cNvSpPr txBox="1"/>
          <p:nvPr/>
        </p:nvSpPr>
        <p:spPr>
          <a:xfrm>
            <a:off x="659383" y="3799433"/>
            <a:ext cx="769175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30">
                <a:solidFill>
                  <a:srgbClr val="D3DCFF"/>
                </a:solidFill>
                <a:latin typeface="Roboto"/>
                <a:cs typeface="Roboto"/>
              </a:rPr>
              <a:t>ľhe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left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map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shows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all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launch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sites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íelative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30">
                <a:solidFill>
                  <a:srgbClr val="D3DCFF"/>
                </a:solidFill>
                <a:latin typeface="Roboto"/>
                <a:cs typeface="Roboto"/>
              </a:rPr>
              <a:t>US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map.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30">
                <a:solidFill>
                  <a:srgbClr val="D3DCFF"/>
                </a:solidFill>
                <a:latin typeface="Roboto"/>
                <a:cs typeface="Roboto"/>
              </a:rPr>
              <a:t>ľhe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íight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map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shows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two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Floíida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launch</a:t>
            </a:r>
            <a:r>
              <a:rPr dirty="0" sz="1200" spc="3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sites</a:t>
            </a:r>
            <a:r>
              <a:rPr dirty="0" sz="1200" spc="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since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they</a:t>
            </a:r>
            <a:endParaRPr sz="1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30">
                <a:solidFill>
                  <a:srgbClr val="D3DCFF"/>
                </a:solidFill>
                <a:latin typeface="Roboto"/>
                <a:cs typeface="Roboto"/>
              </a:rPr>
              <a:t>aíe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veíy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close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to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each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otheí.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All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launch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sites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30">
                <a:solidFill>
                  <a:srgbClr val="D3DCFF"/>
                </a:solidFill>
                <a:latin typeface="Roboto"/>
                <a:cs typeface="Roboto"/>
              </a:rPr>
              <a:t>aíe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neaí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ocean.</a:t>
            </a:r>
            <a:endParaRPr sz="1200">
              <a:latin typeface="Roboto"/>
              <a:cs typeface="Roboto"/>
            </a:endParaRPr>
          </a:p>
        </p:txBody>
      </p:sp>
      <p:pic>
        <p:nvPicPr>
          <p:cNvPr id="269" name="object 26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07491" y="1341119"/>
            <a:ext cx="3906774" cy="2317241"/>
          </a:xfrm>
          <a:prstGeom prst="rect">
            <a:avLst/>
          </a:prstGeom>
        </p:spPr>
      </p:pic>
      <p:pic>
        <p:nvPicPr>
          <p:cNvPr id="270" name="object 27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498847" y="1333500"/>
            <a:ext cx="3906774" cy="232486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7148" y="854963"/>
            <a:ext cx="85318" cy="85344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971839" y="293481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3197" y="0"/>
                </a:moveTo>
                <a:lnTo>
                  <a:pt x="14712" y="1254"/>
                </a:lnTo>
                <a:lnTo>
                  <a:pt x="7322" y="5603"/>
                </a:lnTo>
                <a:lnTo>
                  <a:pt x="1980" y="12715"/>
                </a:lnTo>
                <a:lnTo>
                  <a:pt x="0" y="25981"/>
                </a:lnTo>
                <a:lnTo>
                  <a:pt x="5472" y="37211"/>
                </a:lnTo>
                <a:lnTo>
                  <a:pt x="16089" y="43844"/>
                </a:lnTo>
                <a:lnTo>
                  <a:pt x="29539" y="43322"/>
                </a:lnTo>
                <a:lnTo>
                  <a:pt x="40612" y="35482"/>
                </a:lnTo>
                <a:lnTo>
                  <a:pt x="44684" y="23653"/>
                </a:lnTo>
                <a:lnTo>
                  <a:pt x="41755" y="11372"/>
                </a:lnTo>
                <a:lnTo>
                  <a:pt x="31825" y="2174"/>
                </a:lnTo>
                <a:lnTo>
                  <a:pt x="231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61381" y="13815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3854" y="0"/>
                </a:moveTo>
                <a:lnTo>
                  <a:pt x="15150" y="1085"/>
                </a:lnTo>
                <a:lnTo>
                  <a:pt x="7542" y="5290"/>
                </a:lnTo>
                <a:lnTo>
                  <a:pt x="2101" y="12340"/>
                </a:lnTo>
                <a:lnTo>
                  <a:pt x="0" y="26108"/>
                </a:lnTo>
                <a:lnTo>
                  <a:pt x="5578" y="37709"/>
                </a:lnTo>
                <a:lnTo>
                  <a:pt x="16371" y="44594"/>
                </a:lnTo>
                <a:lnTo>
                  <a:pt x="29914" y="44217"/>
                </a:lnTo>
                <a:lnTo>
                  <a:pt x="40778" y="36079"/>
                </a:lnTo>
                <a:lnTo>
                  <a:pt x="45011" y="23977"/>
                </a:lnTo>
                <a:lnTo>
                  <a:pt x="42362" y="11517"/>
                </a:lnTo>
                <a:lnTo>
                  <a:pt x="32581" y="2307"/>
                </a:lnTo>
                <a:lnTo>
                  <a:pt x="2385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765073" y="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9991" y="0"/>
                </a:moveTo>
                <a:lnTo>
                  <a:pt x="3387" y="2286"/>
                </a:lnTo>
                <a:lnTo>
                  <a:pt x="847" y="7493"/>
                </a:lnTo>
                <a:lnTo>
                  <a:pt x="0" y="13704"/>
                </a:lnTo>
                <a:lnTo>
                  <a:pt x="2641" y="19081"/>
                </a:lnTo>
                <a:lnTo>
                  <a:pt x="7687" y="22316"/>
                </a:lnTo>
                <a:lnTo>
                  <a:pt x="14055" y="22098"/>
                </a:lnTo>
                <a:lnTo>
                  <a:pt x="19145" y="18309"/>
                </a:lnTo>
                <a:lnTo>
                  <a:pt x="21056" y="12652"/>
                </a:lnTo>
                <a:lnTo>
                  <a:pt x="19752" y="6828"/>
                </a:lnTo>
                <a:lnTo>
                  <a:pt x="15198" y="2539"/>
                </a:lnTo>
                <a:lnTo>
                  <a:pt x="99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477553" y="20358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8967" y="0"/>
                </a:moveTo>
                <a:lnTo>
                  <a:pt x="3379" y="2032"/>
                </a:lnTo>
                <a:lnTo>
                  <a:pt x="966" y="7239"/>
                </a:lnTo>
                <a:lnTo>
                  <a:pt x="0" y="13390"/>
                </a:lnTo>
                <a:lnTo>
                  <a:pt x="2379" y="18637"/>
                </a:lnTo>
                <a:lnTo>
                  <a:pt x="7163" y="21740"/>
                </a:lnTo>
                <a:lnTo>
                  <a:pt x="13412" y="21463"/>
                </a:lnTo>
                <a:lnTo>
                  <a:pt x="18478" y="17827"/>
                </a:lnTo>
                <a:lnTo>
                  <a:pt x="20413" y="12477"/>
                </a:lnTo>
                <a:lnTo>
                  <a:pt x="19038" y="6889"/>
                </a:lnTo>
                <a:lnTo>
                  <a:pt x="14174" y="2540"/>
                </a:lnTo>
                <a:lnTo>
                  <a:pt x="89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893183" y="635565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8119" y="0"/>
                </a:moveTo>
                <a:lnTo>
                  <a:pt x="6217" y="6292"/>
                </a:lnTo>
                <a:lnTo>
                  <a:pt x="0" y="18329"/>
                </a:lnTo>
                <a:lnTo>
                  <a:pt x="1438" y="31057"/>
                </a:lnTo>
                <a:lnTo>
                  <a:pt x="9235" y="41118"/>
                </a:lnTo>
                <a:lnTo>
                  <a:pt x="22092" y="45154"/>
                </a:lnTo>
                <a:lnTo>
                  <a:pt x="30835" y="43273"/>
                </a:lnTo>
                <a:lnTo>
                  <a:pt x="37935" y="38201"/>
                </a:lnTo>
                <a:lnTo>
                  <a:pt x="42701" y="30795"/>
                </a:lnTo>
                <a:lnTo>
                  <a:pt x="44444" y="21913"/>
                </a:lnTo>
                <a:lnTo>
                  <a:pt x="40399" y="9132"/>
                </a:lnTo>
                <a:lnTo>
                  <a:pt x="30569" y="1387"/>
                </a:lnTo>
                <a:lnTo>
                  <a:pt x="181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433826" y="141154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18440" y="0"/>
                </a:moveTo>
                <a:lnTo>
                  <a:pt x="6594" y="6292"/>
                </a:lnTo>
                <a:lnTo>
                  <a:pt x="0" y="18192"/>
                </a:lnTo>
                <a:lnTo>
                  <a:pt x="1466" y="30628"/>
                </a:lnTo>
                <a:lnTo>
                  <a:pt x="9433" y="40421"/>
                </a:lnTo>
                <a:lnTo>
                  <a:pt x="22342" y="44392"/>
                </a:lnTo>
                <a:lnTo>
                  <a:pt x="31085" y="42576"/>
                </a:lnTo>
                <a:lnTo>
                  <a:pt x="38185" y="37772"/>
                </a:lnTo>
                <a:lnTo>
                  <a:pt x="42951" y="30658"/>
                </a:lnTo>
                <a:lnTo>
                  <a:pt x="44694" y="21913"/>
                </a:lnTo>
                <a:lnTo>
                  <a:pt x="40705" y="9132"/>
                </a:lnTo>
                <a:lnTo>
                  <a:pt x="30882" y="1387"/>
                </a:lnTo>
                <a:lnTo>
                  <a:pt x="184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870519" y="10243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18311" y="0"/>
                </a:moveTo>
                <a:lnTo>
                  <a:pt x="6272" y="6278"/>
                </a:lnTo>
                <a:lnTo>
                  <a:pt x="0" y="18297"/>
                </a:lnTo>
                <a:lnTo>
                  <a:pt x="1430" y="30995"/>
                </a:lnTo>
                <a:lnTo>
                  <a:pt x="9219" y="41050"/>
                </a:lnTo>
                <a:lnTo>
                  <a:pt x="22020" y="45140"/>
                </a:lnTo>
                <a:lnTo>
                  <a:pt x="30902" y="43398"/>
                </a:lnTo>
                <a:lnTo>
                  <a:pt x="38308" y="38631"/>
                </a:lnTo>
                <a:lnTo>
                  <a:pt x="43380" y="31531"/>
                </a:lnTo>
                <a:lnTo>
                  <a:pt x="45261" y="22788"/>
                </a:lnTo>
                <a:lnTo>
                  <a:pt x="41151" y="9493"/>
                </a:lnTo>
                <a:lnTo>
                  <a:pt x="31053" y="1484"/>
                </a:lnTo>
                <a:lnTo>
                  <a:pt x="183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117205" y="5711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7493" y="0"/>
                </a:moveTo>
                <a:lnTo>
                  <a:pt x="2540" y="0"/>
                </a:lnTo>
                <a:lnTo>
                  <a:pt x="0" y="2539"/>
                </a:lnTo>
                <a:lnTo>
                  <a:pt x="0" y="7492"/>
                </a:lnTo>
                <a:lnTo>
                  <a:pt x="2540" y="9143"/>
                </a:lnTo>
                <a:lnTo>
                  <a:pt x="7493" y="9143"/>
                </a:lnTo>
                <a:lnTo>
                  <a:pt x="9144" y="7492"/>
                </a:lnTo>
                <a:lnTo>
                  <a:pt x="9144" y="4952"/>
                </a:lnTo>
                <a:lnTo>
                  <a:pt x="9144" y="2539"/>
                </a:lnTo>
                <a:lnTo>
                  <a:pt x="74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013850" y="273403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5512" y="0"/>
                </a:moveTo>
                <a:lnTo>
                  <a:pt x="2053" y="2091"/>
                </a:lnTo>
                <a:lnTo>
                  <a:pt x="0" y="5564"/>
                </a:lnTo>
                <a:lnTo>
                  <a:pt x="2387" y="7393"/>
                </a:lnTo>
                <a:lnTo>
                  <a:pt x="4800" y="7393"/>
                </a:lnTo>
                <a:lnTo>
                  <a:pt x="6451" y="4853"/>
                </a:lnTo>
                <a:lnTo>
                  <a:pt x="7340" y="2313"/>
                </a:lnTo>
                <a:lnTo>
                  <a:pt x="55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554618" y="577240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5512" y="0"/>
                </a:moveTo>
                <a:lnTo>
                  <a:pt x="2053" y="2053"/>
                </a:lnTo>
                <a:lnTo>
                  <a:pt x="0" y="5512"/>
                </a:lnTo>
                <a:lnTo>
                  <a:pt x="2387" y="7340"/>
                </a:lnTo>
                <a:lnTo>
                  <a:pt x="4800" y="7340"/>
                </a:lnTo>
                <a:lnTo>
                  <a:pt x="7340" y="4800"/>
                </a:lnTo>
                <a:lnTo>
                  <a:pt x="7340" y="2387"/>
                </a:lnTo>
                <a:lnTo>
                  <a:pt x="55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324342" y="601472"/>
            <a:ext cx="12700" cy="12065"/>
          </a:xfrm>
          <a:custGeom>
            <a:avLst/>
            <a:gdLst/>
            <a:ahLst/>
            <a:cxnLst/>
            <a:rect l="l" t="t" r="r" b="b"/>
            <a:pathLst>
              <a:path w="12700" h="12065">
                <a:moveTo>
                  <a:pt x="2412" y="0"/>
                </a:moveTo>
                <a:lnTo>
                  <a:pt x="0" y="9905"/>
                </a:lnTo>
                <a:lnTo>
                  <a:pt x="6603" y="10794"/>
                </a:lnTo>
                <a:lnTo>
                  <a:pt x="9016" y="11556"/>
                </a:lnTo>
                <a:lnTo>
                  <a:pt x="11556" y="10794"/>
                </a:lnTo>
                <a:lnTo>
                  <a:pt x="12318" y="8254"/>
                </a:lnTo>
                <a:lnTo>
                  <a:pt x="12318" y="5841"/>
                </a:lnTo>
                <a:lnTo>
                  <a:pt x="11556" y="3301"/>
                </a:lnTo>
                <a:lnTo>
                  <a:pt x="9016" y="2539"/>
                </a:lnTo>
                <a:lnTo>
                  <a:pt x="2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774831" y="33288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8544" y="0"/>
                </a:moveTo>
                <a:lnTo>
                  <a:pt x="2901" y="2903"/>
                </a:lnTo>
                <a:lnTo>
                  <a:pt x="0" y="8526"/>
                </a:lnTo>
                <a:lnTo>
                  <a:pt x="742" y="14460"/>
                </a:lnTo>
                <a:lnTo>
                  <a:pt x="4437" y="19155"/>
                </a:lnTo>
                <a:lnTo>
                  <a:pt x="10394" y="21064"/>
                </a:lnTo>
                <a:lnTo>
                  <a:pt x="16236" y="21064"/>
                </a:lnTo>
                <a:lnTo>
                  <a:pt x="21189" y="16111"/>
                </a:lnTo>
                <a:lnTo>
                  <a:pt x="21189" y="10269"/>
                </a:lnTo>
                <a:lnTo>
                  <a:pt x="19260" y="4385"/>
                </a:lnTo>
                <a:lnTo>
                  <a:pt x="14521" y="728"/>
                </a:lnTo>
                <a:lnTo>
                  <a:pt x="85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45719" y="23641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4" h="20320">
                <a:moveTo>
                  <a:pt x="8568" y="0"/>
                </a:moveTo>
                <a:lnTo>
                  <a:pt x="3081" y="2901"/>
                </a:lnTo>
                <a:lnTo>
                  <a:pt x="0" y="8459"/>
                </a:lnTo>
                <a:lnTo>
                  <a:pt x="525" y="14124"/>
                </a:lnTo>
                <a:lnTo>
                  <a:pt x="4171" y="18528"/>
                </a:lnTo>
                <a:lnTo>
                  <a:pt x="10447" y="20300"/>
                </a:lnTo>
                <a:lnTo>
                  <a:pt x="16289" y="20300"/>
                </a:lnTo>
                <a:lnTo>
                  <a:pt x="20480" y="16236"/>
                </a:lnTo>
                <a:lnTo>
                  <a:pt x="20480" y="10394"/>
                </a:lnTo>
                <a:lnTo>
                  <a:pt x="18637" y="4437"/>
                </a:lnTo>
                <a:lnTo>
                  <a:pt x="14210" y="742"/>
                </a:lnTo>
                <a:lnTo>
                  <a:pt x="85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116337" y="310588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8530" y="0"/>
                </a:moveTo>
                <a:lnTo>
                  <a:pt x="3026" y="2974"/>
                </a:lnTo>
                <a:lnTo>
                  <a:pt x="0" y="8598"/>
                </a:lnTo>
                <a:lnTo>
                  <a:pt x="533" y="14531"/>
                </a:lnTo>
                <a:lnTo>
                  <a:pt x="4187" y="19226"/>
                </a:lnTo>
                <a:lnTo>
                  <a:pt x="10519" y="21135"/>
                </a:lnTo>
                <a:lnTo>
                  <a:pt x="15472" y="21135"/>
                </a:lnTo>
                <a:lnTo>
                  <a:pt x="20425" y="16182"/>
                </a:lnTo>
                <a:lnTo>
                  <a:pt x="20425" y="10340"/>
                </a:lnTo>
                <a:lnTo>
                  <a:pt x="18635" y="4385"/>
                </a:lnTo>
                <a:lnTo>
                  <a:pt x="14202" y="704"/>
                </a:lnTo>
                <a:lnTo>
                  <a:pt x="853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146688" y="47565"/>
            <a:ext cx="21590" cy="20955"/>
          </a:xfrm>
          <a:custGeom>
            <a:avLst/>
            <a:gdLst/>
            <a:ahLst/>
            <a:cxnLst/>
            <a:rect l="l" t="t" r="r" b="b"/>
            <a:pathLst>
              <a:path w="21590" h="20955">
                <a:moveTo>
                  <a:pt x="8524" y="0"/>
                </a:moveTo>
                <a:lnTo>
                  <a:pt x="2901" y="2599"/>
                </a:lnTo>
                <a:lnTo>
                  <a:pt x="0" y="8223"/>
                </a:lnTo>
                <a:lnTo>
                  <a:pt x="742" y="14156"/>
                </a:lnTo>
                <a:lnTo>
                  <a:pt x="4437" y="18851"/>
                </a:lnTo>
                <a:lnTo>
                  <a:pt x="10394" y="20760"/>
                </a:lnTo>
                <a:lnTo>
                  <a:pt x="16109" y="20760"/>
                </a:lnTo>
                <a:lnTo>
                  <a:pt x="21062" y="15807"/>
                </a:lnTo>
                <a:lnTo>
                  <a:pt x="21062" y="9965"/>
                </a:lnTo>
                <a:lnTo>
                  <a:pt x="19153" y="4135"/>
                </a:lnTo>
                <a:lnTo>
                  <a:pt x="14458" y="662"/>
                </a:lnTo>
                <a:lnTo>
                  <a:pt x="85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9104667" y="49804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8526" y="0"/>
                </a:moveTo>
                <a:lnTo>
                  <a:pt x="2883" y="2974"/>
                </a:lnTo>
                <a:lnTo>
                  <a:pt x="0" y="8598"/>
                </a:lnTo>
                <a:lnTo>
                  <a:pt x="771" y="14531"/>
                </a:lnTo>
                <a:lnTo>
                  <a:pt x="4472" y="19226"/>
                </a:lnTo>
                <a:lnTo>
                  <a:pt x="10376" y="21135"/>
                </a:lnTo>
                <a:lnTo>
                  <a:pt x="16218" y="21135"/>
                </a:lnTo>
                <a:lnTo>
                  <a:pt x="21171" y="16182"/>
                </a:lnTo>
                <a:lnTo>
                  <a:pt x="21171" y="10340"/>
                </a:lnTo>
                <a:lnTo>
                  <a:pt x="19242" y="4385"/>
                </a:lnTo>
                <a:lnTo>
                  <a:pt x="14503" y="704"/>
                </a:lnTo>
                <a:lnTo>
                  <a:pt x="85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061979" y="461410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8405" y="0"/>
                </a:moveTo>
                <a:lnTo>
                  <a:pt x="2901" y="2901"/>
                </a:lnTo>
                <a:lnTo>
                  <a:pt x="0" y="8423"/>
                </a:lnTo>
                <a:lnTo>
                  <a:pt x="742" y="14124"/>
                </a:lnTo>
                <a:lnTo>
                  <a:pt x="4437" y="18563"/>
                </a:lnTo>
                <a:lnTo>
                  <a:pt x="10394" y="20300"/>
                </a:lnTo>
                <a:lnTo>
                  <a:pt x="16109" y="20300"/>
                </a:lnTo>
                <a:lnTo>
                  <a:pt x="20300" y="16109"/>
                </a:lnTo>
                <a:lnTo>
                  <a:pt x="20300" y="10394"/>
                </a:lnTo>
                <a:lnTo>
                  <a:pt x="18510" y="4437"/>
                </a:lnTo>
                <a:lnTo>
                  <a:pt x="14077" y="742"/>
                </a:lnTo>
                <a:lnTo>
                  <a:pt x="840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866758" y="595630"/>
            <a:ext cx="89535" cy="89535"/>
          </a:xfrm>
          <a:custGeom>
            <a:avLst/>
            <a:gdLst/>
            <a:ahLst/>
            <a:cxnLst/>
            <a:rect l="l" t="t" r="r" b="b"/>
            <a:pathLst>
              <a:path w="89534" h="89534">
                <a:moveTo>
                  <a:pt x="44704" y="0"/>
                </a:moveTo>
                <a:lnTo>
                  <a:pt x="41219" y="17506"/>
                </a:lnTo>
                <a:lnTo>
                  <a:pt x="31686" y="31750"/>
                </a:lnTo>
                <a:lnTo>
                  <a:pt x="17486" y="41326"/>
                </a:lnTo>
                <a:lnTo>
                  <a:pt x="0" y="44831"/>
                </a:lnTo>
                <a:lnTo>
                  <a:pt x="17506" y="48315"/>
                </a:lnTo>
                <a:lnTo>
                  <a:pt x="31750" y="57848"/>
                </a:lnTo>
                <a:lnTo>
                  <a:pt x="41326" y="72048"/>
                </a:lnTo>
                <a:lnTo>
                  <a:pt x="44831" y="89535"/>
                </a:lnTo>
                <a:lnTo>
                  <a:pt x="48440" y="72028"/>
                </a:lnTo>
                <a:lnTo>
                  <a:pt x="58181" y="57785"/>
                </a:lnTo>
                <a:lnTo>
                  <a:pt x="72423" y="48208"/>
                </a:lnTo>
                <a:lnTo>
                  <a:pt x="89535" y="44704"/>
                </a:lnTo>
                <a:lnTo>
                  <a:pt x="72403" y="41219"/>
                </a:lnTo>
                <a:lnTo>
                  <a:pt x="58118" y="31686"/>
                </a:lnTo>
                <a:lnTo>
                  <a:pt x="48333" y="17486"/>
                </a:lnTo>
                <a:lnTo>
                  <a:pt x="447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870443" y="1520444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21971" y="0"/>
                </a:moveTo>
                <a:lnTo>
                  <a:pt x="13180" y="2206"/>
                </a:lnTo>
                <a:lnTo>
                  <a:pt x="6032" y="7365"/>
                </a:lnTo>
                <a:lnTo>
                  <a:pt x="1361" y="14716"/>
                </a:lnTo>
                <a:lnTo>
                  <a:pt x="0" y="23494"/>
                </a:lnTo>
                <a:lnTo>
                  <a:pt x="4744" y="36121"/>
                </a:lnTo>
                <a:lnTo>
                  <a:pt x="15192" y="43354"/>
                </a:lnTo>
                <a:lnTo>
                  <a:pt x="27949" y="44086"/>
                </a:lnTo>
                <a:lnTo>
                  <a:pt x="39624" y="37210"/>
                </a:lnTo>
                <a:lnTo>
                  <a:pt x="45277" y="24985"/>
                </a:lnTo>
                <a:lnTo>
                  <a:pt x="43227" y="12652"/>
                </a:lnTo>
                <a:lnTo>
                  <a:pt x="34962" y="3296"/>
                </a:lnTo>
                <a:lnTo>
                  <a:pt x="219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335391" y="953388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1208" y="0"/>
                </a:moveTo>
                <a:lnTo>
                  <a:pt x="12555" y="2188"/>
                </a:lnTo>
                <a:lnTo>
                  <a:pt x="5699" y="7318"/>
                </a:lnTo>
                <a:lnTo>
                  <a:pt x="1295" y="14662"/>
                </a:lnTo>
                <a:lnTo>
                  <a:pt x="0" y="23495"/>
                </a:lnTo>
                <a:lnTo>
                  <a:pt x="4699" y="36193"/>
                </a:lnTo>
                <a:lnTo>
                  <a:pt x="14922" y="43640"/>
                </a:lnTo>
                <a:lnTo>
                  <a:pt x="27431" y="44444"/>
                </a:lnTo>
                <a:lnTo>
                  <a:pt x="38988" y="37211"/>
                </a:lnTo>
                <a:lnTo>
                  <a:pt x="44569" y="24985"/>
                </a:lnTo>
                <a:lnTo>
                  <a:pt x="42481" y="12652"/>
                </a:lnTo>
                <a:lnTo>
                  <a:pt x="34202" y="3296"/>
                </a:lnTo>
                <a:lnTo>
                  <a:pt x="212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349488" y="514730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1208" y="0"/>
                </a:moveTo>
                <a:lnTo>
                  <a:pt x="12555" y="2325"/>
                </a:lnTo>
                <a:lnTo>
                  <a:pt x="5699" y="7747"/>
                </a:lnTo>
                <a:lnTo>
                  <a:pt x="1295" y="15359"/>
                </a:lnTo>
                <a:lnTo>
                  <a:pt x="0" y="24257"/>
                </a:lnTo>
                <a:lnTo>
                  <a:pt x="4818" y="36883"/>
                </a:lnTo>
                <a:lnTo>
                  <a:pt x="15303" y="44116"/>
                </a:lnTo>
                <a:lnTo>
                  <a:pt x="28074" y="44848"/>
                </a:lnTo>
                <a:lnTo>
                  <a:pt x="39750" y="37973"/>
                </a:lnTo>
                <a:lnTo>
                  <a:pt x="45372" y="25610"/>
                </a:lnTo>
                <a:lnTo>
                  <a:pt x="43195" y="12985"/>
                </a:lnTo>
                <a:lnTo>
                  <a:pt x="34661" y="3361"/>
                </a:lnTo>
                <a:lnTo>
                  <a:pt x="212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959343" y="132740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6476" y="0"/>
                </a:moveTo>
                <a:lnTo>
                  <a:pt x="4063" y="126"/>
                </a:lnTo>
                <a:lnTo>
                  <a:pt x="1524" y="254"/>
                </a:lnTo>
                <a:lnTo>
                  <a:pt x="0" y="2032"/>
                </a:lnTo>
                <a:lnTo>
                  <a:pt x="253" y="6985"/>
                </a:lnTo>
                <a:lnTo>
                  <a:pt x="2031" y="9398"/>
                </a:lnTo>
                <a:lnTo>
                  <a:pt x="6984" y="9144"/>
                </a:lnTo>
                <a:lnTo>
                  <a:pt x="9398" y="6476"/>
                </a:lnTo>
                <a:lnTo>
                  <a:pt x="9144" y="1524"/>
                </a:lnTo>
                <a:lnTo>
                  <a:pt x="64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209788" y="417576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4825" y="0"/>
                </a:moveTo>
                <a:lnTo>
                  <a:pt x="2412" y="1015"/>
                </a:lnTo>
                <a:lnTo>
                  <a:pt x="0" y="2794"/>
                </a:lnTo>
                <a:lnTo>
                  <a:pt x="126" y="5334"/>
                </a:lnTo>
                <a:lnTo>
                  <a:pt x="2057" y="7554"/>
                </a:lnTo>
                <a:lnTo>
                  <a:pt x="5381" y="5286"/>
                </a:lnTo>
                <a:lnTo>
                  <a:pt x="7252" y="1708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931404" y="892683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19">
                <a:moveTo>
                  <a:pt x="4825" y="0"/>
                </a:moveTo>
                <a:lnTo>
                  <a:pt x="2286" y="126"/>
                </a:lnTo>
                <a:lnTo>
                  <a:pt x="0" y="2793"/>
                </a:lnTo>
                <a:lnTo>
                  <a:pt x="126" y="5333"/>
                </a:lnTo>
                <a:lnTo>
                  <a:pt x="2057" y="7554"/>
                </a:lnTo>
                <a:lnTo>
                  <a:pt x="5381" y="5286"/>
                </a:lnTo>
                <a:lnTo>
                  <a:pt x="7252" y="1708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915275" y="1119124"/>
            <a:ext cx="12065" cy="12700"/>
          </a:xfrm>
          <a:custGeom>
            <a:avLst/>
            <a:gdLst/>
            <a:ahLst/>
            <a:cxnLst/>
            <a:rect l="l" t="t" r="r" b="b"/>
            <a:pathLst>
              <a:path w="12065" h="12700">
                <a:moveTo>
                  <a:pt x="5588" y="0"/>
                </a:moveTo>
                <a:lnTo>
                  <a:pt x="3048" y="126"/>
                </a:lnTo>
                <a:lnTo>
                  <a:pt x="634" y="1142"/>
                </a:lnTo>
                <a:lnTo>
                  <a:pt x="0" y="3555"/>
                </a:lnTo>
                <a:lnTo>
                  <a:pt x="889" y="6096"/>
                </a:lnTo>
                <a:lnTo>
                  <a:pt x="2031" y="12573"/>
                </a:lnTo>
                <a:lnTo>
                  <a:pt x="11938" y="9651"/>
                </a:lnTo>
                <a:lnTo>
                  <a:pt x="9017" y="3175"/>
                </a:lnTo>
                <a:lnTo>
                  <a:pt x="8127" y="635"/>
                </a:lnTo>
                <a:lnTo>
                  <a:pt x="55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149081" y="64617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0414" y="0"/>
                </a:moveTo>
                <a:lnTo>
                  <a:pt x="4699" y="253"/>
                </a:lnTo>
                <a:lnTo>
                  <a:pt x="0" y="5461"/>
                </a:lnTo>
                <a:lnTo>
                  <a:pt x="253" y="11302"/>
                </a:lnTo>
                <a:lnTo>
                  <a:pt x="2490" y="17101"/>
                </a:lnTo>
                <a:lnTo>
                  <a:pt x="7381" y="20542"/>
                </a:lnTo>
                <a:lnTo>
                  <a:pt x="13344" y="20982"/>
                </a:lnTo>
                <a:lnTo>
                  <a:pt x="18796" y="17779"/>
                </a:lnTo>
                <a:lnTo>
                  <a:pt x="21451" y="11983"/>
                </a:lnTo>
                <a:lnTo>
                  <a:pt x="20415" y="6080"/>
                </a:lnTo>
                <a:lnTo>
                  <a:pt x="16474" y="1581"/>
                </a:lnTo>
                <a:lnTo>
                  <a:pt x="104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8449182" y="459358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4" h="20954">
                <a:moveTo>
                  <a:pt x="9778" y="0"/>
                </a:moveTo>
                <a:lnTo>
                  <a:pt x="3937" y="380"/>
                </a:lnTo>
                <a:lnTo>
                  <a:pt x="0" y="4699"/>
                </a:lnTo>
                <a:lnTo>
                  <a:pt x="381" y="10540"/>
                </a:lnTo>
                <a:lnTo>
                  <a:pt x="2480" y="16714"/>
                </a:lnTo>
                <a:lnTo>
                  <a:pt x="7080" y="20113"/>
                </a:lnTo>
                <a:lnTo>
                  <a:pt x="12775" y="20345"/>
                </a:lnTo>
                <a:lnTo>
                  <a:pt x="18161" y="17017"/>
                </a:lnTo>
                <a:lnTo>
                  <a:pt x="20744" y="11358"/>
                </a:lnTo>
                <a:lnTo>
                  <a:pt x="19685" y="5746"/>
                </a:lnTo>
                <a:lnTo>
                  <a:pt x="15767" y="1516"/>
                </a:lnTo>
                <a:lnTo>
                  <a:pt x="9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207120" y="1303274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10413" y="0"/>
                </a:moveTo>
                <a:lnTo>
                  <a:pt x="4699" y="253"/>
                </a:lnTo>
                <a:lnTo>
                  <a:pt x="0" y="5587"/>
                </a:lnTo>
                <a:lnTo>
                  <a:pt x="253" y="10540"/>
                </a:lnTo>
                <a:lnTo>
                  <a:pt x="2490" y="16696"/>
                </a:lnTo>
                <a:lnTo>
                  <a:pt x="7381" y="20065"/>
                </a:lnTo>
                <a:lnTo>
                  <a:pt x="13344" y="20292"/>
                </a:lnTo>
                <a:lnTo>
                  <a:pt x="18796" y="17017"/>
                </a:lnTo>
                <a:lnTo>
                  <a:pt x="21451" y="11340"/>
                </a:lnTo>
                <a:lnTo>
                  <a:pt x="20415" y="5699"/>
                </a:lnTo>
                <a:lnTo>
                  <a:pt x="16474" y="1462"/>
                </a:lnTo>
                <a:lnTo>
                  <a:pt x="10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468359" y="125793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0541" y="0"/>
                </a:moveTo>
                <a:lnTo>
                  <a:pt x="4699" y="253"/>
                </a:lnTo>
                <a:lnTo>
                  <a:pt x="0" y="5461"/>
                </a:lnTo>
                <a:lnTo>
                  <a:pt x="381" y="11302"/>
                </a:lnTo>
                <a:lnTo>
                  <a:pt x="2617" y="17101"/>
                </a:lnTo>
                <a:lnTo>
                  <a:pt x="7508" y="20542"/>
                </a:lnTo>
                <a:lnTo>
                  <a:pt x="13471" y="20982"/>
                </a:lnTo>
                <a:lnTo>
                  <a:pt x="18923" y="17779"/>
                </a:lnTo>
                <a:lnTo>
                  <a:pt x="21203" y="11983"/>
                </a:lnTo>
                <a:lnTo>
                  <a:pt x="20208" y="6080"/>
                </a:lnTo>
                <a:lnTo>
                  <a:pt x="16476" y="1581"/>
                </a:lnTo>
                <a:lnTo>
                  <a:pt x="105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966202" y="32575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0414" y="0"/>
                </a:moveTo>
                <a:lnTo>
                  <a:pt x="4699" y="254"/>
                </a:lnTo>
                <a:lnTo>
                  <a:pt x="0" y="5587"/>
                </a:lnTo>
                <a:lnTo>
                  <a:pt x="253" y="11303"/>
                </a:lnTo>
                <a:lnTo>
                  <a:pt x="2490" y="17154"/>
                </a:lnTo>
                <a:lnTo>
                  <a:pt x="7381" y="20589"/>
                </a:lnTo>
                <a:lnTo>
                  <a:pt x="13344" y="21000"/>
                </a:lnTo>
                <a:lnTo>
                  <a:pt x="18796" y="17780"/>
                </a:lnTo>
                <a:lnTo>
                  <a:pt x="21451" y="11983"/>
                </a:lnTo>
                <a:lnTo>
                  <a:pt x="20415" y="6080"/>
                </a:lnTo>
                <a:lnTo>
                  <a:pt x="16474" y="1581"/>
                </a:lnTo>
                <a:lnTo>
                  <a:pt x="104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060181" y="1365885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4" h="20319">
                <a:moveTo>
                  <a:pt x="9778" y="0"/>
                </a:moveTo>
                <a:lnTo>
                  <a:pt x="4064" y="253"/>
                </a:lnTo>
                <a:lnTo>
                  <a:pt x="0" y="4572"/>
                </a:lnTo>
                <a:lnTo>
                  <a:pt x="381" y="10413"/>
                </a:lnTo>
                <a:lnTo>
                  <a:pt x="2444" y="16265"/>
                </a:lnTo>
                <a:lnTo>
                  <a:pt x="7080" y="19700"/>
                </a:lnTo>
                <a:lnTo>
                  <a:pt x="12811" y="20111"/>
                </a:lnTo>
                <a:lnTo>
                  <a:pt x="18161" y="16890"/>
                </a:lnTo>
                <a:lnTo>
                  <a:pt x="20762" y="11233"/>
                </a:lnTo>
                <a:lnTo>
                  <a:pt x="19732" y="5635"/>
                </a:lnTo>
                <a:lnTo>
                  <a:pt x="15821" y="1442"/>
                </a:lnTo>
                <a:lnTo>
                  <a:pt x="9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7" name="object 1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811896" y="502284"/>
            <a:ext cx="89280" cy="89280"/>
          </a:xfrm>
          <a:prstGeom prst="rect">
            <a:avLst/>
          </a:prstGeom>
        </p:spPr>
      </p:pic>
      <p:sp>
        <p:nvSpPr>
          <p:cNvPr id="118" name="object 118"/>
          <p:cNvSpPr/>
          <p:nvPr/>
        </p:nvSpPr>
        <p:spPr>
          <a:xfrm>
            <a:off x="7847129" y="2618851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4870" y="0"/>
                </a:moveTo>
                <a:lnTo>
                  <a:pt x="12507" y="2033"/>
                </a:lnTo>
                <a:lnTo>
                  <a:pt x="2740" y="11318"/>
                </a:lnTo>
                <a:lnTo>
                  <a:pt x="0" y="24606"/>
                </a:lnTo>
                <a:lnTo>
                  <a:pt x="4820" y="36464"/>
                </a:lnTo>
                <a:lnTo>
                  <a:pt x="15045" y="44037"/>
                </a:lnTo>
                <a:lnTo>
                  <a:pt x="28521" y="44465"/>
                </a:lnTo>
                <a:lnTo>
                  <a:pt x="36403" y="40253"/>
                </a:lnTo>
                <a:lnTo>
                  <a:pt x="41856" y="33432"/>
                </a:lnTo>
                <a:lnTo>
                  <a:pt x="44451" y="25017"/>
                </a:lnTo>
                <a:lnTo>
                  <a:pt x="43761" y="16017"/>
                </a:lnTo>
                <a:lnTo>
                  <a:pt x="36423" y="4800"/>
                </a:lnTo>
                <a:lnTo>
                  <a:pt x="2487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233175" y="1996170"/>
            <a:ext cx="45085" cy="43815"/>
          </a:xfrm>
          <a:custGeom>
            <a:avLst/>
            <a:gdLst/>
            <a:ahLst/>
            <a:cxnLst/>
            <a:rect l="l" t="t" r="r" b="b"/>
            <a:pathLst>
              <a:path w="45084" h="43814">
                <a:moveTo>
                  <a:pt x="25173" y="0"/>
                </a:moveTo>
                <a:lnTo>
                  <a:pt x="12848" y="2033"/>
                </a:lnTo>
                <a:lnTo>
                  <a:pt x="3155" y="11318"/>
                </a:lnTo>
                <a:lnTo>
                  <a:pt x="0" y="24520"/>
                </a:lnTo>
                <a:lnTo>
                  <a:pt x="4774" y="36068"/>
                </a:lnTo>
                <a:lnTo>
                  <a:pt x="15120" y="43305"/>
                </a:lnTo>
                <a:lnTo>
                  <a:pt x="28682" y="43576"/>
                </a:lnTo>
                <a:lnTo>
                  <a:pt x="36601" y="39556"/>
                </a:lnTo>
                <a:lnTo>
                  <a:pt x="42128" y="33035"/>
                </a:lnTo>
                <a:lnTo>
                  <a:pt x="44773" y="24895"/>
                </a:lnTo>
                <a:lnTo>
                  <a:pt x="44049" y="16017"/>
                </a:lnTo>
                <a:lnTo>
                  <a:pt x="36712" y="4800"/>
                </a:lnTo>
                <a:lnTo>
                  <a:pt x="251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643056" y="1840325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5">
                <a:moveTo>
                  <a:pt x="25265" y="0"/>
                </a:moveTo>
                <a:lnTo>
                  <a:pt x="12612" y="2024"/>
                </a:lnTo>
                <a:lnTo>
                  <a:pt x="2722" y="11334"/>
                </a:lnTo>
                <a:lnTo>
                  <a:pt x="0" y="24622"/>
                </a:lnTo>
                <a:lnTo>
                  <a:pt x="4849" y="36480"/>
                </a:lnTo>
                <a:lnTo>
                  <a:pt x="15081" y="44053"/>
                </a:lnTo>
                <a:lnTo>
                  <a:pt x="28503" y="44481"/>
                </a:lnTo>
                <a:lnTo>
                  <a:pt x="36562" y="40421"/>
                </a:lnTo>
                <a:lnTo>
                  <a:pt x="42394" y="33813"/>
                </a:lnTo>
                <a:lnTo>
                  <a:pt x="45344" y="25586"/>
                </a:lnTo>
                <a:lnTo>
                  <a:pt x="44759" y="16668"/>
                </a:lnTo>
                <a:lnTo>
                  <a:pt x="37155" y="4976"/>
                </a:lnTo>
                <a:lnTo>
                  <a:pt x="252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041005" y="2501010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6476" y="0"/>
                </a:moveTo>
                <a:lnTo>
                  <a:pt x="1650" y="1269"/>
                </a:lnTo>
                <a:lnTo>
                  <a:pt x="0" y="4318"/>
                </a:lnTo>
                <a:lnTo>
                  <a:pt x="1270" y="9143"/>
                </a:lnTo>
                <a:lnTo>
                  <a:pt x="4191" y="10032"/>
                </a:lnTo>
                <a:lnTo>
                  <a:pt x="6476" y="9397"/>
                </a:lnTo>
                <a:lnTo>
                  <a:pt x="8890" y="8762"/>
                </a:lnTo>
                <a:lnTo>
                  <a:pt x="10033" y="6731"/>
                </a:lnTo>
                <a:lnTo>
                  <a:pt x="9398" y="4318"/>
                </a:lnTo>
                <a:lnTo>
                  <a:pt x="8763" y="1905"/>
                </a:lnTo>
                <a:lnTo>
                  <a:pt x="64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823876" y="1971563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3786" y="0"/>
                </a:moveTo>
                <a:lnTo>
                  <a:pt x="1035" y="2905"/>
                </a:lnTo>
                <a:lnTo>
                  <a:pt x="0" y="6762"/>
                </a:lnTo>
                <a:lnTo>
                  <a:pt x="2750" y="7858"/>
                </a:lnTo>
                <a:lnTo>
                  <a:pt x="5163" y="7223"/>
                </a:lnTo>
                <a:lnTo>
                  <a:pt x="6052" y="4429"/>
                </a:lnTo>
                <a:lnTo>
                  <a:pt x="6179" y="1762"/>
                </a:lnTo>
                <a:lnTo>
                  <a:pt x="3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8464412" y="2388631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5">
                <a:moveTo>
                  <a:pt x="3821" y="0"/>
                </a:moveTo>
                <a:lnTo>
                  <a:pt x="1041" y="2905"/>
                </a:lnTo>
                <a:lnTo>
                  <a:pt x="0" y="6762"/>
                </a:lnTo>
                <a:lnTo>
                  <a:pt x="2803" y="7858"/>
                </a:lnTo>
                <a:lnTo>
                  <a:pt x="5089" y="7223"/>
                </a:lnTo>
                <a:lnTo>
                  <a:pt x="6867" y="4175"/>
                </a:lnTo>
                <a:lnTo>
                  <a:pt x="6232" y="1762"/>
                </a:lnTo>
                <a:lnTo>
                  <a:pt x="382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250173" y="2475357"/>
            <a:ext cx="12065" cy="10160"/>
          </a:xfrm>
          <a:custGeom>
            <a:avLst/>
            <a:gdLst/>
            <a:ahLst/>
            <a:cxnLst/>
            <a:rect l="l" t="t" r="r" b="b"/>
            <a:pathLst>
              <a:path w="12065" h="10160">
                <a:moveTo>
                  <a:pt x="0" y="0"/>
                </a:moveTo>
                <a:lnTo>
                  <a:pt x="380" y="10160"/>
                </a:lnTo>
                <a:lnTo>
                  <a:pt x="6984" y="9143"/>
                </a:lnTo>
                <a:lnTo>
                  <a:pt x="9525" y="9270"/>
                </a:lnTo>
                <a:lnTo>
                  <a:pt x="11683" y="7874"/>
                </a:lnTo>
                <a:lnTo>
                  <a:pt x="11810" y="5206"/>
                </a:lnTo>
                <a:lnTo>
                  <a:pt x="11175" y="2793"/>
                </a:lnTo>
                <a:lnTo>
                  <a:pt x="9651" y="635"/>
                </a:lnTo>
                <a:lnTo>
                  <a:pt x="7111" y="50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610868" y="2091848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1844" y="0"/>
                </a:moveTo>
                <a:lnTo>
                  <a:pt x="5901" y="924"/>
                </a:lnTo>
                <a:lnTo>
                  <a:pt x="1256" y="5302"/>
                </a:lnTo>
                <a:lnTo>
                  <a:pt x="0" y="11491"/>
                </a:lnTo>
                <a:lnTo>
                  <a:pt x="2351" y="17002"/>
                </a:lnTo>
                <a:lnTo>
                  <a:pt x="7203" y="20536"/>
                </a:lnTo>
                <a:lnTo>
                  <a:pt x="13448" y="20796"/>
                </a:lnTo>
                <a:lnTo>
                  <a:pt x="19036" y="19145"/>
                </a:lnTo>
                <a:lnTo>
                  <a:pt x="22465" y="13049"/>
                </a:lnTo>
                <a:lnTo>
                  <a:pt x="20814" y="7461"/>
                </a:lnTo>
                <a:lnTo>
                  <a:pt x="17383" y="2266"/>
                </a:lnTo>
                <a:lnTo>
                  <a:pt x="118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691366" y="1748043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1562" y="0"/>
                </a:moveTo>
                <a:lnTo>
                  <a:pt x="5911" y="799"/>
                </a:lnTo>
                <a:lnTo>
                  <a:pt x="1402" y="5064"/>
                </a:lnTo>
                <a:lnTo>
                  <a:pt x="0" y="11241"/>
                </a:lnTo>
                <a:lnTo>
                  <a:pt x="2085" y="16573"/>
                </a:lnTo>
                <a:lnTo>
                  <a:pt x="6814" y="19833"/>
                </a:lnTo>
                <a:lnTo>
                  <a:pt x="13340" y="19796"/>
                </a:lnTo>
                <a:lnTo>
                  <a:pt x="18928" y="18272"/>
                </a:lnTo>
                <a:lnTo>
                  <a:pt x="21722" y="13065"/>
                </a:lnTo>
                <a:lnTo>
                  <a:pt x="20198" y="7604"/>
                </a:lnTo>
                <a:lnTo>
                  <a:pt x="16833" y="2367"/>
                </a:lnTo>
                <a:lnTo>
                  <a:pt x="115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971042" y="2249328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1479" y="0"/>
                </a:moveTo>
                <a:lnTo>
                  <a:pt x="5836" y="837"/>
                </a:lnTo>
                <a:lnTo>
                  <a:pt x="1383" y="5175"/>
                </a:lnTo>
                <a:lnTo>
                  <a:pt x="0" y="11400"/>
                </a:lnTo>
                <a:lnTo>
                  <a:pt x="2129" y="16970"/>
                </a:lnTo>
                <a:lnTo>
                  <a:pt x="6901" y="20516"/>
                </a:lnTo>
                <a:lnTo>
                  <a:pt x="13448" y="20669"/>
                </a:lnTo>
                <a:lnTo>
                  <a:pt x="18274" y="19272"/>
                </a:lnTo>
                <a:lnTo>
                  <a:pt x="21703" y="13176"/>
                </a:lnTo>
                <a:lnTo>
                  <a:pt x="20052" y="7588"/>
                </a:lnTo>
                <a:lnTo>
                  <a:pt x="16742" y="2353"/>
                </a:lnTo>
                <a:lnTo>
                  <a:pt x="114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928730" y="1987788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1912" y="0"/>
                </a:moveTo>
                <a:lnTo>
                  <a:pt x="6010" y="966"/>
                </a:lnTo>
                <a:lnTo>
                  <a:pt x="1275" y="4968"/>
                </a:lnTo>
                <a:lnTo>
                  <a:pt x="0" y="11176"/>
                </a:lnTo>
                <a:lnTo>
                  <a:pt x="2307" y="16716"/>
                </a:lnTo>
                <a:lnTo>
                  <a:pt x="7115" y="20256"/>
                </a:lnTo>
                <a:lnTo>
                  <a:pt x="13340" y="20462"/>
                </a:lnTo>
                <a:lnTo>
                  <a:pt x="18928" y="18938"/>
                </a:lnTo>
                <a:lnTo>
                  <a:pt x="22357" y="12715"/>
                </a:lnTo>
                <a:lnTo>
                  <a:pt x="20833" y="7127"/>
                </a:lnTo>
                <a:lnTo>
                  <a:pt x="17385" y="2057"/>
                </a:lnTo>
                <a:lnTo>
                  <a:pt x="119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8973198" y="216131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1797" y="0"/>
                </a:moveTo>
                <a:lnTo>
                  <a:pt x="5883" y="924"/>
                </a:lnTo>
                <a:lnTo>
                  <a:pt x="1256" y="5302"/>
                </a:lnTo>
                <a:lnTo>
                  <a:pt x="0" y="11491"/>
                </a:lnTo>
                <a:lnTo>
                  <a:pt x="2351" y="17002"/>
                </a:lnTo>
                <a:lnTo>
                  <a:pt x="7203" y="20536"/>
                </a:lnTo>
                <a:lnTo>
                  <a:pt x="13448" y="20796"/>
                </a:lnTo>
                <a:lnTo>
                  <a:pt x="18909" y="19145"/>
                </a:lnTo>
                <a:lnTo>
                  <a:pt x="22338" y="13049"/>
                </a:lnTo>
                <a:lnTo>
                  <a:pt x="20814" y="7461"/>
                </a:lnTo>
                <a:lnTo>
                  <a:pt x="17329" y="2266"/>
                </a:lnTo>
                <a:lnTo>
                  <a:pt x="117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959572" y="2409269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1455" y="0"/>
                </a:moveTo>
                <a:lnTo>
                  <a:pt x="5804" y="843"/>
                </a:lnTo>
                <a:lnTo>
                  <a:pt x="1295" y="5127"/>
                </a:lnTo>
                <a:lnTo>
                  <a:pt x="0" y="11215"/>
                </a:lnTo>
                <a:lnTo>
                  <a:pt x="2264" y="16494"/>
                </a:lnTo>
                <a:lnTo>
                  <a:pt x="7028" y="19772"/>
                </a:lnTo>
                <a:lnTo>
                  <a:pt x="13233" y="19859"/>
                </a:lnTo>
                <a:lnTo>
                  <a:pt x="18821" y="18335"/>
                </a:lnTo>
                <a:lnTo>
                  <a:pt x="21742" y="13128"/>
                </a:lnTo>
                <a:lnTo>
                  <a:pt x="20091" y="7540"/>
                </a:lnTo>
                <a:lnTo>
                  <a:pt x="16726" y="2323"/>
                </a:lnTo>
                <a:lnTo>
                  <a:pt x="114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1" name="object 1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780526" y="2311019"/>
            <a:ext cx="86105" cy="85979"/>
          </a:xfrm>
          <a:prstGeom prst="rect">
            <a:avLst/>
          </a:prstGeom>
        </p:spPr>
      </p:pic>
      <p:sp>
        <p:nvSpPr>
          <p:cNvPr id="132" name="object 132"/>
          <p:cNvSpPr/>
          <p:nvPr/>
        </p:nvSpPr>
        <p:spPr>
          <a:xfrm>
            <a:off x="8815037" y="102501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19573" y="0"/>
                </a:moveTo>
                <a:lnTo>
                  <a:pt x="7270" y="5459"/>
                </a:lnTo>
                <a:lnTo>
                  <a:pt x="1980" y="12658"/>
                </a:lnTo>
                <a:lnTo>
                  <a:pt x="0" y="21143"/>
                </a:lnTo>
                <a:lnTo>
                  <a:pt x="1305" y="29819"/>
                </a:lnTo>
                <a:lnTo>
                  <a:pt x="5873" y="37590"/>
                </a:lnTo>
                <a:lnTo>
                  <a:pt x="17359" y="44541"/>
                </a:lnTo>
                <a:lnTo>
                  <a:pt x="29845" y="43860"/>
                </a:lnTo>
                <a:lnTo>
                  <a:pt x="40092" y="36679"/>
                </a:lnTo>
                <a:lnTo>
                  <a:pt x="44862" y="24128"/>
                </a:lnTo>
                <a:lnTo>
                  <a:pt x="41560" y="10941"/>
                </a:lnTo>
                <a:lnTo>
                  <a:pt x="32067" y="2363"/>
                </a:lnTo>
                <a:lnTo>
                  <a:pt x="195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8737441" y="1754209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19837" y="0"/>
                </a:moveTo>
                <a:lnTo>
                  <a:pt x="7524" y="5629"/>
                </a:lnTo>
                <a:lnTo>
                  <a:pt x="2155" y="12729"/>
                </a:lnTo>
                <a:lnTo>
                  <a:pt x="0" y="20996"/>
                </a:lnTo>
                <a:lnTo>
                  <a:pt x="1131" y="29454"/>
                </a:lnTo>
                <a:lnTo>
                  <a:pt x="5619" y="37125"/>
                </a:lnTo>
                <a:lnTo>
                  <a:pt x="17123" y="44076"/>
                </a:lnTo>
                <a:lnTo>
                  <a:pt x="29638" y="43396"/>
                </a:lnTo>
                <a:lnTo>
                  <a:pt x="39891" y="36214"/>
                </a:lnTo>
                <a:lnTo>
                  <a:pt x="44608" y="23663"/>
                </a:lnTo>
                <a:lnTo>
                  <a:pt x="41654" y="10362"/>
                </a:lnTo>
                <a:lnTo>
                  <a:pt x="32305" y="2026"/>
                </a:lnTo>
                <a:lnTo>
                  <a:pt x="198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8435244" y="2071770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5">
                <a:moveTo>
                  <a:pt x="20145" y="0"/>
                </a:moveTo>
                <a:lnTo>
                  <a:pt x="7842" y="5441"/>
                </a:lnTo>
                <a:lnTo>
                  <a:pt x="2373" y="12640"/>
                </a:lnTo>
                <a:lnTo>
                  <a:pt x="0" y="21125"/>
                </a:lnTo>
                <a:lnTo>
                  <a:pt x="912" y="29801"/>
                </a:lnTo>
                <a:lnTo>
                  <a:pt x="5302" y="37572"/>
                </a:lnTo>
                <a:lnTo>
                  <a:pt x="17198" y="44809"/>
                </a:lnTo>
                <a:lnTo>
                  <a:pt x="30083" y="44128"/>
                </a:lnTo>
                <a:lnTo>
                  <a:pt x="40610" y="36804"/>
                </a:lnTo>
                <a:lnTo>
                  <a:pt x="45434" y="24110"/>
                </a:lnTo>
                <a:lnTo>
                  <a:pt x="42132" y="10977"/>
                </a:lnTo>
                <a:lnTo>
                  <a:pt x="32639" y="2393"/>
                </a:lnTo>
                <a:lnTo>
                  <a:pt x="201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731757" y="1240789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59" h="10794">
                <a:moveTo>
                  <a:pt x="6858" y="0"/>
                </a:moveTo>
                <a:lnTo>
                  <a:pt x="3937" y="381"/>
                </a:lnTo>
                <a:lnTo>
                  <a:pt x="126" y="3683"/>
                </a:lnTo>
                <a:lnTo>
                  <a:pt x="0" y="5969"/>
                </a:lnTo>
                <a:lnTo>
                  <a:pt x="1650" y="7874"/>
                </a:lnTo>
                <a:lnTo>
                  <a:pt x="3301" y="9779"/>
                </a:lnTo>
                <a:lnTo>
                  <a:pt x="6223" y="10540"/>
                </a:lnTo>
                <a:lnTo>
                  <a:pt x="8127" y="8889"/>
                </a:lnTo>
                <a:lnTo>
                  <a:pt x="9906" y="7238"/>
                </a:lnTo>
                <a:lnTo>
                  <a:pt x="10160" y="3683"/>
                </a:lnTo>
                <a:lnTo>
                  <a:pt x="8509" y="1777"/>
                </a:lnTo>
                <a:lnTo>
                  <a:pt x="68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260460" y="2059092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5">
                <a:moveTo>
                  <a:pt x="4826" y="0"/>
                </a:moveTo>
                <a:lnTo>
                  <a:pt x="1905" y="212"/>
                </a:lnTo>
                <a:lnTo>
                  <a:pt x="0" y="1863"/>
                </a:lnTo>
                <a:lnTo>
                  <a:pt x="381" y="4784"/>
                </a:lnTo>
                <a:lnTo>
                  <a:pt x="1397" y="7197"/>
                </a:lnTo>
                <a:lnTo>
                  <a:pt x="4333" y="7766"/>
                </a:lnTo>
                <a:lnTo>
                  <a:pt x="5556" y="3942"/>
                </a:lnTo>
                <a:lnTo>
                  <a:pt x="48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8403081" y="1527343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5026" y="0"/>
                </a:moveTo>
                <a:lnTo>
                  <a:pt x="2032" y="212"/>
                </a:lnTo>
                <a:lnTo>
                  <a:pt x="253" y="1863"/>
                </a:lnTo>
                <a:lnTo>
                  <a:pt x="0" y="5292"/>
                </a:lnTo>
                <a:lnTo>
                  <a:pt x="1650" y="7197"/>
                </a:lnTo>
                <a:lnTo>
                  <a:pt x="4585" y="7766"/>
                </a:lnTo>
                <a:lnTo>
                  <a:pt x="5794" y="3942"/>
                </a:lnTo>
                <a:lnTo>
                  <a:pt x="50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8552433" y="1353311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9271" y="0"/>
                </a:moveTo>
                <a:lnTo>
                  <a:pt x="3810" y="3810"/>
                </a:lnTo>
                <a:lnTo>
                  <a:pt x="1397" y="4825"/>
                </a:lnTo>
                <a:lnTo>
                  <a:pt x="0" y="7112"/>
                </a:lnTo>
                <a:lnTo>
                  <a:pt x="1143" y="9525"/>
                </a:lnTo>
                <a:lnTo>
                  <a:pt x="2794" y="11302"/>
                </a:lnTo>
                <a:lnTo>
                  <a:pt x="4952" y="12700"/>
                </a:lnTo>
                <a:lnTo>
                  <a:pt x="7366" y="11684"/>
                </a:lnTo>
                <a:lnTo>
                  <a:pt x="13970" y="9143"/>
                </a:lnTo>
                <a:lnTo>
                  <a:pt x="92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8382127" y="1849006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0439" y="0"/>
                </a:moveTo>
                <a:lnTo>
                  <a:pt x="4699" y="2526"/>
                </a:lnTo>
                <a:lnTo>
                  <a:pt x="380" y="6336"/>
                </a:lnTo>
                <a:lnTo>
                  <a:pt x="0" y="13321"/>
                </a:lnTo>
                <a:lnTo>
                  <a:pt x="3809" y="17639"/>
                </a:lnTo>
                <a:lnTo>
                  <a:pt x="9207" y="20841"/>
                </a:lnTo>
                <a:lnTo>
                  <a:pt x="15176" y="20496"/>
                </a:lnTo>
                <a:lnTo>
                  <a:pt x="20097" y="17103"/>
                </a:lnTo>
                <a:lnTo>
                  <a:pt x="22351" y="11162"/>
                </a:lnTo>
                <a:lnTo>
                  <a:pt x="20826" y="5044"/>
                </a:lnTo>
                <a:lnTo>
                  <a:pt x="16335" y="1081"/>
                </a:lnTo>
                <a:lnTo>
                  <a:pt x="104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59343" y="2194135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0610" y="0"/>
                </a:moveTo>
                <a:lnTo>
                  <a:pt x="4699" y="2837"/>
                </a:lnTo>
                <a:lnTo>
                  <a:pt x="380" y="6774"/>
                </a:lnTo>
                <a:lnTo>
                  <a:pt x="0" y="12616"/>
                </a:lnTo>
                <a:lnTo>
                  <a:pt x="3809" y="16934"/>
                </a:lnTo>
                <a:lnTo>
                  <a:pt x="9110" y="20145"/>
                </a:lnTo>
                <a:lnTo>
                  <a:pt x="14874" y="19950"/>
                </a:lnTo>
                <a:lnTo>
                  <a:pt x="19615" y="16756"/>
                </a:lnTo>
                <a:lnTo>
                  <a:pt x="21843" y="10965"/>
                </a:lnTo>
                <a:lnTo>
                  <a:pt x="20433" y="4802"/>
                </a:lnTo>
                <a:lnTo>
                  <a:pt x="16271" y="900"/>
                </a:lnTo>
                <a:lnTo>
                  <a:pt x="106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890761" y="1429313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0128" y="0"/>
                </a:moveTo>
                <a:lnTo>
                  <a:pt x="4191" y="2738"/>
                </a:lnTo>
                <a:lnTo>
                  <a:pt x="508" y="6040"/>
                </a:lnTo>
                <a:lnTo>
                  <a:pt x="0" y="13025"/>
                </a:lnTo>
                <a:lnTo>
                  <a:pt x="3937" y="17470"/>
                </a:lnTo>
                <a:lnTo>
                  <a:pt x="9181" y="20681"/>
                </a:lnTo>
                <a:lnTo>
                  <a:pt x="14938" y="20486"/>
                </a:lnTo>
                <a:lnTo>
                  <a:pt x="19671" y="17291"/>
                </a:lnTo>
                <a:lnTo>
                  <a:pt x="21844" y="11501"/>
                </a:lnTo>
                <a:lnTo>
                  <a:pt x="20335" y="5238"/>
                </a:lnTo>
                <a:lnTo>
                  <a:pt x="15970" y="1119"/>
                </a:lnTo>
                <a:lnTo>
                  <a:pt x="101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9042018" y="164694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0439" y="0"/>
                </a:moveTo>
                <a:lnTo>
                  <a:pt x="4699" y="2526"/>
                </a:lnTo>
                <a:lnTo>
                  <a:pt x="380" y="6336"/>
                </a:lnTo>
                <a:lnTo>
                  <a:pt x="0" y="13321"/>
                </a:lnTo>
                <a:lnTo>
                  <a:pt x="3809" y="17766"/>
                </a:lnTo>
                <a:lnTo>
                  <a:pt x="9064" y="20806"/>
                </a:lnTo>
                <a:lnTo>
                  <a:pt x="14890" y="20274"/>
                </a:lnTo>
                <a:lnTo>
                  <a:pt x="19812" y="16837"/>
                </a:lnTo>
                <a:lnTo>
                  <a:pt x="22351" y="11162"/>
                </a:lnTo>
                <a:lnTo>
                  <a:pt x="20826" y="5044"/>
                </a:lnTo>
                <a:lnTo>
                  <a:pt x="16335" y="1081"/>
                </a:lnTo>
                <a:lnTo>
                  <a:pt x="104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8025510" y="194367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0495" y="0"/>
                </a:moveTo>
                <a:lnTo>
                  <a:pt x="4825" y="2470"/>
                </a:lnTo>
                <a:lnTo>
                  <a:pt x="508" y="6407"/>
                </a:lnTo>
                <a:lnTo>
                  <a:pt x="0" y="13392"/>
                </a:lnTo>
                <a:lnTo>
                  <a:pt x="3810" y="17710"/>
                </a:lnTo>
                <a:lnTo>
                  <a:pt x="9209" y="20895"/>
                </a:lnTo>
                <a:lnTo>
                  <a:pt x="15192" y="20520"/>
                </a:lnTo>
                <a:lnTo>
                  <a:pt x="20151" y="17121"/>
                </a:lnTo>
                <a:lnTo>
                  <a:pt x="22479" y="11233"/>
                </a:lnTo>
                <a:lnTo>
                  <a:pt x="20881" y="5060"/>
                </a:lnTo>
                <a:lnTo>
                  <a:pt x="16367" y="1089"/>
                </a:lnTo>
                <a:lnTo>
                  <a:pt x="104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8831706" y="1281019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0288" y="0"/>
                </a:moveTo>
                <a:lnTo>
                  <a:pt x="4699" y="2569"/>
                </a:lnTo>
                <a:lnTo>
                  <a:pt x="381" y="6379"/>
                </a:lnTo>
                <a:lnTo>
                  <a:pt x="0" y="12348"/>
                </a:lnTo>
                <a:lnTo>
                  <a:pt x="3810" y="16666"/>
                </a:lnTo>
                <a:lnTo>
                  <a:pt x="9110" y="19948"/>
                </a:lnTo>
                <a:lnTo>
                  <a:pt x="14874" y="19778"/>
                </a:lnTo>
                <a:lnTo>
                  <a:pt x="19615" y="16559"/>
                </a:lnTo>
                <a:lnTo>
                  <a:pt x="21844" y="10697"/>
                </a:lnTo>
                <a:lnTo>
                  <a:pt x="20325" y="4623"/>
                </a:lnTo>
                <a:lnTo>
                  <a:pt x="15986" y="871"/>
                </a:lnTo>
                <a:lnTo>
                  <a:pt x="102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5" name="object 1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69071" y="1687067"/>
            <a:ext cx="66928" cy="66929"/>
          </a:xfrm>
          <a:prstGeom prst="rect">
            <a:avLst/>
          </a:prstGeom>
        </p:spPr>
      </p:pic>
      <p:sp>
        <p:nvSpPr>
          <p:cNvPr id="146" name="object 146"/>
          <p:cNvSpPr/>
          <p:nvPr/>
        </p:nvSpPr>
        <p:spPr>
          <a:xfrm>
            <a:off x="8245347" y="347718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6931" y="0"/>
                </a:moveTo>
                <a:lnTo>
                  <a:pt x="14287" y="1531"/>
                </a:lnTo>
                <a:lnTo>
                  <a:pt x="4214" y="9445"/>
                </a:lnTo>
                <a:lnTo>
                  <a:pt x="0" y="22359"/>
                </a:lnTo>
                <a:lnTo>
                  <a:pt x="3879" y="35256"/>
                </a:lnTo>
                <a:lnTo>
                  <a:pt x="13604" y="43140"/>
                </a:lnTo>
                <a:lnTo>
                  <a:pt x="26021" y="44666"/>
                </a:lnTo>
                <a:lnTo>
                  <a:pt x="37973" y="38488"/>
                </a:lnTo>
                <a:lnTo>
                  <a:pt x="43076" y="31001"/>
                </a:lnTo>
                <a:lnTo>
                  <a:pt x="44989" y="22407"/>
                </a:lnTo>
                <a:lnTo>
                  <a:pt x="43616" y="13789"/>
                </a:lnTo>
                <a:lnTo>
                  <a:pt x="38861" y="6230"/>
                </a:lnTo>
                <a:lnTo>
                  <a:pt x="269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273160" y="1080464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6235" y="0"/>
                </a:moveTo>
                <a:lnTo>
                  <a:pt x="13668" y="1194"/>
                </a:lnTo>
                <a:lnTo>
                  <a:pt x="3792" y="8866"/>
                </a:lnTo>
                <a:lnTo>
                  <a:pt x="0" y="21895"/>
                </a:lnTo>
                <a:lnTo>
                  <a:pt x="3823" y="34792"/>
                </a:lnTo>
                <a:lnTo>
                  <a:pt x="13541" y="42675"/>
                </a:lnTo>
                <a:lnTo>
                  <a:pt x="25949" y="44201"/>
                </a:lnTo>
                <a:lnTo>
                  <a:pt x="37846" y="38024"/>
                </a:lnTo>
                <a:lnTo>
                  <a:pt x="42868" y="30690"/>
                </a:lnTo>
                <a:lnTo>
                  <a:pt x="44592" y="22308"/>
                </a:lnTo>
                <a:lnTo>
                  <a:pt x="43007" y="13878"/>
                </a:lnTo>
                <a:lnTo>
                  <a:pt x="38100" y="6401"/>
                </a:lnTo>
                <a:lnTo>
                  <a:pt x="262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8551926" y="1418020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6931" y="0"/>
                </a:moveTo>
                <a:lnTo>
                  <a:pt x="14287" y="1537"/>
                </a:lnTo>
                <a:lnTo>
                  <a:pt x="4214" y="9481"/>
                </a:lnTo>
                <a:lnTo>
                  <a:pt x="0" y="22413"/>
                </a:lnTo>
                <a:lnTo>
                  <a:pt x="3986" y="35327"/>
                </a:lnTo>
                <a:lnTo>
                  <a:pt x="13985" y="43336"/>
                </a:lnTo>
                <a:lnTo>
                  <a:pt x="26771" y="44916"/>
                </a:lnTo>
                <a:lnTo>
                  <a:pt x="39116" y="38542"/>
                </a:lnTo>
                <a:lnTo>
                  <a:pt x="44041" y="31055"/>
                </a:lnTo>
                <a:lnTo>
                  <a:pt x="45561" y="22461"/>
                </a:lnTo>
                <a:lnTo>
                  <a:pt x="43795" y="13843"/>
                </a:lnTo>
                <a:lnTo>
                  <a:pt x="38862" y="6284"/>
                </a:lnTo>
                <a:lnTo>
                  <a:pt x="269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349615" y="569594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59" h="10795">
                <a:moveTo>
                  <a:pt x="3682" y="0"/>
                </a:moveTo>
                <a:lnTo>
                  <a:pt x="1904" y="1650"/>
                </a:lnTo>
                <a:lnTo>
                  <a:pt x="126" y="3428"/>
                </a:lnTo>
                <a:lnTo>
                  <a:pt x="0" y="6984"/>
                </a:lnTo>
                <a:lnTo>
                  <a:pt x="3555" y="10540"/>
                </a:lnTo>
                <a:lnTo>
                  <a:pt x="6476" y="9905"/>
                </a:lnTo>
                <a:lnTo>
                  <a:pt x="8254" y="8127"/>
                </a:lnTo>
                <a:lnTo>
                  <a:pt x="10032" y="6476"/>
                </a:lnTo>
                <a:lnTo>
                  <a:pt x="10032" y="4063"/>
                </a:lnTo>
                <a:lnTo>
                  <a:pt x="8254" y="2285"/>
                </a:lnTo>
                <a:lnTo>
                  <a:pt x="6603" y="507"/>
                </a:lnTo>
                <a:lnTo>
                  <a:pt x="36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768318" y="1418417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1006" y="0"/>
                </a:moveTo>
                <a:lnTo>
                  <a:pt x="0" y="3871"/>
                </a:lnTo>
                <a:lnTo>
                  <a:pt x="970" y="7766"/>
                </a:lnTo>
                <a:lnTo>
                  <a:pt x="3952" y="7411"/>
                </a:lnTo>
                <a:lnTo>
                  <a:pt x="5095" y="5125"/>
                </a:lnTo>
                <a:lnTo>
                  <a:pt x="5730" y="2204"/>
                </a:lnTo>
                <a:lnTo>
                  <a:pt x="3952" y="426"/>
                </a:lnTo>
                <a:lnTo>
                  <a:pt x="10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8662272" y="878052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1006" y="0"/>
                </a:moveTo>
                <a:lnTo>
                  <a:pt x="0" y="3915"/>
                </a:lnTo>
                <a:lnTo>
                  <a:pt x="970" y="7854"/>
                </a:lnTo>
                <a:lnTo>
                  <a:pt x="3952" y="7518"/>
                </a:lnTo>
                <a:lnTo>
                  <a:pt x="5730" y="5740"/>
                </a:lnTo>
                <a:lnTo>
                  <a:pt x="5730" y="2184"/>
                </a:lnTo>
                <a:lnTo>
                  <a:pt x="3952" y="406"/>
                </a:lnTo>
                <a:lnTo>
                  <a:pt x="10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516619" y="693927"/>
            <a:ext cx="14604" cy="13335"/>
          </a:xfrm>
          <a:custGeom>
            <a:avLst/>
            <a:gdLst/>
            <a:ahLst/>
            <a:cxnLst/>
            <a:rect l="l" t="t" r="r" b="b"/>
            <a:pathLst>
              <a:path w="14604" h="13334">
                <a:moveTo>
                  <a:pt x="5333" y="0"/>
                </a:moveTo>
                <a:lnTo>
                  <a:pt x="0" y="8762"/>
                </a:lnTo>
                <a:lnTo>
                  <a:pt x="6476" y="11811"/>
                </a:lnTo>
                <a:lnTo>
                  <a:pt x="8762" y="12954"/>
                </a:lnTo>
                <a:lnTo>
                  <a:pt x="11175" y="11811"/>
                </a:lnTo>
                <a:lnTo>
                  <a:pt x="12953" y="10033"/>
                </a:lnTo>
                <a:lnTo>
                  <a:pt x="14097" y="7747"/>
                </a:lnTo>
                <a:lnTo>
                  <a:pt x="12953" y="5334"/>
                </a:lnTo>
                <a:lnTo>
                  <a:pt x="10668" y="4191"/>
                </a:lnTo>
                <a:lnTo>
                  <a:pt x="53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8644128" y="120006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644" y="0"/>
                </a:moveTo>
                <a:lnTo>
                  <a:pt x="6699" y="676"/>
                </a:lnTo>
                <a:lnTo>
                  <a:pt x="1944" y="4329"/>
                </a:lnTo>
                <a:lnTo>
                  <a:pt x="0" y="10376"/>
                </a:lnTo>
                <a:lnTo>
                  <a:pt x="1853" y="16444"/>
                </a:lnTo>
                <a:lnTo>
                  <a:pt x="6540" y="20155"/>
                </a:lnTo>
                <a:lnTo>
                  <a:pt x="12465" y="20913"/>
                </a:lnTo>
                <a:lnTo>
                  <a:pt x="18033" y="18123"/>
                </a:lnTo>
                <a:lnTo>
                  <a:pt x="22225" y="14059"/>
                </a:lnTo>
                <a:lnTo>
                  <a:pt x="22225" y="7074"/>
                </a:lnTo>
                <a:lnTo>
                  <a:pt x="18161" y="2883"/>
                </a:lnTo>
                <a:lnTo>
                  <a:pt x="126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544052" y="1539164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11840" y="0"/>
                </a:moveTo>
                <a:lnTo>
                  <a:pt x="6143" y="488"/>
                </a:lnTo>
                <a:lnTo>
                  <a:pt x="1756" y="4071"/>
                </a:lnTo>
                <a:lnTo>
                  <a:pt x="0" y="10108"/>
                </a:lnTo>
                <a:lnTo>
                  <a:pt x="1754" y="16023"/>
                </a:lnTo>
                <a:lnTo>
                  <a:pt x="6223" y="19522"/>
                </a:lnTo>
                <a:lnTo>
                  <a:pt x="11930" y="20091"/>
                </a:lnTo>
                <a:lnTo>
                  <a:pt x="17399" y="17220"/>
                </a:lnTo>
                <a:lnTo>
                  <a:pt x="21590" y="13156"/>
                </a:lnTo>
                <a:lnTo>
                  <a:pt x="21590" y="7314"/>
                </a:lnTo>
                <a:lnTo>
                  <a:pt x="17525" y="3250"/>
                </a:lnTo>
                <a:lnTo>
                  <a:pt x="118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8165972" y="746529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12447" y="0"/>
                </a:moveTo>
                <a:lnTo>
                  <a:pt x="6556" y="706"/>
                </a:lnTo>
                <a:lnTo>
                  <a:pt x="1926" y="4508"/>
                </a:lnTo>
                <a:lnTo>
                  <a:pt x="0" y="10644"/>
                </a:lnTo>
                <a:lnTo>
                  <a:pt x="1774" y="16559"/>
                </a:lnTo>
                <a:lnTo>
                  <a:pt x="6286" y="20058"/>
                </a:lnTo>
                <a:lnTo>
                  <a:pt x="12037" y="20627"/>
                </a:lnTo>
                <a:lnTo>
                  <a:pt x="17525" y="17756"/>
                </a:lnTo>
                <a:lnTo>
                  <a:pt x="21590" y="13692"/>
                </a:lnTo>
                <a:lnTo>
                  <a:pt x="21717" y="6707"/>
                </a:lnTo>
                <a:lnTo>
                  <a:pt x="18160" y="3151"/>
                </a:lnTo>
                <a:lnTo>
                  <a:pt x="124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7999603" y="95329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2715" y="0"/>
                </a:moveTo>
                <a:lnTo>
                  <a:pt x="6762" y="662"/>
                </a:lnTo>
                <a:lnTo>
                  <a:pt x="2000" y="4278"/>
                </a:lnTo>
                <a:lnTo>
                  <a:pt x="0" y="10251"/>
                </a:lnTo>
                <a:lnTo>
                  <a:pt x="2141" y="16125"/>
                </a:lnTo>
                <a:lnTo>
                  <a:pt x="6842" y="19903"/>
                </a:lnTo>
                <a:lnTo>
                  <a:pt x="12662" y="20824"/>
                </a:lnTo>
                <a:lnTo>
                  <a:pt x="18161" y="18125"/>
                </a:lnTo>
                <a:lnTo>
                  <a:pt x="22225" y="14061"/>
                </a:lnTo>
                <a:lnTo>
                  <a:pt x="22351" y="6949"/>
                </a:lnTo>
                <a:lnTo>
                  <a:pt x="18288" y="2885"/>
                </a:lnTo>
                <a:lnTo>
                  <a:pt x="12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993378" y="1318986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644" y="0"/>
                </a:moveTo>
                <a:lnTo>
                  <a:pt x="6699" y="638"/>
                </a:lnTo>
                <a:lnTo>
                  <a:pt x="1944" y="4278"/>
                </a:lnTo>
                <a:lnTo>
                  <a:pt x="0" y="10322"/>
                </a:lnTo>
                <a:lnTo>
                  <a:pt x="1853" y="16408"/>
                </a:lnTo>
                <a:lnTo>
                  <a:pt x="6540" y="20149"/>
                </a:lnTo>
                <a:lnTo>
                  <a:pt x="12465" y="20913"/>
                </a:lnTo>
                <a:lnTo>
                  <a:pt x="18033" y="18069"/>
                </a:lnTo>
                <a:lnTo>
                  <a:pt x="22098" y="14005"/>
                </a:lnTo>
                <a:lnTo>
                  <a:pt x="22225" y="7020"/>
                </a:lnTo>
                <a:lnTo>
                  <a:pt x="18161" y="2956"/>
                </a:lnTo>
                <a:lnTo>
                  <a:pt x="126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8235188" y="602573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2162" y="0"/>
                </a:moveTo>
                <a:lnTo>
                  <a:pt x="6397" y="502"/>
                </a:lnTo>
                <a:lnTo>
                  <a:pt x="1847" y="3980"/>
                </a:lnTo>
                <a:lnTo>
                  <a:pt x="0" y="9947"/>
                </a:lnTo>
                <a:lnTo>
                  <a:pt x="1754" y="15934"/>
                </a:lnTo>
                <a:lnTo>
                  <a:pt x="6222" y="19456"/>
                </a:lnTo>
                <a:lnTo>
                  <a:pt x="11930" y="20002"/>
                </a:lnTo>
                <a:lnTo>
                  <a:pt x="17398" y="17059"/>
                </a:lnTo>
                <a:lnTo>
                  <a:pt x="21589" y="12995"/>
                </a:lnTo>
                <a:lnTo>
                  <a:pt x="21716" y="7153"/>
                </a:lnTo>
                <a:lnTo>
                  <a:pt x="17652" y="2962"/>
                </a:lnTo>
                <a:lnTo>
                  <a:pt x="121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9" name="object 15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923019" y="1059941"/>
            <a:ext cx="63753" cy="63754"/>
          </a:xfrm>
          <a:prstGeom prst="rect">
            <a:avLst/>
          </a:prstGeom>
        </p:spPr>
      </p:pic>
      <p:grpSp>
        <p:nvGrpSpPr>
          <p:cNvPr id="160" name="object 160"/>
          <p:cNvGrpSpPr/>
          <p:nvPr/>
        </p:nvGrpSpPr>
        <p:grpSpPr>
          <a:xfrm>
            <a:off x="8181502" y="608492"/>
            <a:ext cx="800735" cy="744220"/>
            <a:chOff x="8181502" y="608492"/>
            <a:chExt cx="800735" cy="744220"/>
          </a:xfrm>
        </p:grpSpPr>
        <p:sp>
          <p:nvSpPr>
            <p:cNvPr id="161" name="object 161"/>
            <p:cNvSpPr/>
            <p:nvPr/>
          </p:nvSpPr>
          <p:spPr>
            <a:xfrm>
              <a:off x="8284337" y="747585"/>
              <a:ext cx="516890" cy="549275"/>
            </a:xfrm>
            <a:custGeom>
              <a:avLst/>
              <a:gdLst/>
              <a:ahLst/>
              <a:cxnLst/>
              <a:rect l="l" t="t" r="r" b="b"/>
              <a:pathLst>
                <a:path w="516890" h="549275">
                  <a:moveTo>
                    <a:pt x="158877" y="479234"/>
                  </a:moveTo>
                  <a:lnTo>
                    <a:pt x="114554" y="440499"/>
                  </a:lnTo>
                  <a:lnTo>
                    <a:pt x="112395" y="438340"/>
                  </a:lnTo>
                  <a:lnTo>
                    <a:pt x="66040" y="397573"/>
                  </a:lnTo>
                  <a:lnTo>
                    <a:pt x="0" y="432879"/>
                  </a:lnTo>
                  <a:lnTo>
                    <a:pt x="65405" y="491299"/>
                  </a:lnTo>
                  <a:lnTo>
                    <a:pt x="67310" y="490029"/>
                  </a:lnTo>
                  <a:lnTo>
                    <a:pt x="66294" y="491426"/>
                  </a:lnTo>
                  <a:lnTo>
                    <a:pt x="130937" y="548957"/>
                  </a:lnTo>
                  <a:lnTo>
                    <a:pt x="158877" y="479234"/>
                  </a:lnTo>
                  <a:close/>
                </a:path>
                <a:path w="516890" h="549275">
                  <a:moveTo>
                    <a:pt x="516547" y="113525"/>
                  </a:moveTo>
                  <a:lnTo>
                    <a:pt x="498856" y="78295"/>
                  </a:lnTo>
                  <a:lnTo>
                    <a:pt x="426085" y="13652"/>
                  </a:lnTo>
                  <a:lnTo>
                    <a:pt x="386791" y="0"/>
                  </a:lnTo>
                  <a:lnTo>
                    <a:pt x="366445" y="5194"/>
                  </a:lnTo>
                  <a:lnTo>
                    <a:pt x="349123" y="18351"/>
                  </a:lnTo>
                  <a:lnTo>
                    <a:pt x="123063" y="275272"/>
                  </a:lnTo>
                  <a:lnTo>
                    <a:pt x="123761" y="275894"/>
                  </a:lnTo>
                  <a:lnTo>
                    <a:pt x="86995" y="374078"/>
                  </a:lnTo>
                  <a:lnTo>
                    <a:pt x="179705" y="455612"/>
                  </a:lnTo>
                  <a:lnTo>
                    <a:pt x="276860" y="411162"/>
                  </a:lnTo>
                  <a:lnTo>
                    <a:pt x="502920" y="154241"/>
                  </a:lnTo>
                  <a:lnTo>
                    <a:pt x="507720" y="147955"/>
                  </a:lnTo>
                  <a:lnTo>
                    <a:pt x="511505" y="141198"/>
                  </a:lnTo>
                  <a:lnTo>
                    <a:pt x="514248" y="134099"/>
                  </a:lnTo>
                  <a:lnTo>
                    <a:pt x="516001" y="126809"/>
                  </a:lnTo>
                  <a:lnTo>
                    <a:pt x="516547" y="113525"/>
                  </a:lnTo>
                  <a:close/>
                </a:path>
              </a:pathLst>
            </a:custGeom>
            <a:solidFill>
              <a:srgbClr val="D3D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8350376" y="1121663"/>
              <a:ext cx="113664" cy="105410"/>
            </a:xfrm>
            <a:custGeom>
              <a:avLst/>
              <a:gdLst/>
              <a:ahLst/>
              <a:cxnLst/>
              <a:rect l="l" t="t" r="r" b="b"/>
              <a:pathLst>
                <a:path w="113665" h="105409">
                  <a:moveTo>
                    <a:pt x="20954" y="0"/>
                  </a:moveTo>
                  <a:lnTo>
                    <a:pt x="0" y="23495"/>
                  </a:lnTo>
                  <a:lnTo>
                    <a:pt x="92837" y="105156"/>
                  </a:lnTo>
                  <a:lnTo>
                    <a:pt x="113665" y="81534"/>
                  </a:lnTo>
                  <a:lnTo>
                    <a:pt x="20954" y="0"/>
                  </a:lnTo>
                  <a:close/>
                </a:path>
              </a:pathLst>
            </a:custGeom>
            <a:solidFill>
              <a:srgbClr val="6F8E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3" name="object 16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86977" y="778763"/>
              <a:ext cx="191007" cy="174244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8292845" y="1267156"/>
              <a:ext cx="35560" cy="34290"/>
            </a:xfrm>
            <a:custGeom>
              <a:avLst/>
              <a:gdLst/>
              <a:ahLst/>
              <a:cxnLst/>
              <a:rect l="l" t="t" r="r" b="b"/>
              <a:pathLst>
                <a:path w="35559" h="34290">
                  <a:moveTo>
                    <a:pt x="20274" y="0"/>
                  </a:moveTo>
                  <a:lnTo>
                    <a:pt x="11509" y="795"/>
                  </a:lnTo>
                  <a:lnTo>
                    <a:pt x="4196" y="5758"/>
                  </a:lnTo>
                  <a:lnTo>
                    <a:pt x="253" y="14019"/>
                  </a:lnTo>
                  <a:lnTo>
                    <a:pt x="0" y="16559"/>
                  </a:lnTo>
                  <a:lnTo>
                    <a:pt x="0" y="17956"/>
                  </a:lnTo>
                  <a:lnTo>
                    <a:pt x="4101" y="27759"/>
                  </a:lnTo>
                  <a:lnTo>
                    <a:pt x="12239" y="33323"/>
                  </a:lnTo>
                  <a:lnTo>
                    <a:pt x="21877" y="33744"/>
                  </a:lnTo>
                  <a:lnTo>
                    <a:pt x="30479" y="28116"/>
                  </a:lnTo>
                  <a:lnTo>
                    <a:pt x="32638" y="25576"/>
                  </a:lnTo>
                  <a:lnTo>
                    <a:pt x="34035" y="22655"/>
                  </a:lnTo>
                  <a:lnTo>
                    <a:pt x="34544" y="19734"/>
                  </a:lnTo>
                  <a:lnTo>
                    <a:pt x="35432" y="14146"/>
                  </a:lnTo>
                  <a:lnTo>
                    <a:pt x="33400" y="8304"/>
                  </a:lnTo>
                  <a:lnTo>
                    <a:pt x="28575" y="4240"/>
                  </a:lnTo>
                  <a:lnTo>
                    <a:pt x="20274" y="0"/>
                  </a:lnTo>
                  <a:close/>
                </a:path>
              </a:pathLst>
            </a:custGeom>
            <a:solidFill>
              <a:srgbClr val="6F8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8620124" y="995806"/>
              <a:ext cx="356235" cy="351155"/>
            </a:xfrm>
            <a:custGeom>
              <a:avLst/>
              <a:gdLst/>
              <a:ahLst/>
              <a:cxnLst/>
              <a:rect l="l" t="t" r="r" b="b"/>
              <a:pathLst>
                <a:path w="356234" h="351155">
                  <a:moveTo>
                    <a:pt x="2031" y="162305"/>
                  </a:moveTo>
                  <a:lnTo>
                    <a:pt x="0" y="164464"/>
                  </a:lnTo>
                  <a:lnTo>
                    <a:pt x="380" y="167131"/>
                  </a:lnTo>
                  <a:lnTo>
                    <a:pt x="1777" y="169037"/>
                  </a:lnTo>
                  <a:lnTo>
                    <a:pt x="206248" y="349884"/>
                  </a:lnTo>
                  <a:lnTo>
                    <a:pt x="208660" y="351154"/>
                  </a:lnTo>
                  <a:lnTo>
                    <a:pt x="211200" y="350646"/>
                  </a:lnTo>
                  <a:lnTo>
                    <a:pt x="213232" y="348488"/>
                  </a:lnTo>
                  <a:lnTo>
                    <a:pt x="354456" y="188848"/>
                  </a:lnTo>
                  <a:lnTo>
                    <a:pt x="355473" y="187325"/>
                  </a:lnTo>
                  <a:lnTo>
                    <a:pt x="356107" y="184022"/>
                  </a:lnTo>
                  <a:lnTo>
                    <a:pt x="353822" y="181990"/>
                  </a:lnTo>
                  <a:lnTo>
                    <a:pt x="149986" y="2158"/>
                  </a:lnTo>
                  <a:lnTo>
                    <a:pt x="147827" y="0"/>
                  </a:lnTo>
                  <a:lnTo>
                    <a:pt x="144399" y="253"/>
                  </a:lnTo>
                  <a:lnTo>
                    <a:pt x="143128" y="2666"/>
                  </a:lnTo>
                  <a:lnTo>
                    <a:pt x="2031" y="162305"/>
                  </a:lnTo>
                  <a:close/>
                </a:path>
              </a:pathLst>
            </a:custGeom>
            <a:ln w="10849">
              <a:solidFill>
                <a:srgbClr val="6F8E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6" name="object 16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46957" y="1019591"/>
              <a:ext cx="309045" cy="302314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8186927" y="613917"/>
              <a:ext cx="356235" cy="351155"/>
            </a:xfrm>
            <a:custGeom>
              <a:avLst/>
              <a:gdLst/>
              <a:ahLst/>
              <a:cxnLst/>
              <a:rect l="l" t="t" r="r" b="b"/>
              <a:pathLst>
                <a:path w="356234" h="351155">
                  <a:moveTo>
                    <a:pt x="212978" y="348488"/>
                  </a:moveTo>
                  <a:lnTo>
                    <a:pt x="211708" y="350774"/>
                  </a:lnTo>
                  <a:lnTo>
                    <a:pt x="208279" y="351028"/>
                  </a:lnTo>
                  <a:lnTo>
                    <a:pt x="205994" y="349885"/>
                  </a:lnTo>
                  <a:lnTo>
                    <a:pt x="2286" y="169164"/>
                  </a:lnTo>
                  <a:lnTo>
                    <a:pt x="0" y="167005"/>
                  </a:lnTo>
                  <a:lnTo>
                    <a:pt x="507" y="164592"/>
                  </a:lnTo>
                  <a:lnTo>
                    <a:pt x="1777" y="162306"/>
                  </a:lnTo>
                  <a:lnTo>
                    <a:pt x="142875" y="2667"/>
                  </a:lnTo>
                  <a:lnTo>
                    <a:pt x="144906" y="381"/>
                  </a:lnTo>
                  <a:lnTo>
                    <a:pt x="147574" y="0"/>
                  </a:lnTo>
                  <a:lnTo>
                    <a:pt x="149732" y="2032"/>
                  </a:lnTo>
                  <a:lnTo>
                    <a:pt x="354329" y="182118"/>
                  </a:lnTo>
                  <a:lnTo>
                    <a:pt x="355726" y="184023"/>
                  </a:lnTo>
                  <a:lnTo>
                    <a:pt x="356107" y="186690"/>
                  </a:lnTo>
                  <a:lnTo>
                    <a:pt x="354075" y="188849"/>
                  </a:lnTo>
                  <a:lnTo>
                    <a:pt x="212978" y="348488"/>
                  </a:lnTo>
                </a:path>
              </a:pathLst>
            </a:custGeom>
            <a:ln w="10849">
              <a:solidFill>
                <a:srgbClr val="6F8E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8" name="object 1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13506" y="637702"/>
              <a:ext cx="388583" cy="309081"/>
            </a:xfrm>
            <a:prstGeom prst="rect">
              <a:avLst/>
            </a:prstGeom>
          </p:spPr>
        </p:pic>
      </p:grpSp>
      <p:sp>
        <p:nvSpPr>
          <p:cNvPr id="169" name="object 169"/>
          <p:cNvSpPr/>
          <p:nvPr/>
        </p:nvSpPr>
        <p:spPr>
          <a:xfrm>
            <a:off x="0" y="1480343"/>
            <a:ext cx="268605" cy="360680"/>
          </a:xfrm>
          <a:custGeom>
            <a:avLst/>
            <a:gdLst/>
            <a:ahLst/>
            <a:cxnLst/>
            <a:rect l="l" t="t" r="r" b="b"/>
            <a:pathLst>
              <a:path w="268605" h="360680">
                <a:moveTo>
                  <a:pt x="39076" y="0"/>
                </a:moveTo>
                <a:lnTo>
                  <a:pt x="3318" y="1599"/>
                </a:lnTo>
                <a:lnTo>
                  <a:pt x="0" y="2661"/>
                </a:lnTo>
                <a:lnTo>
                  <a:pt x="0" y="308134"/>
                </a:lnTo>
                <a:lnTo>
                  <a:pt x="5508" y="309709"/>
                </a:lnTo>
                <a:lnTo>
                  <a:pt x="40988" y="327882"/>
                </a:lnTo>
                <a:lnTo>
                  <a:pt x="75384" y="346817"/>
                </a:lnTo>
                <a:lnTo>
                  <a:pt x="111630" y="360394"/>
                </a:lnTo>
                <a:lnTo>
                  <a:pt x="148802" y="360348"/>
                </a:lnTo>
                <a:lnTo>
                  <a:pt x="188681" y="347932"/>
                </a:lnTo>
                <a:lnTo>
                  <a:pt x="223948" y="326157"/>
                </a:lnTo>
                <a:lnTo>
                  <a:pt x="253088" y="281717"/>
                </a:lnTo>
                <a:lnTo>
                  <a:pt x="258652" y="247316"/>
                </a:lnTo>
                <a:lnTo>
                  <a:pt x="260908" y="229711"/>
                </a:lnTo>
                <a:lnTo>
                  <a:pt x="266528" y="197865"/>
                </a:lnTo>
                <a:lnTo>
                  <a:pt x="268173" y="181848"/>
                </a:lnTo>
                <a:lnTo>
                  <a:pt x="267462" y="165830"/>
                </a:lnTo>
                <a:lnTo>
                  <a:pt x="264550" y="155104"/>
                </a:lnTo>
                <a:lnTo>
                  <a:pt x="260959" y="144700"/>
                </a:lnTo>
                <a:lnTo>
                  <a:pt x="256635" y="134701"/>
                </a:lnTo>
                <a:lnTo>
                  <a:pt x="251523" y="125190"/>
                </a:lnTo>
                <a:lnTo>
                  <a:pt x="241107" y="105084"/>
                </a:lnTo>
                <a:lnTo>
                  <a:pt x="216617" y="67254"/>
                </a:lnTo>
                <a:lnTo>
                  <a:pt x="180927" y="37336"/>
                </a:lnTo>
                <a:lnTo>
                  <a:pt x="135279" y="19234"/>
                </a:lnTo>
                <a:lnTo>
                  <a:pt x="75528" y="4734"/>
                </a:lnTo>
                <a:lnTo>
                  <a:pt x="390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235767" y="2278352"/>
            <a:ext cx="153670" cy="192405"/>
          </a:xfrm>
          <a:custGeom>
            <a:avLst/>
            <a:gdLst/>
            <a:ahLst/>
            <a:cxnLst/>
            <a:rect l="l" t="t" r="r" b="b"/>
            <a:pathLst>
              <a:path w="153670" h="192405">
                <a:moveTo>
                  <a:pt x="69057" y="27"/>
                </a:moveTo>
                <a:lnTo>
                  <a:pt x="24340" y="19379"/>
                </a:lnTo>
                <a:lnTo>
                  <a:pt x="92" y="56399"/>
                </a:lnTo>
                <a:lnTo>
                  <a:pt x="0" y="64131"/>
                </a:lnTo>
                <a:lnTo>
                  <a:pt x="876" y="71814"/>
                </a:lnTo>
                <a:lnTo>
                  <a:pt x="19000" y="135679"/>
                </a:lnTo>
                <a:lnTo>
                  <a:pt x="55583" y="180621"/>
                </a:lnTo>
                <a:lnTo>
                  <a:pt x="95896" y="191908"/>
                </a:lnTo>
                <a:lnTo>
                  <a:pt x="113997" y="185033"/>
                </a:lnTo>
                <a:lnTo>
                  <a:pt x="135411" y="146468"/>
                </a:lnTo>
                <a:lnTo>
                  <a:pt x="147738" y="102927"/>
                </a:lnTo>
                <a:lnTo>
                  <a:pt x="151887" y="80799"/>
                </a:lnTo>
                <a:lnTo>
                  <a:pt x="153652" y="72798"/>
                </a:lnTo>
                <a:lnTo>
                  <a:pt x="129436" y="31327"/>
                </a:lnTo>
                <a:lnTo>
                  <a:pt x="86812" y="7012"/>
                </a:lnTo>
                <a:lnTo>
                  <a:pt x="81059" y="3583"/>
                </a:lnTo>
                <a:lnTo>
                  <a:pt x="75191" y="1043"/>
                </a:lnTo>
                <a:lnTo>
                  <a:pt x="69057" y="27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1" name="object 17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42655" y="1088263"/>
            <a:ext cx="196379" cy="222123"/>
          </a:xfrm>
          <a:prstGeom prst="rect">
            <a:avLst/>
          </a:prstGeom>
        </p:spPr>
      </p:pic>
      <p:sp>
        <p:nvSpPr>
          <p:cNvPr id="172" name="object 172"/>
          <p:cNvSpPr/>
          <p:nvPr/>
        </p:nvSpPr>
        <p:spPr>
          <a:xfrm>
            <a:off x="0" y="2516595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5" h="71755">
                <a:moveTo>
                  <a:pt x="0" y="0"/>
                </a:moveTo>
                <a:lnTo>
                  <a:pt x="0" y="71701"/>
                </a:lnTo>
                <a:lnTo>
                  <a:pt x="12478" y="71156"/>
                </a:lnTo>
                <a:lnTo>
                  <a:pt x="17207" y="71156"/>
                </a:lnTo>
                <a:lnTo>
                  <a:pt x="29748" y="18578"/>
                </a:lnTo>
                <a:lnTo>
                  <a:pt x="30590" y="15911"/>
                </a:lnTo>
                <a:lnTo>
                  <a:pt x="5582" y="58"/>
                </a:lnTo>
                <a:lnTo>
                  <a:pt x="0" y="0"/>
                </a:lnTo>
                <a:close/>
              </a:path>
              <a:path w="31115" h="71755">
                <a:moveTo>
                  <a:pt x="17207" y="71156"/>
                </a:moveTo>
                <a:lnTo>
                  <a:pt x="12478" y="71156"/>
                </a:lnTo>
                <a:lnTo>
                  <a:pt x="14777" y="71537"/>
                </a:lnTo>
                <a:lnTo>
                  <a:pt x="17207" y="71156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93121" y="4779996"/>
            <a:ext cx="44450" cy="48260"/>
          </a:xfrm>
          <a:custGeom>
            <a:avLst/>
            <a:gdLst/>
            <a:ahLst/>
            <a:cxnLst/>
            <a:rect l="l" t="t" r="r" b="b"/>
            <a:pathLst>
              <a:path w="44450" h="48260">
                <a:moveTo>
                  <a:pt x="18871" y="0"/>
                </a:moveTo>
                <a:lnTo>
                  <a:pt x="7187" y="6295"/>
                </a:lnTo>
                <a:lnTo>
                  <a:pt x="0" y="18016"/>
                </a:lnTo>
                <a:lnTo>
                  <a:pt x="386" y="32452"/>
                </a:lnTo>
                <a:lnTo>
                  <a:pt x="7917" y="43940"/>
                </a:lnTo>
                <a:lnTo>
                  <a:pt x="19663" y="47855"/>
                </a:lnTo>
                <a:lnTo>
                  <a:pt x="32103" y="44205"/>
                </a:lnTo>
                <a:lnTo>
                  <a:pt x="41712" y="32998"/>
                </a:lnTo>
                <a:lnTo>
                  <a:pt x="44162" y="23915"/>
                </a:lnTo>
                <a:lnTo>
                  <a:pt x="43281" y="15040"/>
                </a:lnTo>
                <a:lnTo>
                  <a:pt x="39180" y="7355"/>
                </a:lnTo>
                <a:lnTo>
                  <a:pt x="31971" y="1845"/>
                </a:lnTo>
                <a:lnTo>
                  <a:pt x="188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599094" y="4397425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2629" y="0"/>
                </a:moveTo>
                <a:lnTo>
                  <a:pt x="0" y="883"/>
                </a:lnTo>
                <a:lnTo>
                  <a:pt x="168" y="4945"/>
                </a:lnTo>
                <a:lnTo>
                  <a:pt x="2075" y="8156"/>
                </a:lnTo>
                <a:lnTo>
                  <a:pt x="4661" y="6489"/>
                </a:lnTo>
                <a:lnTo>
                  <a:pt x="5550" y="4673"/>
                </a:lnTo>
                <a:lnTo>
                  <a:pt x="5169" y="1168"/>
                </a:lnTo>
                <a:lnTo>
                  <a:pt x="26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448180" y="4284586"/>
            <a:ext cx="14604" cy="12700"/>
          </a:xfrm>
          <a:custGeom>
            <a:avLst/>
            <a:gdLst/>
            <a:ahLst/>
            <a:cxnLst/>
            <a:rect l="l" t="t" r="r" b="b"/>
            <a:pathLst>
              <a:path w="14605" h="12700">
                <a:moveTo>
                  <a:pt x="2540" y="0"/>
                </a:moveTo>
                <a:lnTo>
                  <a:pt x="0" y="9855"/>
                </a:lnTo>
                <a:lnTo>
                  <a:pt x="6603" y="10769"/>
                </a:lnTo>
                <a:lnTo>
                  <a:pt x="12065" y="12204"/>
                </a:lnTo>
                <a:lnTo>
                  <a:pt x="14605" y="2349"/>
                </a:lnTo>
                <a:lnTo>
                  <a:pt x="8381" y="520"/>
                </a:lnTo>
                <a:lnTo>
                  <a:pt x="25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153413" y="4768596"/>
            <a:ext cx="11430" cy="13335"/>
          </a:xfrm>
          <a:custGeom>
            <a:avLst/>
            <a:gdLst/>
            <a:ahLst/>
            <a:cxnLst/>
            <a:rect l="l" t="t" r="r" b="b"/>
            <a:pathLst>
              <a:path w="11430" h="13335">
                <a:moveTo>
                  <a:pt x="5143" y="0"/>
                </a:moveTo>
                <a:lnTo>
                  <a:pt x="2197" y="1943"/>
                </a:lnTo>
                <a:lnTo>
                  <a:pt x="1752" y="5054"/>
                </a:lnTo>
                <a:lnTo>
                  <a:pt x="0" y="10960"/>
                </a:lnTo>
                <a:lnTo>
                  <a:pt x="9169" y="13030"/>
                </a:lnTo>
                <a:lnTo>
                  <a:pt x="10922" y="7137"/>
                </a:lnTo>
                <a:lnTo>
                  <a:pt x="11366" y="4025"/>
                </a:lnTo>
                <a:lnTo>
                  <a:pt x="9715" y="1041"/>
                </a:lnTo>
                <a:lnTo>
                  <a:pt x="7632" y="1168"/>
                </a:lnTo>
                <a:lnTo>
                  <a:pt x="51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501310" y="4956365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004" y="0"/>
                </a:moveTo>
                <a:lnTo>
                  <a:pt x="0" y="717"/>
                </a:lnTo>
                <a:lnTo>
                  <a:pt x="210" y="4797"/>
                </a:lnTo>
                <a:lnTo>
                  <a:pt x="2325" y="8101"/>
                </a:lnTo>
                <a:lnTo>
                  <a:pt x="5036" y="6489"/>
                </a:lnTo>
                <a:lnTo>
                  <a:pt x="6306" y="3759"/>
                </a:lnTo>
                <a:lnTo>
                  <a:pt x="4655" y="774"/>
                </a:lnTo>
                <a:lnTo>
                  <a:pt x="30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701814" y="4988229"/>
            <a:ext cx="23495" cy="22860"/>
          </a:xfrm>
          <a:custGeom>
            <a:avLst/>
            <a:gdLst/>
            <a:ahLst/>
            <a:cxnLst/>
            <a:rect l="l" t="t" r="r" b="b"/>
            <a:pathLst>
              <a:path w="23495" h="22860">
                <a:moveTo>
                  <a:pt x="8945" y="0"/>
                </a:moveTo>
                <a:lnTo>
                  <a:pt x="3557" y="3013"/>
                </a:lnTo>
                <a:lnTo>
                  <a:pt x="181" y="8632"/>
                </a:lnTo>
                <a:lnTo>
                  <a:pt x="0" y="15748"/>
                </a:lnTo>
                <a:lnTo>
                  <a:pt x="3739" y="20923"/>
                </a:lnTo>
                <a:lnTo>
                  <a:pt x="9545" y="22706"/>
                </a:lnTo>
                <a:lnTo>
                  <a:pt x="15696" y="20915"/>
                </a:lnTo>
                <a:lnTo>
                  <a:pt x="20472" y="15367"/>
                </a:lnTo>
                <a:lnTo>
                  <a:pt x="23025" y="9919"/>
                </a:lnTo>
                <a:lnTo>
                  <a:pt x="20993" y="3429"/>
                </a:lnTo>
                <a:lnTo>
                  <a:pt x="15163" y="698"/>
                </a:lnTo>
                <a:lnTo>
                  <a:pt x="89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504886" y="457358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287" y="0"/>
                </a:moveTo>
                <a:lnTo>
                  <a:pt x="6365" y="1051"/>
                </a:lnTo>
                <a:lnTo>
                  <a:pt x="1111" y="6981"/>
                </a:lnTo>
                <a:lnTo>
                  <a:pt x="0" y="14641"/>
                </a:lnTo>
                <a:lnTo>
                  <a:pt x="4508" y="20878"/>
                </a:lnTo>
                <a:lnTo>
                  <a:pt x="13716" y="21983"/>
                </a:lnTo>
                <a:lnTo>
                  <a:pt x="19875" y="15749"/>
                </a:lnTo>
                <a:lnTo>
                  <a:pt x="20796" y="6860"/>
                </a:lnTo>
                <a:lnTo>
                  <a:pt x="14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717946" y="4896610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60" h="22860">
                <a:moveTo>
                  <a:pt x="8592" y="0"/>
                </a:moveTo>
                <a:lnTo>
                  <a:pt x="3236" y="2913"/>
                </a:lnTo>
                <a:lnTo>
                  <a:pt x="0" y="8260"/>
                </a:lnTo>
                <a:lnTo>
                  <a:pt x="109" y="14848"/>
                </a:lnTo>
                <a:lnTo>
                  <a:pt x="3976" y="20591"/>
                </a:lnTo>
                <a:lnTo>
                  <a:pt x="9713" y="22415"/>
                </a:lnTo>
                <a:lnTo>
                  <a:pt x="15664" y="20590"/>
                </a:lnTo>
                <a:lnTo>
                  <a:pt x="20175" y="15381"/>
                </a:lnTo>
                <a:lnTo>
                  <a:pt x="22715" y="9933"/>
                </a:lnTo>
                <a:lnTo>
                  <a:pt x="20683" y="3443"/>
                </a:lnTo>
                <a:lnTo>
                  <a:pt x="14841" y="713"/>
                </a:lnTo>
                <a:lnTo>
                  <a:pt x="85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742275" y="4450674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8592" y="0"/>
                </a:moveTo>
                <a:lnTo>
                  <a:pt x="3260" y="2913"/>
                </a:lnTo>
                <a:lnTo>
                  <a:pt x="0" y="8260"/>
                </a:lnTo>
                <a:lnTo>
                  <a:pt x="37" y="14848"/>
                </a:lnTo>
                <a:lnTo>
                  <a:pt x="3679" y="19977"/>
                </a:lnTo>
                <a:lnTo>
                  <a:pt x="9165" y="21728"/>
                </a:lnTo>
                <a:lnTo>
                  <a:pt x="14914" y="20073"/>
                </a:lnTo>
                <a:lnTo>
                  <a:pt x="19341" y="14987"/>
                </a:lnTo>
                <a:lnTo>
                  <a:pt x="21881" y="9539"/>
                </a:lnTo>
                <a:lnTo>
                  <a:pt x="19849" y="3049"/>
                </a:lnTo>
                <a:lnTo>
                  <a:pt x="14769" y="713"/>
                </a:lnTo>
                <a:lnTo>
                  <a:pt x="85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198011" y="4969175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8588" y="0"/>
                </a:moveTo>
                <a:lnTo>
                  <a:pt x="3247" y="2909"/>
                </a:lnTo>
                <a:lnTo>
                  <a:pt x="0" y="8251"/>
                </a:lnTo>
                <a:lnTo>
                  <a:pt x="68" y="14837"/>
                </a:lnTo>
                <a:lnTo>
                  <a:pt x="3429" y="20481"/>
                </a:lnTo>
                <a:lnTo>
                  <a:pt x="8821" y="22405"/>
                </a:lnTo>
                <a:lnTo>
                  <a:pt x="14637" y="20582"/>
                </a:lnTo>
                <a:lnTo>
                  <a:pt x="19270" y="14989"/>
                </a:lnTo>
                <a:lnTo>
                  <a:pt x="21823" y="9541"/>
                </a:lnTo>
                <a:lnTo>
                  <a:pt x="19791" y="3051"/>
                </a:lnTo>
                <a:lnTo>
                  <a:pt x="14800" y="715"/>
                </a:lnTo>
                <a:lnTo>
                  <a:pt x="85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952119" y="4621745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8911" y="0"/>
                </a:moveTo>
                <a:lnTo>
                  <a:pt x="3422" y="3228"/>
                </a:lnTo>
                <a:lnTo>
                  <a:pt x="19" y="8901"/>
                </a:lnTo>
                <a:lnTo>
                  <a:pt x="0" y="15659"/>
                </a:lnTo>
                <a:lnTo>
                  <a:pt x="3720" y="20848"/>
                </a:lnTo>
                <a:lnTo>
                  <a:pt x="9391" y="22685"/>
                </a:lnTo>
                <a:lnTo>
                  <a:pt x="15176" y="21031"/>
                </a:lnTo>
                <a:lnTo>
                  <a:pt x="19240" y="15747"/>
                </a:lnTo>
                <a:lnTo>
                  <a:pt x="22618" y="10693"/>
                </a:lnTo>
                <a:lnTo>
                  <a:pt x="20180" y="2908"/>
                </a:lnTo>
                <a:lnTo>
                  <a:pt x="15189" y="571"/>
                </a:lnTo>
                <a:lnTo>
                  <a:pt x="89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382775" y="5090166"/>
            <a:ext cx="67945" cy="53340"/>
          </a:xfrm>
          <a:custGeom>
            <a:avLst/>
            <a:gdLst/>
            <a:ahLst/>
            <a:cxnLst/>
            <a:rect l="l" t="t" r="r" b="b"/>
            <a:pathLst>
              <a:path w="67944" h="53339">
                <a:moveTo>
                  <a:pt x="0" y="25786"/>
                </a:moveTo>
                <a:lnTo>
                  <a:pt x="14091" y="36638"/>
                </a:lnTo>
                <a:lnTo>
                  <a:pt x="22336" y="52024"/>
                </a:lnTo>
                <a:lnTo>
                  <a:pt x="22478" y="53333"/>
                </a:lnTo>
                <a:lnTo>
                  <a:pt x="67393" y="53333"/>
                </a:lnTo>
                <a:lnTo>
                  <a:pt x="66546" y="52682"/>
                </a:lnTo>
                <a:lnTo>
                  <a:pt x="58023" y="37054"/>
                </a:lnTo>
                <a:lnTo>
                  <a:pt x="57144" y="29644"/>
                </a:lnTo>
                <a:lnTo>
                  <a:pt x="17361" y="29644"/>
                </a:lnTo>
                <a:lnTo>
                  <a:pt x="0" y="25786"/>
                </a:lnTo>
                <a:close/>
              </a:path>
              <a:path w="67944" h="53339">
                <a:moveTo>
                  <a:pt x="60706" y="0"/>
                </a:moveTo>
                <a:lnTo>
                  <a:pt x="49559" y="15852"/>
                </a:lnTo>
                <a:lnTo>
                  <a:pt x="34496" y="26033"/>
                </a:lnTo>
                <a:lnTo>
                  <a:pt x="17361" y="29644"/>
                </a:lnTo>
                <a:lnTo>
                  <a:pt x="57144" y="29644"/>
                </a:lnTo>
                <a:lnTo>
                  <a:pt x="55858" y="18803"/>
                </a:lnTo>
                <a:lnTo>
                  <a:pt x="607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5" name="object 18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64729" y="4397527"/>
            <a:ext cx="79857" cy="88074"/>
          </a:xfrm>
          <a:prstGeom prst="rect">
            <a:avLst/>
          </a:prstGeom>
        </p:spPr>
      </p:pic>
      <p:sp>
        <p:nvSpPr>
          <p:cNvPr id="186" name="object 186"/>
          <p:cNvSpPr/>
          <p:nvPr/>
        </p:nvSpPr>
        <p:spPr>
          <a:xfrm>
            <a:off x="725644" y="5032069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29606" y="0"/>
                </a:moveTo>
                <a:lnTo>
                  <a:pt x="15895" y="1379"/>
                </a:lnTo>
                <a:lnTo>
                  <a:pt x="4501" y="10141"/>
                </a:lnTo>
                <a:lnTo>
                  <a:pt x="0" y="22859"/>
                </a:lnTo>
                <a:lnTo>
                  <a:pt x="2620" y="35801"/>
                </a:lnTo>
                <a:lnTo>
                  <a:pt x="12593" y="45231"/>
                </a:lnTo>
                <a:lnTo>
                  <a:pt x="21035" y="47213"/>
                </a:lnTo>
                <a:lnTo>
                  <a:pt x="29505" y="45680"/>
                </a:lnTo>
                <a:lnTo>
                  <a:pt x="37062" y="40813"/>
                </a:lnTo>
                <a:lnTo>
                  <a:pt x="42768" y="32794"/>
                </a:lnTo>
                <a:lnTo>
                  <a:pt x="45402" y="18786"/>
                </a:lnTo>
                <a:lnTo>
                  <a:pt x="40228" y="6828"/>
                </a:lnTo>
                <a:lnTo>
                  <a:pt x="296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65718" y="484289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4">
                <a:moveTo>
                  <a:pt x="13974" y="0"/>
                </a:moveTo>
                <a:lnTo>
                  <a:pt x="7242" y="291"/>
                </a:lnTo>
                <a:lnTo>
                  <a:pt x="2082" y="4600"/>
                </a:lnTo>
                <a:lnTo>
                  <a:pt x="0" y="10872"/>
                </a:lnTo>
                <a:lnTo>
                  <a:pt x="1284" y="17270"/>
                </a:lnTo>
                <a:lnTo>
                  <a:pt x="6226" y="21957"/>
                </a:lnTo>
                <a:lnTo>
                  <a:pt x="11217" y="24294"/>
                </a:lnTo>
                <a:lnTo>
                  <a:pt x="17503" y="21703"/>
                </a:lnTo>
                <a:lnTo>
                  <a:pt x="20475" y="15341"/>
                </a:lnTo>
                <a:lnTo>
                  <a:pt x="21558" y="8703"/>
                </a:lnTo>
                <a:lnTo>
                  <a:pt x="19069" y="3196"/>
                </a:lnTo>
                <a:lnTo>
                  <a:pt x="139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896178" y="5083343"/>
            <a:ext cx="21590" cy="24130"/>
          </a:xfrm>
          <a:custGeom>
            <a:avLst/>
            <a:gdLst/>
            <a:ahLst/>
            <a:cxnLst/>
            <a:rect l="l" t="t" r="r" b="b"/>
            <a:pathLst>
              <a:path w="21590" h="24129">
                <a:moveTo>
                  <a:pt x="13694" y="0"/>
                </a:moveTo>
                <a:lnTo>
                  <a:pt x="7286" y="440"/>
                </a:lnTo>
                <a:lnTo>
                  <a:pt x="2121" y="4732"/>
                </a:lnTo>
                <a:lnTo>
                  <a:pt x="0" y="10866"/>
                </a:lnTo>
                <a:lnTo>
                  <a:pt x="1178" y="16884"/>
                </a:lnTo>
                <a:lnTo>
                  <a:pt x="5915" y="20832"/>
                </a:lnTo>
                <a:lnTo>
                  <a:pt x="10474" y="24078"/>
                </a:lnTo>
                <a:lnTo>
                  <a:pt x="18018" y="20969"/>
                </a:lnTo>
                <a:lnTo>
                  <a:pt x="20570" y="15522"/>
                </a:lnTo>
                <a:lnTo>
                  <a:pt x="21534" y="8829"/>
                </a:lnTo>
                <a:lnTo>
                  <a:pt x="18843" y="3225"/>
                </a:lnTo>
                <a:lnTo>
                  <a:pt x="136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619888" y="4822163"/>
            <a:ext cx="45085" cy="47625"/>
          </a:xfrm>
          <a:custGeom>
            <a:avLst/>
            <a:gdLst/>
            <a:ahLst/>
            <a:cxnLst/>
            <a:rect l="l" t="t" r="r" b="b"/>
            <a:pathLst>
              <a:path w="45084" h="47625">
                <a:moveTo>
                  <a:pt x="23786" y="0"/>
                </a:moveTo>
                <a:lnTo>
                  <a:pt x="15254" y="1764"/>
                </a:lnTo>
                <a:lnTo>
                  <a:pt x="7870" y="6765"/>
                </a:lnTo>
                <a:lnTo>
                  <a:pt x="2462" y="14453"/>
                </a:lnTo>
                <a:lnTo>
                  <a:pt x="0" y="29012"/>
                </a:lnTo>
                <a:lnTo>
                  <a:pt x="5155" y="40912"/>
                </a:lnTo>
                <a:lnTo>
                  <a:pt x="15682" y="47438"/>
                </a:lnTo>
                <a:lnTo>
                  <a:pt x="29335" y="45873"/>
                </a:lnTo>
                <a:lnTo>
                  <a:pt x="40672" y="36926"/>
                </a:lnTo>
                <a:lnTo>
                  <a:pt x="45079" y="23903"/>
                </a:lnTo>
                <a:lnTo>
                  <a:pt x="42439" y="10902"/>
                </a:lnTo>
                <a:lnTo>
                  <a:pt x="32637" y="2020"/>
                </a:lnTo>
                <a:lnTo>
                  <a:pt x="23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508584" y="4057040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3797" y="0"/>
                </a:moveTo>
                <a:lnTo>
                  <a:pt x="850" y="1955"/>
                </a:lnTo>
                <a:lnTo>
                  <a:pt x="0" y="3771"/>
                </a:lnTo>
                <a:lnTo>
                  <a:pt x="364" y="6813"/>
                </a:lnTo>
                <a:lnTo>
                  <a:pt x="4048" y="6218"/>
                </a:lnTo>
                <a:lnTo>
                  <a:pt x="7279" y="3748"/>
                </a:lnTo>
                <a:lnTo>
                  <a:pt x="6286" y="1168"/>
                </a:lnTo>
                <a:lnTo>
                  <a:pt x="37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682777" y="4094251"/>
            <a:ext cx="15875" cy="16510"/>
          </a:xfrm>
          <a:custGeom>
            <a:avLst/>
            <a:gdLst/>
            <a:ahLst/>
            <a:cxnLst/>
            <a:rect l="l" t="t" r="r" b="b"/>
            <a:pathLst>
              <a:path w="15875" h="16510">
                <a:moveTo>
                  <a:pt x="5918" y="0"/>
                </a:moveTo>
                <a:lnTo>
                  <a:pt x="0" y="8305"/>
                </a:lnTo>
                <a:lnTo>
                  <a:pt x="4559" y="11556"/>
                </a:lnTo>
                <a:lnTo>
                  <a:pt x="9525" y="16090"/>
                </a:lnTo>
                <a:lnTo>
                  <a:pt x="15443" y="7797"/>
                </a:lnTo>
                <a:lnTo>
                  <a:pt x="11303" y="3644"/>
                </a:lnTo>
                <a:lnTo>
                  <a:pt x="59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500697" y="4633455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8864" y="0"/>
                </a:moveTo>
                <a:lnTo>
                  <a:pt x="5511" y="647"/>
                </a:lnTo>
                <a:lnTo>
                  <a:pt x="3403" y="2971"/>
                </a:lnTo>
                <a:lnTo>
                  <a:pt x="0" y="8089"/>
                </a:lnTo>
                <a:lnTo>
                  <a:pt x="7467" y="13804"/>
                </a:lnTo>
                <a:lnTo>
                  <a:pt x="10871" y="8686"/>
                </a:lnTo>
                <a:lnTo>
                  <a:pt x="12979" y="6350"/>
                </a:lnTo>
                <a:lnTo>
                  <a:pt x="12598" y="2857"/>
                </a:lnTo>
                <a:lnTo>
                  <a:pt x="10096" y="1689"/>
                </a:lnTo>
                <a:lnTo>
                  <a:pt x="88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41490" y="4490046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4622" y="0"/>
                </a:moveTo>
                <a:lnTo>
                  <a:pt x="1269" y="647"/>
                </a:lnTo>
                <a:lnTo>
                  <a:pt x="0" y="3365"/>
                </a:lnTo>
                <a:lnTo>
                  <a:pt x="482" y="6464"/>
                </a:lnTo>
                <a:lnTo>
                  <a:pt x="4362" y="5965"/>
                </a:lnTo>
                <a:lnTo>
                  <a:pt x="7633" y="3519"/>
                </a:lnTo>
                <a:lnTo>
                  <a:pt x="6286" y="774"/>
                </a:lnTo>
                <a:lnTo>
                  <a:pt x="46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610709" y="5113888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4">
                <a:moveTo>
                  <a:pt x="10040" y="0"/>
                </a:moveTo>
                <a:lnTo>
                  <a:pt x="3767" y="2590"/>
                </a:lnTo>
                <a:lnTo>
                  <a:pt x="1214" y="8039"/>
                </a:lnTo>
                <a:lnTo>
                  <a:pt x="0" y="15257"/>
                </a:lnTo>
                <a:lnTo>
                  <a:pt x="2557" y="21127"/>
                </a:lnTo>
                <a:lnTo>
                  <a:pt x="7643" y="24445"/>
                </a:lnTo>
                <a:lnTo>
                  <a:pt x="14016" y="24004"/>
                </a:lnTo>
                <a:lnTo>
                  <a:pt x="19365" y="19314"/>
                </a:lnTo>
                <a:lnTo>
                  <a:pt x="21520" y="13126"/>
                </a:lnTo>
                <a:lnTo>
                  <a:pt x="20386" y="7057"/>
                </a:lnTo>
                <a:lnTo>
                  <a:pt x="15870" y="2726"/>
                </a:lnTo>
                <a:lnTo>
                  <a:pt x="100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415820" y="4233778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7088" y="0"/>
                </a:moveTo>
                <a:lnTo>
                  <a:pt x="853" y="6401"/>
                </a:lnTo>
                <a:lnTo>
                  <a:pt x="0" y="15118"/>
                </a:lnTo>
                <a:lnTo>
                  <a:pt x="6721" y="21470"/>
                </a:lnTo>
                <a:lnTo>
                  <a:pt x="14392" y="20933"/>
                </a:lnTo>
                <a:lnTo>
                  <a:pt x="19565" y="15174"/>
                </a:lnTo>
                <a:lnTo>
                  <a:pt x="20763" y="7343"/>
                </a:lnTo>
                <a:lnTo>
                  <a:pt x="16512" y="591"/>
                </a:lnTo>
                <a:lnTo>
                  <a:pt x="70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31097" y="4274730"/>
            <a:ext cx="21590" cy="24130"/>
          </a:xfrm>
          <a:custGeom>
            <a:avLst/>
            <a:gdLst/>
            <a:ahLst/>
            <a:cxnLst/>
            <a:rect l="l" t="t" r="r" b="b"/>
            <a:pathLst>
              <a:path w="21590" h="24129">
                <a:moveTo>
                  <a:pt x="9979" y="0"/>
                </a:moveTo>
                <a:lnTo>
                  <a:pt x="3694" y="2590"/>
                </a:lnTo>
                <a:lnTo>
                  <a:pt x="1141" y="8039"/>
                </a:lnTo>
                <a:lnTo>
                  <a:pt x="0" y="14805"/>
                </a:lnTo>
                <a:lnTo>
                  <a:pt x="2390" y="20527"/>
                </a:lnTo>
                <a:lnTo>
                  <a:pt x="7464" y="23771"/>
                </a:lnTo>
                <a:lnTo>
                  <a:pt x="14372" y="23101"/>
                </a:lnTo>
                <a:lnTo>
                  <a:pt x="19477" y="18932"/>
                </a:lnTo>
                <a:lnTo>
                  <a:pt x="21505" y="13011"/>
                </a:lnTo>
                <a:lnTo>
                  <a:pt x="20324" y="7042"/>
                </a:lnTo>
                <a:lnTo>
                  <a:pt x="15801" y="2730"/>
                </a:lnTo>
                <a:lnTo>
                  <a:pt x="99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359065" y="3971048"/>
            <a:ext cx="20955" cy="23495"/>
          </a:xfrm>
          <a:custGeom>
            <a:avLst/>
            <a:gdLst/>
            <a:ahLst/>
            <a:cxnLst/>
            <a:rect l="l" t="t" r="r" b="b"/>
            <a:pathLst>
              <a:path w="20954" h="23495">
                <a:moveTo>
                  <a:pt x="9932" y="0"/>
                </a:moveTo>
                <a:lnTo>
                  <a:pt x="3646" y="2590"/>
                </a:lnTo>
                <a:lnTo>
                  <a:pt x="1093" y="8039"/>
                </a:lnTo>
                <a:lnTo>
                  <a:pt x="0" y="14670"/>
                </a:lnTo>
                <a:lnTo>
                  <a:pt x="2401" y="20135"/>
                </a:lnTo>
                <a:lnTo>
                  <a:pt x="7251" y="23219"/>
                </a:lnTo>
                <a:lnTo>
                  <a:pt x="13501" y="22707"/>
                </a:lnTo>
                <a:lnTo>
                  <a:pt x="18606" y="18540"/>
                </a:lnTo>
                <a:lnTo>
                  <a:pt x="20632" y="12622"/>
                </a:lnTo>
                <a:lnTo>
                  <a:pt x="19448" y="6653"/>
                </a:lnTo>
                <a:lnTo>
                  <a:pt x="14924" y="2336"/>
                </a:lnTo>
                <a:lnTo>
                  <a:pt x="99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308733" y="4721085"/>
            <a:ext cx="20955" cy="24130"/>
          </a:xfrm>
          <a:custGeom>
            <a:avLst/>
            <a:gdLst/>
            <a:ahLst/>
            <a:cxnLst/>
            <a:rect l="l" t="t" r="r" b="b"/>
            <a:pathLst>
              <a:path w="20954" h="24129">
                <a:moveTo>
                  <a:pt x="10176" y="0"/>
                </a:moveTo>
                <a:lnTo>
                  <a:pt x="3889" y="2590"/>
                </a:lnTo>
                <a:lnTo>
                  <a:pt x="1336" y="8039"/>
                </a:lnTo>
                <a:lnTo>
                  <a:pt x="0" y="15187"/>
                </a:lnTo>
                <a:lnTo>
                  <a:pt x="2319" y="20826"/>
                </a:lnTo>
                <a:lnTo>
                  <a:pt x="7246" y="23739"/>
                </a:lnTo>
                <a:lnTo>
                  <a:pt x="13732" y="22707"/>
                </a:lnTo>
                <a:lnTo>
                  <a:pt x="18839" y="18545"/>
                </a:lnTo>
                <a:lnTo>
                  <a:pt x="20869" y="12626"/>
                </a:lnTo>
                <a:lnTo>
                  <a:pt x="19689" y="6655"/>
                </a:lnTo>
                <a:lnTo>
                  <a:pt x="15167" y="2336"/>
                </a:lnTo>
                <a:lnTo>
                  <a:pt x="101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732372" y="4687303"/>
            <a:ext cx="21590" cy="24130"/>
          </a:xfrm>
          <a:custGeom>
            <a:avLst/>
            <a:gdLst/>
            <a:ahLst/>
            <a:cxnLst/>
            <a:rect l="l" t="t" r="r" b="b"/>
            <a:pathLst>
              <a:path w="21590" h="24129">
                <a:moveTo>
                  <a:pt x="10729" y="0"/>
                </a:moveTo>
                <a:lnTo>
                  <a:pt x="3185" y="3111"/>
                </a:lnTo>
                <a:lnTo>
                  <a:pt x="1458" y="8940"/>
                </a:lnTo>
                <a:lnTo>
                  <a:pt x="0" y="15443"/>
                </a:lnTo>
                <a:lnTo>
                  <a:pt x="2428" y="20945"/>
                </a:lnTo>
                <a:lnTo>
                  <a:pt x="7464" y="24128"/>
                </a:lnTo>
                <a:lnTo>
                  <a:pt x="13828" y="23672"/>
                </a:lnTo>
                <a:lnTo>
                  <a:pt x="19015" y="19333"/>
                </a:lnTo>
                <a:lnTo>
                  <a:pt x="21197" y="13085"/>
                </a:lnTo>
                <a:lnTo>
                  <a:pt x="20165" y="6797"/>
                </a:lnTo>
                <a:lnTo>
                  <a:pt x="15708" y="2336"/>
                </a:lnTo>
                <a:lnTo>
                  <a:pt x="107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0" name="object 20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2167" y="4623117"/>
            <a:ext cx="80732" cy="88074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95502" y="4347717"/>
            <a:ext cx="79844" cy="88074"/>
          </a:xfrm>
          <a:prstGeom prst="rect">
            <a:avLst/>
          </a:prstGeom>
        </p:spPr>
      </p:pic>
      <p:sp>
        <p:nvSpPr>
          <p:cNvPr id="202" name="object 202"/>
          <p:cNvSpPr/>
          <p:nvPr/>
        </p:nvSpPr>
        <p:spPr>
          <a:xfrm>
            <a:off x="152133" y="3648614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69" h="39370">
                <a:moveTo>
                  <a:pt x="14174" y="0"/>
                </a:moveTo>
                <a:lnTo>
                  <a:pt x="4644" y="5845"/>
                </a:lnTo>
                <a:lnTo>
                  <a:pt x="0" y="16859"/>
                </a:lnTo>
                <a:lnTo>
                  <a:pt x="1846" y="28545"/>
                </a:lnTo>
                <a:lnTo>
                  <a:pt x="9525" y="36337"/>
                </a:lnTo>
                <a:lnTo>
                  <a:pt x="20327" y="38772"/>
                </a:lnTo>
                <a:lnTo>
                  <a:pt x="31546" y="34385"/>
                </a:lnTo>
                <a:lnTo>
                  <a:pt x="36529" y="28563"/>
                </a:lnTo>
                <a:lnTo>
                  <a:pt x="38887" y="21526"/>
                </a:lnTo>
                <a:lnTo>
                  <a:pt x="38369" y="14061"/>
                </a:lnTo>
                <a:lnTo>
                  <a:pt x="34721" y="6953"/>
                </a:lnTo>
                <a:lnTo>
                  <a:pt x="25297" y="107"/>
                </a:lnTo>
                <a:lnTo>
                  <a:pt x="141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30435" y="3946026"/>
            <a:ext cx="40640" cy="40005"/>
          </a:xfrm>
          <a:custGeom>
            <a:avLst/>
            <a:gdLst/>
            <a:ahLst/>
            <a:cxnLst/>
            <a:rect l="l" t="t" r="r" b="b"/>
            <a:pathLst>
              <a:path w="40640" h="40004">
                <a:moveTo>
                  <a:pt x="25981" y="0"/>
                </a:moveTo>
                <a:lnTo>
                  <a:pt x="14624" y="115"/>
                </a:lnTo>
                <a:lnTo>
                  <a:pt x="4954" y="6286"/>
                </a:lnTo>
                <a:lnTo>
                  <a:pt x="0" y="17668"/>
                </a:lnTo>
                <a:lnTo>
                  <a:pt x="2029" y="29440"/>
                </a:lnTo>
                <a:lnTo>
                  <a:pt x="10103" y="37294"/>
                </a:lnTo>
                <a:lnTo>
                  <a:pt x="21297" y="39754"/>
                </a:lnTo>
                <a:lnTo>
                  <a:pt x="32689" y="35346"/>
                </a:lnTo>
                <a:lnTo>
                  <a:pt x="38178" y="29428"/>
                </a:lnTo>
                <a:lnTo>
                  <a:pt x="40530" y="22003"/>
                </a:lnTo>
                <a:lnTo>
                  <a:pt x="39789" y="14110"/>
                </a:lnTo>
                <a:lnTo>
                  <a:pt x="35996" y="6784"/>
                </a:lnTo>
                <a:lnTo>
                  <a:pt x="259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832142" y="3643121"/>
            <a:ext cx="7620" cy="14604"/>
          </a:xfrm>
          <a:custGeom>
            <a:avLst/>
            <a:gdLst/>
            <a:ahLst/>
            <a:cxnLst/>
            <a:rect l="l" t="t" r="r" b="b"/>
            <a:pathLst>
              <a:path w="7619" h="14604">
                <a:moveTo>
                  <a:pt x="2235" y="0"/>
                </a:moveTo>
                <a:lnTo>
                  <a:pt x="0" y="14096"/>
                </a:lnTo>
                <a:lnTo>
                  <a:pt x="5105" y="10159"/>
                </a:lnTo>
                <a:lnTo>
                  <a:pt x="6375" y="9143"/>
                </a:lnTo>
                <a:lnTo>
                  <a:pt x="7277" y="6349"/>
                </a:lnTo>
                <a:lnTo>
                  <a:pt x="5765" y="4444"/>
                </a:lnTo>
                <a:lnTo>
                  <a:pt x="22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755230" y="3500246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70" h="13335">
                <a:moveTo>
                  <a:pt x="5359" y="0"/>
                </a:moveTo>
                <a:lnTo>
                  <a:pt x="0" y="6350"/>
                </a:lnTo>
                <a:lnTo>
                  <a:pt x="4813" y="9778"/>
                </a:lnTo>
                <a:lnTo>
                  <a:pt x="8470" y="13080"/>
                </a:lnTo>
                <a:lnTo>
                  <a:pt x="13843" y="6730"/>
                </a:lnTo>
                <a:lnTo>
                  <a:pt x="9664" y="2793"/>
                </a:lnTo>
                <a:lnTo>
                  <a:pt x="535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397484" y="4225696"/>
            <a:ext cx="10160" cy="8890"/>
          </a:xfrm>
          <a:custGeom>
            <a:avLst/>
            <a:gdLst/>
            <a:ahLst/>
            <a:cxnLst/>
            <a:rect l="l" t="t" r="r" b="b"/>
            <a:pathLst>
              <a:path w="10159" h="8889">
                <a:moveTo>
                  <a:pt x="5600" y="0"/>
                </a:moveTo>
                <a:lnTo>
                  <a:pt x="2679" y="241"/>
                </a:lnTo>
                <a:lnTo>
                  <a:pt x="1905" y="1892"/>
                </a:lnTo>
                <a:lnTo>
                  <a:pt x="0" y="3403"/>
                </a:lnTo>
                <a:lnTo>
                  <a:pt x="241" y="6324"/>
                </a:lnTo>
                <a:lnTo>
                  <a:pt x="2387" y="7734"/>
                </a:lnTo>
                <a:lnTo>
                  <a:pt x="4038" y="8509"/>
                </a:lnTo>
                <a:lnTo>
                  <a:pt x="6324" y="8763"/>
                </a:lnTo>
                <a:lnTo>
                  <a:pt x="7734" y="6616"/>
                </a:lnTo>
                <a:lnTo>
                  <a:pt x="9639" y="5105"/>
                </a:lnTo>
                <a:lnTo>
                  <a:pt x="8763" y="2679"/>
                </a:lnTo>
                <a:lnTo>
                  <a:pt x="7251" y="774"/>
                </a:lnTo>
                <a:lnTo>
                  <a:pt x="56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362927" y="3742435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29" h="11429">
                <a:moveTo>
                  <a:pt x="7683" y="0"/>
                </a:moveTo>
                <a:lnTo>
                  <a:pt x="4762" y="126"/>
                </a:lnTo>
                <a:lnTo>
                  <a:pt x="3352" y="2285"/>
                </a:lnTo>
                <a:lnTo>
                  <a:pt x="0" y="6095"/>
                </a:lnTo>
                <a:lnTo>
                  <a:pt x="6324" y="11429"/>
                </a:lnTo>
                <a:lnTo>
                  <a:pt x="9690" y="7746"/>
                </a:lnTo>
                <a:lnTo>
                  <a:pt x="11087" y="5587"/>
                </a:lnTo>
                <a:lnTo>
                  <a:pt x="10845" y="2666"/>
                </a:lnTo>
                <a:lnTo>
                  <a:pt x="9207" y="1904"/>
                </a:lnTo>
                <a:lnTo>
                  <a:pt x="768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567986" y="4025956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1231" y="0"/>
                </a:moveTo>
                <a:lnTo>
                  <a:pt x="0" y="3150"/>
                </a:lnTo>
                <a:lnTo>
                  <a:pt x="480" y="6500"/>
                </a:lnTo>
                <a:lnTo>
                  <a:pt x="3094" y="6407"/>
                </a:lnTo>
                <a:lnTo>
                  <a:pt x="5011" y="4883"/>
                </a:lnTo>
                <a:lnTo>
                  <a:pt x="4770" y="1962"/>
                </a:lnTo>
                <a:lnTo>
                  <a:pt x="3754" y="692"/>
                </a:lnTo>
                <a:lnTo>
                  <a:pt x="12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698278" y="3743023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9540" y="0"/>
                </a:moveTo>
                <a:lnTo>
                  <a:pt x="3479" y="2301"/>
                </a:lnTo>
                <a:lnTo>
                  <a:pt x="0" y="7604"/>
                </a:lnTo>
                <a:lnTo>
                  <a:pt x="1314" y="14144"/>
                </a:lnTo>
                <a:lnTo>
                  <a:pt x="7986" y="18766"/>
                </a:lnTo>
                <a:lnTo>
                  <a:pt x="14842" y="16637"/>
                </a:lnTo>
                <a:lnTo>
                  <a:pt x="18598" y="10340"/>
                </a:lnTo>
                <a:lnTo>
                  <a:pt x="15969" y="2460"/>
                </a:lnTo>
                <a:lnTo>
                  <a:pt x="95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751230" y="4070705"/>
            <a:ext cx="19685" cy="22225"/>
          </a:xfrm>
          <a:custGeom>
            <a:avLst/>
            <a:gdLst/>
            <a:ahLst/>
            <a:cxnLst/>
            <a:rect l="l" t="t" r="r" b="b"/>
            <a:pathLst>
              <a:path w="19684" h="22225">
                <a:moveTo>
                  <a:pt x="11099" y="0"/>
                </a:moveTo>
                <a:lnTo>
                  <a:pt x="927" y="2870"/>
                </a:lnTo>
                <a:lnTo>
                  <a:pt x="0" y="10871"/>
                </a:lnTo>
                <a:lnTo>
                  <a:pt x="1034" y="16798"/>
                </a:lnTo>
                <a:lnTo>
                  <a:pt x="4814" y="20545"/>
                </a:lnTo>
                <a:lnTo>
                  <a:pt x="9988" y="21629"/>
                </a:lnTo>
                <a:lnTo>
                  <a:pt x="15201" y="19570"/>
                </a:lnTo>
                <a:lnTo>
                  <a:pt x="19024" y="16548"/>
                </a:lnTo>
                <a:lnTo>
                  <a:pt x="19684" y="10833"/>
                </a:lnTo>
                <a:lnTo>
                  <a:pt x="16154" y="6375"/>
                </a:lnTo>
                <a:lnTo>
                  <a:pt x="110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921613" y="3746119"/>
            <a:ext cx="20320" cy="24130"/>
          </a:xfrm>
          <a:custGeom>
            <a:avLst/>
            <a:gdLst/>
            <a:ahLst/>
            <a:cxnLst/>
            <a:rect l="l" t="t" r="r" b="b"/>
            <a:pathLst>
              <a:path w="20319" h="24129">
                <a:moveTo>
                  <a:pt x="12026" y="0"/>
                </a:moveTo>
                <a:lnTo>
                  <a:pt x="1854" y="2793"/>
                </a:lnTo>
                <a:lnTo>
                  <a:pt x="0" y="18795"/>
                </a:lnTo>
                <a:lnTo>
                  <a:pt x="9245" y="23875"/>
                </a:lnTo>
                <a:lnTo>
                  <a:pt x="15621" y="18922"/>
                </a:lnTo>
                <a:lnTo>
                  <a:pt x="19443" y="15874"/>
                </a:lnTo>
                <a:lnTo>
                  <a:pt x="20104" y="10159"/>
                </a:lnTo>
                <a:lnTo>
                  <a:pt x="17081" y="6349"/>
                </a:lnTo>
                <a:lnTo>
                  <a:pt x="120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327228" y="3909593"/>
            <a:ext cx="19685" cy="21590"/>
          </a:xfrm>
          <a:custGeom>
            <a:avLst/>
            <a:gdLst/>
            <a:ahLst/>
            <a:cxnLst/>
            <a:rect l="l" t="t" r="r" b="b"/>
            <a:pathLst>
              <a:path w="19685" h="21589">
                <a:moveTo>
                  <a:pt x="11099" y="0"/>
                </a:moveTo>
                <a:lnTo>
                  <a:pt x="927" y="2882"/>
                </a:lnTo>
                <a:lnTo>
                  <a:pt x="0" y="10871"/>
                </a:lnTo>
                <a:lnTo>
                  <a:pt x="651" y="16503"/>
                </a:lnTo>
                <a:lnTo>
                  <a:pt x="4132" y="20181"/>
                </a:lnTo>
                <a:lnTo>
                  <a:pt x="9220" y="21224"/>
                </a:lnTo>
                <a:lnTo>
                  <a:pt x="14693" y="18948"/>
                </a:lnTo>
                <a:lnTo>
                  <a:pt x="18516" y="15913"/>
                </a:lnTo>
                <a:lnTo>
                  <a:pt x="19177" y="10198"/>
                </a:lnTo>
                <a:lnTo>
                  <a:pt x="16154" y="6375"/>
                </a:lnTo>
                <a:lnTo>
                  <a:pt x="110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257047" y="3546855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11772" y="0"/>
                </a:moveTo>
                <a:lnTo>
                  <a:pt x="965" y="3429"/>
                </a:lnTo>
                <a:lnTo>
                  <a:pt x="0" y="11430"/>
                </a:lnTo>
                <a:lnTo>
                  <a:pt x="1080" y="16879"/>
                </a:lnTo>
                <a:lnTo>
                  <a:pt x="4803" y="20637"/>
                </a:lnTo>
                <a:lnTo>
                  <a:pt x="9808" y="21824"/>
                </a:lnTo>
                <a:lnTo>
                  <a:pt x="14732" y="19558"/>
                </a:lnTo>
                <a:lnTo>
                  <a:pt x="19062" y="17145"/>
                </a:lnTo>
                <a:lnTo>
                  <a:pt x="19862" y="10287"/>
                </a:lnTo>
                <a:lnTo>
                  <a:pt x="16827" y="6477"/>
                </a:lnTo>
                <a:lnTo>
                  <a:pt x="117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417499" y="4096067"/>
            <a:ext cx="62230" cy="62230"/>
          </a:xfrm>
          <a:custGeom>
            <a:avLst/>
            <a:gdLst/>
            <a:ahLst/>
            <a:cxnLst/>
            <a:rect l="l" t="t" r="r" b="b"/>
            <a:pathLst>
              <a:path w="62229" h="62229">
                <a:moveTo>
                  <a:pt x="48144" y="46972"/>
                </a:moveTo>
                <a:lnTo>
                  <a:pt x="28786" y="46972"/>
                </a:lnTo>
                <a:lnTo>
                  <a:pt x="43296" y="51657"/>
                </a:lnTo>
                <a:lnTo>
                  <a:pt x="55371" y="61861"/>
                </a:lnTo>
                <a:lnTo>
                  <a:pt x="48205" y="47766"/>
                </a:lnTo>
                <a:lnTo>
                  <a:pt x="48144" y="46972"/>
                </a:lnTo>
                <a:close/>
              </a:path>
              <a:path w="62229" h="62229">
                <a:moveTo>
                  <a:pt x="6350" y="0"/>
                </a:moveTo>
                <a:lnTo>
                  <a:pt x="13442" y="13981"/>
                </a:lnTo>
                <a:lnTo>
                  <a:pt x="14504" y="28948"/>
                </a:lnTo>
                <a:lnTo>
                  <a:pt x="9902" y="43150"/>
                </a:lnTo>
                <a:lnTo>
                  <a:pt x="0" y="54838"/>
                </a:lnTo>
                <a:lnTo>
                  <a:pt x="13725" y="47976"/>
                </a:lnTo>
                <a:lnTo>
                  <a:pt x="28786" y="46972"/>
                </a:lnTo>
                <a:lnTo>
                  <a:pt x="48144" y="46972"/>
                </a:lnTo>
                <a:lnTo>
                  <a:pt x="47029" y="32513"/>
                </a:lnTo>
                <a:lnTo>
                  <a:pt x="51637" y="17929"/>
                </a:lnTo>
                <a:lnTo>
                  <a:pt x="54536" y="14489"/>
                </a:lnTo>
                <a:lnTo>
                  <a:pt x="32748" y="14489"/>
                </a:lnTo>
                <a:lnTo>
                  <a:pt x="18352" y="10090"/>
                </a:lnTo>
                <a:lnTo>
                  <a:pt x="6350" y="0"/>
                </a:lnTo>
                <a:close/>
              </a:path>
              <a:path w="62229" h="62229">
                <a:moveTo>
                  <a:pt x="61823" y="5842"/>
                </a:moveTo>
                <a:lnTo>
                  <a:pt x="47814" y="13103"/>
                </a:lnTo>
                <a:lnTo>
                  <a:pt x="32748" y="14489"/>
                </a:lnTo>
                <a:lnTo>
                  <a:pt x="54536" y="14489"/>
                </a:lnTo>
                <a:lnTo>
                  <a:pt x="61823" y="5842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486879" y="3485134"/>
            <a:ext cx="62230" cy="61594"/>
          </a:xfrm>
          <a:custGeom>
            <a:avLst/>
            <a:gdLst/>
            <a:ahLst/>
            <a:cxnLst/>
            <a:rect l="l" t="t" r="r" b="b"/>
            <a:pathLst>
              <a:path w="62229" h="61595">
                <a:moveTo>
                  <a:pt x="6984" y="0"/>
                </a:moveTo>
                <a:lnTo>
                  <a:pt x="13853" y="13686"/>
                </a:lnTo>
                <a:lnTo>
                  <a:pt x="14870" y="28717"/>
                </a:lnTo>
                <a:lnTo>
                  <a:pt x="10197" y="43201"/>
                </a:lnTo>
                <a:lnTo>
                  <a:pt x="0" y="55245"/>
                </a:lnTo>
                <a:lnTo>
                  <a:pt x="14080" y="48103"/>
                </a:lnTo>
                <a:lnTo>
                  <a:pt x="29265" y="46878"/>
                </a:lnTo>
                <a:lnTo>
                  <a:pt x="43685" y="51298"/>
                </a:lnTo>
                <a:lnTo>
                  <a:pt x="55473" y="61087"/>
                </a:lnTo>
                <a:lnTo>
                  <a:pt x="48505" y="47480"/>
                </a:lnTo>
                <a:lnTo>
                  <a:pt x="47270" y="32623"/>
                </a:lnTo>
                <a:lnTo>
                  <a:pt x="51724" y="18313"/>
                </a:lnTo>
                <a:lnTo>
                  <a:pt x="61823" y="6350"/>
                </a:lnTo>
                <a:lnTo>
                  <a:pt x="48109" y="13198"/>
                </a:lnTo>
                <a:lnTo>
                  <a:pt x="33113" y="14271"/>
                </a:lnTo>
                <a:lnTo>
                  <a:pt x="18762" y="9796"/>
                </a:lnTo>
                <a:lnTo>
                  <a:pt x="69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11925" y="4371390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5" h="13970">
                <a:moveTo>
                  <a:pt x="6770" y="0"/>
                </a:moveTo>
                <a:lnTo>
                  <a:pt x="3319" y="4813"/>
                </a:lnTo>
                <a:lnTo>
                  <a:pt x="0" y="8483"/>
                </a:lnTo>
                <a:lnTo>
                  <a:pt x="6327" y="13842"/>
                </a:lnTo>
                <a:lnTo>
                  <a:pt x="10283" y="9677"/>
                </a:lnTo>
                <a:lnTo>
                  <a:pt x="13097" y="5359"/>
                </a:lnTo>
                <a:lnTo>
                  <a:pt x="677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56586" y="3873246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0319" y="0"/>
                </a:moveTo>
                <a:lnTo>
                  <a:pt x="4885" y="1037"/>
                </a:lnTo>
                <a:lnTo>
                  <a:pt x="1156" y="4752"/>
                </a:lnTo>
                <a:lnTo>
                  <a:pt x="0" y="9769"/>
                </a:lnTo>
                <a:lnTo>
                  <a:pt x="2282" y="14706"/>
                </a:lnTo>
                <a:lnTo>
                  <a:pt x="4676" y="19024"/>
                </a:lnTo>
                <a:lnTo>
                  <a:pt x="11530" y="19824"/>
                </a:lnTo>
                <a:lnTo>
                  <a:pt x="15355" y="16789"/>
                </a:lnTo>
                <a:lnTo>
                  <a:pt x="21728" y="11747"/>
                </a:lnTo>
                <a:lnTo>
                  <a:pt x="18349" y="927"/>
                </a:lnTo>
                <a:lnTo>
                  <a:pt x="103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78958" y="4103039"/>
            <a:ext cx="61594" cy="62230"/>
          </a:xfrm>
          <a:custGeom>
            <a:avLst/>
            <a:gdLst/>
            <a:ahLst/>
            <a:cxnLst/>
            <a:rect l="l" t="t" r="r" b="b"/>
            <a:pathLst>
              <a:path w="61594" h="62229">
                <a:moveTo>
                  <a:pt x="47904" y="47270"/>
                </a:moveTo>
                <a:lnTo>
                  <a:pt x="28521" y="47270"/>
                </a:lnTo>
                <a:lnTo>
                  <a:pt x="42852" y="51724"/>
                </a:lnTo>
                <a:lnTo>
                  <a:pt x="54848" y="61823"/>
                </a:lnTo>
                <a:lnTo>
                  <a:pt x="47965" y="48109"/>
                </a:lnTo>
                <a:lnTo>
                  <a:pt x="47904" y="47270"/>
                </a:lnTo>
                <a:close/>
              </a:path>
              <a:path w="61594" h="62229">
                <a:moveTo>
                  <a:pt x="5840" y="0"/>
                </a:moveTo>
                <a:lnTo>
                  <a:pt x="13012" y="14080"/>
                </a:lnTo>
                <a:lnTo>
                  <a:pt x="14249" y="29265"/>
                </a:lnTo>
                <a:lnTo>
                  <a:pt x="9822" y="43685"/>
                </a:lnTo>
                <a:lnTo>
                  <a:pt x="0" y="55473"/>
                </a:lnTo>
                <a:lnTo>
                  <a:pt x="13642" y="48505"/>
                </a:lnTo>
                <a:lnTo>
                  <a:pt x="28521" y="47270"/>
                </a:lnTo>
                <a:lnTo>
                  <a:pt x="47904" y="47270"/>
                </a:lnTo>
                <a:lnTo>
                  <a:pt x="46876" y="33113"/>
                </a:lnTo>
                <a:lnTo>
                  <a:pt x="51357" y="18762"/>
                </a:lnTo>
                <a:lnTo>
                  <a:pt x="54606" y="14870"/>
                </a:lnTo>
                <a:lnTo>
                  <a:pt x="32414" y="14870"/>
                </a:lnTo>
                <a:lnTo>
                  <a:pt x="17912" y="10197"/>
                </a:lnTo>
                <a:lnTo>
                  <a:pt x="5840" y="0"/>
                </a:lnTo>
                <a:close/>
              </a:path>
              <a:path w="61594" h="62229">
                <a:moveTo>
                  <a:pt x="61186" y="6984"/>
                </a:moveTo>
                <a:lnTo>
                  <a:pt x="47466" y="13853"/>
                </a:lnTo>
                <a:lnTo>
                  <a:pt x="32414" y="14870"/>
                </a:lnTo>
                <a:lnTo>
                  <a:pt x="54606" y="14870"/>
                </a:lnTo>
                <a:lnTo>
                  <a:pt x="61186" y="6984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08804" y="2940430"/>
            <a:ext cx="14604" cy="6350"/>
          </a:xfrm>
          <a:custGeom>
            <a:avLst/>
            <a:gdLst/>
            <a:ahLst/>
            <a:cxnLst/>
            <a:rect l="l" t="t" r="r" b="b"/>
            <a:pathLst>
              <a:path w="14605" h="6350">
                <a:moveTo>
                  <a:pt x="9296" y="0"/>
                </a:moveTo>
                <a:lnTo>
                  <a:pt x="6374" y="126"/>
                </a:lnTo>
                <a:lnTo>
                  <a:pt x="0" y="5206"/>
                </a:lnTo>
                <a:lnTo>
                  <a:pt x="14348" y="6350"/>
                </a:lnTo>
                <a:lnTo>
                  <a:pt x="10812" y="1905"/>
                </a:lnTo>
                <a:lnTo>
                  <a:pt x="92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233337" y="3041395"/>
            <a:ext cx="12065" cy="13970"/>
          </a:xfrm>
          <a:custGeom>
            <a:avLst/>
            <a:gdLst/>
            <a:ahLst/>
            <a:cxnLst/>
            <a:rect l="l" t="t" r="r" b="b"/>
            <a:pathLst>
              <a:path w="12064" h="13969">
                <a:moveTo>
                  <a:pt x="7378" y="0"/>
                </a:moveTo>
                <a:lnTo>
                  <a:pt x="0" y="3810"/>
                </a:lnTo>
                <a:lnTo>
                  <a:pt x="2387" y="8128"/>
                </a:lnTo>
                <a:lnTo>
                  <a:pt x="4660" y="13589"/>
                </a:lnTo>
                <a:lnTo>
                  <a:pt x="12039" y="9779"/>
                </a:lnTo>
                <a:lnTo>
                  <a:pt x="10286" y="4953"/>
                </a:lnTo>
                <a:lnTo>
                  <a:pt x="73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21560" y="2815717"/>
            <a:ext cx="24130" cy="20320"/>
          </a:xfrm>
          <a:custGeom>
            <a:avLst/>
            <a:gdLst/>
            <a:ahLst/>
            <a:cxnLst/>
            <a:rect l="l" t="t" r="r" b="b"/>
            <a:pathLst>
              <a:path w="24130" h="20319">
                <a:moveTo>
                  <a:pt x="10198" y="0"/>
                </a:moveTo>
                <a:lnTo>
                  <a:pt x="0" y="8127"/>
                </a:lnTo>
                <a:lnTo>
                  <a:pt x="2874" y="18287"/>
                </a:lnTo>
                <a:lnTo>
                  <a:pt x="18870" y="20065"/>
                </a:lnTo>
                <a:lnTo>
                  <a:pt x="23992" y="10921"/>
                </a:lnTo>
                <a:lnTo>
                  <a:pt x="18942" y="4444"/>
                </a:lnTo>
                <a:lnTo>
                  <a:pt x="15910" y="634"/>
                </a:lnTo>
                <a:lnTo>
                  <a:pt x="101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62405" y="3508375"/>
            <a:ext cx="25400" cy="20955"/>
          </a:xfrm>
          <a:custGeom>
            <a:avLst/>
            <a:gdLst/>
            <a:ahLst/>
            <a:cxnLst/>
            <a:rect l="l" t="t" r="r" b="b"/>
            <a:pathLst>
              <a:path w="25400" h="20954">
                <a:moveTo>
                  <a:pt x="10238" y="0"/>
                </a:moveTo>
                <a:lnTo>
                  <a:pt x="6918" y="3556"/>
                </a:lnTo>
                <a:lnTo>
                  <a:pt x="0" y="8000"/>
                </a:lnTo>
                <a:lnTo>
                  <a:pt x="3380" y="18922"/>
                </a:lnTo>
                <a:lnTo>
                  <a:pt x="19415" y="20700"/>
                </a:lnTo>
                <a:lnTo>
                  <a:pt x="25176" y="10921"/>
                </a:lnTo>
                <a:lnTo>
                  <a:pt x="20124" y="4572"/>
                </a:lnTo>
                <a:lnTo>
                  <a:pt x="17094" y="762"/>
                </a:lnTo>
                <a:lnTo>
                  <a:pt x="10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43700" y="3253104"/>
            <a:ext cx="62230" cy="61594"/>
          </a:xfrm>
          <a:custGeom>
            <a:avLst/>
            <a:gdLst/>
            <a:ahLst/>
            <a:cxnLst/>
            <a:rect l="l" t="t" r="r" b="b"/>
            <a:pathLst>
              <a:path w="62229" h="61595">
                <a:moveTo>
                  <a:pt x="48556" y="47005"/>
                </a:moveTo>
                <a:lnTo>
                  <a:pt x="29265" y="47005"/>
                </a:lnTo>
                <a:lnTo>
                  <a:pt x="43685" y="51425"/>
                </a:lnTo>
                <a:lnTo>
                  <a:pt x="55473" y="61214"/>
                </a:lnTo>
                <a:lnTo>
                  <a:pt x="48595" y="47533"/>
                </a:lnTo>
                <a:lnTo>
                  <a:pt x="48556" y="47005"/>
                </a:lnTo>
                <a:close/>
              </a:path>
              <a:path w="62229" h="61595">
                <a:moveTo>
                  <a:pt x="6985" y="0"/>
                </a:moveTo>
                <a:lnTo>
                  <a:pt x="13853" y="13759"/>
                </a:lnTo>
                <a:lnTo>
                  <a:pt x="14870" y="28829"/>
                </a:lnTo>
                <a:lnTo>
                  <a:pt x="10197" y="43326"/>
                </a:lnTo>
                <a:lnTo>
                  <a:pt x="0" y="55372"/>
                </a:lnTo>
                <a:lnTo>
                  <a:pt x="14080" y="48230"/>
                </a:lnTo>
                <a:lnTo>
                  <a:pt x="29265" y="47005"/>
                </a:lnTo>
                <a:lnTo>
                  <a:pt x="48556" y="47005"/>
                </a:lnTo>
                <a:lnTo>
                  <a:pt x="47509" y="32543"/>
                </a:lnTo>
                <a:lnTo>
                  <a:pt x="51992" y="18172"/>
                </a:lnTo>
                <a:lnTo>
                  <a:pt x="54999" y="14557"/>
                </a:lnTo>
                <a:lnTo>
                  <a:pt x="32875" y="14557"/>
                </a:lnTo>
                <a:lnTo>
                  <a:pt x="18673" y="9939"/>
                </a:lnTo>
                <a:lnTo>
                  <a:pt x="6985" y="0"/>
                </a:lnTo>
                <a:close/>
              </a:path>
              <a:path w="62229" h="61595">
                <a:moveTo>
                  <a:pt x="61823" y="6350"/>
                </a:moveTo>
                <a:lnTo>
                  <a:pt x="47841" y="13483"/>
                </a:lnTo>
                <a:lnTo>
                  <a:pt x="32875" y="14557"/>
                </a:lnTo>
                <a:lnTo>
                  <a:pt x="54999" y="14557"/>
                </a:lnTo>
                <a:lnTo>
                  <a:pt x="61823" y="635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2188289" y="5072821"/>
            <a:ext cx="48260" cy="43815"/>
          </a:xfrm>
          <a:custGeom>
            <a:avLst/>
            <a:gdLst/>
            <a:ahLst/>
            <a:cxnLst/>
            <a:rect l="l" t="t" r="r" b="b"/>
            <a:pathLst>
              <a:path w="48260" h="43814">
                <a:moveTo>
                  <a:pt x="32299" y="0"/>
                </a:moveTo>
                <a:lnTo>
                  <a:pt x="17573" y="222"/>
                </a:lnTo>
                <a:lnTo>
                  <a:pt x="9112" y="4402"/>
                </a:lnTo>
                <a:lnTo>
                  <a:pt x="3032" y="10940"/>
                </a:lnTo>
                <a:lnTo>
                  <a:pt x="0" y="19103"/>
                </a:lnTo>
                <a:lnTo>
                  <a:pt x="682" y="28156"/>
                </a:lnTo>
                <a:lnTo>
                  <a:pt x="7957" y="39192"/>
                </a:lnTo>
                <a:lnTo>
                  <a:pt x="20399" y="43777"/>
                </a:lnTo>
                <a:lnTo>
                  <a:pt x="33936" y="41400"/>
                </a:lnTo>
                <a:lnTo>
                  <a:pt x="44497" y="31551"/>
                </a:lnTo>
                <a:lnTo>
                  <a:pt x="48131" y="18297"/>
                </a:lnTo>
                <a:lnTo>
                  <a:pt x="43275" y="6902"/>
                </a:lnTo>
                <a:lnTo>
                  <a:pt x="322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2467937" y="4803376"/>
            <a:ext cx="50165" cy="45085"/>
          </a:xfrm>
          <a:custGeom>
            <a:avLst/>
            <a:gdLst/>
            <a:ahLst/>
            <a:cxnLst/>
            <a:rect l="l" t="t" r="r" b="b"/>
            <a:pathLst>
              <a:path w="50164" h="45085">
                <a:moveTo>
                  <a:pt x="33246" y="0"/>
                </a:moveTo>
                <a:lnTo>
                  <a:pt x="18341" y="131"/>
                </a:lnTo>
                <a:lnTo>
                  <a:pt x="9243" y="4240"/>
                </a:lnTo>
                <a:lnTo>
                  <a:pt x="2990" y="11207"/>
                </a:lnTo>
                <a:lnTo>
                  <a:pt x="0" y="19910"/>
                </a:lnTo>
                <a:lnTo>
                  <a:pt x="688" y="29227"/>
                </a:lnTo>
                <a:lnTo>
                  <a:pt x="8671" y="40469"/>
                </a:lnTo>
                <a:lnTo>
                  <a:pt x="21500" y="44897"/>
                </a:lnTo>
                <a:lnTo>
                  <a:pt x="35353" y="42198"/>
                </a:lnTo>
                <a:lnTo>
                  <a:pt x="46408" y="32059"/>
                </a:lnTo>
                <a:lnTo>
                  <a:pt x="49863" y="18710"/>
                </a:lnTo>
                <a:lnTo>
                  <a:pt x="44614" y="7108"/>
                </a:lnTo>
                <a:lnTo>
                  <a:pt x="332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451991" y="4842789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318" y="0"/>
                </a:moveTo>
                <a:lnTo>
                  <a:pt x="2286" y="571"/>
                </a:lnTo>
                <a:lnTo>
                  <a:pt x="0" y="3174"/>
                </a:lnTo>
                <a:lnTo>
                  <a:pt x="762" y="5816"/>
                </a:lnTo>
                <a:lnTo>
                  <a:pt x="3139" y="7193"/>
                </a:lnTo>
                <a:lnTo>
                  <a:pt x="6064" y="4375"/>
                </a:lnTo>
                <a:lnTo>
                  <a:pt x="7227" y="823"/>
                </a:lnTo>
                <a:lnTo>
                  <a:pt x="4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462024" y="5021294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9016" y="0"/>
                </a:moveTo>
                <a:lnTo>
                  <a:pt x="0" y="4588"/>
                </a:lnTo>
                <a:lnTo>
                  <a:pt x="2666" y="10474"/>
                </a:lnTo>
                <a:lnTo>
                  <a:pt x="6222" y="15196"/>
                </a:lnTo>
                <a:lnTo>
                  <a:pt x="15239" y="10608"/>
                </a:lnTo>
                <a:lnTo>
                  <a:pt x="11556" y="5005"/>
                </a:lnTo>
                <a:lnTo>
                  <a:pt x="90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2220086" y="4397425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30" h="10795">
                <a:moveTo>
                  <a:pt x="5714" y="0"/>
                </a:moveTo>
                <a:lnTo>
                  <a:pt x="3175" y="1727"/>
                </a:lnTo>
                <a:lnTo>
                  <a:pt x="254" y="2578"/>
                </a:lnTo>
                <a:lnTo>
                  <a:pt x="0" y="5499"/>
                </a:lnTo>
                <a:lnTo>
                  <a:pt x="888" y="8153"/>
                </a:lnTo>
                <a:lnTo>
                  <a:pt x="2286" y="9626"/>
                </a:lnTo>
                <a:lnTo>
                  <a:pt x="5714" y="10540"/>
                </a:lnTo>
                <a:lnTo>
                  <a:pt x="7365" y="9093"/>
                </a:lnTo>
                <a:lnTo>
                  <a:pt x="10287" y="8242"/>
                </a:lnTo>
                <a:lnTo>
                  <a:pt x="11430" y="5041"/>
                </a:lnTo>
                <a:lnTo>
                  <a:pt x="9651" y="2679"/>
                </a:lnTo>
                <a:lnTo>
                  <a:pt x="8127" y="1193"/>
                </a:lnTo>
                <a:lnTo>
                  <a:pt x="57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2022094" y="4923180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69" h="12700">
                <a:moveTo>
                  <a:pt x="9398" y="0"/>
                </a:moveTo>
                <a:lnTo>
                  <a:pt x="3810" y="2590"/>
                </a:lnTo>
                <a:lnTo>
                  <a:pt x="1143" y="4318"/>
                </a:lnTo>
                <a:lnTo>
                  <a:pt x="0" y="7531"/>
                </a:lnTo>
                <a:lnTo>
                  <a:pt x="1524" y="9017"/>
                </a:lnTo>
                <a:lnTo>
                  <a:pt x="2286" y="11658"/>
                </a:lnTo>
                <a:lnTo>
                  <a:pt x="5714" y="12573"/>
                </a:lnTo>
                <a:lnTo>
                  <a:pt x="8255" y="10845"/>
                </a:lnTo>
                <a:lnTo>
                  <a:pt x="13843" y="8242"/>
                </a:lnTo>
                <a:lnTo>
                  <a:pt x="9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935607" y="4545647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063" y="0"/>
                </a:moveTo>
                <a:lnTo>
                  <a:pt x="1143" y="850"/>
                </a:lnTo>
                <a:lnTo>
                  <a:pt x="0" y="4063"/>
                </a:lnTo>
                <a:lnTo>
                  <a:pt x="507" y="5829"/>
                </a:lnTo>
                <a:lnTo>
                  <a:pt x="2992" y="7574"/>
                </a:lnTo>
                <a:lnTo>
                  <a:pt x="5905" y="4710"/>
                </a:lnTo>
                <a:lnTo>
                  <a:pt x="7008" y="948"/>
                </a:lnTo>
                <a:lnTo>
                  <a:pt x="40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2480055" y="5105958"/>
            <a:ext cx="24765" cy="20955"/>
          </a:xfrm>
          <a:custGeom>
            <a:avLst/>
            <a:gdLst/>
            <a:ahLst/>
            <a:cxnLst/>
            <a:rect l="l" t="t" r="r" b="b"/>
            <a:pathLst>
              <a:path w="24764" h="20954">
                <a:moveTo>
                  <a:pt x="16684" y="0"/>
                </a:moveTo>
                <a:lnTo>
                  <a:pt x="9398" y="100"/>
                </a:lnTo>
                <a:lnTo>
                  <a:pt x="3556" y="1796"/>
                </a:lnTo>
                <a:lnTo>
                  <a:pt x="0" y="7615"/>
                </a:lnTo>
                <a:lnTo>
                  <a:pt x="1905" y="13783"/>
                </a:lnTo>
                <a:lnTo>
                  <a:pt x="5468" y="18905"/>
                </a:lnTo>
                <a:lnTo>
                  <a:pt x="11271" y="20948"/>
                </a:lnTo>
                <a:lnTo>
                  <a:pt x="17692" y="19759"/>
                </a:lnTo>
                <a:lnTo>
                  <a:pt x="23113" y="15182"/>
                </a:lnTo>
                <a:lnTo>
                  <a:pt x="24542" y="8951"/>
                </a:lnTo>
                <a:lnTo>
                  <a:pt x="22066" y="3420"/>
                </a:lnTo>
                <a:lnTo>
                  <a:pt x="166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639442" y="4779189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8048" y="0"/>
                </a:moveTo>
                <a:lnTo>
                  <a:pt x="791" y="5189"/>
                </a:lnTo>
                <a:lnTo>
                  <a:pt x="0" y="14590"/>
                </a:lnTo>
                <a:lnTo>
                  <a:pt x="5988" y="19823"/>
                </a:lnTo>
                <a:lnTo>
                  <a:pt x="13906" y="19831"/>
                </a:lnTo>
                <a:lnTo>
                  <a:pt x="20395" y="15592"/>
                </a:lnTo>
                <a:lnTo>
                  <a:pt x="22098" y="8088"/>
                </a:lnTo>
                <a:lnTo>
                  <a:pt x="16805" y="480"/>
                </a:lnTo>
                <a:lnTo>
                  <a:pt x="8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738757" y="4405577"/>
            <a:ext cx="24130" cy="21590"/>
          </a:xfrm>
          <a:custGeom>
            <a:avLst/>
            <a:gdLst/>
            <a:ahLst/>
            <a:cxnLst/>
            <a:rect l="l" t="t" r="r" b="b"/>
            <a:pathLst>
              <a:path w="24130" h="21589">
                <a:moveTo>
                  <a:pt x="16079" y="0"/>
                </a:moveTo>
                <a:lnTo>
                  <a:pt x="9270" y="102"/>
                </a:lnTo>
                <a:lnTo>
                  <a:pt x="3429" y="1791"/>
                </a:lnTo>
                <a:lnTo>
                  <a:pt x="0" y="7621"/>
                </a:lnTo>
                <a:lnTo>
                  <a:pt x="1778" y="13780"/>
                </a:lnTo>
                <a:lnTo>
                  <a:pt x="5328" y="18907"/>
                </a:lnTo>
                <a:lnTo>
                  <a:pt x="11033" y="20983"/>
                </a:lnTo>
                <a:lnTo>
                  <a:pt x="17190" y="19879"/>
                </a:lnTo>
                <a:lnTo>
                  <a:pt x="22098" y="15469"/>
                </a:lnTo>
                <a:lnTo>
                  <a:pt x="23790" y="8743"/>
                </a:lnTo>
                <a:lnTo>
                  <a:pt x="21351" y="3233"/>
                </a:lnTo>
                <a:lnTo>
                  <a:pt x="160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388744" y="4683606"/>
            <a:ext cx="23495" cy="20320"/>
          </a:xfrm>
          <a:custGeom>
            <a:avLst/>
            <a:gdLst/>
            <a:ahLst/>
            <a:cxnLst/>
            <a:rect l="l" t="t" r="r" b="b"/>
            <a:pathLst>
              <a:path w="23494" h="20320">
                <a:moveTo>
                  <a:pt x="16003" y="0"/>
                </a:moveTo>
                <a:lnTo>
                  <a:pt x="9271" y="77"/>
                </a:lnTo>
                <a:lnTo>
                  <a:pt x="3556" y="1766"/>
                </a:lnTo>
                <a:lnTo>
                  <a:pt x="0" y="7595"/>
                </a:lnTo>
                <a:lnTo>
                  <a:pt x="1524" y="12878"/>
                </a:lnTo>
                <a:lnTo>
                  <a:pt x="5145" y="18005"/>
                </a:lnTo>
                <a:lnTo>
                  <a:pt x="10874" y="20079"/>
                </a:lnTo>
                <a:lnTo>
                  <a:pt x="17008" y="18972"/>
                </a:lnTo>
                <a:lnTo>
                  <a:pt x="21843" y="14555"/>
                </a:lnTo>
                <a:lnTo>
                  <a:pt x="23326" y="8460"/>
                </a:lnTo>
                <a:lnTo>
                  <a:pt x="21034" y="3201"/>
                </a:lnTo>
                <a:lnTo>
                  <a:pt x="160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2137664" y="4747836"/>
            <a:ext cx="24130" cy="20320"/>
          </a:xfrm>
          <a:custGeom>
            <a:avLst/>
            <a:gdLst/>
            <a:ahLst/>
            <a:cxnLst/>
            <a:rect l="l" t="t" r="r" b="b"/>
            <a:pathLst>
              <a:path w="24130" h="20320">
                <a:moveTo>
                  <a:pt x="16577" y="0"/>
                </a:moveTo>
                <a:lnTo>
                  <a:pt x="9271" y="236"/>
                </a:lnTo>
                <a:lnTo>
                  <a:pt x="3556" y="1925"/>
                </a:lnTo>
                <a:lnTo>
                  <a:pt x="0" y="7742"/>
                </a:lnTo>
                <a:lnTo>
                  <a:pt x="1650" y="13037"/>
                </a:lnTo>
                <a:lnTo>
                  <a:pt x="5201" y="18162"/>
                </a:lnTo>
                <a:lnTo>
                  <a:pt x="10906" y="20234"/>
                </a:lnTo>
                <a:lnTo>
                  <a:pt x="17063" y="19126"/>
                </a:lnTo>
                <a:lnTo>
                  <a:pt x="21971" y="14714"/>
                </a:lnTo>
                <a:lnTo>
                  <a:pt x="23951" y="8457"/>
                </a:lnTo>
                <a:lnTo>
                  <a:pt x="21812" y="3146"/>
                </a:lnTo>
                <a:lnTo>
                  <a:pt x="165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6" name="object 23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076576" y="4451261"/>
            <a:ext cx="93345" cy="85547"/>
          </a:xfrm>
          <a:prstGeom prst="rect">
            <a:avLst/>
          </a:prstGeom>
        </p:spPr>
      </p:pic>
      <p:pic>
        <p:nvPicPr>
          <p:cNvPr id="237" name="object 23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02307" y="5074884"/>
            <a:ext cx="93344" cy="68614"/>
          </a:xfrm>
          <a:prstGeom prst="rect">
            <a:avLst/>
          </a:prstGeom>
        </p:spPr>
      </p:pic>
      <p:sp>
        <p:nvSpPr>
          <p:cNvPr id="238" name="object 238"/>
          <p:cNvSpPr/>
          <p:nvPr/>
        </p:nvSpPr>
        <p:spPr>
          <a:xfrm>
            <a:off x="2486929" y="5029883"/>
            <a:ext cx="47625" cy="45085"/>
          </a:xfrm>
          <a:custGeom>
            <a:avLst/>
            <a:gdLst/>
            <a:ahLst/>
            <a:cxnLst/>
            <a:rect l="l" t="t" r="r" b="b"/>
            <a:pathLst>
              <a:path w="47625" h="45085">
                <a:moveTo>
                  <a:pt x="27562" y="0"/>
                </a:moveTo>
                <a:lnTo>
                  <a:pt x="17764" y="1034"/>
                </a:lnTo>
                <a:lnTo>
                  <a:pt x="5530" y="8340"/>
                </a:lnTo>
                <a:lnTo>
                  <a:pt x="0" y="20137"/>
                </a:lnTo>
                <a:lnTo>
                  <a:pt x="1922" y="32618"/>
                </a:lnTo>
                <a:lnTo>
                  <a:pt x="12049" y="41974"/>
                </a:lnTo>
                <a:lnTo>
                  <a:pt x="26152" y="44710"/>
                </a:lnTo>
                <a:lnTo>
                  <a:pt x="38671" y="39658"/>
                </a:lnTo>
                <a:lnTo>
                  <a:pt x="46642" y="29123"/>
                </a:lnTo>
                <a:lnTo>
                  <a:pt x="47101" y="15404"/>
                </a:lnTo>
                <a:lnTo>
                  <a:pt x="43017" y="7769"/>
                </a:lnTo>
                <a:lnTo>
                  <a:pt x="36242" y="2439"/>
                </a:lnTo>
                <a:lnTo>
                  <a:pt x="275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2810069" y="4333430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4504" y="0"/>
                </a:moveTo>
                <a:lnTo>
                  <a:pt x="1583" y="850"/>
                </a:lnTo>
                <a:lnTo>
                  <a:pt x="0" y="3146"/>
                </a:lnTo>
                <a:lnTo>
                  <a:pt x="2917" y="5735"/>
                </a:lnTo>
                <a:lnTo>
                  <a:pt x="6691" y="6631"/>
                </a:lnTo>
                <a:lnTo>
                  <a:pt x="7679" y="3848"/>
                </a:lnTo>
                <a:lnTo>
                  <a:pt x="7171" y="2082"/>
                </a:lnTo>
                <a:lnTo>
                  <a:pt x="45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2608452" y="4351273"/>
            <a:ext cx="16510" cy="14604"/>
          </a:xfrm>
          <a:custGeom>
            <a:avLst/>
            <a:gdLst/>
            <a:ahLst/>
            <a:cxnLst/>
            <a:rect l="l" t="t" r="r" b="b"/>
            <a:pathLst>
              <a:path w="16510" h="14604">
                <a:moveTo>
                  <a:pt x="11684" y="0"/>
                </a:moveTo>
                <a:lnTo>
                  <a:pt x="5207" y="2857"/>
                </a:lnTo>
                <a:lnTo>
                  <a:pt x="0" y="6324"/>
                </a:lnTo>
                <a:lnTo>
                  <a:pt x="4572" y="14566"/>
                </a:lnTo>
                <a:lnTo>
                  <a:pt x="10795" y="10833"/>
                </a:lnTo>
                <a:lnTo>
                  <a:pt x="16256" y="8254"/>
                </a:lnTo>
                <a:lnTo>
                  <a:pt x="116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3249802" y="5026798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29" h="10795">
                <a:moveTo>
                  <a:pt x="5714" y="0"/>
                </a:moveTo>
                <a:lnTo>
                  <a:pt x="2794" y="847"/>
                </a:lnTo>
                <a:lnTo>
                  <a:pt x="1143" y="2293"/>
                </a:lnTo>
                <a:lnTo>
                  <a:pt x="0" y="5502"/>
                </a:lnTo>
                <a:lnTo>
                  <a:pt x="1524" y="6983"/>
                </a:lnTo>
                <a:lnTo>
                  <a:pt x="2286" y="9627"/>
                </a:lnTo>
                <a:lnTo>
                  <a:pt x="5714" y="10542"/>
                </a:lnTo>
                <a:lnTo>
                  <a:pt x="8382" y="8813"/>
                </a:lnTo>
                <a:lnTo>
                  <a:pt x="10033" y="7367"/>
                </a:lnTo>
                <a:lnTo>
                  <a:pt x="11430" y="5039"/>
                </a:lnTo>
                <a:lnTo>
                  <a:pt x="9651" y="2677"/>
                </a:lnTo>
                <a:lnTo>
                  <a:pt x="8889" y="33"/>
                </a:lnTo>
                <a:lnTo>
                  <a:pt x="57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2690495" y="486770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5" h="13335">
                <a:moveTo>
                  <a:pt x="5715" y="0"/>
                </a:moveTo>
                <a:lnTo>
                  <a:pt x="3937" y="1447"/>
                </a:lnTo>
                <a:lnTo>
                  <a:pt x="1143" y="2286"/>
                </a:lnTo>
                <a:lnTo>
                  <a:pt x="0" y="5499"/>
                </a:lnTo>
                <a:lnTo>
                  <a:pt x="1650" y="7861"/>
                </a:lnTo>
                <a:lnTo>
                  <a:pt x="4191" y="12915"/>
                </a:lnTo>
                <a:lnTo>
                  <a:pt x="13335" y="8331"/>
                </a:lnTo>
                <a:lnTo>
                  <a:pt x="10794" y="3276"/>
                </a:lnTo>
                <a:lnTo>
                  <a:pt x="9017" y="914"/>
                </a:lnTo>
                <a:lnTo>
                  <a:pt x="5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3106929" y="4769129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3935" y="0"/>
                </a:moveTo>
                <a:lnTo>
                  <a:pt x="2030" y="558"/>
                </a:lnTo>
                <a:lnTo>
                  <a:pt x="0" y="2971"/>
                </a:lnTo>
                <a:lnTo>
                  <a:pt x="2934" y="5548"/>
                </a:lnTo>
                <a:lnTo>
                  <a:pt x="6941" y="6379"/>
                </a:lnTo>
                <a:lnTo>
                  <a:pt x="8126" y="3556"/>
                </a:lnTo>
                <a:lnTo>
                  <a:pt x="7364" y="914"/>
                </a:lnTo>
                <a:lnTo>
                  <a:pt x="39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2855595" y="4505261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6349" y="0"/>
                </a:moveTo>
                <a:lnTo>
                  <a:pt x="388" y="5853"/>
                </a:lnTo>
                <a:lnTo>
                  <a:pt x="0" y="13220"/>
                </a:lnTo>
                <a:lnTo>
                  <a:pt x="4278" y="19045"/>
                </a:lnTo>
                <a:lnTo>
                  <a:pt x="12318" y="20269"/>
                </a:lnTo>
                <a:lnTo>
                  <a:pt x="20708" y="15021"/>
                </a:lnTo>
                <a:lnTo>
                  <a:pt x="21621" y="6862"/>
                </a:lnTo>
                <a:lnTo>
                  <a:pt x="16390" y="339"/>
                </a:lnTo>
                <a:lnTo>
                  <a:pt x="63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3252390" y="4579556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60" h="22860">
                <a:moveTo>
                  <a:pt x="14938" y="0"/>
                </a:moveTo>
                <a:lnTo>
                  <a:pt x="8207" y="1981"/>
                </a:lnTo>
                <a:lnTo>
                  <a:pt x="2502" y="5549"/>
                </a:lnTo>
                <a:lnTo>
                  <a:pt x="0" y="10966"/>
                </a:lnTo>
                <a:lnTo>
                  <a:pt x="902" y="16640"/>
                </a:lnTo>
                <a:lnTo>
                  <a:pt x="5413" y="20980"/>
                </a:lnTo>
                <a:lnTo>
                  <a:pt x="12592" y="22255"/>
                </a:lnTo>
                <a:lnTo>
                  <a:pt x="18653" y="19731"/>
                </a:lnTo>
                <a:lnTo>
                  <a:pt x="22379" y="14656"/>
                </a:lnTo>
                <a:lnTo>
                  <a:pt x="22558" y="8280"/>
                </a:lnTo>
                <a:lnTo>
                  <a:pt x="21034" y="2997"/>
                </a:lnTo>
                <a:lnTo>
                  <a:pt x="149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2970387" y="4267276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3985" y="0"/>
                </a:moveTo>
                <a:lnTo>
                  <a:pt x="8143" y="1701"/>
                </a:lnTo>
                <a:lnTo>
                  <a:pt x="2494" y="5270"/>
                </a:lnTo>
                <a:lnTo>
                  <a:pt x="0" y="10687"/>
                </a:lnTo>
                <a:lnTo>
                  <a:pt x="910" y="16360"/>
                </a:lnTo>
                <a:lnTo>
                  <a:pt x="5476" y="20701"/>
                </a:lnTo>
                <a:lnTo>
                  <a:pt x="11961" y="21767"/>
                </a:lnTo>
                <a:lnTo>
                  <a:pt x="17732" y="19367"/>
                </a:lnTo>
                <a:lnTo>
                  <a:pt x="21407" y="14528"/>
                </a:lnTo>
                <a:lnTo>
                  <a:pt x="21605" y="8280"/>
                </a:lnTo>
                <a:lnTo>
                  <a:pt x="20081" y="2997"/>
                </a:lnTo>
                <a:lnTo>
                  <a:pt x="139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2865421" y="4966880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13922" y="0"/>
                </a:moveTo>
                <a:lnTo>
                  <a:pt x="8207" y="1689"/>
                </a:lnTo>
                <a:lnTo>
                  <a:pt x="2502" y="5265"/>
                </a:lnTo>
                <a:lnTo>
                  <a:pt x="0" y="10685"/>
                </a:lnTo>
                <a:lnTo>
                  <a:pt x="902" y="16360"/>
                </a:lnTo>
                <a:lnTo>
                  <a:pt x="5413" y="20700"/>
                </a:lnTo>
                <a:lnTo>
                  <a:pt x="12096" y="22260"/>
                </a:lnTo>
                <a:lnTo>
                  <a:pt x="17922" y="20024"/>
                </a:lnTo>
                <a:lnTo>
                  <a:pt x="21558" y="15021"/>
                </a:lnTo>
                <a:lnTo>
                  <a:pt x="21669" y="8280"/>
                </a:lnTo>
                <a:lnTo>
                  <a:pt x="20145" y="2984"/>
                </a:lnTo>
                <a:lnTo>
                  <a:pt x="139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2423906" y="4895570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13858" y="0"/>
                </a:moveTo>
                <a:lnTo>
                  <a:pt x="8016" y="1689"/>
                </a:lnTo>
                <a:lnTo>
                  <a:pt x="2407" y="5402"/>
                </a:lnTo>
                <a:lnTo>
                  <a:pt x="0" y="11129"/>
                </a:lnTo>
                <a:lnTo>
                  <a:pt x="998" y="17121"/>
                </a:lnTo>
                <a:lnTo>
                  <a:pt x="5603" y="21628"/>
                </a:lnTo>
                <a:lnTo>
                  <a:pt x="12213" y="22654"/>
                </a:lnTo>
                <a:lnTo>
                  <a:pt x="18192" y="20183"/>
                </a:lnTo>
                <a:lnTo>
                  <a:pt x="21909" y="15316"/>
                </a:lnTo>
                <a:lnTo>
                  <a:pt x="21732" y="9156"/>
                </a:lnTo>
                <a:lnTo>
                  <a:pt x="21224" y="3581"/>
                </a:lnTo>
                <a:lnTo>
                  <a:pt x="138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9" name="object 24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115310" y="4898288"/>
            <a:ext cx="93344" cy="85483"/>
          </a:xfrm>
          <a:prstGeom prst="rect">
            <a:avLst/>
          </a:prstGeom>
        </p:spPr>
      </p:pic>
      <p:pic>
        <p:nvPicPr>
          <p:cNvPr id="250" name="object 25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462022" y="4579759"/>
            <a:ext cx="92328" cy="85483"/>
          </a:xfrm>
          <a:prstGeom prst="rect">
            <a:avLst/>
          </a:prstGeom>
        </p:spPr>
      </p:pic>
      <p:sp>
        <p:nvSpPr>
          <p:cNvPr id="251" name="object 251"/>
          <p:cNvSpPr/>
          <p:nvPr/>
        </p:nvSpPr>
        <p:spPr>
          <a:xfrm>
            <a:off x="2637408" y="5089304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60" h="22860">
                <a:moveTo>
                  <a:pt x="10197" y="0"/>
                </a:moveTo>
                <a:lnTo>
                  <a:pt x="4111" y="2484"/>
                </a:lnTo>
                <a:lnTo>
                  <a:pt x="287" y="7353"/>
                </a:lnTo>
                <a:lnTo>
                  <a:pt x="0" y="13605"/>
                </a:lnTo>
                <a:lnTo>
                  <a:pt x="1905" y="19775"/>
                </a:lnTo>
                <a:lnTo>
                  <a:pt x="8001" y="22768"/>
                </a:lnTo>
                <a:lnTo>
                  <a:pt x="13716" y="21071"/>
                </a:lnTo>
                <a:lnTo>
                  <a:pt x="19968" y="17198"/>
                </a:lnTo>
                <a:lnTo>
                  <a:pt x="22685" y="11393"/>
                </a:lnTo>
                <a:lnTo>
                  <a:pt x="21806" y="5385"/>
                </a:lnTo>
                <a:lnTo>
                  <a:pt x="17272" y="903"/>
                </a:lnTo>
                <a:lnTo>
                  <a:pt x="101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14210" y="1759457"/>
            <a:ext cx="8255" cy="13970"/>
          </a:xfrm>
          <a:custGeom>
            <a:avLst/>
            <a:gdLst/>
            <a:ahLst/>
            <a:cxnLst/>
            <a:rect l="l" t="t" r="r" b="b"/>
            <a:pathLst>
              <a:path w="8254" h="13969">
                <a:moveTo>
                  <a:pt x="0" y="0"/>
                </a:moveTo>
                <a:lnTo>
                  <a:pt x="4445" y="13715"/>
                </a:lnTo>
                <a:lnTo>
                  <a:pt x="7848" y="6222"/>
                </a:lnTo>
                <a:lnTo>
                  <a:pt x="7378" y="3428"/>
                </a:lnTo>
                <a:lnTo>
                  <a:pt x="5168" y="2412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381838" y="1665477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4">
                <a:moveTo>
                  <a:pt x="1917" y="0"/>
                </a:moveTo>
                <a:lnTo>
                  <a:pt x="0" y="8000"/>
                </a:lnTo>
                <a:lnTo>
                  <a:pt x="5854" y="9017"/>
                </a:lnTo>
                <a:lnTo>
                  <a:pt x="10629" y="10287"/>
                </a:lnTo>
                <a:lnTo>
                  <a:pt x="12547" y="2159"/>
                </a:lnTo>
                <a:lnTo>
                  <a:pt x="7035" y="508"/>
                </a:lnTo>
                <a:lnTo>
                  <a:pt x="19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389940" y="2474086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5270" y="0"/>
                </a:moveTo>
                <a:lnTo>
                  <a:pt x="3454" y="126"/>
                </a:lnTo>
                <a:lnTo>
                  <a:pt x="952" y="1650"/>
                </a:lnTo>
                <a:lnTo>
                  <a:pt x="1015" y="3429"/>
                </a:lnTo>
                <a:lnTo>
                  <a:pt x="0" y="5587"/>
                </a:lnTo>
                <a:lnTo>
                  <a:pt x="1536" y="8127"/>
                </a:lnTo>
                <a:lnTo>
                  <a:pt x="4089" y="8381"/>
                </a:lnTo>
                <a:lnTo>
                  <a:pt x="5905" y="8381"/>
                </a:lnTo>
                <a:lnTo>
                  <a:pt x="8064" y="7619"/>
                </a:lnTo>
                <a:lnTo>
                  <a:pt x="8343" y="4952"/>
                </a:lnTo>
                <a:lnTo>
                  <a:pt x="9359" y="2793"/>
                </a:lnTo>
                <a:lnTo>
                  <a:pt x="7492" y="1015"/>
                </a:lnTo>
                <a:lnTo>
                  <a:pt x="527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41566" y="2057907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60" h="10794">
                <a:moveTo>
                  <a:pt x="4102" y="0"/>
                </a:moveTo>
                <a:lnTo>
                  <a:pt x="1600" y="1524"/>
                </a:lnTo>
                <a:lnTo>
                  <a:pt x="1320" y="4064"/>
                </a:lnTo>
                <a:lnTo>
                  <a:pt x="0" y="8890"/>
                </a:lnTo>
                <a:lnTo>
                  <a:pt x="8064" y="10794"/>
                </a:lnTo>
                <a:lnTo>
                  <a:pt x="9385" y="5968"/>
                </a:lnTo>
                <a:lnTo>
                  <a:pt x="9664" y="3429"/>
                </a:lnTo>
                <a:lnTo>
                  <a:pt x="8128" y="1016"/>
                </a:lnTo>
                <a:lnTo>
                  <a:pt x="6311" y="1016"/>
                </a:lnTo>
                <a:lnTo>
                  <a:pt x="410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451109" y="2220341"/>
            <a:ext cx="5715" cy="6985"/>
          </a:xfrm>
          <a:custGeom>
            <a:avLst/>
            <a:gdLst/>
            <a:ahLst/>
            <a:cxnLst/>
            <a:rect l="l" t="t" r="r" b="b"/>
            <a:pathLst>
              <a:path w="5715" h="6985">
                <a:moveTo>
                  <a:pt x="2560" y="0"/>
                </a:moveTo>
                <a:lnTo>
                  <a:pt x="0" y="547"/>
                </a:lnTo>
                <a:lnTo>
                  <a:pt x="329" y="3905"/>
                </a:lnTo>
                <a:lnTo>
                  <a:pt x="2276" y="6643"/>
                </a:lnTo>
                <a:lnTo>
                  <a:pt x="4566" y="5333"/>
                </a:lnTo>
                <a:lnTo>
                  <a:pt x="5582" y="3175"/>
                </a:lnTo>
                <a:lnTo>
                  <a:pt x="4045" y="634"/>
                </a:lnTo>
                <a:lnTo>
                  <a:pt x="25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441536" y="1905126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5" h="18414">
                <a:moveTo>
                  <a:pt x="11942" y="0"/>
                </a:moveTo>
                <a:lnTo>
                  <a:pt x="5080" y="712"/>
                </a:lnTo>
                <a:lnTo>
                  <a:pt x="707" y="5508"/>
                </a:lnTo>
                <a:lnTo>
                  <a:pt x="0" y="11805"/>
                </a:lnTo>
                <a:lnTo>
                  <a:pt x="4132" y="17018"/>
                </a:lnTo>
                <a:lnTo>
                  <a:pt x="12181" y="18127"/>
                </a:lnTo>
                <a:lnTo>
                  <a:pt x="17333" y="13128"/>
                </a:lnTo>
                <a:lnTo>
                  <a:pt x="17837" y="5820"/>
                </a:lnTo>
                <a:lnTo>
                  <a:pt x="119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638283" y="2176027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20" h="20955">
                <a:moveTo>
                  <a:pt x="7211" y="0"/>
                </a:moveTo>
                <a:lnTo>
                  <a:pt x="2650" y="2260"/>
                </a:lnTo>
                <a:lnTo>
                  <a:pt x="0" y="6592"/>
                </a:lnTo>
                <a:lnTo>
                  <a:pt x="285" y="12055"/>
                </a:lnTo>
                <a:lnTo>
                  <a:pt x="3485" y="20691"/>
                </a:lnTo>
                <a:lnTo>
                  <a:pt x="14382" y="20310"/>
                </a:lnTo>
                <a:lnTo>
                  <a:pt x="19817" y="8499"/>
                </a:lnTo>
                <a:lnTo>
                  <a:pt x="17824" y="3038"/>
                </a:lnTo>
                <a:lnTo>
                  <a:pt x="12655" y="752"/>
                </a:lnTo>
                <a:lnTo>
                  <a:pt x="7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644074" y="1809015"/>
            <a:ext cx="19685" cy="20320"/>
          </a:xfrm>
          <a:custGeom>
            <a:avLst/>
            <a:gdLst/>
            <a:ahLst/>
            <a:cxnLst/>
            <a:rect l="l" t="t" r="r" b="b"/>
            <a:pathLst>
              <a:path w="19684" h="20319">
                <a:moveTo>
                  <a:pt x="7211" y="0"/>
                </a:moveTo>
                <a:lnTo>
                  <a:pt x="2650" y="2289"/>
                </a:lnTo>
                <a:lnTo>
                  <a:pt x="0" y="6627"/>
                </a:lnTo>
                <a:lnTo>
                  <a:pt x="285" y="12037"/>
                </a:lnTo>
                <a:lnTo>
                  <a:pt x="3079" y="19530"/>
                </a:lnTo>
                <a:lnTo>
                  <a:pt x="13645" y="19911"/>
                </a:lnTo>
                <a:lnTo>
                  <a:pt x="19081" y="8100"/>
                </a:lnTo>
                <a:lnTo>
                  <a:pt x="17087" y="2766"/>
                </a:lnTo>
                <a:lnTo>
                  <a:pt x="12655" y="734"/>
                </a:lnTo>
                <a:lnTo>
                  <a:pt x="7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87293" y="2224305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5" h="20955">
                <a:moveTo>
                  <a:pt x="7211" y="0"/>
                </a:moveTo>
                <a:lnTo>
                  <a:pt x="2650" y="2289"/>
                </a:lnTo>
                <a:lnTo>
                  <a:pt x="0" y="6627"/>
                </a:lnTo>
                <a:lnTo>
                  <a:pt x="285" y="12037"/>
                </a:lnTo>
                <a:lnTo>
                  <a:pt x="2749" y="20292"/>
                </a:lnTo>
                <a:lnTo>
                  <a:pt x="13315" y="20673"/>
                </a:lnTo>
                <a:lnTo>
                  <a:pt x="19081" y="8100"/>
                </a:lnTo>
                <a:lnTo>
                  <a:pt x="17087" y="2766"/>
                </a:lnTo>
                <a:lnTo>
                  <a:pt x="12655" y="734"/>
                </a:lnTo>
                <a:lnTo>
                  <a:pt x="7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353225" y="2329307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52108" y="0"/>
                </a:moveTo>
                <a:lnTo>
                  <a:pt x="42903" y="12813"/>
                </a:lnTo>
                <a:lnTo>
                  <a:pt x="30097" y="20875"/>
                </a:lnTo>
                <a:lnTo>
                  <a:pt x="15269" y="23485"/>
                </a:lnTo>
                <a:lnTo>
                  <a:pt x="0" y="19938"/>
                </a:lnTo>
                <a:lnTo>
                  <a:pt x="12652" y="29176"/>
                </a:lnTo>
                <a:lnTo>
                  <a:pt x="20373" y="42021"/>
                </a:lnTo>
                <a:lnTo>
                  <a:pt x="22699" y="56747"/>
                </a:lnTo>
                <a:lnTo>
                  <a:pt x="19164" y="71628"/>
                </a:lnTo>
                <a:lnTo>
                  <a:pt x="28293" y="59314"/>
                </a:lnTo>
                <a:lnTo>
                  <a:pt x="41268" y="51609"/>
                </a:lnTo>
                <a:lnTo>
                  <a:pt x="56329" y="49214"/>
                </a:lnTo>
                <a:lnTo>
                  <a:pt x="71716" y="52831"/>
                </a:lnTo>
                <a:lnTo>
                  <a:pt x="58946" y="43523"/>
                </a:lnTo>
                <a:lnTo>
                  <a:pt x="50992" y="30464"/>
                </a:lnTo>
                <a:lnTo>
                  <a:pt x="48497" y="15380"/>
                </a:lnTo>
                <a:lnTo>
                  <a:pt x="521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2" name="object 26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39077" y="1753616"/>
            <a:ext cx="70942" cy="71628"/>
          </a:xfrm>
          <a:prstGeom prst="rect">
            <a:avLst/>
          </a:prstGeom>
        </p:spPr>
      </p:pic>
      <p:sp>
        <p:nvSpPr>
          <p:cNvPr id="263" name="object 263"/>
          <p:cNvSpPr/>
          <p:nvPr/>
        </p:nvSpPr>
        <p:spPr>
          <a:xfrm>
            <a:off x="106183" y="2865120"/>
            <a:ext cx="13970" cy="8255"/>
          </a:xfrm>
          <a:custGeom>
            <a:avLst/>
            <a:gdLst/>
            <a:ahLst/>
            <a:cxnLst/>
            <a:rect l="l" t="t" r="r" b="b"/>
            <a:pathLst>
              <a:path w="13969" h="8255">
                <a:moveTo>
                  <a:pt x="13681" y="0"/>
                </a:moveTo>
                <a:lnTo>
                  <a:pt x="0" y="4444"/>
                </a:lnTo>
                <a:lnTo>
                  <a:pt x="5911" y="7238"/>
                </a:lnTo>
                <a:lnTo>
                  <a:pt x="7388" y="7874"/>
                </a:lnTo>
                <a:lnTo>
                  <a:pt x="10284" y="7493"/>
                </a:lnTo>
                <a:lnTo>
                  <a:pt x="11304" y="5206"/>
                </a:lnTo>
                <a:lnTo>
                  <a:pt x="136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203568" y="273278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2197" y="0"/>
                </a:moveTo>
                <a:lnTo>
                  <a:pt x="1308" y="5841"/>
                </a:lnTo>
                <a:lnTo>
                  <a:pt x="0" y="10668"/>
                </a:lnTo>
                <a:lnTo>
                  <a:pt x="8077" y="12572"/>
                </a:lnTo>
                <a:lnTo>
                  <a:pt x="9715" y="7112"/>
                </a:lnTo>
                <a:lnTo>
                  <a:pt x="10274" y="1905"/>
                </a:lnTo>
                <a:lnTo>
                  <a:pt x="21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50316" y="2995007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19" h="19685">
                <a:moveTo>
                  <a:pt x="13363" y="0"/>
                </a:moveTo>
                <a:lnTo>
                  <a:pt x="7931" y="287"/>
                </a:lnTo>
                <a:lnTo>
                  <a:pt x="381" y="3081"/>
                </a:lnTo>
                <a:lnTo>
                  <a:pt x="0" y="13622"/>
                </a:lnTo>
                <a:lnTo>
                  <a:pt x="11823" y="19083"/>
                </a:lnTo>
                <a:lnTo>
                  <a:pt x="17216" y="17178"/>
                </a:lnTo>
                <a:lnTo>
                  <a:pt x="19254" y="12733"/>
                </a:lnTo>
                <a:lnTo>
                  <a:pt x="19979" y="7235"/>
                </a:lnTo>
                <a:lnTo>
                  <a:pt x="17697" y="2653"/>
                </a:lnTo>
                <a:lnTo>
                  <a:pt x="133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6" name="object 26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4072" y="2490089"/>
            <a:ext cx="71680" cy="70866"/>
          </a:xfrm>
          <a:prstGeom prst="rect">
            <a:avLst/>
          </a:prstGeom>
        </p:spPr>
      </p:pic>
      <p:sp>
        <p:nvSpPr>
          <p:cNvPr id="267" name="object 267"/>
          <p:cNvSpPr txBox="1">
            <a:spLocks noGrp="1"/>
          </p:cNvSpPr>
          <p:nvPr>
            <p:ph type="title"/>
          </p:nvPr>
        </p:nvSpPr>
        <p:spPr>
          <a:xfrm>
            <a:off x="2964307" y="521665"/>
            <a:ext cx="321437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15"/>
              <a:t>Laun</a:t>
            </a:r>
            <a:r>
              <a:rPr dirty="0" spc="-405"/>
              <a:t>c</a:t>
            </a:r>
            <a:r>
              <a:rPr dirty="0" spc="-395"/>
              <a:t>h</a:t>
            </a:r>
            <a:r>
              <a:rPr dirty="0" spc="-285"/>
              <a:t> </a:t>
            </a:r>
            <a:r>
              <a:rPr dirty="0" spc="-484"/>
              <a:t>Outcome</a:t>
            </a:r>
            <a:r>
              <a:rPr dirty="0" spc="-305"/>
              <a:t> </a:t>
            </a:r>
            <a:r>
              <a:rPr dirty="0" spc="-340"/>
              <a:t>M</a:t>
            </a:r>
            <a:r>
              <a:rPr dirty="0" spc="-265"/>
              <a:t>a</a:t>
            </a:r>
            <a:r>
              <a:rPr dirty="0" spc="-405"/>
              <a:t>rke</a:t>
            </a:r>
            <a:r>
              <a:rPr dirty="0" spc="-340"/>
              <a:t>r</a:t>
            </a:r>
            <a:r>
              <a:rPr dirty="0" spc="-130"/>
              <a:t>s</a:t>
            </a:r>
          </a:p>
        </p:txBody>
      </p:sp>
      <p:sp>
        <p:nvSpPr>
          <p:cNvPr id="268" name="object 268"/>
          <p:cNvSpPr txBox="1"/>
          <p:nvPr/>
        </p:nvSpPr>
        <p:spPr>
          <a:xfrm>
            <a:off x="725830" y="3928668"/>
            <a:ext cx="681799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Clusteís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on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Folium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map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can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be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clicked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on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to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display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each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successful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landing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(gíeen</a:t>
            </a:r>
            <a:r>
              <a:rPr dirty="0" sz="1200" spc="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icon)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and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failed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landing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(íed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icon).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In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this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example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CCAFS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40">
                <a:solidFill>
                  <a:srgbClr val="D3DCFF"/>
                </a:solidFill>
                <a:latin typeface="Roboto"/>
                <a:cs typeface="Roboto"/>
              </a:rPr>
              <a:t>SLC-40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shows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3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successful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landings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and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4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failed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landings.</a:t>
            </a:r>
            <a:endParaRPr sz="1200">
              <a:latin typeface="Roboto"/>
              <a:cs typeface="Roboto"/>
            </a:endParaRPr>
          </a:p>
        </p:txBody>
      </p:sp>
      <p:pic>
        <p:nvPicPr>
          <p:cNvPr id="269" name="object 26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371344" y="1293875"/>
            <a:ext cx="4399026" cy="25900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3459" y="1217675"/>
            <a:ext cx="85344" cy="853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77595" y="1257300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897" y="0"/>
                </a:moveTo>
                <a:lnTo>
                  <a:pt x="36563" y="37211"/>
                </a:lnTo>
                <a:lnTo>
                  <a:pt x="0" y="42672"/>
                </a:lnTo>
                <a:lnTo>
                  <a:pt x="36563" y="48133"/>
                </a:lnTo>
                <a:lnTo>
                  <a:pt x="41897" y="85344"/>
                </a:lnTo>
                <a:lnTo>
                  <a:pt x="47256" y="48133"/>
                </a:lnTo>
                <a:lnTo>
                  <a:pt x="83820" y="42672"/>
                </a:lnTo>
                <a:lnTo>
                  <a:pt x="47256" y="37211"/>
                </a:lnTo>
                <a:lnTo>
                  <a:pt x="4189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7148" y="85496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19" y="0"/>
                </a:moveTo>
                <a:lnTo>
                  <a:pt x="37388" y="37464"/>
                </a:lnTo>
                <a:lnTo>
                  <a:pt x="0" y="42672"/>
                </a:lnTo>
                <a:lnTo>
                  <a:pt x="37388" y="48133"/>
                </a:lnTo>
                <a:lnTo>
                  <a:pt x="42519" y="85344"/>
                </a:lnTo>
                <a:lnTo>
                  <a:pt x="47929" y="48133"/>
                </a:lnTo>
                <a:lnTo>
                  <a:pt x="85318" y="42672"/>
                </a:lnTo>
                <a:lnTo>
                  <a:pt x="47929" y="37464"/>
                </a:lnTo>
                <a:lnTo>
                  <a:pt x="425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396354" y="1705482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5">
                <a:moveTo>
                  <a:pt x="0" y="0"/>
                </a:moveTo>
                <a:lnTo>
                  <a:pt x="1778" y="634"/>
                </a:lnTo>
                <a:lnTo>
                  <a:pt x="0" y="0"/>
                </a:lnTo>
                <a:close/>
              </a:path>
            </a:pathLst>
          </a:custGeom>
          <a:solidFill>
            <a:srgbClr val="2207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84056" y="175768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70" h="39370">
                <a:moveTo>
                  <a:pt x="20193" y="0"/>
                </a:moveTo>
                <a:lnTo>
                  <a:pt x="12644" y="1186"/>
                </a:lnTo>
                <a:lnTo>
                  <a:pt x="6286" y="5016"/>
                </a:lnTo>
                <a:lnTo>
                  <a:pt x="1833" y="11037"/>
                </a:lnTo>
                <a:lnTo>
                  <a:pt x="0" y="18796"/>
                </a:lnTo>
                <a:lnTo>
                  <a:pt x="2690" y="30087"/>
                </a:lnTo>
                <a:lnTo>
                  <a:pt x="11049" y="37401"/>
                </a:lnTo>
                <a:lnTo>
                  <a:pt x="22074" y="39191"/>
                </a:lnTo>
                <a:lnTo>
                  <a:pt x="32766" y="33909"/>
                </a:lnTo>
                <a:lnTo>
                  <a:pt x="38998" y="23717"/>
                </a:lnTo>
                <a:lnTo>
                  <a:pt x="38242" y="12763"/>
                </a:lnTo>
                <a:lnTo>
                  <a:pt x="31605" y="3905"/>
                </a:lnTo>
                <a:lnTo>
                  <a:pt x="201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868664" y="27305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1081" y="0"/>
                </a:moveTo>
                <a:lnTo>
                  <a:pt x="13090" y="984"/>
                </a:lnTo>
                <a:lnTo>
                  <a:pt x="6492" y="5111"/>
                </a:lnTo>
                <a:lnTo>
                  <a:pt x="1918" y="11572"/>
                </a:lnTo>
                <a:lnTo>
                  <a:pt x="0" y="19558"/>
                </a:lnTo>
                <a:lnTo>
                  <a:pt x="3216" y="31242"/>
                </a:lnTo>
                <a:lnTo>
                  <a:pt x="11922" y="38544"/>
                </a:lnTo>
                <a:lnTo>
                  <a:pt x="23270" y="40132"/>
                </a:lnTo>
                <a:lnTo>
                  <a:pt x="34416" y="34671"/>
                </a:lnTo>
                <a:lnTo>
                  <a:pt x="40530" y="24431"/>
                </a:lnTo>
                <a:lnTo>
                  <a:pt x="39512" y="13239"/>
                </a:lnTo>
                <a:lnTo>
                  <a:pt x="32613" y="4095"/>
                </a:lnTo>
                <a:lnTo>
                  <a:pt x="210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500109" y="13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9144" y="0"/>
                </a:moveTo>
                <a:lnTo>
                  <a:pt x="4191" y="507"/>
                </a:lnTo>
                <a:lnTo>
                  <a:pt x="1778" y="1269"/>
                </a:lnTo>
                <a:lnTo>
                  <a:pt x="0" y="3682"/>
                </a:lnTo>
                <a:lnTo>
                  <a:pt x="762" y="5333"/>
                </a:lnTo>
                <a:lnTo>
                  <a:pt x="635" y="7747"/>
                </a:lnTo>
                <a:lnTo>
                  <a:pt x="3048" y="9525"/>
                </a:lnTo>
                <a:lnTo>
                  <a:pt x="5461" y="8762"/>
                </a:lnTo>
                <a:lnTo>
                  <a:pt x="10414" y="8127"/>
                </a:lnTo>
                <a:lnTo>
                  <a:pt x="9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803893" y="282320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4699" y="0"/>
                </a:moveTo>
                <a:lnTo>
                  <a:pt x="507" y="3937"/>
                </a:lnTo>
                <a:lnTo>
                  <a:pt x="380" y="9525"/>
                </a:lnTo>
                <a:lnTo>
                  <a:pt x="0" y="17652"/>
                </a:lnTo>
                <a:lnTo>
                  <a:pt x="9651" y="22098"/>
                </a:lnTo>
                <a:lnTo>
                  <a:pt x="16382" y="16637"/>
                </a:lnTo>
                <a:lnTo>
                  <a:pt x="22225" y="11175"/>
                </a:lnTo>
                <a:lnTo>
                  <a:pt x="18541" y="507"/>
                </a:lnTo>
                <a:lnTo>
                  <a:pt x="9651" y="126"/>
                </a:lnTo>
                <a:lnTo>
                  <a:pt x="46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451088" y="206120"/>
            <a:ext cx="22860" cy="22225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5587" y="0"/>
                </a:moveTo>
                <a:lnTo>
                  <a:pt x="507" y="4699"/>
                </a:lnTo>
                <a:lnTo>
                  <a:pt x="380" y="9651"/>
                </a:lnTo>
                <a:lnTo>
                  <a:pt x="0" y="17779"/>
                </a:lnTo>
                <a:lnTo>
                  <a:pt x="10413" y="22225"/>
                </a:lnTo>
                <a:lnTo>
                  <a:pt x="16382" y="16763"/>
                </a:lnTo>
                <a:lnTo>
                  <a:pt x="22351" y="11175"/>
                </a:lnTo>
                <a:lnTo>
                  <a:pt x="18668" y="507"/>
                </a:lnTo>
                <a:lnTo>
                  <a:pt x="10413" y="1015"/>
                </a:lnTo>
                <a:lnTo>
                  <a:pt x="55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202421" y="46609"/>
            <a:ext cx="78739" cy="77977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8824448" y="223647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70" h="39370">
                <a:moveTo>
                  <a:pt x="20466" y="0"/>
                </a:moveTo>
                <a:lnTo>
                  <a:pt x="9104" y="2690"/>
                </a:lnTo>
                <a:lnTo>
                  <a:pt x="1766" y="11049"/>
                </a:lnTo>
                <a:lnTo>
                  <a:pt x="0" y="22074"/>
                </a:lnTo>
                <a:lnTo>
                  <a:pt x="5353" y="32765"/>
                </a:lnTo>
                <a:lnTo>
                  <a:pt x="15472" y="38998"/>
                </a:lnTo>
                <a:lnTo>
                  <a:pt x="26388" y="38242"/>
                </a:lnTo>
                <a:lnTo>
                  <a:pt x="35232" y="31605"/>
                </a:lnTo>
                <a:lnTo>
                  <a:pt x="39135" y="20192"/>
                </a:lnTo>
                <a:lnTo>
                  <a:pt x="38022" y="12644"/>
                </a:lnTo>
                <a:lnTo>
                  <a:pt x="34230" y="6286"/>
                </a:lnTo>
                <a:lnTo>
                  <a:pt x="28223" y="1833"/>
                </a:lnTo>
                <a:lnTo>
                  <a:pt x="204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107241" y="970788"/>
            <a:ext cx="36830" cy="40640"/>
          </a:xfrm>
          <a:custGeom>
            <a:avLst/>
            <a:gdLst/>
            <a:ahLst/>
            <a:cxnLst/>
            <a:rect l="l" t="t" r="r" b="b"/>
            <a:pathLst>
              <a:path w="36829" h="40640">
                <a:moveTo>
                  <a:pt x="20502" y="0"/>
                </a:moveTo>
                <a:lnTo>
                  <a:pt x="8890" y="3218"/>
                </a:lnTo>
                <a:lnTo>
                  <a:pt x="1611" y="11937"/>
                </a:lnTo>
                <a:lnTo>
                  <a:pt x="0" y="23324"/>
                </a:lnTo>
                <a:lnTo>
                  <a:pt x="5389" y="34544"/>
                </a:lnTo>
                <a:lnTo>
                  <a:pt x="15700" y="40584"/>
                </a:lnTo>
                <a:lnTo>
                  <a:pt x="26916" y="39528"/>
                </a:lnTo>
                <a:lnTo>
                  <a:pt x="36036" y="32615"/>
                </a:lnTo>
                <a:lnTo>
                  <a:pt x="36758" y="30545"/>
                </a:lnTo>
                <a:lnTo>
                  <a:pt x="36758" y="9249"/>
                </a:lnTo>
                <a:lnTo>
                  <a:pt x="35044" y="6492"/>
                </a:lnTo>
                <a:lnTo>
                  <a:pt x="28559" y="1918"/>
                </a:lnTo>
                <a:lnTo>
                  <a:pt x="2050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9028556" y="1397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5842" y="0"/>
                </a:moveTo>
                <a:lnTo>
                  <a:pt x="4191" y="762"/>
                </a:lnTo>
                <a:lnTo>
                  <a:pt x="1777" y="635"/>
                </a:lnTo>
                <a:lnTo>
                  <a:pt x="0" y="3048"/>
                </a:lnTo>
                <a:lnTo>
                  <a:pt x="762" y="5587"/>
                </a:lnTo>
                <a:lnTo>
                  <a:pt x="1397" y="10540"/>
                </a:lnTo>
                <a:lnTo>
                  <a:pt x="9525" y="9144"/>
                </a:lnTo>
                <a:lnTo>
                  <a:pt x="8890" y="4190"/>
                </a:lnTo>
                <a:lnTo>
                  <a:pt x="8254" y="1777"/>
                </a:lnTo>
                <a:lnTo>
                  <a:pt x="5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734932" y="443483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4445" y="0"/>
                </a:moveTo>
                <a:lnTo>
                  <a:pt x="0" y="9651"/>
                </a:lnTo>
                <a:lnTo>
                  <a:pt x="5461" y="16382"/>
                </a:lnTo>
                <a:lnTo>
                  <a:pt x="10922" y="22225"/>
                </a:lnTo>
                <a:lnTo>
                  <a:pt x="21717" y="18541"/>
                </a:lnTo>
                <a:lnTo>
                  <a:pt x="21971" y="9651"/>
                </a:lnTo>
                <a:lnTo>
                  <a:pt x="22225" y="4825"/>
                </a:lnTo>
                <a:lnTo>
                  <a:pt x="18288" y="507"/>
                </a:lnTo>
                <a:lnTo>
                  <a:pt x="12573" y="380"/>
                </a:lnTo>
                <a:lnTo>
                  <a:pt x="44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9131934" y="273558"/>
            <a:ext cx="12065" cy="22225"/>
          </a:xfrm>
          <a:custGeom>
            <a:avLst/>
            <a:gdLst/>
            <a:ahLst/>
            <a:cxnLst/>
            <a:rect l="l" t="t" r="r" b="b"/>
            <a:pathLst>
              <a:path w="12065" h="22225">
                <a:moveTo>
                  <a:pt x="4445" y="0"/>
                </a:moveTo>
                <a:lnTo>
                  <a:pt x="0" y="9651"/>
                </a:lnTo>
                <a:lnTo>
                  <a:pt x="5461" y="15493"/>
                </a:lnTo>
                <a:lnTo>
                  <a:pt x="10922" y="22225"/>
                </a:lnTo>
                <a:lnTo>
                  <a:pt x="12065" y="21800"/>
                </a:lnTo>
                <a:lnTo>
                  <a:pt x="12065" y="357"/>
                </a:lnTo>
                <a:lnTo>
                  <a:pt x="44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811132" y="90677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4445" y="0"/>
                </a:moveTo>
                <a:lnTo>
                  <a:pt x="0" y="10413"/>
                </a:lnTo>
                <a:lnTo>
                  <a:pt x="10922" y="22351"/>
                </a:lnTo>
                <a:lnTo>
                  <a:pt x="21717" y="18669"/>
                </a:lnTo>
                <a:lnTo>
                  <a:pt x="21209" y="10413"/>
                </a:lnTo>
                <a:lnTo>
                  <a:pt x="22098" y="5587"/>
                </a:lnTo>
                <a:lnTo>
                  <a:pt x="17399" y="508"/>
                </a:lnTo>
                <a:lnTo>
                  <a:pt x="12573" y="381"/>
                </a:lnTo>
                <a:lnTo>
                  <a:pt x="44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701278" y="383002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70" h="39370">
                <a:moveTo>
                  <a:pt x="23538" y="0"/>
                </a:moveTo>
                <a:lnTo>
                  <a:pt x="12414" y="934"/>
                </a:lnTo>
                <a:lnTo>
                  <a:pt x="3528" y="7608"/>
                </a:lnTo>
                <a:lnTo>
                  <a:pt x="0" y="18698"/>
                </a:lnTo>
                <a:lnTo>
                  <a:pt x="1222" y="26622"/>
                </a:lnTo>
                <a:lnTo>
                  <a:pt x="5206" y="32938"/>
                </a:lnTo>
                <a:lnTo>
                  <a:pt x="11287" y="37183"/>
                </a:lnTo>
                <a:lnTo>
                  <a:pt x="18796" y="38891"/>
                </a:lnTo>
                <a:lnTo>
                  <a:pt x="30406" y="35879"/>
                </a:lnTo>
                <a:lnTo>
                  <a:pt x="37671" y="27557"/>
                </a:lnTo>
                <a:lnTo>
                  <a:pt x="39244" y="16710"/>
                </a:lnTo>
                <a:lnTo>
                  <a:pt x="33781" y="6125"/>
                </a:lnTo>
                <a:lnTo>
                  <a:pt x="235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171560" y="774573"/>
            <a:ext cx="10795" cy="10160"/>
          </a:xfrm>
          <a:custGeom>
            <a:avLst/>
            <a:gdLst/>
            <a:ahLst/>
            <a:cxnLst/>
            <a:rect l="l" t="t" r="r" b="b"/>
            <a:pathLst>
              <a:path w="10795" h="10159">
                <a:moveTo>
                  <a:pt x="254" y="0"/>
                </a:moveTo>
                <a:lnTo>
                  <a:pt x="0" y="5714"/>
                </a:lnTo>
                <a:lnTo>
                  <a:pt x="0" y="8127"/>
                </a:lnTo>
                <a:lnTo>
                  <a:pt x="2286" y="9905"/>
                </a:lnTo>
                <a:lnTo>
                  <a:pt x="3937" y="9905"/>
                </a:lnTo>
                <a:lnTo>
                  <a:pt x="10414" y="10160"/>
                </a:lnTo>
                <a:lnTo>
                  <a:pt x="25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144002" y="615823"/>
            <a:ext cx="11430" cy="12700"/>
          </a:xfrm>
          <a:custGeom>
            <a:avLst/>
            <a:gdLst/>
            <a:ahLst/>
            <a:cxnLst/>
            <a:rect l="l" t="t" r="r" b="b"/>
            <a:pathLst>
              <a:path w="11429" h="12700">
                <a:moveTo>
                  <a:pt x="2794" y="0"/>
                </a:moveTo>
                <a:lnTo>
                  <a:pt x="1016" y="4825"/>
                </a:lnTo>
                <a:lnTo>
                  <a:pt x="0" y="10413"/>
                </a:lnTo>
                <a:lnTo>
                  <a:pt x="8000" y="12446"/>
                </a:lnTo>
                <a:lnTo>
                  <a:pt x="9017" y="7492"/>
                </a:lnTo>
                <a:lnTo>
                  <a:pt x="10922" y="1904"/>
                </a:lnTo>
                <a:lnTo>
                  <a:pt x="27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863203" y="98780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3428" y="0"/>
                </a:moveTo>
                <a:lnTo>
                  <a:pt x="889" y="1524"/>
                </a:lnTo>
                <a:lnTo>
                  <a:pt x="126" y="3048"/>
                </a:lnTo>
                <a:lnTo>
                  <a:pt x="0" y="5461"/>
                </a:lnTo>
                <a:lnTo>
                  <a:pt x="635" y="8001"/>
                </a:lnTo>
                <a:lnTo>
                  <a:pt x="3175" y="8128"/>
                </a:lnTo>
                <a:lnTo>
                  <a:pt x="5588" y="9017"/>
                </a:lnTo>
                <a:lnTo>
                  <a:pt x="7239" y="7366"/>
                </a:lnTo>
                <a:lnTo>
                  <a:pt x="8127" y="5842"/>
                </a:lnTo>
                <a:lnTo>
                  <a:pt x="9017" y="3429"/>
                </a:lnTo>
                <a:lnTo>
                  <a:pt x="7493" y="889"/>
                </a:lnTo>
                <a:lnTo>
                  <a:pt x="5079" y="762"/>
                </a:lnTo>
                <a:lnTo>
                  <a:pt x="34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603488" y="578866"/>
            <a:ext cx="10795" cy="10160"/>
          </a:xfrm>
          <a:custGeom>
            <a:avLst/>
            <a:gdLst/>
            <a:ahLst/>
            <a:cxnLst/>
            <a:rect l="l" t="t" r="r" b="b"/>
            <a:pathLst>
              <a:path w="10795" h="10159">
                <a:moveTo>
                  <a:pt x="3428" y="0"/>
                </a:moveTo>
                <a:lnTo>
                  <a:pt x="1015" y="1524"/>
                </a:lnTo>
                <a:lnTo>
                  <a:pt x="888" y="3937"/>
                </a:lnTo>
                <a:lnTo>
                  <a:pt x="0" y="5587"/>
                </a:lnTo>
                <a:lnTo>
                  <a:pt x="1523" y="8128"/>
                </a:lnTo>
                <a:lnTo>
                  <a:pt x="3936" y="9017"/>
                </a:lnTo>
                <a:lnTo>
                  <a:pt x="8889" y="10033"/>
                </a:lnTo>
                <a:lnTo>
                  <a:pt x="10794" y="1905"/>
                </a:lnTo>
                <a:lnTo>
                  <a:pt x="5841" y="888"/>
                </a:lnTo>
                <a:lnTo>
                  <a:pt x="34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610345" y="922019"/>
            <a:ext cx="10795" cy="11430"/>
          </a:xfrm>
          <a:custGeom>
            <a:avLst/>
            <a:gdLst/>
            <a:ahLst/>
            <a:cxnLst/>
            <a:rect l="l" t="t" r="r" b="b"/>
            <a:pathLst>
              <a:path w="10795" h="11430">
                <a:moveTo>
                  <a:pt x="380" y="0"/>
                </a:moveTo>
                <a:lnTo>
                  <a:pt x="126" y="6476"/>
                </a:lnTo>
                <a:lnTo>
                  <a:pt x="0" y="8127"/>
                </a:lnTo>
                <a:lnTo>
                  <a:pt x="1524" y="10667"/>
                </a:lnTo>
                <a:lnTo>
                  <a:pt x="3936" y="10794"/>
                </a:lnTo>
                <a:lnTo>
                  <a:pt x="10540" y="11049"/>
                </a:lnTo>
                <a:lnTo>
                  <a:pt x="3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927845" y="309245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0413" y="0"/>
                </a:moveTo>
                <a:lnTo>
                  <a:pt x="507" y="3682"/>
                </a:lnTo>
                <a:lnTo>
                  <a:pt x="253" y="11810"/>
                </a:lnTo>
                <a:lnTo>
                  <a:pt x="0" y="17525"/>
                </a:lnTo>
                <a:lnTo>
                  <a:pt x="3936" y="21716"/>
                </a:lnTo>
                <a:lnTo>
                  <a:pt x="8889" y="21843"/>
                </a:lnTo>
                <a:lnTo>
                  <a:pt x="17779" y="22225"/>
                </a:lnTo>
                <a:lnTo>
                  <a:pt x="22225" y="11810"/>
                </a:lnTo>
                <a:lnTo>
                  <a:pt x="16763" y="5841"/>
                </a:lnTo>
                <a:lnTo>
                  <a:pt x="10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329294" y="778652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5">
                <a:moveTo>
                  <a:pt x="9953" y="0"/>
                </a:moveTo>
                <a:lnTo>
                  <a:pt x="3720" y="1720"/>
                </a:lnTo>
                <a:lnTo>
                  <a:pt x="0" y="7477"/>
                </a:lnTo>
                <a:lnTo>
                  <a:pt x="2488" y="15382"/>
                </a:lnTo>
                <a:lnTo>
                  <a:pt x="9239" y="18240"/>
                </a:lnTo>
                <a:lnTo>
                  <a:pt x="16037" y="15906"/>
                </a:lnTo>
                <a:lnTo>
                  <a:pt x="18669" y="8239"/>
                </a:lnTo>
                <a:lnTo>
                  <a:pt x="15876" y="2208"/>
                </a:lnTo>
                <a:lnTo>
                  <a:pt x="9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482330" y="1073150"/>
            <a:ext cx="19050" cy="22225"/>
          </a:xfrm>
          <a:custGeom>
            <a:avLst/>
            <a:gdLst/>
            <a:ahLst/>
            <a:cxnLst/>
            <a:rect l="l" t="t" r="r" b="b"/>
            <a:pathLst>
              <a:path w="19050" h="22225">
                <a:moveTo>
                  <a:pt x="10414" y="0"/>
                </a:moveTo>
                <a:lnTo>
                  <a:pt x="508" y="3683"/>
                </a:lnTo>
                <a:lnTo>
                  <a:pt x="253" y="11811"/>
                </a:lnTo>
                <a:lnTo>
                  <a:pt x="0" y="17399"/>
                </a:lnTo>
                <a:lnTo>
                  <a:pt x="3937" y="21716"/>
                </a:lnTo>
                <a:lnTo>
                  <a:pt x="8763" y="21844"/>
                </a:lnTo>
                <a:lnTo>
                  <a:pt x="14178" y="20397"/>
                </a:lnTo>
                <a:lnTo>
                  <a:pt x="17700" y="16462"/>
                </a:lnTo>
                <a:lnTo>
                  <a:pt x="18532" y="11217"/>
                </a:lnTo>
                <a:lnTo>
                  <a:pt x="15875" y="5841"/>
                </a:lnTo>
                <a:lnTo>
                  <a:pt x="104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152256" y="912622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0287" y="0"/>
                </a:moveTo>
                <a:lnTo>
                  <a:pt x="381" y="3810"/>
                </a:lnTo>
                <a:lnTo>
                  <a:pt x="126" y="11937"/>
                </a:lnTo>
                <a:lnTo>
                  <a:pt x="0" y="16763"/>
                </a:lnTo>
                <a:lnTo>
                  <a:pt x="3810" y="20954"/>
                </a:lnTo>
                <a:lnTo>
                  <a:pt x="8763" y="21208"/>
                </a:lnTo>
                <a:lnTo>
                  <a:pt x="16891" y="21462"/>
                </a:lnTo>
                <a:lnTo>
                  <a:pt x="21336" y="11811"/>
                </a:lnTo>
                <a:lnTo>
                  <a:pt x="10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728964" y="692404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10286" y="0"/>
                </a:moveTo>
                <a:lnTo>
                  <a:pt x="380" y="3683"/>
                </a:lnTo>
                <a:lnTo>
                  <a:pt x="126" y="11811"/>
                </a:lnTo>
                <a:lnTo>
                  <a:pt x="0" y="16763"/>
                </a:lnTo>
                <a:lnTo>
                  <a:pt x="3809" y="20955"/>
                </a:lnTo>
                <a:lnTo>
                  <a:pt x="8762" y="21082"/>
                </a:lnTo>
                <a:lnTo>
                  <a:pt x="17652" y="21462"/>
                </a:lnTo>
                <a:lnTo>
                  <a:pt x="22097" y="11811"/>
                </a:lnTo>
                <a:lnTo>
                  <a:pt x="15747" y="5969"/>
                </a:lnTo>
                <a:lnTo>
                  <a:pt x="102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570468" y="358902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1175" y="0"/>
                </a:moveTo>
                <a:lnTo>
                  <a:pt x="507" y="3683"/>
                </a:lnTo>
                <a:lnTo>
                  <a:pt x="126" y="11811"/>
                </a:lnTo>
                <a:lnTo>
                  <a:pt x="0" y="16763"/>
                </a:lnTo>
                <a:lnTo>
                  <a:pt x="4699" y="21717"/>
                </a:lnTo>
                <a:lnTo>
                  <a:pt x="9525" y="21082"/>
                </a:lnTo>
                <a:lnTo>
                  <a:pt x="17652" y="22225"/>
                </a:lnTo>
                <a:lnTo>
                  <a:pt x="22225" y="11811"/>
                </a:lnTo>
                <a:lnTo>
                  <a:pt x="16636" y="5969"/>
                </a:lnTo>
                <a:lnTo>
                  <a:pt x="111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1" name="object 11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729471" y="897000"/>
            <a:ext cx="78867" cy="78866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12404" y="445897"/>
            <a:ext cx="78867" cy="77977"/>
          </a:xfrm>
          <a:prstGeom prst="rect">
            <a:avLst/>
          </a:prstGeom>
        </p:spPr>
      </p:pic>
      <p:sp>
        <p:nvSpPr>
          <p:cNvPr id="113" name="object 113"/>
          <p:cNvSpPr/>
          <p:nvPr/>
        </p:nvSpPr>
        <p:spPr>
          <a:xfrm>
            <a:off x="8668257" y="1330197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70" h="39369">
                <a:moveTo>
                  <a:pt x="20193" y="0"/>
                </a:moveTo>
                <a:lnTo>
                  <a:pt x="12644" y="1168"/>
                </a:lnTo>
                <a:lnTo>
                  <a:pt x="6286" y="4968"/>
                </a:lnTo>
                <a:lnTo>
                  <a:pt x="1833" y="10983"/>
                </a:lnTo>
                <a:lnTo>
                  <a:pt x="0" y="18796"/>
                </a:lnTo>
                <a:lnTo>
                  <a:pt x="2690" y="30087"/>
                </a:lnTo>
                <a:lnTo>
                  <a:pt x="11049" y="37401"/>
                </a:lnTo>
                <a:lnTo>
                  <a:pt x="22074" y="39191"/>
                </a:lnTo>
                <a:lnTo>
                  <a:pt x="32766" y="33909"/>
                </a:lnTo>
                <a:lnTo>
                  <a:pt x="38998" y="23717"/>
                </a:lnTo>
                <a:lnTo>
                  <a:pt x="38242" y="12763"/>
                </a:lnTo>
                <a:lnTo>
                  <a:pt x="31605" y="3905"/>
                </a:lnTo>
                <a:lnTo>
                  <a:pt x="201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952992" y="1181735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1081" y="0"/>
                </a:moveTo>
                <a:lnTo>
                  <a:pt x="13019" y="984"/>
                </a:lnTo>
                <a:lnTo>
                  <a:pt x="6397" y="5111"/>
                </a:lnTo>
                <a:lnTo>
                  <a:pt x="1847" y="11572"/>
                </a:lnTo>
                <a:lnTo>
                  <a:pt x="0" y="19557"/>
                </a:lnTo>
                <a:lnTo>
                  <a:pt x="3145" y="31241"/>
                </a:lnTo>
                <a:lnTo>
                  <a:pt x="11826" y="38544"/>
                </a:lnTo>
                <a:lnTo>
                  <a:pt x="23199" y="40131"/>
                </a:lnTo>
                <a:lnTo>
                  <a:pt x="34416" y="34670"/>
                </a:lnTo>
                <a:lnTo>
                  <a:pt x="40512" y="24413"/>
                </a:lnTo>
                <a:lnTo>
                  <a:pt x="39465" y="13192"/>
                </a:lnTo>
                <a:lnTo>
                  <a:pt x="32559" y="4042"/>
                </a:lnTo>
                <a:lnTo>
                  <a:pt x="210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8168005" y="927988"/>
            <a:ext cx="11430" cy="10160"/>
          </a:xfrm>
          <a:custGeom>
            <a:avLst/>
            <a:gdLst/>
            <a:ahLst/>
            <a:cxnLst/>
            <a:rect l="l" t="t" r="r" b="b"/>
            <a:pathLst>
              <a:path w="11429" h="10159">
                <a:moveTo>
                  <a:pt x="2794" y="0"/>
                </a:moveTo>
                <a:lnTo>
                  <a:pt x="380" y="1524"/>
                </a:lnTo>
                <a:lnTo>
                  <a:pt x="253" y="4063"/>
                </a:lnTo>
                <a:lnTo>
                  <a:pt x="0" y="9651"/>
                </a:lnTo>
                <a:lnTo>
                  <a:pt x="10922" y="381"/>
                </a:lnTo>
                <a:lnTo>
                  <a:pt x="4445" y="126"/>
                </a:lnTo>
                <a:lnTo>
                  <a:pt x="27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129269" y="1082166"/>
            <a:ext cx="10160" cy="12065"/>
          </a:xfrm>
          <a:custGeom>
            <a:avLst/>
            <a:gdLst/>
            <a:ahLst/>
            <a:cxnLst/>
            <a:rect l="l" t="t" r="r" b="b"/>
            <a:pathLst>
              <a:path w="10159" h="12065">
                <a:moveTo>
                  <a:pt x="8127" y="0"/>
                </a:moveTo>
                <a:lnTo>
                  <a:pt x="0" y="1397"/>
                </a:lnTo>
                <a:lnTo>
                  <a:pt x="507" y="7112"/>
                </a:lnTo>
                <a:lnTo>
                  <a:pt x="2031" y="12065"/>
                </a:lnTo>
                <a:lnTo>
                  <a:pt x="10159" y="10668"/>
                </a:lnTo>
                <a:lnTo>
                  <a:pt x="8762" y="4953"/>
                </a:lnTo>
                <a:lnTo>
                  <a:pt x="812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873617" y="768095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90">
                <a:moveTo>
                  <a:pt x="5968" y="0"/>
                </a:moveTo>
                <a:lnTo>
                  <a:pt x="3428" y="634"/>
                </a:lnTo>
                <a:lnTo>
                  <a:pt x="1015" y="634"/>
                </a:lnTo>
                <a:lnTo>
                  <a:pt x="126" y="2920"/>
                </a:lnTo>
                <a:lnTo>
                  <a:pt x="0" y="5461"/>
                </a:lnTo>
                <a:lnTo>
                  <a:pt x="761" y="7112"/>
                </a:lnTo>
                <a:lnTo>
                  <a:pt x="3175" y="8762"/>
                </a:lnTo>
                <a:lnTo>
                  <a:pt x="4825" y="8000"/>
                </a:lnTo>
                <a:lnTo>
                  <a:pt x="7238" y="8127"/>
                </a:lnTo>
                <a:lnTo>
                  <a:pt x="9016" y="5714"/>
                </a:lnTo>
                <a:lnTo>
                  <a:pt x="8254" y="3301"/>
                </a:lnTo>
                <a:lnTo>
                  <a:pt x="7492" y="1650"/>
                </a:lnTo>
                <a:lnTo>
                  <a:pt x="59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584310" y="1155700"/>
            <a:ext cx="10795" cy="10160"/>
          </a:xfrm>
          <a:custGeom>
            <a:avLst/>
            <a:gdLst/>
            <a:ahLst/>
            <a:cxnLst/>
            <a:rect l="l" t="t" r="r" b="b"/>
            <a:pathLst>
              <a:path w="10795" h="10159">
                <a:moveTo>
                  <a:pt x="9144" y="0"/>
                </a:moveTo>
                <a:lnTo>
                  <a:pt x="4191" y="635"/>
                </a:lnTo>
                <a:lnTo>
                  <a:pt x="1778" y="1397"/>
                </a:lnTo>
                <a:lnTo>
                  <a:pt x="0" y="3810"/>
                </a:lnTo>
                <a:lnTo>
                  <a:pt x="762" y="5461"/>
                </a:lnTo>
                <a:lnTo>
                  <a:pt x="762" y="7874"/>
                </a:lnTo>
                <a:lnTo>
                  <a:pt x="3048" y="9651"/>
                </a:lnTo>
                <a:lnTo>
                  <a:pt x="5588" y="8889"/>
                </a:lnTo>
                <a:lnTo>
                  <a:pt x="10541" y="8254"/>
                </a:lnTo>
                <a:lnTo>
                  <a:pt x="9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616695" y="812800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29" h="10794">
                <a:moveTo>
                  <a:pt x="2031" y="0"/>
                </a:moveTo>
                <a:lnTo>
                  <a:pt x="253" y="2412"/>
                </a:lnTo>
                <a:lnTo>
                  <a:pt x="253" y="4063"/>
                </a:lnTo>
                <a:lnTo>
                  <a:pt x="0" y="10540"/>
                </a:lnTo>
                <a:lnTo>
                  <a:pt x="10922" y="380"/>
                </a:lnTo>
                <a:lnTo>
                  <a:pt x="4445" y="126"/>
                </a:lnTo>
                <a:lnTo>
                  <a:pt x="20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888221" y="1436750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4699" y="0"/>
                </a:moveTo>
                <a:lnTo>
                  <a:pt x="507" y="3937"/>
                </a:lnTo>
                <a:lnTo>
                  <a:pt x="253" y="9525"/>
                </a:lnTo>
                <a:lnTo>
                  <a:pt x="0" y="17652"/>
                </a:lnTo>
                <a:lnTo>
                  <a:pt x="9525" y="22098"/>
                </a:lnTo>
                <a:lnTo>
                  <a:pt x="16255" y="16637"/>
                </a:lnTo>
                <a:lnTo>
                  <a:pt x="22098" y="11175"/>
                </a:lnTo>
                <a:lnTo>
                  <a:pt x="18542" y="508"/>
                </a:lnTo>
                <a:lnTo>
                  <a:pt x="9525" y="126"/>
                </a:lnTo>
                <a:lnTo>
                  <a:pt x="46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325866" y="927877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5">
                <a:moveTo>
                  <a:pt x="10064" y="0"/>
                </a:moveTo>
                <a:lnTo>
                  <a:pt x="3115" y="2347"/>
                </a:lnTo>
                <a:lnTo>
                  <a:pt x="0" y="10017"/>
                </a:lnTo>
                <a:lnTo>
                  <a:pt x="3294" y="16099"/>
                </a:lnTo>
                <a:lnTo>
                  <a:pt x="9398" y="18287"/>
                </a:lnTo>
                <a:lnTo>
                  <a:pt x="15501" y="16500"/>
                </a:lnTo>
                <a:lnTo>
                  <a:pt x="18795" y="10652"/>
                </a:lnTo>
                <a:lnTo>
                  <a:pt x="16680" y="2819"/>
                </a:lnTo>
                <a:lnTo>
                  <a:pt x="100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500618" y="641730"/>
            <a:ext cx="19050" cy="22225"/>
          </a:xfrm>
          <a:custGeom>
            <a:avLst/>
            <a:gdLst/>
            <a:ahLst/>
            <a:cxnLst/>
            <a:rect l="l" t="t" r="r" b="b"/>
            <a:pathLst>
              <a:path w="19050" h="22225">
                <a:moveTo>
                  <a:pt x="4825" y="0"/>
                </a:moveTo>
                <a:lnTo>
                  <a:pt x="634" y="3937"/>
                </a:lnTo>
                <a:lnTo>
                  <a:pt x="380" y="9652"/>
                </a:lnTo>
                <a:lnTo>
                  <a:pt x="0" y="17780"/>
                </a:lnTo>
                <a:lnTo>
                  <a:pt x="9651" y="22225"/>
                </a:lnTo>
                <a:lnTo>
                  <a:pt x="15621" y="16764"/>
                </a:lnTo>
                <a:lnTo>
                  <a:pt x="18670" y="11541"/>
                </a:lnTo>
                <a:lnTo>
                  <a:pt x="18208" y="6223"/>
                </a:lnTo>
                <a:lnTo>
                  <a:pt x="14960" y="2047"/>
                </a:lnTo>
                <a:lnTo>
                  <a:pt x="9651" y="254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8159495" y="778001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4699" y="0"/>
                </a:moveTo>
                <a:lnTo>
                  <a:pt x="507" y="3937"/>
                </a:lnTo>
                <a:lnTo>
                  <a:pt x="380" y="8762"/>
                </a:lnTo>
                <a:lnTo>
                  <a:pt x="0" y="16890"/>
                </a:lnTo>
                <a:lnTo>
                  <a:pt x="9651" y="21336"/>
                </a:lnTo>
                <a:lnTo>
                  <a:pt x="15494" y="15875"/>
                </a:lnTo>
                <a:lnTo>
                  <a:pt x="21462" y="10413"/>
                </a:lnTo>
                <a:lnTo>
                  <a:pt x="17779" y="508"/>
                </a:lnTo>
                <a:lnTo>
                  <a:pt x="9651" y="126"/>
                </a:lnTo>
                <a:lnTo>
                  <a:pt x="46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718168" y="1040511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4699" y="0"/>
                </a:moveTo>
                <a:lnTo>
                  <a:pt x="507" y="3937"/>
                </a:lnTo>
                <a:lnTo>
                  <a:pt x="380" y="8889"/>
                </a:lnTo>
                <a:lnTo>
                  <a:pt x="0" y="17017"/>
                </a:lnTo>
                <a:lnTo>
                  <a:pt x="9651" y="21462"/>
                </a:lnTo>
                <a:lnTo>
                  <a:pt x="15494" y="15875"/>
                </a:lnTo>
                <a:lnTo>
                  <a:pt x="22225" y="10540"/>
                </a:lnTo>
                <a:lnTo>
                  <a:pt x="18541" y="635"/>
                </a:lnTo>
                <a:lnTo>
                  <a:pt x="9651" y="253"/>
                </a:lnTo>
                <a:lnTo>
                  <a:pt x="46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535416" y="1360550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5460" y="0"/>
                </a:moveTo>
                <a:lnTo>
                  <a:pt x="380" y="4699"/>
                </a:lnTo>
                <a:lnTo>
                  <a:pt x="253" y="9651"/>
                </a:lnTo>
                <a:lnTo>
                  <a:pt x="0" y="17779"/>
                </a:lnTo>
                <a:lnTo>
                  <a:pt x="10413" y="22225"/>
                </a:lnTo>
                <a:lnTo>
                  <a:pt x="22225" y="11175"/>
                </a:lnTo>
                <a:lnTo>
                  <a:pt x="18541" y="508"/>
                </a:lnTo>
                <a:lnTo>
                  <a:pt x="10286" y="1015"/>
                </a:lnTo>
                <a:lnTo>
                  <a:pt x="54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6" name="object 1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736076" y="781304"/>
            <a:ext cx="78740" cy="78867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286622" y="1201038"/>
            <a:ext cx="78867" cy="77977"/>
          </a:xfrm>
          <a:prstGeom prst="rect">
            <a:avLst/>
          </a:prstGeom>
        </p:spPr>
      </p:pic>
      <p:sp>
        <p:nvSpPr>
          <p:cNvPr id="128" name="object 128"/>
          <p:cNvSpPr/>
          <p:nvPr/>
        </p:nvSpPr>
        <p:spPr>
          <a:xfrm>
            <a:off x="8908720" y="1378077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70" h="39369">
                <a:moveTo>
                  <a:pt x="20395" y="0"/>
                </a:moveTo>
                <a:lnTo>
                  <a:pt x="9104" y="2690"/>
                </a:lnTo>
                <a:lnTo>
                  <a:pt x="1789" y="11049"/>
                </a:lnTo>
                <a:lnTo>
                  <a:pt x="0" y="22074"/>
                </a:lnTo>
                <a:lnTo>
                  <a:pt x="5282" y="32765"/>
                </a:lnTo>
                <a:lnTo>
                  <a:pt x="15474" y="38998"/>
                </a:lnTo>
                <a:lnTo>
                  <a:pt x="26427" y="38242"/>
                </a:lnTo>
                <a:lnTo>
                  <a:pt x="35286" y="31605"/>
                </a:lnTo>
                <a:lnTo>
                  <a:pt x="39191" y="20193"/>
                </a:lnTo>
                <a:lnTo>
                  <a:pt x="38022" y="12644"/>
                </a:lnTo>
                <a:lnTo>
                  <a:pt x="34222" y="6286"/>
                </a:lnTo>
                <a:lnTo>
                  <a:pt x="28207" y="1833"/>
                </a:lnTo>
                <a:lnTo>
                  <a:pt x="203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9112757" y="129413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5842" y="0"/>
                </a:moveTo>
                <a:lnTo>
                  <a:pt x="4191" y="762"/>
                </a:lnTo>
                <a:lnTo>
                  <a:pt x="1777" y="635"/>
                </a:lnTo>
                <a:lnTo>
                  <a:pt x="0" y="3048"/>
                </a:lnTo>
                <a:lnTo>
                  <a:pt x="762" y="5461"/>
                </a:lnTo>
                <a:lnTo>
                  <a:pt x="1397" y="10541"/>
                </a:lnTo>
                <a:lnTo>
                  <a:pt x="9525" y="9144"/>
                </a:lnTo>
                <a:lnTo>
                  <a:pt x="9017" y="4191"/>
                </a:lnTo>
                <a:lnTo>
                  <a:pt x="8255" y="1778"/>
                </a:lnTo>
                <a:lnTo>
                  <a:pt x="5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8819260" y="1597913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4445" y="0"/>
                </a:moveTo>
                <a:lnTo>
                  <a:pt x="0" y="9651"/>
                </a:lnTo>
                <a:lnTo>
                  <a:pt x="5461" y="16383"/>
                </a:lnTo>
                <a:lnTo>
                  <a:pt x="10922" y="22225"/>
                </a:lnTo>
                <a:lnTo>
                  <a:pt x="21590" y="18541"/>
                </a:lnTo>
                <a:lnTo>
                  <a:pt x="21971" y="9651"/>
                </a:lnTo>
                <a:lnTo>
                  <a:pt x="22098" y="4825"/>
                </a:lnTo>
                <a:lnTo>
                  <a:pt x="18161" y="508"/>
                </a:lnTo>
                <a:lnTo>
                  <a:pt x="12573" y="381"/>
                </a:lnTo>
                <a:lnTo>
                  <a:pt x="44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8895333" y="1245108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59">
                <a:moveTo>
                  <a:pt x="4445" y="0"/>
                </a:moveTo>
                <a:lnTo>
                  <a:pt x="0" y="10413"/>
                </a:lnTo>
                <a:lnTo>
                  <a:pt x="5461" y="16382"/>
                </a:lnTo>
                <a:lnTo>
                  <a:pt x="11049" y="22351"/>
                </a:lnTo>
                <a:lnTo>
                  <a:pt x="21717" y="18668"/>
                </a:lnTo>
                <a:lnTo>
                  <a:pt x="21209" y="10413"/>
                </a:lnTo>
                <a:lnTo>
                  <a:pt x="22225" y="5587"/>
                </a:lnTo>
                <a:lnTo>
                  <a:pt x="17525" y="507"/>
                </a:lnTo>
                <a:lnTo>
                  <a:pt x="12573" y="380"/>
                </a:lnTo>
                <a:lnTo>
                  <a:pt x="44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2" name="object 13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999093" y="996441"/>
            <a:ext cx="77977" cy="78740"/>
          </a:xfrm>
          <a:prstGeom prst="rect">
            <a:avLst/>
          </a:prstGeom>
        </p:spPr>
      </p:pic>
      <p:sp>
        <p:nvSpPr>
          <p:cNvPr id="133" name="object 133"/>
          <p:cNvSpPr/>
          <p:nvPr/>
        </p:nvSpPr>
        <p:spPr>
          <a:xfrm>
            <a:off x="8785479" y="1537432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70" h="39369">
                <a:moveTo>
                  <a:pt x="23610" y="0"/>
                </a:moveTo>
                <a:lnTo>
                  <a:pt x="12477" y="934"/>
                </a:lnTo>
                <a:lnTo>
                  <a:pt x="3583" y="7608"/>
                </a:lnTo>
                <a:lnTo>
                  <a:pt x="0" y="18698"/>
                </a:lnTo>
                <a:lnTo>
                  <a:pt x="1293" y="26622"/>
                </a:lnTo>
                <a:lnTo>
                  <a:pt x="5302" y="32938"/>
                </a:lnTo>
                <a:lnTo>
                  <a:pt x="11358" y="37183"/>
                </a:lnTo>
                <a:lnTo>
                  <a:pt x="18796" y="38891"/>
                </a:lnTo>
                <a:lnTo>
                  <a:pt x="30462" y="35825"/>
                </a:lnTo>
                <a:lnTo>
                  <a:pt x="37734" y="27509"/>
                </a:lnTo>
                <a:lnTo>
                  <a:pt x="39316" y="16692"/>
                </a:lnTo>
                <a:lnTo>
                  <a:pt x="33909" y="6125"/>
                </a:lnTo>
                <a:lnTo>
                  <a:pt x="236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8255761" y="1929002"/>
            <a:ext cx="10795" cy="10160"/>
          </a:xfrm>
          <a:custGeom>
            <a:avLst/>
            <a:gdLst/>
            <a:ahLst/>
            <a:cxnLst/>
            <a:rect l="l" t="t" r="r" b="b"/>
            <a:pathLst>
              <a:path w="10795" h="10160">
                <a:moveTo>
                  <a:pt x="254" y="0"/>
                </a:moveTo>
                <a:lnTo>
                  <a:pt x="127" y="5715"/>
                </a:lnTo>
                <a:lnTo>
                  <a:pt x="0" y="8128"/>
                </a:lnTo>
                <a:lnTo>
                  <a:pt x="2413" y="9906"/>
                </a:lnTo>
                <a:lnTo>
                  <a:pt x="3937" y="9906"/>
                </a:lnTo>
                <a:lnTo>
                  <a:pt x="10541" y="10160"/>
                </a:lnTo>
                <a:lnTo>
                  <a:pt x="25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228203" y="1770252"/>
            <a:ext cx="11430" cy="12700"/>
          </a:xfrm>
          <a:custGeom>
            <a:avLst/>
            <a:gdLst/>
            <a:ahLst/>
            <a:cxnLst/>
            <a:rect l="l" t="t" r="r" b="b"/>
            <a:pathLst>
              <a:path w="11429" h="12700">
                <a:moveTo>
                  <a:pt x="2794" y="0"/>
                </a:moveTo>
                <a:lnTo>
                  <a:pt x="1016" y="4825"/>
                </a:lnTo>
                <a:lnTo>
                  <a:pt x="0" y="10413"/>
                </a:lnTo>
                <a:lnTo>
                  <a:pt x="8127" y="12446"/>
                </a:lnTo>
                <a:lnTo>
                  <a:pt x="9144" y="7493"/>
                </a:lnTo>
                <a:lnTo>
                  <a:pt x="10922" y="1905"/>
                </a:lnTo>
                <a:lnTo>
                  <a:pt x="27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947404" y="21421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3428" y="0"/>
                </a:moveTo>
                <a:lnTo>
                  <a:pt x="1016" y="1651"/>
                </a:lnTo>
                <a:lnTo>
                  <a:pt x="126" y="3175"/>
                </a:lnTo>
                <a:lnTo>
                  <a:pt x="0" y="5588"/>
                </a:lnTo>
                <a:lnTo>
                  <a:pt x="762" y="8128"/>
                </a:lnTo>
                <a:lnTo>
                  <a:pt x="3175" y="8128"/>
                </a:lnTo>
                <a:lnTo>
                  <a:pt x="5588" y="9143"/>
                </a:lnTo>
                <a:lnTo>
                  <a:pt x="7239" y="7493"/>
                </a:lnTo>
                <a:lnTo>
                  <a:pt x="8127" y="5968"/>
                </a:lnTo>
                <a:lnTo>
                  <a:pt x="9017" y="3556"/>
                </a:lnTo>
                <a:lnTo>
                  <a:pt x="7493" y="1016"/>
                </a:lnTo>
                <a:lnTo>
                  <a:pt x="5079" y="889"/>
                </a:lnTo>
                <a:lnTo>
                  <a:pt x="34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8687689" y="1733295"/>
            <a:ext cx="10795" cy="10160"/>
          </a:xfrm>
          <a:custGeom>
            <a:avLst/>
            <a:gdLst/>
            <a:ahLst/>
            <a:cxnLst/>
            <a:rect l="l" t="t" r="r" b="b"/>
            <a:pathLst>
              <a:path w="10795" h="10160">
                <a:moveTo>
                  <a:pt x="3555" y="0"/>
                </a:moveTo>
                <a:lnTo>
                  <a:pt x="1015" y="1524"/>
                </a:lnTo>
                <a:lnTo>
                  <a:pt x="888" y="3937"/>
                </a:lnTo>
                <a:lnTo>
                  <a:pt x="0" y="5587"/>
                </a:lnTo>
                <a:lnTo>
                  <a:pt x="1524" y="8127"/>
                </a:lnTo>
                <a:lnTo>
                  <a:pt x="3936" y="9016"/>
                </a:lnTo>
                <a:lnTo>
                  <a:pt x="8889" y="9905"/>
                </a:lnTo>
                <a:lnTo>
                  <a:pt x="10794" y="1904"/>
                </a:lnTo>
                <a:lnTo>
                  <a:pt x="5968" y="888"/>
                </a:lnTo>
                <a:lnTo>
                  <a:pt x="35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8694673" y="2076450"/>
            <a:ext cx="10795" cy="11430"/>
          </a:xfrm>
          <a:custGeom>
            <a:avLst/>
            <a:gdLst/>
            <a:ahLst/>
            <a:cxnLst/>
            <a:rect l="l" t="t" r="r" b="b"/>
            <a:pathLst>
              <a:path w="10795" h="11430">
                <a:moveTo>
                  <a:pt x="253" y="0"/>
                </a:moveTo>
                <a:lnTo>
                  <a:pt x="0" y="6476"/>
                </a:lnTo>
                <a:lnTo>
                  <a:pt x="0" y="8127"/>
                </a:lnTo>
                <a:lnTo>
                  <a:pt x="1524" y="10668"/>
                </a:lnTo>
                <a:lnTo>
                  <a:pt x="3936" y="10794"/>
                </a:lnTo>
                <a:lnTo>
                  <a:pt x="10414" y="10922"/>
                </a:lnTo>
                <a:lnTo>
                  <a:pt x="2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9012173" y="1463675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0414" y="0"/>
                </a:moveTo>
                <a:lnTo>
                  <a:pt x="507" y="3683"/>
                </a:lnTo>
                <a:lnTo>
                  <a:pt x="126" y="11811"/>
                </a:lnTo>
                <a:lnTo>
                  <a:pt x="0" y="17525"/>
                </a:lnTo>
                <a:lnTo>
                  <a:pt x="3936" y="21716"/>
                </a:lnTo>
                <a:lnTo>
                  <a:pt x="8762" y="21844"/>
                </a:lnTo>
                <a:lnTo>
                  <a:pt x="17652" y="22225"/>
                </a:lnTo>
                <a:lnTo>
                  <a:pt x="22098" y="11811"/>
                </a:lnTo>
                <a:lnTo>
                  <a:pt x="16636" y="5841"/>
                </a:lnTo>
                <a:lnTo>
                  <a:pt x="104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13495" y="1933035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4">
                <a:moveTo>
                  <a:pt x="9953" y="0"/>
                </a:moveTo>
                <a:lnTo>
                  <a:pt x="3720" y="1750"/>
                </a:lnTo>
                <a:lnTo>
                  <a:pt x="0" y="7524"/>
                </a:lnTo>
                <a:lnTo>
                  <a:pt x="2541" y="15430"/>
                </a:lnTo>
                <a:lnTo>
                  <a:pt x="9286" y="18287"/>
                </a:lnTo>
                <a:lnTo>
                  <a:pt x="16055" y="15954"/>
                </a:lnTo>
                <a:lnTo>
                  <a:pt x="18669" y="8286"/>
                </a:lnTo>
                <a:lnTo>
                  <a:pt x="15876" y="2202"/>
                </a:lnTo>
                <a:lnTo>
                  <a:pt x="99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566531" y="2227579"/>
            <a:ext cx="19050" cy="22225"/>
          </a:xfrm>
          <a:custGeom>
            <a:avLst/>
            <a:gdLst/>
            <a:ahLst/>
            <a:cxnLst/>
            <a:rect l="l" t="t" r="r" b="b"/>
            <a:pathLst>
              <a:path w="19050" h="22225">
                <a:moveTo>
                  <a:pt x="10414" y="0"/>
                </a:moveTo>
                <a:lnTo>
                  <a:pt x="508" y="3682"/>
                </a:lnTo>
                <a:lnTo>
                  <a:pt x="253" y="11811"/>
                </a:lnTo>
                <a:lnTo>
                  <a:pt x="0" y="17399"/>
                </a:lnTo>
                <a:lnTo>
                  <a:pt x="3937" y="21717"/>
                </a:lnTo>
                <a:lnTo>
                  <a:pt x="8763" y="21843"/>
                </a:lnTo>
                <a:lnTo>
                  <a:pt x="14196" y="20397"/>
                </a:lnTo>
                <a:lnTo>
                  <a:pt x="17748" y="16462"/>
                </a:lnTo>
                <a:lnTo>
                  <a:pt x="18585" y="11217"/>
                </a:lnTo>
                <a:lnTo>
                  <a:pt x="15875" y="5842"/>
                </a:lnTo>
                <a:lnTo>
                  <a:pt x="104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8236457" y="2067051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0414" y="0"/>
                </a:moveTo>
                <a:lnTo>
                  <a:pt x="508" y="3810"/>
                </a:lnTo>
                <a:lnTo>
                  <a:pt x="126" y="11937"/>
                </a:lnTo>
                <a:lnTo>
                  <a:pt x="0" y="16764"/>
                </a:lnTo>
                <a:lnTo>
                  <a:pt x="3937" y="20955"/>
                </a:lnTo>
                <a:lnTo>
                  <a:pt x="8763" y="21209"/>
                </a:lnTo>
                <a:lnTo>
                  <a:pt x="16891" y="21462"/>
                </a:lnTo>
                <a:lnTo>
                  <a:pt x="21336" y="11811"/>
                </a:lnTo>
                <a:lnTo>
                  <a:pt x="15875" y="5968"/>
                </a:lnTo>
                <a:lnTo>
                  <a:pt x="104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8813165" y="1846833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89">
                <a:moveTo>
                  <a:pt x="10413" y="0"/>
                </a:moveTo>
                <a:lnTo>
                  <a:pt x="507" y="3682"/>
                </a:lnTo>
                <a:lnTo>
                  <a:pt x="126" y="11811"/>
                </a:lnTo>
                <a:lnTo>
                  <a:pt x="0" y="16763"/>
                </a:lnTo>
                <a:lnTo>
                  <a:pt x="3936" y="20954"/>
                </a:lnTo>
                <a:lnTo>
                  <a:pt x="8762" y="21081"/>
                </a:lnTo>
                <a:lnTo>
                  <a:pt x="17652" y="21462"/>
                </a:lnTo>
                <a:lnTo>
                  <a:pt x="22098" y="11811"/>
                </a:lnTo>
                <a:lnTo>
                  <a:pt x="15875" y="5968"/>
                </a:lnTo>
                <a:lnTo>
                  <a:pt x="10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8654668" y="1513332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1175" y="0"/>
                </a:moveTo>
                <a:lnTo>
                  <a:pt x="507" y="3682"/>
                </a:lnTo>
                <a:lnTo>
                  <a:pt x="126" y="11810"/>
                </a:lnTo>
                <a:lnTo>
                  <a:pt x="0" y="16763"/>
                </a:lnTo>
                <a:lnTo>
                  <a:pt x="4699" y="21716"/>
                </a:lnTo>
                <a:lnTo>
                  <a:pt x="9651" y="21081"/>
                </a:lnTo>
                <a:lnTo>
                  <a:pt x="17779" y="22225"/>
                </a:lnTo>
                <a:lnTo>
                  <a:pt x="22225" y="11810"/>
                </a:lnTo>
                <a:lnTo>
                  <a:pt x="111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813672" y="2051430"/>
            <a:ext cx="79375" cy="79375"/>
          </a:xfrm>
          <a:custGeom>
            <a:avLst/>
            <a:gdLst/>
            <a:ahLst/>
            <a:cxnLst/>
            <a:rect l="l" t="t" r="r" b="b"/>
            <a:pathLst>
              <a:path w="79375" h="79375">
                <a:moveTo>
                  <a:pt x="41275" y="0"/>
                </a:moveTo>
                <a:lnTo>
                  <a:pt x="37593" y="15249"/>
                </a:lnTo>
                <a:lnTo>
                  <a:pt x="28590" y="27320"/>
                </a:lnTo>
                <a:lnTo>
                  <a:pt x="15611" y="35129"/>
                </a:lnTo>
                <a:lnTo>
                  <a:pt x="0" y="37592"/>
                </a:lnTo>
                <a:lnTo>
                  <a:pt x="15386" y="41290"/>
                </a:lnTo>
                <a:lnTo>
                  <a:pt x="27749" y="50323"/>
                </a:lnTo>
                <a:lnTo>
                  <a:pt x="35825" y="63309"/>
                </a:lnTo>
                <a:lnTo>
                  <a:pt x="38353" y="78867"/>
                </a:lnTo>
                <a:lnTo>
                  <a:pt x="42094" y="63551"/>
                </a:lnTo>
                <a:lnTo>
                  <a:pt x="51038" y="51212"/>
                </a:lnTo>
                <a:lnTo>
                  <a:pt x="63767" y="43112"/>
                </a:lnTo>
                <a:lnTo>
                  <a:pt x="78867" y="40512"/>
                </a:lnTo>
                <a:lnTo>
                  <a:pt x="63992" y="36951"/>
                </a:lnTo>
                <a:lnTo>
                  <a:pt x="51879" y="28209"/>
                </a:lnTo>
                <a:lnTo>
                  <a:pt x="43862" y="15492"/>
                </a:lnTo>
                <a:lnTo>
                  <a:pt x="412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6" name="object 14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396731" y="1600327"/>
            <a:ext cx="78740" cy="77977"/>
          </a:xfrm>
          <a:prstGeom prst="rect">
            <a:avLst/>
          </a:prstGeom>
        </p:spPr>
      </p:pic>
      <p:sp>
        <p:nvSpPr>
          <p:cNvPr id="147" name="object 147"/>
          <p:cNvSpPr/>
          <p:nvPr/>
        </p:nvSpPr>
        <p:spPr>
          <a:xfrm>
            <a:off x="216905" y="271018"/>
            <a:ext cx="40005" cy="38735"/>
          </a:xfrm>
          <a:custGeom>
            <a:avLst/>
            <a:gdLst/>
            <a:ahLst/>
            <a:cxnLst/>
            <a:rect l="l" t="t" r="r" b="b"/>
            <a:pathLst>
              <a:path w="40004" h="38735">
                <a:moveTo>
                  <a:pt x="20271" y="0"/>
                </a:moveTo>
                <a:lnTo>
                  <a:pt x="12940" y="1079"/>
                </a:lnTo>
                <a:lnTo>
                  <a:pt x="6516" y="4921"/>
                </a:lnTo>
                <a:lnTo>
                  <a:pt x="1813" y="11429"/>
                </a:lnTo>
                <a:lnTo>
                  <a:pt x="0" y="22879"/>
                </a:lnTo>
                <a:lnTo>
                  <a:pt x="4926" y="32829"/>
                </a:lnTo>
                <a:lnTo>
                  <a:pt x="14427" y="38683"/>
                </a:lnTo>
                <a:lnTo>
                  <a:pt x="26337" y="37845"/>
                </a:lnTo>
                <a:lnTo>
                  <a:pt x="35973" y="30906"/>
                </a:lnTo>
                <a:lnTo>
                  <a:pt x="39461" y="20526"/>
                </a:lnTo>
                <a:lnTo>
                  <a:pt x="36726" y="9788"/>
                </a:lnTo>
                <a:lnTo>
                  <a:pt x="27696" y="1777"/>
                </a:lnTo>
                <a:lnTo>
                  <a:pt x="202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536776" y="243036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39">
                <a:moveTo>
                  <a:pt x="20721" y="0"/>
                </a:moveTo>
                <a:lnTo>
                  <a:pt x="13033" y="1264"/>
                </a:lnTo>
                <a:lnTo>
                  <a:pt x="6330" y="5504"/>
                </a:lnTo>
                <a:lnTo>
                  <a:pt x="1513" y="12233"/>
                </a:lnTo>
                <a:lnTo>
                  <a:pt x="0" y="24231"/>
                </a:lnTo>
                <a:lnTo>
                  <a:pt x="5245" y="34299"/>
                </a:lnTo>
                <a:lnTo>
                  <a:pt x="15127" y="40130"/>
                </a:lnTo>
                <a:lnTo>
                  <a:pt x="27523" y="39411"/>
                </a:lnTo>
                <a:lnTo>
                  <a:pt x="37096" y="32240"/>
                </a:lnTo>
                <a:lnTo>
                  <a:pt x="40445" y="21472"/>
                </a:lnTo>
                <a:lnTo>
                  <a:pt x="37574" y="10372"/>
                </a:lnTo>
                <a:lnTo>
                  <a:pt x="28488" y="2200"/>
                </a:lnTo>
                <a:lnTo>
                  <a:pt x="2072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212979" y="73660"/>
            <a:ext cx="11430" cy="10160"/>
          </a:xfrm>
          <a:custGeom>
            <a:avLst/>
            <a:gdLst/>
            <a:ahLst/>
            <a:cxnLst/>
            <a:rect l="l" t="t" r="r" b="b"/>
            <a:pathLst>
              <a:path w="11429" h="10159">
                <a:moveTo>
                  <a:pt x="3454" y="0"/>
                </a:moveTo>
                <a:lnTo>
                  <a:pt x="952" y="1524"/>
                </a:lnTo>
                <a:lnTo>
                  <a:pt x="1016" y="3428"/>
                </a:lnTo>
                <a:lnTo>
                  <a:pt x="0" y="5587"/>
                </a:lnTo>
                <a:lnTo>
                  <a:pt x="1536" y="8127"/>
                </a:lnTo>
                <a:lnTo>
                  <a:pt x="4089" y="8381"/>
                </a:lnTo>
                <a:lnTo>
                  <a:pt x="8902" y="9651"/>
                </a:lnTo>
                <a:lnTo>
                  <a:pt x="10833" y="1650"/>
                </a:lnTo>
                <a:lnTo>
                  <a:pt x="6007" y="253"/>
                </a:lnTo>
                <a:lnTo>
                  <a:pt x="345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384080" y="449580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89" h="20320">
                <a:moveTo>
                  <a:pt x="8476" y="0"/>
                </a:moveTo>
                <a:lnTo>
                  <a:pt x="3092" y="2032"/>
                </a:lnTo>
                <a:lnTo>
                  <a:pt x="717" y="7239"/>
                </a:lnTo>
                <a:lnTo>
                  <a:pt x="0" y="12670"/>
                </a:lnTo>
                <a:lnTo>
                  <a:pt x="2361" y="17256"/>
                </a:lnTo>
                <a:lnTo>
                  <a:pt x="6914" y="20008"/>
                </a:lnTo>
                <a:lnTo>
                  <a:pt x="12769" y="19939"/>
                </a:lnTo>
                <a:lnTo>
                  <a:pt x="20325" y="17145"/>
                </a:lnTo>
                <a:lnTo>
                  <a:pt x="21049" y="5842"/>
                </a:lnTo>
                <a:lnTo>
                  <a:pt x="12921" y="2032"/>
                </a:lnTo>
                <a:lnTo>
                  <a:pt x="84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379356" y="18542"/>
            <a:ext cx="20955" cy="19685"/>
          </a:xfrm>
          <a:custGeom>
            <a:avLst/>
            <a:gdLst/>
            <a:ahLst/>
            <a:cxnLst/>
            <a:rect l="l" t="t" r="r" b="b"/>
            <a:pathLst>
              <a:path w="20954" h="19684">
                <a:moveTo>
                  <a:pt x="8158" y="0"/>
                </a:moveTo>
                <a:lnTo>
                  <a:pt x="2760" y="2032"/>
                </a:lnTo>
                <a:lnTo>
                  <a:pt x="728" y="6477"/>
                </a:lnTo>
                <a:lnTo>
                  <a:pt x="0" y="11902"/>
                </a:lnTo>
                <a:lnTo>
                  <a:pt x="2281" y="16446"/>
                </a:lnTo>
                <a:lnTo>
                  <a:pt x="6615" y="19085"/>
                </a:lnTo>
                <a:lnTo>
                  <a:pt x="12044" y="18796"/>
                </a:lnTo>
                <a:lnTo>
                  <a:pt x="20337" y="16383"/>
                </a:lnTo>
                <a:lnTo>
                  <a:pt x="20718" y="5842"/>
                </a:lnTo>
                <a:lnTo>
                  <a:pt x="12590" y="2032"/>
                </a:lnTo>
                <a:lnTo>
                  <a:pt x="81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7556" y="244347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89" h="20320">
                <a:moveTo>
                  <a:pt x="9118" y="0"/>
                </a:moveTo>
                <a:lnTo>
                  <a:pt x="2646" y="2286"/>
                </a:lnTo>
                <a:lnTo>
                  <a:pt x="609" y="6730"/>
                </a:lnTo>
                <a:lnTo>
                  <a:pt x="0" y="12271"/>
                </a:lnTo>
                <a:lnTo>
                  <a:pt x="2540" y="16954"/>
                </a:lnTo>
                <a:lnTo>
                  <a:pt x="7142" y="19732"/>
                </a:lnTo>
                <a:lnTo>
                  <a:pt x="12716" y="19557"/>
                </a:lnTo>
                <a:lnTo>
                  <a:pt x="20266" y="16763"/>
                </a:lnTo>
                <a:lnTo>
                  <a:pt x="20988" y="5461"/>
                </a:lnTo>
                <a:lnTo>
                  <a:pt x="13213" y="2666"/>
                </a:lnTo>
                <a:lnTo>
                  <a:pt x="91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421197" y="407507"/>
            <a:ext cx="38735" cy="40005"/>
          </a:xfrm>
          <a:custGeom>
            <a:avLst/>
            <a:gdLst/>
            <a:ahLst/>
            <a:cxnLst/>
            <a:rect l="l" t="t" r="r" b="b"/>
            <a:pathLst>
              <a:path w="38734" h="40004">
                <a:moveTo>
                  <a:pt x="15829" y="0"/>
                </a:moveTo>
                <a:lnTo>
                  <a:pt x="5860" y="4925"/>
                </a:lnTo>
                <a:lnTo>
                  <a:pt x="0" y="14422"/>
                </a:lnTo>
                <a:lnTo>
                  <a:pt x="836" y="26324"/>
                </a:lnTo>
                <a:lnTo>
                  <a:pt x="7798" y="35954"/>
                </a:lnTo>
                <a:lnTo>
                  <a:pt x="18179" y="39453"/>
                </a:lnTo>
                <a:lnTo>
                  <a:pt x="28905" y="36736"/>
                </a:lnTo>
                <a:lnTo>
                  <a:pt x="36904" y="27721"/>
                </a:lnTo>
                <a:lnTo>
                  <a:pt x="38720" y="20262"/>
                </a:lnTo>
                <a:lnTo>
                  <a:pt x="37644" y="12910"/>
                </a:lnTo>
                <a:lnTo>
                  <a:pt x="33800" y="6486"/>
                </a:lnTo>
                <a:lnTo>
                  <a:pt x="27315" y="1813"/>
                </a:lnTo>
                <a:lnTo>
                  <a:pt x="158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655523" y="822834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15900" y="0"/>
                </a:moveTo>
                <a:lnTo>
                  <a:pt x="5827" y="5252"/>
                </a:lnTo>
                <a:lnTo>
                  <a:pt x="0" y="15148"/>
                </a:lnTo>
                <a:lnTo>
                  <a:pt x="736" y="27557"/>
                </a:lnTo>
                <a:lnTo>
                  <a:pt x="7867" y="37107"/>
                </a:lnTo>
                <a:lnTo>
                  <a:pt x="18619" y="40431"/>
                </a:lnTo>
                <a:lnTo>
                  <a:pt x="29716" y="37540"/>
                </a:lnTo>
                <a:lnTo>
                  <a:pt x="37883" y="28446"/>
                </a:lnTo>
                <a:lnTo>
                  <a:pt x="40092" y="20667"/>
                </a:lnTo>
                <a:lnTo>
                  <a:pt x="38826" y="12983"/>
                </a:lnTo>
                <a:lnTo>
                  <a:pt x="34594" y="6300"/>
                </a:lnTo>
                <a:lnTo>
                  <a:pt x="27901" y="1522"/>
                </a:lnTo>
                <a:lnTo>
                  <a:pt x="159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020229" y="105029"/>
            <a:ext cx="8255" cy="13970"/>
          </a:xfrm>
          <a:custGeom>
            <a:avLst/>
            <a:gdLst/>
            <a:ahLst/>
            <a:cxnLst/>
            <a:rect l="l" t="t" r="r" b="b"/>
            <a:pathLst>
              <a:path w="8255" h="13969">
                <a:moveTo>
                  <a:pt x="0" y="0"/>
                </a:moveTo>
                <a:lnTo>
                  <a:pt x="4445" y="13716"/>
                </a:lnTo>
                <a:lnTo>
                  <a:pt x="7162" y="7747"/>
                </a:lnTo>
                <a:lnTo>
                  <a:pt x="7848" y="6350"/>
                </a:lnTo>
                <a:lnTo>
                  <a:pt x="7378" y="3429"/>
                </a:lnTo>
                <a:lnTo>
                  <a:pt x="5168" y="2412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887857" y="11049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917" y="0"/>
                </a:moveTo>
                <a:lnTo>
                  <a:pt x="0" y="8127"/>
                </a:lnTo>
                <a:lnTo>
                  <a:pt x="5854" y="9016"/>
                </a:lnTo>
                <a:lnTo>
                  <a:pt x="10629" y="10287"/>
                </a:lnTo>
                <a:lnTo>
                  <a:pt x="12547" y="2286"/>
                </a:lnTo>
                <a:lnTo>
                  <a:pt x="7035" y="635"/>
                </a:lnTo>
                <a:lnTo>
                  <a:pt x="19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95959" y="819785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90">
                <a:moveTo>
                  <a:pt x="5270" y="0"/>
                </a:moveTo>
                <a:lnTo>
                  <a:pt x="3454" y="0"/>
                </a:lnTo>
                <a:lnTo>
                  <a:pt x="952" y="1524"/>
                </a:lnTo>
                <a:lnTo>
                  <a:pt x="1015" y="3301"/>
                </a:lnTo>
                <a:lnTo>
                  <a:pt x="0" y="5587"/>
                </a:lnTo>
                <a:lnTo>
                  <a:pt x="1536" y="8127"/>
                </a:lnTo>
                <a:lnTo>
                  <a:pt x="4089" y="8381"/>
                </a:lnTo>
                <a:lnTo>
                  <a:pt x="5905" y="8254"/>
                </a:lnTo>
                <a:lnTo>
                  <a:pt x="8064" y="7492"/>
                </a:lnTo>
                <a:lnTo>
                  <a:pt x="8343" y="4952"/>
                </a:lnTo>
                <a:lnTo>
                  <a:pt x="9359" y="2666"/>
                </a:lnTo>
                <a:lnTo>
                  <a:pt x="7493" y="1015"/>
                </a:lnTo>
                <a:lnTo>
                  <a:pt x="527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647585" y="403606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59" h="10795">
                <a:moveTo>
                  <a:pt x="4102" y="0"/>
                </a:moveTo>
                <a:lnTo>
                  <a:pt x="1600" y="1524"/>
                </a:lnTo>
                <a:lnTo>
                  <a:pt x="1320" y="4064"/>
                </a:lnTo>
                <a:lnTo>
                  <a:pt x="0" y="8890"/>
                </a:lnTo>
                <a:lnTo>
                  <a:pt x="8064" y="10795"/>
                </a:lnTo>
                <a:lnTo>
                  <a:pt x="9385" y="5969"/>
                </a:lnTo>
                <a:lnTo>
                  <a:pt x="9664" y="3429"/>
                </a:lnTo>
                <a:lnTo>
                  <a:pt x="8128" y="889"/>
                </a:lnTo>
                <a:lnTo>
                  <a:pt x="6311" y="1016"/>
                </a:lnTo>
                <a:lnTo>
                  <a:pt x="410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957128" y="565912"/>
            <a:ext cx="5715" cy="6985"/>
          </a:xfrm>
          <a:custGeom>
            <a:avLst/>
            <a:gdLst/>
            <a:ahLst/>
            <a:cxnLst/>
            <a:rect l="l" t="t" r="r" b="b"/>
            <a:pathLst>
              <a:path w="5715" h="6984">
                <a:moveTo>
                  <a:pt x="2560" y="0"/>
                </a:moveTo>
                <a:lnTo>
                  <a:pt x="0" y="549"/>
                </a:lnTo>
                <a:lnTo>
                  <a:pt x="329" y="3921"/>
                </a:lnTo>
                <a:lnTo>
                  <a:pt x="2276" y="6697"/>
                </a:lnTo>
                <a:lnTo>
                  <a:pt x="4566" y="5461"/>
                </a:lnTo>
                <a:lnTo>
                  <a:pt x="5582" y="3175"/>
                </a:lnTo>
                <a:lnTo>
                  <a:pt x="4045" y="762"/>
                </a:lnTo>
                <a:lnTo>
                  <a:pt x="25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261380" y="574641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90">
                <a:moveTo>
                  <a:pt x="7345" y="0"/>
                </a:moveTo>
                <a:lnTo>
                  <a:pt x="2751" y="2367"/>
                </a:lnTo>
                <a:lnTo>
                  <a:pt x="0" y="6901"/>
                </a:lnTo>
                <a:lnTo>
                  <a:pt x="87" y="12733"/>
                </a:lnTo>
                <a:lnTo>
                  <a:pt x="2881" y="20353"/>
                </a:lnTo>
                <a:lnTo>
                  <a:pt x="14184" y="21115"/>
                </a:lnTo>
                <a:lnTo>
                  <a:pt x="19962" y="8542"/>
                </a:lnTo>
                <a:lnTo>
                  <a:pt x="17968" y="3081"/>
                </a:lnTo>
                <a:lnTo>
                  <a:pt x="12787" y="668"/>
                </a:lnTo>
                <a:lnTo>
                  <a:pt x="73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947556" y="250825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5" h="18414">
                <a:moveTo>
                  <a:pt x="11940" y="0"/>
                </a:moveTo>
                <a:lnTo>
                  <a:pt x="5083" y="694"/>
                </a:lnTo>
                <a:lnTo>
                  <a:pt x="710" y="5461"/>
                </a:lnTo>
                <a:lnTo>
                  <a:pt x="0" y="11751"/>
                </a:lnTo>
                <a:lnTo>
                  <a:pt x="4130" y="17017"/>
                </a:lnTo>
                <a:lnTo>
                  <a:pt x="12180" y="18109"/>
                </a:lnTo>
                <a:lnTo>
                  <a:pt x="17331" y="13080"/>
                </a:lnTo>
                <a:lnTo>
                  <a:pt x="17835" y="5766"/>
                </a:lnTo>
                <a:lnTo>
                  <a:pt x="119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144302" y="521616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19" h="20954">
                <a:moveTo>
                  <a:pt x="7211" y="0"/>
                </a:moveTo>
                <a:lnTo>
                  <a:pt x="2650" y="2289"/>
                </a:lnTo>
                <a:lnTo>
                  <a:pt x="0" y="6627"/>
                </a:lnTo>
                <a:lnTo>
                  <a:pt x="285" y="12037"/>
                </a:lnTo>
                <a:lnTo>
                  <a:pt x="3485" y="20673"/>
                </a:lnTo>
                <a:lnTo>
                  <a:pt x="14382" y="20292"/>
                </a:lnTo>
                <a:lnTo>
                  <a:pt x="19817" y="8481"/>
                </a:lnTo>
                <a:lnTo>
                  <a:pt x="17824" y="3147"/>
                </a:lnTo>
                <a:lnTo>
                  <a:pt x="12655" y="734"/>
                </a:lnTo>
                <a:lnTo>
                  <a:pt x="7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47584" y="152019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7772" y="0"/>
                </a:moveTo>
                <a:lnTo>
                  <a:pt x="0" y="7111"/>
                </a:lnTo>
                <a:lnTo>
                  <a:pt x="5587" y="22225"/>
                </a:lnTo>
                <a:lnTo>
                  <a:pt x="16154" y="22605"/>
                </a:lnTo>
                <a:lnTo>
                  <a:pt x="21590" y="10794"/>
                </a:lnTo>
                <a:lnTo>
                  <a:pt x="19596" y="5333"/>
                </a:lnTo>
                <a:lnTo>
                  <a:pt x="15163" y="3301"/>
                </a:lnTo>
                <a:lnTo>
                  <a:pt x="77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690816" y="567308"/>
            <a:ext cx="21590" cy="23495"/>
          </a:xfrm>
          <a:custGeom>
            <a:avLst/>
            <a:gdLst/>
            <a:ahLst/>
            <a:cxnLst/>
            <a:rect l="l" t="t" r="r" b="b"/>
            <a:pathLst>
              <a:path w="21590" h="23495">
                <a:moveTo>
                  <a:pt x="7759" y="0"/>
                </a:moveTo>
                <a:lnTo>
                  <a:pt x="0" y="7112"/>
                </a:lnTo>
                <a:lnTo>
                  <a:pt x="2793" y="14604"/>
                </a:lnTo>
                <a:lnTo>
                  <a:pt x="5245" y="22987"/>
                </a:lnTo>
                <a:lnTo>
                  <a:pt x="15811" y="23367"/>
                </a:lnTo>
                <a:lnTo>
                  <a:pt x="21577" y="10794"/>
                </a:lnTo>
                <a:lnTo>
                  <a:pt x="19583" y="5333"/>
                </a:lnTo>
                <a:lnTo>
                  <a:pt x="15151" y="3301"/>
                </a:lnTo>
                <a:lnTo>
                  <a:pt x="775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466881" y="278131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20" h="20954">
                <a:moveTo>
                  <a:pt x="7452" y="0"/>
                </a:moveTo>
                <a:lnTo>
                  <a:pt x="2772" y="2522"/>
                </a:lnTo>
                <a:lnTo>
                  <a:pt x="0" y="7115"/>
                </a:lnTo>
                <a:lnTo>
                  <a:pt x="224" y="12698"/>
                </a:lnTo>
                <a:lnTo>
                  <a:pt x="3018" y="20318"/>
                </a:lnTo>
                <a:lnTo>
                  <a:pt x="14321" y="20953"/>
                </a:lnTo>
                <a:lnTo>
                  <a:pt x="17001" y="13206"/>
                </a:lnTo>
                <a:lnTo>
                  <a:pt x="19769" y="9142"/>
                </a:lnTo>
                <a:lnTo>
                  <a:pt x="17382" y="2665"/>
                </a:lnTo>
                <a:lnTo>
                  <a:pt x="12949" y="633"/>
                </a:lnTo>
                <a:lnTo>
                  <a:pt x="74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6" name="object 16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59243" y="674877"/>
            <a:ext cx="71716" cy="71755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45109" y="99186"/>
            <a:ext cx="70929" cy="71627"/>
          </a:xfrm>
          <a:prstGeom prst="rect">
            <a:avLst/>
          </a:prstGeom>
        </p:spPr>
      </p:pic>
      <p:sp>
        <p:nvSpPr>
          <p:cNvPr id="168" name="object 168"/>
          <p:cNvSpPr/>
          <p:nvPr/>
        </p:nvSpPr>
        <p:spPr>
          <a:xfrm>
            <a:off x="245716" y="507079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70" h="39370">
                <a:moveTo>
                  <a:pt x="20167" y="0"/>
                </a:moveTo>
                <a:lnTo>
                  <a:pt x="9393" y="2734"/>
                </a:lnTo>
                <a:lnTo>
                  <a:pt x="1857" y="11588"/>
                </a:lnTo>
                <a:lnTo>
                  <a:pt x="0" y="19405"/>
                </a:lnTo>
                <a:lnTo>
                  <a:pt x="1265" y="26781"/>
                </a:lnTo>
                <a:lnTo>
                  <a:pt x="5224" y="33037"/>
                </a:lnTo>
                <a:lnTo>
                  <a:pt x="11446" y="37496"/>
                </a:lnTo>
                <a:lnTo>
                  <a:pt x="23388" y="39149"/>
                </a:lnTo>
                <a:lnTo>
                  <a:pt x="33305" y="34242"/>
                </a:lnTo>
                <a:lnTo>
                  <a:pt x="38913" y="24834"/>
                </a:lnTo>
                <a:lnTo>
                  <a:pt x="37925" y="12985"/>
                </a:lnTo>
                <a:lnTo>
                  <a:pt x="30804" y="3409"/>
                </a:lnTo>
                <a:lnTo>
                  <a:pt x="201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69938" y="112344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613" y="0"/>
                </a:moveTo>
                <a:lnTo>
                  <a:pt x="2717" y="381"/>
                </a:lnTo>
                <a:lnTo>
                  <a:pt x="1308" y="1524"/>
                </a:lnTo>
                <a:lnTo>
                  <a:pt x="279" y="3810"/>
                </a:lnTo>
                <a:lnTo>
                  <a:pt x="0" y="6350"/>
                </a:lnTo>
                <a:lnTo>
                  <a:pt x="2222" y="7366"/>
                </a:lnTo>
                <a:lnTo>
                  <a:pt x="4102" y="9144"/>
                </a:lnTo>
                <a:lnTo>
                  <a:pt x="6261" y="8255"/>
                </a:lnTo>
                <a:lnTo>
                  <a:pt x="7670" y="7112"/>
                </a:lnTo>
                <a:lnTo>
                  <a:pt x="9436" y="5334"/>
                </a:lnTo>
                <a:lnTo>
                  <a:pt x="8978" y="2412"/>
                </a:lnTo>
                <a:lnTo>
                  <a:pt x="6756" y="1397"/>
                </a:lnTo>
                <a:lnTo>
                  <a:pt x="56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87203" y="646176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30" h="11429">
                <a:moveTo>
                  <a:pt x="5332" y="0"/>
                </a:moveTo>
                <a:lnTo>
                  <a:pt x="2437" y="508"/>
                </a:lnTo>
                <a:lnTo>
                  <a:pt x="1418" y="2666"/>
                </a:lnTo>
                <a:lnTo>
                  <a:pt x="0" y="3810"/>
                </a:lnTo>
                <a:lnTo>
                  <a:pt x="458" y="6731"/>
                </a:lnTo>
                <a:lnTo>
                  <a:pt x="2335" y="8509"/>
                </a:lnTo>
                <a:lnTo>
                  <a:pt x="6475" y="11302"/>
                </a:lnTo>
                <a:lnTo>
                  <a:pt x="11349" y="4572"/>
                </a:lnTo>
                <a:lnTo>
                  <a:pt x="7209" y="1777"/>
                </a:lnTo>
                <a:lnTo>
                  <a:pt x="53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485648" y="523875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20" h="20954">
                <a:moveTo>
                  <a:pt x="5778" y="0"/>
                </a:moveTo>
                <a:lnTo>
                  <a:pt x="2374" y="7365"/>
                </a:lnTo>
                <a:lnTo>
                  <a:pt x="0" y="12446"/>
                </a:lnTo>
                <a:lnTo>
                  <a:pt x="1993" y="17907"/>
                </a:lnTo>
                <a:lnTo>
                  <a:pt x="6438" y="19938"/>
                </a:lnTo>
                <a:lnTo>
                  <a:pt x="12360" y="20720"/>
                </a:lnTo>
                <a:lnTo>
                  <a:pt x="17252" y="18287"/>
                </a:lnTo>
                <a:lnTo>
                  <a:pt x="20097" y="13759"/>
                </a:lnTo>
                <a:lnTo>
                  <a:pt x="19875" y="8254"/>
                </a:lnTo>
                <a:lnTo>
                  <a:pt x="16344" y="380"/>
                </a:lnTo>
                <a:lnTo>
                  <a:pt x="5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55206" y="801369"/>
            <a:ext cx="19685" cy="20320"/>
          </a:xfrm>
          <a:custGeom>
            <a:avLst/>
            <a:gdLst/>
            <a:ahLst/>
            <a:cxnLst/>
            <a:rect l="l" t="t" r="r" b="b"/>
            <a:pathLst>
              <a:path w="19685" h="20319">
                <a:moveTo>
                  <a:pt x="5435" y="0"/>
                </a:moveTo>
                <a:lnTo>
                  <a:pt x="2044" y="7365"/>
                </a:lnTo>
                <a:lnTo>
                  <a:pt x="0" y="11810"/>
                </a:lnTo>
                <a:lnTo>
                  <a:pt x="2006" y="17271"/>
                </a:lnTo>
                <a:lnTo>
                  <a:pt x="6438" y="19303"/>
                </a:lnTo>
                <a:lnTo>
                  <a:pt x="12296" y="20198"/>
                </a:lnTo>
                <a:lnTo>
                  <a:pt x="16994" y="17986"/>
                </a:lnTo>
                <a:lnTo>
                  <a:pt x="19503" y="13606"/>
                </a:lnTo>
                <a:lnTo>
                  <a:pt x="18796" y="8000"/>
                </a:lnTo>
                <a:lnTo>
                  <a:pt x="16001" y="380"/>
                </a:lnTo>
                <a:lnTo>
                  <a:pt x="54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36766" y="432562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19" h="20954">
                <a:moveTo>
                  <a:pt x="5422" y="0"/>
                </a:moveTo>
                <a:lnTo>
                  <a:pt x="2032" y="7492"/>
                </a:lnTo>
                <a:lnTo>
                  <a:pt x="0" y="11811"/>
                </a:lnTo>
                <a:lnTo>
                  <a:pt x="2387" y="18287"/>
                </a:lnTo>
                <a:lnTo>
                  <a:pt x="7162" y="19685"/>
                </a:lnTo>
                <a:lnTo>
                  <a:pt x="12489" y="20687"/>
                </a:lnTo>
                <a:lnTo>
                  <a:pt x="17076" y="18367"/>
                </a:lnTo>
                <a:lnTo>
                  <a:pt x="19809" y="13880"/>
                </a:lnTo>
                <a:lnTo>
                  <a:pt x="19570" y="8382"/>
                </a:lnTo>
                <a:lnTo>
                  <a:pt x="16738" y="762"/>
                </a:lnTo>
                <a:lnTo>
                  <a:pt x="54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4" name="object 17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9254" y="1002791"/>
            <a:ext cx="71677" cy="71755"/>
          </a:xfrm>
          <a:prstGeom prst="rect">
            <a:avLst/>
          </a:prstGeom>
        </p:spPr>
      </p:pic>
      <p:sp>
        <p:nvSpPr>
          <p:cNvPr id="175" name="object 175"/>
          <p:cNvSpPr/>
          <p:nvPr/>
        </p:nvSpPr>
        <p:spPr>
          <a:xfrm>
            <a:off x="9077277" y="2555357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39">
                <a:moveTo>
                  <a:pt x="25282" y="0"/>
                </a:moveTo>
                <a:lnTo>
                  <a:pt x="12874" y="771"/>
                </a:lnTo>
                <a:lnTo>
                  <a:pt x="3323" y="7870"/>
                </a:lnTo>
                <a:lnTo>
                  <a:pt x="0" y="18599"/>
                </a:lnTo>
                <a:lnTo>
                  <a:pt x="2891" y="29686"/>
                </a:lnTo>
                <a:lnTo>
                  <a:pt x="11985" y="37855"/>
                </a:lnTo>
                <a:lnTo>
                  <a:pt x="19764" y="40058"/>
                </a:lnTo>
                <a:lnTo>
                  <a:pt x="27447" y="38808"/>
                </a:lnTo>
                <a:lnTo>
                  <a:pt x="34131" y="34605"/>
                </a:lnTo>
                <a:lnTo>
                  <a:pt x="38909" y="27949"/>
                </a:lnTo>
                <a:lnTo>
                  <a:pt x="40431" y="15934"/>
                </a:lnTo>
                <a:lnTo>
                  <a:pt x="35178" y="5836"/>
                </a:lnTo>
                <a:lnTo>
                  <a:pt x="252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9016872" y="3003550"/>
            <a:ext cx="8890" cy="9525"/>
          </a:xfrm>
          <a:custGeom>
            <a:avLst/>
            <a:gdLst/>
            <a:ahLst/>
            <a:cxnLst/>
            <a:rect l="l" t="t" r="r" b="b"/>
            <a:pathLst>
              <a:path w="8890" h="9525">
                <a:moveTo>
                  <a:pt x="2794" y="0"/>
                </a:moveTo>
                <a:lnTo>
                  <a:pt x="380" y="1524"/>
                </a:lnTo>
                <a:lnTo>
                  <a:pt x="0" y="4063"/>
                </a:lnTo>
                <a:lnTo>
                  <a:pt x="126" y="5842"/>
                </a:lnTo>
                <a:lnTo>
                  <a:pt x="888" y="8000"/>
                </a:lnTo>
                <a:lnTo>
                  <a:pt x="3428" y="8255"/>
                </a:lnTo>
                <a:lnTo>
                  <a:pt x="5715" y="9270"/>
                </a:lnTo>
                <a:lnTo>
                  <a:pt x="7493" y="7493"/>
                </a:lnTo>
                <a:lnTo>
                  <a:pt x="8508" y="5206"/>
                </a:lnTo>
                <a:lnTo>
                  <a:pt x="8381" y="3429"/>
                </a:lnTo>
                <a:lnTo>
                  <a:pt x="6857" y="888"/>
                </a:lnTo>
                <a:lnTo>
                  <a:pt x="5079" y="1016"/>
                </a:lnTo>
                <a:lnTo>
                  <a:pt x="27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9098533" y="2975361"/>
            <a:ext cx="45720" cy="63500"/>
          </a:xfrm>
          <a:custGeom>
            <a:avLst/>
            <a:gdLst/>
            <a:ahLst/>
            <a:cxnLst/>
            <a:rect l="l" t="t" r="r" b="b"/>
            <a:pathLst>
              <a:path w="45720" h="63500">
                <a:moveTo>
                  <a:pt x="45466" y="0"/>
                </a:moveTo>
                <a:lnTo>
                  <a:pt x="42451" y="4124"/>
                </a:lnTo>
                <a:lnTo>
                  <a:pt x="29606" y="11821"/>
                </a:lnTo>
                <a:lnTo>
                  <a:pt x="14880" y="14113"/>
                </a:lnTo>
                <a:lnTo>
                  <a:pt x="0" y="10535"/>
                </a:lnTo>
                <a:lnTo>
                  <a:pt x="12313" y="19697"/>
                </a:lnTo>
                <a:lnTo>
                  <a:pt x="20018" y="32681"/>
                </a:lnTo>
                <a:lnTo>
                  <a:pt x="22413" y="47736"/>
                </a:lnTo>
                <a:lnTo>
                  <a:pt x="18796" y="63113"/>
                </a:lnTo>
                <a:lnTo>
                  <a:pt x="28104" y="50360"/>
                </a:lnTo>
                <a:lnTo>
                  <a:pt x="41163" y="42428"/>
                </a:lnTo>
                <a:lnTo>
                  <a:pt x="45466" y="41721"/>
                </a:lnTo>
                <a:lnTo>
                  <a:pt x="454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8626475" y="2719704"/>
            <a:ext cx="8255" cy="13970"/>
          </a:xfrm>
          <a:custGeom>
            <a:avLst/>
            <a:gdLst/>
            <a:ahLst/>
            <a:cxnLst/>
            <a:rect l="l" t="t" r="r" b="b"/>
            <a:pathLst>
              <a:path w="8254" h="13969">
                <a:moveTo>
                  <a:pt x="3301" y="0"/>
                </a:moveTo>
                <a:lnTo>
                  <a:pt x="634" y="5968"/>
                </a:lnTo>
                <a:lnTo>
                  <a:pt x="0" y="7493"/>
                </a:lnTo>
                <a:lnTo>
                  <a:pt x="380" y="10287"/>
                </a:lnTo>
                <a:lnTo>
                  <a:pt x="2667" y="11302"/>
                </a:lnTo>
                <a:lnTo>
                  <a:pt x="7747" y="13715"/>
                </a:lnTo>
                <a:lnTo>
                  <a:pt x="330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8754109" y="281711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4">
                <a:moveTo>
                  <a:pt x="1905" y="0"/>
                </a:moveTo>
                <a:lnTo>
                  <a:pt x="0" y="8128"/>
                </a:lnTo>
                <a:lnTo>
                  <a:pt x="5461" y="9779"/>
                </a:lnTo>
                <a:lnTo>
                  <a:pt x="10668" y="10287"/>
                </a:lnTo>
                <a:lnTo>
                  <a:pt x="12573" y="2159"/>
                </a:lnTo>
                <a:lnTo>
                  <a:pt x="6731" y="1269"/>
                </a:lnTo>
                <a:lnTo>
                  <a:pt x="190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8749156" y="2010410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5334" y="0"/>
                </a:moveTo>
                <a:lnTo>
                  <a:pt x="3428" y="0"/>
                </a:lnTo>
                <a:lnTo>
                  <a:pt x="1270" y="762"/>
                </a:lnTo>
                <a:lnTo>
                  <a:pt x="1016" y="3301"/>
                </a:lnTo>
                <a:lnTo>
                  <a:pt x="0" y="5587"/>
                </a:lnTo>
                <a:lnTo>
                  <a:pt x="1904" y="7365"/>
                </a:lnTo>
                <a:lnTo>
                  <a:pt x="4064" y="8381"/>
                </a:lnTo>
                <a:lnTo>
                  <a:pt x="5969" y="8254"/>
                </a:lnTo>
                <a:lnTo>
                  <a:pt x="8382" y="6731"/>
                </a:lnTo>
                <a:lnTo>
                  <a:pt x="8382" y="4952"/>
                </a:lnTo>
                <a:lnTo>
                  <a:pt x="9398" y="2666"/>
                </a:lnTo>
                <a:lnTo>
                  <a:pt x="7874" y="253"/>
                </a:lnTo>
                <a:lnTo>
                  <a:pt x="53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8997188" y="2424176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59" h="10794">
                <a:moveTo>
                  <a:pt x="1650" y="0"/>
                </a:moveTo>
                <a:lnTo>
                  <a:pt x="380" y="4699"/>
                </a:lnTo>
                <a:lnTo>
                  <a:pt x="0" y="7366"/>
                </a:lnTo>
                <a:lnTo>
                  <a:pt x="1650" y="9779"/>
                </a:lnTo>
                <a:lnTo>
                  <a:pt x="3428" y="9779"/>
                </a:lnTo>
                <a:lnTo>
                  <a:pt x="5587" y="10794"/>
                </a:lnTo>
                <a:lnTo>
                  <a:pt x="8127" y="9271"/>
                </a:lnTo>
                <a:lnTo>
                  <a:pt x="8381" y="6731"/>
                </a:lnTo>
                <a:lnTo>
                  <a:pt x="9778" y="1905"/>
                </a:lnTo>
                <a:lnTo>
                  <a:pt x="16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8691753" y="2265840"/>
            <a:ext cx="5715" cy="6985"/>
          </a:xfrm>
          <a:custGeom>
            <a:avLst/>
            <a:gdLst/>
            <a:ahLst/>
            <a:cxnLst/>
            <a:rect l="l" t="t" r="r" b="b"/>
            <a:pathLst>
              <a:path w="5715" h="6985">
                <a:moveTo>
                  <a:pt x="3351" y="0"/>
                </a:moveTo>
                <a:lnTo>
                  <a:pt x="1016" y="1236"/>
                </a:lnTo>
                <a:lnTo>
                  <a:pt x="0" y="3522"/>
                </a:lnTo>
                <a:lnTo>
                  <a:pt x="1524" y="6062"/>
                </a:lnTo>
                <a:lnTo>
                  <a:pt x="3048" y="6697"/>
                </a:lnTo>
                <a:lnTo>
                  <a:pt x="5641" y="6147"/>
                </a:lnTo>
                <a:lnTo>
                  <a:pt x="5318" y="2776"/>
                </a:lnTo>
                <a:lnTo>
                  <a:pt x="33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8689121" y="2569624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5" h="18414">
                <a:moveTo>
                  <a:pt x="5611" y="0"/>
                </a:moveTo>
                <a:lnTo>
                  <a:pt x="472" y="4998"/>
                </a:lnTo>
                <a:lnTo>
                  <a:pt x="0" y="12307"/>
                </a:lnTo>
                <a:lnTo>
                  <a:pt x="5933" y="18127"/>
                </a:lnTo>
                <a:lnTo>
                  <a:pt x="12733" y="17414"/>
                </a:lnTo>
                <a:lnTo>
                  <a:pt x="17093" y="12618"/>
                </a:lnTo>
                <a:lnTo>
                  <a:pt x="17809" y="6322"/>
                </a:lnTo>
                <a:lnTo>
                  <a:pt x="13680" y="1109"/>
                </a:lnTo>
                <a:lnTo>
                  <a:pt x="56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8490331" y="2296160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20" h="20955">
                <a:moveTo>
                  <a:pt x="16383" y="0"/>
                </a:moveTo>
                <a:lnTo>
                  <a:pt x="5461" y="381"/>
                </a:lnTo>
                <a:lnTo>
                  <a:pt x="2032" y="7746"/>
                </a:lnTo>
                <a:lnTo>
                  <a:pt x="0" y="12191"/>
                </a:lnTo>
                <a:lnTo>
                  <a:pt x="2032" y="17525"/>
                </a:lnTo>
                <a:lnTo>
                  <a:pt x="7239" y="19938"/>
                </a:lnTo>
                <a:lnTo>
                  <a:pt x="12664" y="20673"/>
                </a:lnTo>
                <a:lnTo>
                  <a:pt x="17208" y="18383"/>
                </a:lnTo>
                <a:lnTo>
                  <a:pt x="19847" y="14045"/>
                </a:lnTo>
                <a:lnTo>
                  <a:pt x="19558" y="8635"/>
                </a:lnTo>
                <a:lnTo>
                  <a:pt x="1638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8485378" y="2663825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5333" y="0"/>
                </a:moveTo>
                <a:lnTo>
                  <a:pt x="2031" y="7493"/>
                </a:lnTo>
                <a:lnTo>
                  <a:pt x="0" y="11937"/>
                </a:lnTo>
                <a:lnTo>
                  <a:pt x="1904" y="17272"/>
                </a:lnTo>
                <a:lnTo>
                  <a:pt x="6350" y="19304"/>
                </a:lnTo>
                <a:lnTo>
                  <a:pt x="11775" y="20038"/>
                </a:lnTo>
                <a:lnTo>
                  <a:pt x="16319" y="17748"/>
                </a:lnTo>
                <a:lnTo>
                  <a:pt x="18958" y="13410"/>
                </a:lnTo>
                <a:lnTo>
                  <a:pt x="18669" y="8000"/>
                </a:lnTo>
                <a:lnTo>
                  <a:pt x="15875" y="381"/>
                </a:lnTo>
                <a:lnTo>
                  <a:pt x="53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8942069" y="2247900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5">
                <a:moveTo>
                  <a:pt x="5841" y="0"/>
                </a:moveTo>
                <a:lnTo>
                  <a:pt x="2031" y="8127"/>
                </a:lnTo>
                <a:lnTo>
                  <a:pt x="0" y="12573"/>
                </a:lnTo>
                <a:lnTo>
                  <a:pt x="2031" y="17906"/>
                </a:lnTo>
                <a:lnTo>
                  <a:pt x="6476" y="19938"/>
                </a:lnTo>
                <a:lnTo>
                  <a:pt x="11902" y="20673"/>
                </a:lnTo>
                <a:lnTo>
                  <a:pt x="16446" y="18383"/>
                </a:lnTo>
                <a:lnTo>
                  <a:pt x="19085" y="14045"/>
                </a:lnTo>
                <a:lnTo>
                  <a:pt x="18796" y="8636"/>
                </a:lnTo>
                <a:lnTo>
                  <a:pt x="16382" y="381"/>
                </a:lnTo>
                <a:lnTo>
                  <a:pt x="58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8893809" y="2086355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0" y="18795"/>
                </a:moveTo>
                <a:lnTo>
                  <a:pt x="12773" y="28104"/>
                </a:lnTo>
                <a:lnTo>
                  <a:pt x="20748" y="41163"/>
                </a:lnTo>
                <a:lnTo>
                  <a:pt x="23270" y="56247"/>
                </a:lnTo>
                <a:lnTo>
                  <a:pt x="19685" y="71627"/>
                </a:lnTo>
                <a:lnTo>
                  <a:pt x="28874" y="58814"/>
                </a:lnTo>
                <a:lnTo>
                  <a:pt x="41671" y="50752"/>
                </a:lnTo>
                <a:lnTo>
                  <a:pt x="56493" y="48142"/>
                </a:lnTo>
                <a:lnTo>
                  <a:pt x="66895" y="48142"/>
                </a:lnTo>
                <a:lnTo>
                  <a:pt x="59096" y="42451"/>
                </a:lnTo>
                <a:lnTo>
                  <a:pt x="51355" y="29606"/>
                </a:lnTo>
                <a:lnTo>
                  <a:pt x="50214" y="22413"/>
                </a:lnTo>
                <a:lnTo>
                  <a:pt x="15376" y="22413"/>
                </a:lnTo>
                <a:lnTo>
                  <a:pt x="0" y="18795"/>
                </a:lnTo>
                <a:close/>
              </a:path>
              <a:path w="71754" h="71755">
                <a:moveTo>
                  <a:pt x="66895" y="48142"/>
                </a:moveTo>
                <a:lnTo>
                  <a:pt x="56493" y="48142"/>
                </a:lnTo>
                <a:lnTo>
                  <a:pt x="71755" y="51688"/>
                </a:lnTo>
                <a:lnTo>
                  <a:pt x="66895" y="48142"/>
                </a:lnTo>
                <a:close/>
              </a:path>
              <a:path w="71754" h="71755">
                <a:moveTo>
                  <a:pt x="52578" y="0"/>
                </a:moveTo>
                <a:lnTo>
                  <a:pt x="43416" y="12313"/>
                </a:lnTo>
                <a:lnTo>
                  <a:pt x="30432" y="20018"/>
                </a:lnTo>
                <a:lnTo>
                  <a:pt x="15376" y="22413"/>
                </a:lnTo>
                <a:lnTo>
                  <a:pt x="50214" y="22413"/>
                </a:lnTo>
                <a:lnTo>
                  <a:pt x="49020" y="14880"/>
                </a:lnTo>
                <a:lnTo>
                  <a:pt x="525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8" name="object 18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938514" y="2667635"/>
            <a:ext cx="70865" cy="71627"/>
          </a:xfrm>
          <a:prstGeom prst="rect">
            <a:avLst/>
          </a:prstGeom>
        </p:spPr>
      </p:pic>
      <p:sp>
        <p:nvSpPr>
          <p:cNvPr id="189" name="object 189"/>
          <p:cNvSpPr/>
          <p:nvPr/>
        </p:nvSpPr>
        <p:spPr>
          <a:xfrm>
            <a:off x="9042596" y="1967360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39">
                <a:moveTo>
                  <a:pt x="16267" y="0"/>
                </a:moveTo>
                <a:lnTo>
                  <a:pt x="5978" y="5076"/>
                </a:lnTo>
                <a:lnTo>
                  <a:pt x="0" y="14628"/>
                </a:lnTo>
                <a:lnTo>
                  <a:pt x="819" y="26539"/>
                </a:lnTo>
                <a:lnTo>
                  <a:pt x="8372" y="36429"/>
                </a:lnTo>
                <a:lnTo>
                  <a:pt x="19234" y="40128"/>
                </a:lnTo>
                <a:lnTo>
                  <a:pt x="30287" y="37540"/>
                </a:lnTo>
                <a:lnTo>
                  <a:pt x="38411" y="28571"/>
                </a:lnTo>
                <a:lnTo>
                  <a:pt x="40326" y="20522"/>
                </a:lnTo>
                <a:lnTo>
                  <a:pt x="39157" y="12664"/>
                </a:lnTo>
                <a:lnTo>
                  <a:pt x="35107" y="5996"/>
                </a:lnTo>
                <a:lnTo>
                  <a:pt x="28378" y="1520"/>
                </a:lnTo>
                <a:lnTo>
                  <a:pt x="162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82310" y="1734873"/>
            <a:ext cx="40005" cy="38735"/>
          </a:xfrm>
          <a:custGeom>
            <a:avLst/>
            <a:gdLst/>
            <a:ahLst/>
            <a:cxnLst/>
            <a:rect l="l" t="t" r="r" b="b"/>
            <a:pathLst>
              <a:path w="40005" h="38735">
                <a:moveTo>
                  <a:pt x="25029" y="0"/>
                </a:moveTo>
                <a:lnTo>
                  <a:pt x="13122" y="835"/>
                </a:lnTo>
                <a:lnTo>
                  <a:pt x="3485" y="7774"/>
                </a:lnTo>
                <a:lnTo>
                  <a:pt x="0" y="18155"/>
                </a:lnTo>
                <a:lnTo>
                  <a:pt x="2734" y="28892"/>
                </a:lnTo>
                <a:lnTo>
                  <a:pt x="11759" y="36903"/>
                </a:lnTo>
                <a:lnTo>
                  <a:pt x="19188" y="38736"/>
                </a:lnTo>
                <a:lnTo>
                  <a:pt x="26522" y="37665"/>
                </a:lnTo>
                <a:lnTo>
                  <a:pt x="32946" y="33831"/>
                </a:lnTo>
                <a:lnTo>
                  <a:pt x="37646" y="27378"/>
                </a:lnTo>
                <a:lnTo>
                  <a:pt x="39456" y="15855"/>
                </a:lnTo>
                <a:lnTo>
                  <a:pt x="34529" y="5867"/>
                </a:lnTo>
                <a:lnTo>
                  <a:pt x="250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410502" y="2333879"/>
            <a:ext cx="13970" cy="8255"/>
          </a:xfrm>
          <a:custGeom>
            <a:avLst/>
            <a:gdLst/>
            <a:ahLst/>
            <a:cxnLst/>
            <a:rect l="l" t="t" r="r" b="b"/>
            <a:pathLst>
              <a:path w="13970" h="8255">
                <a:moveTo>
                  <a:pt x="13677" y="0"/>
                </a:moveTo>
                <a:lnTo>
                  <a:pt x="0" y="4444"/>
                </a:lnTo>
                <a:lnTo>
                  <a:pt x="5905" y="7238"/>
                </a:lnTo>
                <a:lnTo>
                  <a:pt x="7391" y="7873"/>
                </a:lnTo>
                <a:lnTo>
                  <a:pt x="10287" y="7365"/>
                </a:lnTo>
                <a:lnTo>
                  <a:pt x="11303" y="5206"/>
                </a:lnTo>
                <a:lnTo>
                  <a:pt x="136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507885" y="220154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2197" y="0"/>
                </a:moveTo>
                <a:lnTo>
                  <a:pt x="1308" y="5842"/>
                </a:lnTo>
                <a:lnTo>
                  <a:pt x="0" y="10668"/>
                </a:lnTo>
                <a:lnTo>
                  <a:pt x="8077" y="12573"/>
                </a:lnTo>
                <a:lnTo>
                  <a:pt x="9715" y="6985"/>
                </a:lnTo>
                <a:lnTo>
                  <a:pt x="10274" y="1905"/>
                </a:lnTo>
                <a:lnTo>
                  <a:pt x="21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14871" y="1961260"/>
            <a:ext cx="11430" cy="10160"/>
          </a:xfrm>
          <a:custGeom>
            <a:avLst/>
            <a:gdLst/>
            <a:ahLst/>
            <a:cxnLst/>
            <a:rect l="l" t="t" r="r" b="b"/>
            <a:pathLst>
              <a:path w="11430" h="10160">
                <a:moveTo>
                  <a:pt x="1917" y="0"/>
                </a:moveTo>
                <a:lnTo>
                  <a:pt x="0" y="8127"/>
                </a:lnTo>
                <a:lnTo>
                  <a:pt x="4818" y="9397"/>
                </a:lnTo>
                <a:lnTo>
                  <a:pt x="7374" y="9651"/>
                </a:lnTo>
                <a:lnTo>
                  <a:pt x="9871" y="8127"/>
                </a:lnTo>
                <a:lnTo>
                  <a:pt x="9812" y="6350"/>
                </a:lnTo>
                <a:lnTo>
                  <a:pt x="10830" y="4063"/>
                </a:lnTo>
                <a:lnTo>
                  <a:pt x="9293" y="1650"/>
                </a:lnTo>
                <a:lnTo>
                  <a:pt x="6737" y="1269"/>
                </a:lnTo>
                <a:lnTo>
                  <a:pt x="19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260341" y="2261278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4" h="18414">
                <a:moveTo>
                  <a:pt x="6350" y="0"/>
                </a:moveTo>
                <a:lnTo>
                  <a:pt x="1113" y="4147"/>
                </a:lnTo>
                <a:lnTo>
                  <a:pt x="0" y="12162"/>
                </a:lnTo>
                <a:lnTo>
                  <a:pt x="4999" y="17307"/>
                </a:lnTo>
                <a:lnTo>
                  <a:pt x="12303" y="17809"/>
                </a:lnTo>
                <a:lnTo>
                  <a:pt x="18105" y="11894"/>
                </a:lnTo>
                <a:lnTo>
                  <a:pt x="17411" y="5040"/>
                </a:lnTo>
                <a:lnTo>
                  <a:pt x="12638" y="686"/>
                </a:lnTo>
                <a:lnTo>
                  <a:pt x="63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0" y="2457942"/>
            <a:ext cx="7620" cy="19685"/>
          </a:xfrm>
          <a:custGeom>
            <a:avLst/>
            <a:gdLst/>
            <a:ahLst/>
            <a:cxnLst/>
            <a:rect l="l" t="t" r="r" b="b"/>
            <a:pathLst>
              <a:path w="7620" h="19685">
                <a:moveTo>
                  <a:pt x="987" y="0"/>
                </a:moveTo>
                <a:lnTo>
                  <a:pt x="0" y="49"/>
                </a:lnTo>
                <a:lnTo>
                  <a:pt x="0" y="19512"/>
                </a:lnTo>
                <a:lnTo>
                  <a:pt x="4500" y="17922"/>
                </a:lnTo>
                <a:lnTo>
                  <a:pt x="6878" y="12715"/>
                </a:lnTo>
                <a:lnTo>
                  <a:pt x="7603" y="7270"/>
                </a:lnTo>
                <a:lnTo>
                  <a:pt x="5321" y="2682"/>
                </a:lnTo>
                <a:lnTo>
                  <a:pt x="9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354634" y="2463764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20" h="19685">
                <a:moveTo>
                  <a:pt x="13359" y="0"/>
                </a:moveTo>
                <a:lnTo>
                  <a:pt x="7924" y="289"/>
                </a:lnTo>
                <a:lnTo>
                  <a:pt x="381" y="3083"/>
                </a:lnTo>
                <a:lnTo>
                  <a:pt x="0" y="13624"/>
                </a:lnTo>
                <a:lnTo>
                  <a:pt x="11823" y="19085"/>
                </a:lnTo>
                <a:lnTo>
                  <a:pt x="17221" y="17053"/>
                </a:lnTo>
                <a:lnTo>
                  <a:pt x="19253" y="12608"/>
                </a:lnTo>
                <a:lnTo>
                  <a:pt x="19976" y="7183"/>
                </a:lnTo>
                <a:lnTo>
                  <a:pt x="17694" y="2639"/>
                </a:lnTo>
                <a:lnTo>
                  <a:pt x="1335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230136" y="1780563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89" h="20319">
                <a:moveTo>
                  <a:pt x="13841" y="0"/>
                </a:moveTo>
                <a:lnTo>
                  <a:pt x="8267" y="230"/>
                </a:lnTo>
                <a:lnTo>
                  <a:pt x="711" y="3024"/>
                </a:lnTo>
                <a:lnTo>
                  <a:pt x="0" y="14327"/>
                </a:lnTo>
                <a:lnTo>
                  <a:pt x="7772" y="16994"/>
                </a:lnTo>
                <a:lnTo>
                  <a:pt x="11861" y="19788"/>
                </a:lnTo>
                <a:lnTo>
                  <a:pt x="18338" y="17375"/>
                </a:lnTo>
                <a:lnTo>
                  <a:pt x="20370" y="12930"/>
                </a:lnTo>
                <a:lnTo>
                  <a:pt x="20983" y="7445"/>
                </a:lnTo>
                <a:lnTo>
                  <a:pt x="18443" y="2770"/>
                </a:lnTo>
                <a:lnTo>
                  <a:pt x="138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8" name="object 19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58393" y="1958848"/>
            <a:ext cx="71678" cy="70865"/>
          </a:xfrm>
          <a:prstGeom prst="rect">
            <a:avLst/>
          </a:prstGeom>
        </p:spPr>
      </p:pic>
      <p:sp>
        <p:nvSpPr>
          <p:cNvPr id="199" name="object 199"/>
          <p:cNvSpPr/>
          <p:nvPr/>
        </p:nvSpPr>
        <p:spPr>
          <a:xfrm>
            <a:off x="54038" y="1448942"/>
            <a:ext cx="39370" cy="88900"/>
          </a:xfrm>
          <a:custGeom>
            <a:avLst/>
            <a:gdLst/>
            <a:ahLst/>
            <a:cxnLst/>
            <a:rect l="l" t="t" r="r" b="b"/>
            <a:pathLst>
              <a:path w="39369" h="88900">
                <a:moveTo>
                  <a:pt x="23253" y="14109"/>
                </a:moveTo>
                <a:lnTo>
                  <a:pt x="23164" y="8255"/>
                </a:lnTo>
                <a:lnTo>
                  <a:pt x="20370" y="762"/>
                </a:lnTo>
                <a:lnTo>
                  <a:pt x="9067" y="0"/>
                </a:lnTo>
                <a:lnTo>
                  <a:pt x="3289" y="12573"/>
                </a:lnTo>
                <a:lnTo>
                  <a:pt x="5283" y="17907"/>
                </a:lnTo>
                <a:lnTo>
                  <a:pt x="10452" y="20320"/>
                </a:lnTo>
                <a:lnTo>
                  <a:pt x="15900" y="21043"/>
                </a:lnTo>
                <a:lnTo>
                  <a:pt x="20497" y="18669"/>
                </a:lnTo>
                <a:lnTo>
                  <a:pt x="23253" y="14109"/>
                </a:lnTo>
                <a:close/>
              </a:path>
              <a:path w="39369" h="88900">
                <a:moveTo>
                  <a:pt x="38912" y="69202"/>
                </a:moveTo>
                <a:lnTo>
                  <a:pt x="37655" y="61823"/>
                </a:lnTo>
                <a:lnTo>
                  <a:pt x="33693" y="55537"/>
                </a:lnTo>
                <a:lnTo>
                  <a:pt x="27470" y="51054"/>
                </a:lnTo>
                <a:lnTo>
                  <a:pt x="15532" y="49466"/>
                </a:lnTo>
                <a:lnTo>
                  <a:pt x="5613" y="54381"/>
                </a:lnTo>
                <a:lnTo>
                  <a:pt x="0" y="63792"/>
                </a:lnTo>
                <a:lnTo>
                  <a:pt x="990" y="75692"/>
                </a:lnTo>
                <a:lnTo>
                  <a:pt x="8102" y="85255"/>
                </a:lnTo>
                <a:lnTo>
                  <a:pt x="18745" y="88620"/>
                </a:lnTo>
                <a:lnTo>
                  <a:pt x="29514" y="85839"/>
                </a:lnTo>
                <a:lnTo>
                  <a:pt x="37058" y="76962"/>
                </a:lnTo>
                <a:lnTo>
                  <a:pt x="38912" y="69202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720961" y="1374013"/>
            <a:ext cx="5715" cy="6350"/>
          </a:xfrm>
          <a:custGeom>
            <a:avLst/>
            <a:gdLst/>
            <a:ahLst/>
            <a:cxnLst/>
            <a:rect l="l" t="t" r="r" b="b"/>
            <a:pathLst>
              <a:path w="5715" h="6350">
                <a:moveTo>
                  <a:pt x="2519" y="0"/>
                </a:moveTo>
                <a:lnTo>
                  <a:pt x="0" y="386"/>
                </a:lnTo>
                <a:lnTo>
                  <a:pt x="406" y="3571"/>
                </a:lnTo>
                <a:lnTo>
                  <a:pt x="2367" y="6304"/>
                </a:lnTo>
                <a:lnTo>
                  <a:pt x="4513" y="5334"/>
                </a:lnTo>
                <a:lnTo>
                  <a:pt x="5529" y="3175"/>
                </a:lnTo>
                <a:lnTo>
                  <a:pt x="3992" y="635"/>
                </a:lnTo>
                <a:lnTo>
                  <a:pt x="25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678573" y="1527428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70" h="13334">
                <a:moveTo>
                  <a:pt x="6629" y="0"/>
                </a:moveTo>
                <a:lnTo>
                  <a:pt x="3860" y="4063"/>
                </a:lnTo>
                <a:lnTo>
                  <a:pt x="0" y="8509"/>
                </a:lnTo>
                <a:lnTo>
                  <a:pt x="6705" y="13335"/>
                </a:lnTo>
                <a:lnTo>
                  <a:pt x="10223" y="9651"/>
                </a:lnTo>
                <a:lnTo>
                  <a:pt x="13347" y="4825"/>
                </a:lnTo>
                <a:lnTo>
                  <a:pt x="66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59308" y="91211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333" y="0"/>
                </a:moveTo>
                <a:lnTo>
                  <a:pt x="3175" y="762"/>
                </a:lnTo>
                <a:lnTo>
                  <a:pt x="1752" y="1905"/>
                </a:lnTo>
                <a:lnTo>
                  <a:pt x="0" y="3810"/>
                </a:lnTo>
                <a:lnTo>
                  <a:pt x="457" y="6731"/>
                </a:lnTo>
                <a:lnTo>
                  <a:pt x="2666" y="7747"/>
                </a:lnTo>
                <a:lnTo>
                  <a:pt x="3809" y="9144"/>
                </a:lnTo>
                <a:lnTo>
                  <a:pt x="6705" y="8636"/>
                </a:lnTo>
                <a:lnTo>
                  <a:pt x="8127" y="7493"/>
                </a:lnTo>
                <a:lnTo>
                  <a:pt x="9143" y="5334"/>
                </a:lnTo>
                <a:lnTo>
                  <a:pt x="9423" y="2794"/>
                </a:lnTo>
                <a:lnTo>
                  <a:pt x="7200" y="1777"/>
                </a:lnTo>
                <a:lnTo>
                  <a:pt x="53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240118" y="1387221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29" h="11430">
                <a:moveTo>
                  <a:pt x="4876" y="0"/>
                </a:moveTo>
                <a:lnTo>
                  <a:pt x="0" y="6730"/>
                </a:lnTo>
                <a:lnTo>
                  <a:pt x="4140" y="9525"/>
                </a:lnTo>
                <a:lnTo>
                  <a:pt x="6019" y="11302"/>
                </a:lnTo>
                <a:lnTo>
                  <a:pt x="8915" y="10794"/>
                </a:lnTo>
                <a:lnTo>
                  <a:pt x="9931" y="8508"/>
                </a:lnTo>
                <a:lnTo>
                  <a:pt x="11353" y="7492"/>
                </a:lnTo>
                <a:lnTo>
                  <a:pt x="10896" y="4571"/>
                </a:lnTo>
                <a:lnTo>
                  <a:pt x="9017" y="2793"/>
                </a:lnTo>
                <a:lnTo>
                  <a:pt x="48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372483" y="1068832"/>
            <a:ext cx="5715" cy="6985"/>
          </a:xfrm>
          <a:custGeom>
            <a:avLst/>
            <a:gdLst/>
            <a:ahLst/>
            <a:cxnLst/>
            <a:rect l="l" t="t" r="r" b="b"/>
            <a:pathLst>
              <a:path w="5714" h="6984">
                <a:moveTo>
                  <a:pt x="2560" y="0"/>
                </a:moveTo>
                <a:lnTo>
                  <a:pt x="0" y="494"/>
                </a:lnTo>
                <a:lnTo>
                  <a:pt x="328" y="3857"/>
                </a:lnTo>
                <a:lnTo>
                  <a:pt x="2270" y="6625"/>
                </a:lnTo>
                <a:lnTo>
                  <a:pt x="4554" y="5333"/>
                </a:lnTo>
                <a:lnTo>
                  <a:pt x="5239" y="3809"/>
                </a:lnTo>
                <a:lnTo>
                  <a:pt x="4782" y="1015"/>
                </a:lnTo>
                <a:lnTo>
                  <a:pt x="25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565124" y="1299610"/>
            <a:ext cx="17780" cy="18415"/>
          </a:xfrm>
          <a:custGeom>
            <a:avLst/>
            <a:gdLst/>
            <a:ahLst/>
            <a:cxnLst/>
            <a:rect l="l" t="t" r="r" b="b"/>
            <a:pathLst>
              <a:path w="17779" h="18415">
                <a:moveTo>
                  <a:pt x="5382" y="0"/>
                </a:moveTo>
                <a:lnTo>
                  <a:pt x="0" y="6076"/>
                </a:lnTo>
                <a:lnTo>
                  <a:pt x="272" y="12733"/>
                </a:lnTo>
                <a:lnTo>
                  <a:pt x="4905" y="17045"/>
                </a:lnTo>
                <a:lnTo>
                  <a:pt x="11333" y="17809"/>
                </a:lnTo>
                <a:lnTo>
                  <a:pt x="16992" y="13823"/>
                </a:lnTo>
                <a:lnTo>
                  <a:pt x="17689" y="5611"/>
                </a:lnTo>
                <a:lnTo>
                  <a:pt x="12549" y="424"/>
                </a:lnTo>
                <a:lnTo>
                  <a:pt x="53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537980" y="965440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5">
                <a:moveTo>
                  <a:pt x="7557" y="0"/>
                </a:moveTo>
                <a:lnTo>
                  <a:pt x="2787" y="2284"/>
                </a:lnTo>
                <a:lnTo>
                  <a:pt x="0" y="6830"/>
                </a:lnTo>
                <a:lnTo>
                  <a:pt x="397" y="12840"/>
                </a:lnTo>
                <a:lnTo>
                  <a:pt x="3204" y="20333"/>
                </a:lnTo>
                <a:lnTo>
                  <a:pt x="13758" y="20714"/>
                </a:lnTo>
                <a:lnTo>
                  <a:pt x="17161" y="13348"/>
                </a:lnTo>
                <a:lnTo>
                  <a:pt x="19536" y="8268"/>
                </a:lnTo>
                <a:lnTo>
                  <a:pt x="17542" y="2807"/>
                </a:lnTo>
                <a:lnTo>
                  <a:pt x="13110" y="775"/>
                </a:lnTo>
                <a:lnTo>
                  <a:pt x="755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778967" y="1238377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59">
                <a:moveTo>
                  <a:pt x="7772" y="0"/>
                </a:moveTo>
                <a:lnTo>
                  <a:pt x="0" y="7112"/>
                </a:lnTo>
                <a:lnTo>
                  <a:pt x="5588" y="22225"/>
                </a:lnTo>
                <a:lnTo>
                  <a:pt x="16154" y="22606"/>
                </a:lnTo>
                <a:lnTo>
                  <a:pt x="19545" y="15239"/>
                </a:lnTo>
                <a:lnTo>
                  <a:pt x="21590" y="10795"/>
                </a:lnTo>
                <a:lnTo>
                  <a:pt x="19596" y="5334"/>
                </a:lnTo>
                <a:lnTo>
                  <a:pt x="15163" y="3301"/>
                </a:lnTo>
                <a:lnTo>
                  <a:pt x="77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63968" y="1223077"/>
            <a:ext cx="19685" cy="20320"/>
          </a:xfrm>
          <a:custGeom>
            <a:avLst/>
            <a:gdLst/>
            <a:ahLst/>
            <a:cxnLst/>
            <a:rect l="l" t="t" r="r" b="b"/>
            <a:pathLst>
              <a:path w="19685" h="20319">
                <a:moveTo>
                  <a:pt x="7211" y="0"/>
                </a:moveTo>
                <a:lnTo>
                  <a:pt x="2512" y="2218"/>
                </a:lnTo>
                <a:lnTo>
                  <a:pt x="0" y="6627"/>
                </a:lnTo>
                <a:lnTo>
                  <a:pt x="699" y="12251"/>
                </a:lnTo>
                <a:lnTo>
                  <a:pt x="3493" y="19744"/>
                </a:lnTo>
                <a:lnTo>
                  <a:pt x="14060" y="20125"/>
                </a:lnTo>
                <a:lnTo>
                  <a:pt x="17463" y="12759"/>
                </a:lnTo>
                <a:lnTo>
                  <a:pt x="19495" y="8314"/>
                </a:lnTo>
                <a:lnTo>
                  <a:pt x="17501" y="2980"/>
                </a:lnTo>
                <a:lnTo>
                  <a:pt x="13069" y="948"/>
                </a:lnTo>
                <a:lnTo>
                  <a:pt x="7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82097" y="1591379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19" h="20955">
                <a:moveTo>
                  <a:pt x="7323" y="0"/>
                </a:moveTo>
                <a:lnTo>
                  <a:pt x="2735" y="2295"/>
                </a:lnTo>
                <a:lnTo>
                  <a:pt x="0" y="6806"/>
                </a:lnTo>
                <a:lnTo>
                  <a:pt x="236" y="12376"/>
                </a:lnTo>
                <a:lnTo>
                  <a:pt x="3081" y="19869"/>
                </a:lnTo>
                <a:lnTo>
                  <a:pt x="14384" y="20631"/>
                </a:lnTo>
                <a:lnTo>
                  <a:pt x="17775" y="13265"/>
                </a:lnTo>
                <a:lnTo>
                  <a:pt x="19819" y="8820"/>
                </a:lnTo>
                <a:lnTo>
                  <a:pt x="17419" y="2343"/>
                </a:lnTo>
                <a:lnTo>
                  <a:pt x="12644" y="1073"/>
                </a:lnTo>
                <a:lnTo>
                  <a:pt x="73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97738" y="970025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52133" y="0"/>
                </a:moveTo>
                <a:lnTo>
                  <a:pt x="42821" y="12832"/>
                </a:lnTo>
                <a:lnTo>
                  <a:pt x="29833" y="20843"/>
                </a:lnTo>
                <a:lnTo>
                  <a:pt x="14962" y="23449"/>
                </a:lnTo>
                <a:lnTo>
                  <a:pt x="0" y="20065"/>
                </a:lnTo>
                <a:lnTo>
                  <a:pt x="12392" y="29035"/>
                </a:lnTo>
                <a:lnTo>
                  <a:pt x="20232" y="41719"/>
                </a:lnTo>
                <a:lnTo>
                  <a:pt x="22751" y="56499"/>
                </a:lnTo>
                <a:lnTo>
                  <a:pt x="19176" y="71754"/>
                </a:lnTo>
                <a:lnTo>
                  <a:pt x="28443" y="59120"/>
                </a:lnTo>
                <a:lnTo>
                  <a:pt x="41384" y="51450"/>
                </a:lnTo>
                <a:lnTo>
                  <a:pt x="56347" y="49234"/>
                </a:lnTo>
                <a:lnTo>
                  <a:pt x="71678" y="52959"/>
                </a:lnTo>
                <a:lnTo>
                  <a:pt x="58918" y="43648"/>
                </a:lnTo>
                <a:lnTo>
                  <a:pt x="50985" y="30575"/>
                </a:lnTo>
                <a:lnTo>
                  <a:pt x="48513" y="15454"/>
                </a:lnTo>
                <a:lnTo>
                  <a:pt x="521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1" name="object 21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09841" y="1547749"/>
            <a:ext cx="71678" cy="70992"/>
          </a:xfrm>
          <a:prstGeom prst="rect">
            <a:avLst/>
          </a:prstGeom>
        </p:spPr>
      </p:pic>
      <p:sp>
        <p:nvSpPr>
          <p:cNvPr id="212" name="object 212"/>
          <p:cNvSpPr/>
          <p:nvPr/>
        </p:nvSpPr>
        <p:spPr>
          <a:xfrm>
            <a:off x="174802" y="720851"/>
            <a:ext cx="275590" cy="322580"/>
          </a:xfrm>
          <a:custGeom>
            <a:avLst/>
            <a:gdLst/>
            <a:ahLst/>
            <a:cxnLst/>
            <a:rect l="l" t="t" r="r" b="b"/>
            <a:pathLst>
              <a:path w="275590" h="322580">
                <a:moveTo>
                  <a:pt x="0" y="0"/>
                </a:moveTo>
                <a:lnTo>
                  <a:pt x="21940" y="27035"/>
                </a:lnTo>
                <a:lnTo>
                  <a:pt x="95495" y="115592"/>
                </a:lnTo>
                <a:lnTo>
                  <a:pt x="174258" y="209401"/>
                </a:lnTo>
                <a:lnTo>
                  <a:pt x="224989" y="269015"/>
                </a:lnTo>
                <a:lnTo>
                  <a:pt x="232119" y="279003"/>
                </a:lnTo>
                <a:lnTo>
                  <a:pt x="238395" y="289538"/>
                </a:lnTo>
                <a:lnTo>
                  <a:pt x="243814" y="300609"/>
                </a:lnTo>
                <a:lnTo>
                  <a:pt x="245744" y="306070"/>
                </a:lnTo>
                <a:lnTo>
                  <a:pt x="248615" y="310896"/>
                </a:lnTo>
                <a:lnTo>
                  <a:pt x="252183" y="315722"/>
                </a:lnTo>
                <a:lnTo>
                  <a:pt x="255866" y="320167"/>
                </a:lnTo>
                <a:lnTo>
                  <a:pt x="261886" y="322199"/>
                </a:lnTo>
                <a:lnTo>
                  <a:pt x="267855" y="320801"/>
                </a:lnTo>
                <a:lnTo>
                  <a:pt x="272622" y="317297"/>
                </a:lnTo>
                <a:lnTo>
                  <a:pt x="275139" y="311626"/>
                </a:lnTo>
                <a:lnTo>
                  <a:pt x="275388" y="305050"/>
                </a:lnTo>
                <a:lnTo>
                  <a:pt x="273354" y="298831"/>
                </a:lnTo>
                <a:lnTo>
                  <a:pt x="269401" y="293729"/>
                </a:lnTo>
                <a:lnTo>
                  <a:pt x="264580" y="289448"/>
                </a:lnTo>
                <a:lnTo>
                  <a:pt x="259247" y="285668"/>
                </a:lnTo>
                <a:lnTo>
                  <a:pt x="246481" y="277240"/>
                </a:lnTo>
                <a:lnTo>
                  <a:pt x="238963" y="271145"/>
                </a:lnTo>
                <a:lnTo>
                  <a:pt x="237591" y="262509"/>
                </a:lnTo>
                <a:lnTo>
                  <a:pt x="237629" y="259842"/>
                </a:lnTo>
                <a:lnTo>
                  <a:pt x="236778" y="256794"/>
                </a:lnTo>
                <a:lnTo>
                  <a:pt x="235280" y="254508"/>
                </a:lnTo>
                <a:lnTo>
                  <a:pt x="233565" y="252857"/>
                </a:lnTo>
                <a:lnTo>
                  <a:pt x="231432" y="251333"/>
                </a:lnTo>
                <a:lnTo>
                  <a:pt x="228968" y="250698"/>
                </a:lnTo>
                <a:lnTo>
                  <a:pt x="222715" y="247425"/>
                </a:lnTo>
                <a:lnTo>
                  <a:pt x="183287" y="210699"/>
                </a:lnTo>
                <a:lnTo>
                  <a:pt x="152935" y="178063"/>
                </a:lnTo>
                <a:lnTo>
                  <a:pt x="117279" y="138033"/>
                </a:lnTo>
                <a:lnTo>
                  <a:pt x="78471" y="93250"/>
                </a:lnTo>
                <a:lnTo>
                  <a:pt x="38661" y="46359"/>
                </a:lnTo>
                <a:lnTo>
                  <a:pt x="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33075" y="2735149"/>
            <a:ext cx="40005" cy="40640"/>
          </a:xfrm>
          <a:custGeom>
            <a:avLst/>
            <a:gdLst/>
            <a:ahLst/>
            <a:cxnLst/>
            <a:rect l="l" t="t" r="r" b="b"/>
            <a:pathLst>
              <a:path w="40005" h="40639">
                <a:moveTo>
                  <a:pt x="16989" y="0"/>
                </a:moveTo>
                <a:lnTo>
                  <a:pt x="9606" y="2478"/>
                </a:lnTo>
                <a:lnTo>
                  <a:pt x="3672" y="7743"/>
                </a:lnTo>
                <a:lnTo>
                  <a:pt x="0" y="15162"/>
                </a:lnTo>
                <a:lnTo>
                  <a:pt x="432" y="27267"/>
                </a:lnTo>
                <a:lnTo>
                  <a:pt x="7227" y="36371"/>
                </a:lnTo>
                <a:lnTo>
                  <a:pt x="17916" y="40522"/>
                </a:lnTo>
                <a:lnTo>
                  <a:pt x="30031" y="37768"/>
                </a:lnTo>
                <a:lnTo>
                  <a:pt x="38333" y="29209"/>
                </a:lnTo>
                <a:lnTo>
                  <a:pt x="39909" y="18067"/>
                </a:lnTo>
                <a:lnTo>
                  <a:pt x="35291" y="7568"/>
                </a:lnTo>
                <a:lnTo>
                  <a:pt x="25010" y="938"/>
                </a:lnTo>
                <a:lnTo>
                  <a:pt x="1698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54336" y="2311145"/>
            <a:ext cx="8890" cy="8890"/>
          </a:xfrm>
          <a:custGeom>
            <a:avLst/>
            <a:gdLst/>
            <a:ahLst/>
            <a:cxnLst/>
            <a:rect l="l" t="t" r="r" b="b"/>
            <a:pathLst>
              <a:path w="8890" h="8889">
                <a:moveTo>
                  <a:pt x="2082" y="0"/>
                </a:moveTo>
                <a:lnTo>
                  <a:pt x="650" y="2159"/>
                </a:lnTo>
                <a:lnTo>
                  <a:pt x="0" y="4572"/>
                </a:lnTo>
                <a:lnTo>
                  <a:pt x="351" y="6350"/>
                </a:lnTo>
                <a:lnTo>
                  <a:pt x="2270" y="8509"/>
                </a:lnTo>
                <a:lnTo>
                  <a:pt x="4055" y="8255"/>
                </a:lnTo>
                <a:lnTo>
                  <a:pt x="6407" y="8890"/>
                </a:lnTo>
                <a:lnTo>
                  <a:pt x="8624" y="6985"/>
                </a:lnTo>
                <a:lnTo>
                  <a:pt x="8489" y="4318"/>
                </a:lnTo>
                <a:lnTo>
                  <a:pt x="8139" y="2540"/>
                </a:lnTo>
                <a:lnTo>
                  <a:pt x="7004" y="635"/>
                </a:lnTo>
                <a:lnTo>
                  <a:pt x="4434" y="762"/>
                </a:lnTo>
                <a:lnTo>
                  <a:pt x="20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22110" y="3227832"/>
            <a:ext cx="40640" cy="40005"/>
          </a:xfrm>
          <a:custGeom>
            <a:avLst/>
            <a:gdLst/>
            <a:ahLst/>
            <a:cxnLst/>
            <a:rect l="l" t="t" r="r" b="b"/>
            <a:pathLst>
              <a:path w="40640" h="40004">
                <a:moveTo>
                  <a:pt x="25353" y="0"/>
                </a:moveTo>
                <a:lnTo>
                  <a:pt x="13264" y="396"/>
                </a:lnTo>
                <a:lnTo>
                  <a:pt x="4163" y="7175"/>
                </a:lnTo>
                <a:lnTo>
                  <a:pt x="0" y="17859"/>
                </a:lnTo>
                <a:lnTo>
                  <a:pt x="2719" y="29972"/>
                </a:lnTo>
                <a:lnTo>
                  <a:pt x="11303" y="38324"/>
                </a:lnTo>
                <a:lnTo>
                  <a:pt x="22456" y="39925"/>
                </a:lnTo>
                <a:lnTo>
                  <a:pt x="32946" y="35311"/>
                </a:lnTo>
                <a:lnTo>
                  <a:pt x="39541" y="25018"/>
                </a:lnTo>
                <a:lnTo>
                  <a:pt x="40477" y="16984"/>
                </a:lnTo>
                <a:lnTo>
                  <a:pt x="37993" y="9604"/>
                </a:lnTo>
                <a:lnTo>
                  <a:pt x="32737" y="3677"/>
                </a:lnTo>
                <a:lnTo>
                  <a:pt x="253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484593" y="2524632"/>
            <a:ext cx="8890" cy="12700"/>
          </a:xfrm>
          <a:custGeom>
            <a:avLst/>
            <a:gdLst/>
            <a:ahLst/>
            <a:cxnLst/>
            <a:rect l="l" t="t" r="r" b="b"/>
            <a:pathLst>
              <a:path w="8890" h="12700">
                <a:moveTo>
                  <a:pt x="0" y="0"/>
                </a:moveTo>
                <a:lnTo>
                  <a:pt x="6591" y="12700"/>
                </a:lnTo>
                <a:lnTo>
                  <a:pt x="8763" y="4953"/>
                </a:lnTo>
                <a:lnTo>
                  <a:pt x="7848" y="2159"/>
                </a:lnTo>
                <a:lnTo>
                  <a:pt x="5486" y="1524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340131" y="2452497"/>
            <a:ext cx="12065" cy="9525"/>
          </a:xfrm>
          <a:custGeom>
            <a:avLst/>
            <a:gdLst/>
            <a:ahLst/>
            <a:cxnLst/>
            <a:rect l="l" t="t" r="r" b="b"/>
            <a:pathLst>
              <a:path w="12064" h="9525">
                <a:moveTo>
                  <a:pt x="5740" y="0"/>
                </a:moveTo>
                <a:lnTo>
                  <a:pt x="596" y="253"/>
                </a:lnTo>
                <a:lnTo>
                  <a:pt x="0" y="8635"/>
                </a:lnTo>
                <a:lnTo>
                  <a:pt x="5930" y="8508"/>
                </a:lnTo>
                <a:lnTo>
                  <a:pt x="10845" y="9016"/>
                </a:lnTo>
                <a:lnTo>
                  <a:pt x="11442" y="761"/>
                </a:lnTo>
                <a:lnTo>
                  <a:pt x="57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477761" y="3249041"/>
            <a:ext cx="8890" cy="8890"/>
          </a:xfrm>
          <a:custGeom>
            <a:avLst/>
            <a:gdLst/>
            <a:ahLst/>
            <a:cxnLst/>
            <a:rect l="l" t="t" r="r" b="b"/>
            <a:pathLst>
              <a:path w="8890" h="8889">
                <a:moveTo>
                  <a:pt x="4305" y="0"/>
                </a:moveTo>
                <a:lnTo>
                  <a:pt x="2514" y="381"/>
                </a:lnTo>
                <a:lnTo>
                  <a:pt x="304" y="2285"/>
                </a:lnTo>
                <a:lnTo>
                  <a:pt x="647" y="4063"/>
                </a:lnTo>
                <a:lnTo>
                  <a:pt x="0" y="6476"/>
                </a:lnTo>
                <a:lnTo>
                  <a:pt x="1917" y="8635"/>
                </a:lnTo>
                <a:lnTo>
                  <a:pt x="4483" y="8508"/>
                </a:lnTo>
                <a:lnTo>
                  <a:pt x="6273" y="8127"/>
                </a:lnTo>
                <a:lnTo>
                  <a:pt x="8267" y="7111"/>
                </a:lnTo>
                <a:lnTo>
                  <a:pt x="8140" y="4444"/>
                </a:lnTo>
                <a:lnTo>
                  <a:pt x="8788" y="2158"/>
                </a:lnTo>
                <a:lnTo>
                  <a:pt x="6654" y="761"/>
                </a:lnTo>
                <a:lnTo>
                  <a:pt x="430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66230" y="2878454"/>
            <a:ext cx="8890" cy="10160"/>
          </a:xfrm>
          <a:custGeom>
            <a:avLst/>
            <a:gdLst/>
            <a:ahLst/>
            <a:cxnLst/>
            <a:rect l="l" t="t" r="r" b="b"/>
            <a:pathLst>
              <a:path w="8889" h="10160">
                <a:moveTo>
                  <a:pt x="2603" y="0"/>
                </a:moveTo>
                <a:lnTo>
                  <a:pt x="393" y="1905"/>
                </a:lnTo>
                <a:lnTo>
                  <a:pt x="520" y="4444"/>
                </a:lnTo>
                <a:lnTo>
                  <a:pt x="0" y="9397"/>
                </a:lnTo>
                <a:lnTo>
                  <a:pt x="8267" y="10032"/>
                </a:lnTo>
                <a:lnTo>
                  <a:pt x="8801" y="5080"/>
                </a:lnTo>
                <a:lnTo>
                  <a:pt x="8661" y="2539"/>
                </a:lnTo>
                <a:lnTo>
                  <a:pt x="6743" y="253"/>
                </a:lnTo>
                <a:lnTo>
                  <a:pt x="4952" y="634"/>
                </a:lnTo>
                <a:lnTo>
                  <a:pt x="26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496510" y="2989198"/>
            <a:ext cx="6350" cy="6985"/>
          </a:xfrm>
          <a:custGeom>
            <a:avLst/>
            <a:gdLst/>
            <a:ahLst/>
            <a:cxnLst/>
            <a:rect l="l" t="t" r="r" b="b"/>
            <a:pathLst>
              <a:path w="6350" h="6985">
                <a:moveTo>
                  <a:pt x="2446" y="0"/>
                </a:moveTo>
                <a:lnTo>
                  <a:pt x="0" y="972"/>
                </a:lnTo>
                <a:lnTo>
                  <a:pt x="864" y="4254"/>
                </a:lnTo>
                <a:lnTo>
                  <a:pt x="3230" y="6679"/>
                </a:lnTo>
                <a:lnTo>
                  <a:pt x="5291" y="5080"/>
                </a:lnTo>
                <a:lnTo>
                  <a:pt x="5939" y="2667"/>
                </a:lnTo>
                <a:lnTo>
                  <a:pt x="4021" y="507"/>
                </a:lnTo>
                <a:lnTo>
                  <a:pt x="24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437884" y="2678176"/>
            <a:ext cx="17780" cy="18415"/>
          </a:xfrm>
          <a:custGeom>
            <a:avLst/>
            <a:gdLst/>
            <a:ahLst/>
            <a:cxnLst/>
            <a:rect l="l" t="t" r="r" b="b"/>
            <a:pathLst>
              <a:path w="17779" h="18414">
                <a:moveTo>
                  <a:pt x="10209" y="0"/>
                </a:moveTo>
                <a:lnTo>
                  <a:pt x="3550" y="1781"/>
                </a:lnTo>
                <a:lnTo>
                  <a:pt x="0" y="7207"/>
                </a:lnTo>
                <a:lnTo>
                  <a:pt x="309" y="13537"/>
                </a:lnTo>
                <a:lnTo>
                  <a:pt x="5230" y="18034"/>
                </a:lnTo>
                <a:lnTo>
                  <a:pt x="13357" y="17823"/>
                </a:lnTo>
                <a:lnTo>
                  <a:pt x="17640" y="12065"/>
                </a:lnTo>
                <a:lnTo>
                  <a:pt x="16962" y="4782"/>
                </a:lnTo>
                <a:lnTo>
                  <a:pt x="1020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672299" y="2912364"/>
            <a:ext cx="22860" cy="23495"/>
          </a:xfrm>
          <a:custGeom>
            <a:avLst/>
            <a:gdLst/>
            <a:ahLst/>
            <a:cxnLst/>
            <a:rect l="l" t="t" r="r" b="b"/>
            <a:pathLst>
              <a:path w="22859" h="23494">
                <a:moveTo>
                  <a:pt x="6515" y="0"/>
                </a:moveTo>
                <a:lnTo>
                  <a:pt x="0" y="8255"/>
                </a:lnTo>
                <a:lnTo>
                  <a:pt x="8509" y="23241"/>
                </a:lnTo>
                <a:lnTo>
                  <a:pt x="19215" y="21209"/>
                </a:lnTo>
                <a:lnTo>
                  <a:pt x="22669" y="8636"/>
                </a:lnTo>
                <a:lnTo>
                  <a:pt x="19837" y="3683"/>
                </a:lnTo>
                <a:lnTo>
                  <a:pt x="14351" y="2159"/>
                </a:lnTo>
                <a:lnTo>
                  <a:pt x="65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618998" y="2549144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6515" y="0"/>
                </a:moveTo>
                <a:lnTo>
                  <a:pt x="0" y="8381"/>
                </a:lnTo>
                <a:lnTo>
                  <a:pt x="7950" y="22351"/>
                </a:lnTo>
                <a:lnTo>
                  <a:pt x="18440" y="20955"/>
                </a:lnTo>
                <a:lnTo>
                  <a:pt x="21894" y="8508"/>
                </a:lnTo>
                <a:lnTo>
                  <a:pt x="19062" y="3429"/>
                </a:lnTo>
                <a:lnTo>
                  <a:pt x="14363" y="2158"/>
                </a:lnTo>
                <a:lnTo>
                  <a:pt x="65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234937" y="3032505"/>
            <a:ext cx="22225" cy="23495"/>
          </a:xfrm>
          <a:custGeom>
            <a:avLst/>
            <a:gdLst/>
            <a:ahLst/>
            <a:cxnLst/>
            <a:rect l="l" t="t" r="r" b="b"/>
            <a:pathLst>
              <a:path w="22225" h="23494">
                <a:moveTo>
                  <a:pt x="6515" y="0"/>
                </a:moveTo>
                <a:lnTo>
                  <a:pt x="0" y="8255"/>
                </a:lnTo>
                <a:lnTo>
                  <a:pt x="3962" y="15367"/>
                </a:lnTo>
                <a:lnTo>
                  <a:pt x="7721" y="23113"/>
                </a:lnTo>
                <a:lnTo>
                  <a:pt x="18211" y="21717"/>
                </a:lnTo>
                <a:lnTo>
                  <a:pt x="20599" y="13207"/>
                </a:lnTo>
                <a:lnTo>
                  <a:pt x="21894" y="8381"/>
                </a:lnTo>
                <a:lnTo>
                  <a:pt x="19050" y="3429"/>
                </a:lnTo>
                <a:lnTo>
                  <a:pt x="14351" y="2158"/>
                </a:lnTo>
                <a:lnTo>
                  <a:pt x="65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5" name="object 22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20535" y="3104514"/>
            <a:ext cx="76085" cy="76073"/>
          </a:xfrm>
          <a:prstGeom prst="rect">
            <a:avLst/>
          </a:prstGeom>
        </p:spPr>
      </p:pic>
      <p:pic>
        <p:nvPicPr>
          <p:cNvPr id="226" name="object 22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16484" y="2570733"/>
            <a:ext cx="75260" cy="76073"/>
          </a:xfrm>
          <a:prstGeom prst="rect">
            <a:avLst/>
          </a:prstGeom>
        </p:spPr>
      </p:pic>
      <p:sp>
        <p:nvSpPr>
          <p:cNvPr id="227" name="object 227"/>
          <p:cNvSpPr/>
          <p:nvPr/>
        </p:nvSpPr>
        <p:spPr>
          <a:xfrm>
            <a:off x="14717" y="3269329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17710" y="0"/>
                </a:moveTo>
                <a:lnTo>
                  <a:pt x="7209" y="4337"/>
                </a:lnTo>
                <a:lnTo>
                  <a:pt x="635" y="14509"/>
                </a:lnTo>
                <a:lnTo>
                  <a:pt x="0" y="22705"/>
                </a:lnTo>
                <a:lnTo>
                  <a:pt x="2396" y="30257"/>
                </a:lnTo>
                <a:lnTo>
                  <a:pt x="7458" y="36191"/>
                </a:lnTo>
                <a:lnTo>
                  <a:pt x="14823" y="39528"/>
                </a:lnTo>
                <a:lnTo>
                  <a:pt x="27033" y="39110"/>
                </a:lnTo>
                <a:lnTo>
                  <a:pt x="36379" y="32464"/>
                </a:lnTo>
                <a:lnTo>
                  <a:pt x="40748" y="22080"/>
                </a:lnTo>
                <a:lnTo>
                  <a:pt x="38025" y="10445"/>
                </a:lnTo>
                <a:lnTo>
                  <a:pt x="29021" y="1901"/>
                </a:lnTo>
                <a:lnTo>
                  <a:pt x="177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26320" y="3021583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20" h="20955">
                <a:moveTo>
                  <a:pt x="14168" y="0"/>
                </a:moveTo>
                <a:lnTo>
                  <a:pt x="3679" y="1397"/>
                </a:lnTo>
                <a:lnTo>
                  <a:pt x="1515" y="9143"/>
                </a:lnTo>
                <a:lnTo>
                  <a:pt x="0" y="14605"/>
                </a:lnTo>
                <a:lnTo>
                  <a:pt x="2837" y="19685"/>
                </a:lnTo>
                <a:lnTo>
                  <a:pt x="7541" y="20955"/>
                </a:lnTo>
                <a:lnTo>
                  <a:pt x="13517" y="20812"/>
                </a:lnTo>
                <a:lnTo>
                  <a:pt x="17957" y="17621"/>
                </a:lnTo>
                <a:lnTo>
                  <a:pt x="20035" y="12668"/>
                </a:lnTo>
                <a:lnTo>
                  <a:pt x="18925" y="7239"/>
                </a:lnTo>
                <a:lnTo>
                  <a:pt x="141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008049" y="358011"/>
            <a:ext cx="38735" cy="39370"/>
          </a:xfrm>
          <a:custGeom>
            <a:avLst/>
            <a:gdLst/>
            <a:ahLst/>
            <a:cxnLst/>
            <a:rect l="l" t="t" r="r" b="b"/>
            <a:pathLst>
              <a:path w="38734" h="39370">
                <a:moveTo>
                  <a:pt x="16909" y="0"/>
                </a:moveTo>
                <a:lnTo>
                  <a:pt x="6727" y="4018"/>
                </a:lnTo>
                <a:lnTo>
                  <a:pt x="294" y="13013"/>
                </a:lnTo>
                <a:lnTo>
                  <a:pt x="0" y="25020"/>
                </a:lnTo>
                <a:lnTo>
                  <a:pt x="3398" y="31914"/>
                </a:lnTo>
                <a:lnTo>
                  <a:pt x="8950" y="36831"/>
                </a:lnTo>
                <a:lnTo>
                  <a:pt x="16030" y="39272"/>
                </a:lnTo>
                <a:lnTo>
                  <a:pt x="24015" y="38736"/>
                </a:lnTo>
                <a:lnTo>
                  <a:pt x="33964" y="32694"/>
                </a:lnTo>
                <a:lnTo>
                  <a:pt x="38409" y="22496"/>
                </a:lnTo>
                <a:lnTo>
                  <a:pt x="36765" y="11465"/>
                </a:lnTo>
                <a:lnTo>
                  <a:pt x="28448" y="2922"/>
                </a:lnTo>
                <a:lnTo>
                  <a:pt x="1690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780224" y="129879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7391" y="0"/>
                </a:moveTo>
                <a:lnTo>
                  <a:pt x="7013" y="4375"/>
                </a:lnTo>
                <a:lnTo>
                  <a:pt x="383" y="13727"/>
                </a:lnTo>
                <a:lnTo>
                  <a:pt x="0" y="25949"/>
                </a:lnTo>
                <a:lnTo>
                  <a:pt x="3314" y="33295"/>
                </a:lnTo>
                <a:lnTo>
                  <a:pt x="9237" y="38332"/>
                </a:lnTo>
                <a:lnTo>
                  <a:pt x="16796" y="40701"/>
                </a:lnTo>
                <a:lnTo>
                  <a:pt x="25018" y="40046"/>
                </a:lnTo>
                <a:lnTo>
                  <a:pt x="35164" y="33498"/>
                </a:lnTo>
                <a:lnTo>
                  <a:pt x="39482" y="22996"/>
                </a:lnTo>
                <a:lnTo>
                  <a:pt x="37568" y="11685"/>
                </a:lnTo>
                <a:lnTo>
                  <a:pt x="29019" y="2708"/>
                </a:lnTo>
                <a:lnTo>
                  <a:pt x="173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778979" y="990219"/>
            <a:ext cx="12700" cy="10160"/>
          </a:xfrm>
          <a:custGeom>
            <a:avLst/>
            <a:gdLst/>
            <a:ahLst/>
            <a:cxnLst/>
            <a:rect l="l" t="t" r="r" b="b"/>
            <a:pathLst>
              <a:path w="12700" h="10159">
                <a:moveTo>
                  <a:pt x="0" y="0"/>
                </a:moveTo>
                <a:lnTo>
                  <a:pt x="2171" y="7873"/>
                </a:lnTo>
                <a:lnTo>
                  <a:pt x="4394" y="9778"/>
                </a:lnTo>
                <a:lnTo>
                  <a:pt x="6743" y="9143"/>
                </a:lnTo>
                <a:lnTo>
                  <a:pt x="1223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938225" y="978153"/>
            <a:ext cx="13335" cy="12700"/>
          </a:xfrm>
          <a:custGeom>
            <a:avLst/>
            <a:gdLst/>
            <a:ahLst/>
            <a:cxnLst/>
            <a:rect l="l" t="t" r="r" b="b"/>
            <a:pathLst>
              <a:path w="13334" h="12700">
                <a:moveTo>
                  <a:pt x="9537" y="0"/>
                </a:moveTo>
                <a:lnTo>
                  <a:pt x="4495" y="3048"/>
                </a:lnTo>
                <a:lnTo>
                  <a:pt x="0" y="5207"/>
                </a:lnTo>
                <a:lnTo>
                  <a:pt x="3746" y="12573"/>
                </a:lnTo>
                <a:lnTo>
                  <a:pt x="9004" y="10287"/>
                </a:lnTo>
                <a:lnTo>
                  <a:pt x="13284" y="7366"/>
                </a:lnTo>
                <a:lnTo>
                  <a:pt x="95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414401" y="36626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4622" y="0"/>
                </a:moveTo>
                <a:lnTo>
                  <a:pt x="2489" y="1397"/>
                </a:lnTo>
                <a:lnTo>
                  <a:pt x="1130" y="2540"/>
                </a:lnTo>
                <a:lnTo>
                  <a:pt x="0" y="4572"/>
                </a:lnTo>
                <a:lnTo>
                  <a:pt x="1435" y="6731"/>
                </a:lnTo>
                <a:lnTo>
                  <a:pt x="2082" y="9144"/>
                </a:lnTo>
                <a:lnTo>
                  <a:pt x="4648" y="9271"/>
                </a:lnTo>
                <a:lnTo>
                  <a:pt x="6997" y="8509"/>
                </a:lnTo>
                <a:lnTo>
                  <a:pt x="8356" y="7366"/>
                </a:lnTo>
                <a:lnTo>
                  <a:pt x="9270" y="4572"/>
                </a:lnTo>
                <a:lnTo>
                  <a:pt x="8051" y="3175"/>
                </a:lnTo>
                <a:lnTo>
                  <a:pt x="7404" y="889"/>
                </a:lnTo>
                <a:lnTo>
                  <a:pt x="46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870458" y="522605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30" h="11429">
                <a:moveTo>
                  <a:pt x="7404" y="0"/>
                </a:moveTo>
                <a:lnTo>
                  <a:pt x="0" y="3683"/>
                </a:lnTo>
                <a:lnTo>
                  <a:pt x="2095" y="8255"/>
                </a:lnTo>
                <a:lnTo>
                  <a:pt x="3530" y="10414"/>
                </a:lnTo>
                <a:lnTo>
                  <a:pt x="6311" y="11303"/>
                </a:lnTo>
                <a:lnTo>
                  <a:pt x="7670" y="10160"/>
                </a:lnTo>
                <a:lnTo>
                  <a:pt x="10020" y="9525"/>
                </a:lnTo>
                <a:lnTo>
                  <a:pt x="10934" y="6731"/>
                </a:lnTo>
                <a:lnTo>
                  <a:pt x="9499" y="4572"/>
                </a:lnTo>
                <a:lnTo>
                  <a:pt x="74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535317" y="601212"/>
            <a:ext cx="6985" cy="5715"/>
          </a:xfrm>
          <a:custGeom>
            <a:avLst/>
            <a:gdLst/>
            <a:ahLst/>
            <a:cxnLst/>
            <a:rect l="l" t="t" r="r" b="b"/>
            <a:pathLst>
              <a:path w="6984" h="5715">
                <a:moveTo>
                  <a:pt x="935" y="0"/>
                </a:moveTo>
                <a:lnTo>
                  <a:pt x="0" y="2418"/>
                </a:lnTo>
                <a:lnTo>
                  <a:pt x="660" y="4831"/>
                </a:lnTo>
                <a:lnTo>
                  <a:pt x="3441" y="5720"/>
                </a:lnTo>
                <a:lnTo>
                  <a:pt x="5003" y="5339"/>
                </a:lnTo>
                <a:lnTo>
                  <a:pt x="6625" y="3258"/>
                </a:lnTo>
                <a:lnTo>
                  <a:pt x="4206" y="879"/>
                </a:lnTo>
                <a:lnTo>
                  <a:pt x="9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046467" y="138864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19">
                <a:moveTo>
                  <a:pt x="8290" y="0"/>
                </a:moveTo>
                <a:lnTo>
                  <a:pt x="3340" y="2089"/>
                </a:lnTo>
                <a:lnTo>
                  <a:pt x="152" y="6536"/>
                </a:lnTo>
                <a:lnTo>
                  <a:pt x="0" y="12519"/>
                </a:lnTo>
                <a:lnTo>
                  <a:pt x="1308" y="17218"/>
                </a:lnTo>
                <a:lnTo>
                  <a:pt x="6311" y="20012"/>
                </a:lnTo>
                <a:lnTo>
                  <a:pt x="11798" y="18488"/>
                </a:lnTo>
                <a:lnTo>
                  <a:pt x="19634" y="16329"/>
                </a:lnTo>
                <a:lnTo>
                  <a:pt x="20942" y="5788"/>
                </a:lnTo>
                <a:lnTo>
                  <a:pt x="13728" y="1089"/>
                </a:lnTo>
                <a:lnTo>
                  <a:pt x="82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731092" y="829310"/>
            <a:ext cx="17780" cy="18415"/>
          </a:xfrm>
          <a:custGeom>
            <a:avLst/>
            <a:gdLst/>
            <a:ahLst/>
            <a:cxnLst/>
            <a:rect l="l" t="t" r="r" b="b"/>
            <a:pathLst>
              <a:path w="17779" h="18415">
                <a:moveTo>
                  <a:pt x="7577" y="0"/>
                </a:moveTo>
                <a:lnTo>
                  <a:pt x="711" y="4298"/>
                </a:lnTo>
                <a:lnTo>
                  <a:pt x="0" y="11429"/>
                </a:lnTo>
                <a:lnTo>
                  <a:pt x="4324" y="17323"/>
                </a:lnTo>
                <a:lnTo>
                  <a:pt x="12568" y="17906"/>
                </a:lnTo>
                <a:lnTo>
                  <a:pt x="17367" y="13001"/>
                </a:lnTo>
                <a:lnTo>
                  <a:pt x="17635" y="6572"/>
                </a:lnTo>
                <a:lnTo>
                  <a:pt x="14122" y="1333"/>
                </a:lnTo>
                <a:lnTo>
                  <a:pt x="75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405853" y="749000"/>
            <a:ext cx="20955" cy="19685"/>
          </a:xfrm>
          <a:custGeom>
            <a:avLst/>
            <a:gdLst/>
            <a:ahLst/>
            <a:cxnLst/>
            <a:rect l="l" t="t" r="r" b="b"/>
            <a:pathLst>
              <a:path w="20954" h="19684">
                <a:moveTo>
                  <a:pt x="8086" y="0"/>
                </a:moveTo>
                <a:lnTo>
                  <a:pt x="3162" y="2030"/>
                </a:lnTo>
                <a:lnTo>
                  <a:pt x="142" y="6369"/>
                </a:lnTo>
                <a:lnTo>
                  <a:pt x="0" y="11983"/>
                </a:lnTo>
                <a:lnTo>
                  <a:pt x="1308" y="16682"/>
                </a:lnTo>
                <a:lnTo>
                  <a:pt x="6311" y="19476"/>
                </a:lnTo>
                <a:lnTo>
                  <a:pt x="11798" y="17952"/>
                </a:lnTo>
                <a:lnTo>
                  <a:pt x="19634" y="15793"/>
                </a:lnTo>
                <a:lnTo>
                  <a:pt x="20954" y="5379"/>
                </a:lnTo>
                <a:lnTo>
                  <a:pt x="13944" y="1315"/>
                </a:lnTo>
                <a:lnTo>
                  <a:pt x="80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636663" y="1030732"/>
            <a:ext cx="22860" cy="22225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8318" y="0"/>
                </a:moveTo>
                <a:lnTo>
                  <a:pt x="0" y="6476"/>
                </a:lnTo>
                <a:lnTo>
                  <a:pt x="3467" y="19050"/>
                </a:lnTo>
                <a:lnTo>
                  <a:pt x="8470" y="21843"/>
                </a:lnTo>
                <a:lnTo>
                  <a:pt x="13169" y="20573"/>
                </a:lnTo>
                <a:lnTo>
                  <a:pt x="21005" y="18414"/>
                </a:lnTo>
                <a:lnTo>
                  <a:pt x="22326" y="7873"/>
                </a:lnTo>
                <a:lnTo>
                  <a:pt x="8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720242" y="421086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20" h="19684">
                <a:moveTo>
                  <a:pt x="7717" y="0"/>
                </a:moveTo>
                <a:lnTo>
                  <a:pt x="2973" y="1776"/>
                </a:lnTo>
                <a:lnTo>
                  <a:pt x="32" y="6052"/>
                </a:lnTo>
                <a:lnTo>
                  <a:pt x="0" y="11983"/>
                </a:lnTo>
                <a:lnTo>
                  <a:pt x="1295" y="16682"/>
                </a:lnTo>
                <a:lnTo>
                  <a:pt x="6299" y="19603"/>
                </a:lnTo>
                <a:lnTo>
                  <a:pt x="10998" y="18206"/>
                </a:lnTo>
                <a:lnTo>
                  <a:pt x="18834" y="16047"/>
                </a:lnTo>
                <a:lnTo>
                  <a:pt x="20154" y="5633"/>
                </a:lnTo>
                <a:lnTo>
                  <a:pt x="13157" y="1569"/>
                </a:lnTo>
                <a:lnTo>
                  <a:pt x="77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080896" y="498131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20">
                <a:moveTo>
                  <a:pt x="7900" y="0"/>
                </a:moveTo>
                <a:lnTo>
                  <a:pt x="3017" y="1978"/>
                </a:lnTo>
                <a:lnTo>
                  <a:pt x="0" y="6123"/>
                </a:lnTo>
                <a:lnTo>
                  <a:pt x="178" y="11519"/>
                </a:lnTo>
                <a:lnTo>
                  <a:pt x="699" y="16472"/>
                </a:lnTo>
                <a:lnTo>
                  <a:pt x="6706" y="19901"/>
                </a:lnTo>
                <a:lnTo>
                  <a:pt x="11405" y="18504"/>
                </a:lnTo>
                <a:lnTo>
                  <a:pt x="19241" y="16345"/>
                </a:lnTo>
                <a:lnTo>
                  <a:pt x="20346" y="5042"/>
                </a:lnTo>
                <a:lnTo>
                  <a:pt x="13323" y="1105"/>
                </a:lnTo>
                <a:lnTo>
                  <a:pt x="79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2" name="object 24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57962" y="416051"/>
            <a:ext cx="76072" cy="76073"/>
          </a:xfrm>
          <a:prstGeom prst="rect">
            <a:avLst/>
          </a:prstGeom>
        </p:spPr>
      </p:pic>
      <p:pic>
        <p:nvPicPr>
          <p:cNvPr id="243" name="object 24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94130" y="717804"/>
            <a:ext cx="75247" cy="76073"/>
          </a:xfrm>
          <a:prstGeom prst="rect">
            <a:avLst/>
          </a:prstGeom>
        </p:spPr>
      </p:pic>
      <p:sp>
        <p:nvSpPr>
          <p:cNvPr id="244" name="object 244"/>
          <p:cNvSpPr/>
          <p:nvPr/>
        </p:nvSpPr>
        <p:spPr>
          <a:xfrm>
            <a:off x="980296" y="115188"/>
            <a:ext cx="39370" cy="38735"/>
          </a:xfrm>
          <a:custGeom>
            <a:avLst/>
            <a:gdLst/>
            <a:ahLst/>
            <a:cxnLst/>
            <a:rect l="l" t="t" r="r" b="b"/>
            <a:pathLst>
              <a:path w="39369" h="38735">
                <a:moveTo>
                  <a:pt x="14189" y="0"/>
                </a:moveTo>
                <a:lnTo>
                  <a:pt x="7340" y="3446"/>
                </a:lnTo>
                <a:lnTo>
                  <a:pt x="2430" y="9001"/>
                </a:lnTo>
                <a:lnTo>
                  <a:pt x="0" y="16055"/>
                </a:lnTo>
                <a:lnTo>
                  <a:pt x="587" y="24002"/>
                </a:lnTo>
                <a:lnTo>
                  <a:pt x="6604" y="34002"/>
                </a:lnTo>
                <a:lnTo>
                  <a:pt x="16799" y="38465"/>
                </a:lnTo>
                <a:lnTo>
                  <a:pt x="27840" y="36808"/>
                </a:lnTo>
                <a:lnTo>
                  <a:pt x="36401" y="28448"/>
                </a:lnTo>
                <a:lnTo>
                  <a:pt x="39278" y="16966"/>
                </a:lnTo>
                <a:lnTo>
                  <a:pt x="35249" y="6794"/>
                </a:lnTo>
                <a:lnTo>
                  <a:pt x="26243" y="337"/>
                </a:lnTo>
                <a:lnTo>
                  <a:pt x="1418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386841" y="45465"/>
            <a:ext cx="12700" cy="13335"/>
          </a:xfrm>
          <a:custGeom>
            <a:avLst/>
            <a:gdLst/>
            <a:ahLst/>
            <a:cxnLst/>
            <a:rect l="l" t="t" r="r" b="b"/>
            <a:pathLst>
              <a:path w="12700" h="13334">
                <a:moveTo>
                  <a:pt x="7404" y="0"/>
                </a:moveTo>
                <a:lnTo>
                  <a:pt x="0" y="3683"/>
                </a:lnTo>
                <a:lnTo>
                  <a:pt x="2311" y="9017"/>
                </a:lnTo>
                <a:lnTo>
                  <a:pt x="5168" y="13208"/>
                </a:lnTo>
                <a:lnTo>
                  <a:pt x="12572" y="9525"/>
                </a:lnTo>
                <a:lnTo>
                  <a:pt x="9499" y="4445"/>
                </a:lnTo>
                <a:lnTo>
                  <a:pt x="74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218704" y="153670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19" h="20955">
                <a:moveTo>
                  <a:pt x="7543" y="0"/>
                </a:moveTo>
                <a:lnTo>
                  <a:pt x="2832" y="1269"/>
                </a:lnTo>
                <a:lnTo>
                  <a:pt x="0" y="6350"/>
                </a:lnTo>
                <a:lnTo>
                  <a:pt x="1524" y="11810"/>
                </a:lnTo>
                <a:lnTo>
                  <a:pt x="3683" y="19557"/>
                </a:lnTo>
                <a:lnTo>
                  <a:pt x="14173" y="20954"/>
                </a:lnTo>
                <a:lnTo>
                  <a:pt x="18922" y="13715"/>
                </a:lnTo>
                <a:lnTo>
                  <a:pt x="20034" y="8286"/>
                </a:lnTo>
                <a:lnTo>
                  <a:pt x="17957" y="3333"/>
                </a:lnTo>
                <a:lnTo>
                  <a:pt x="13518" y="142"/>
                </a:lnTo>
                <a:lnTo>
                  <a:pt x="75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859599" y="188063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19" h="20954">
                <a:moveTo>
                  <a:pt x="13744" y="0"/>
                </a:moveTo>
                <a:lnTo>
                  <a:pt x="8318" y="150"/>
                </a:lnTo>
                <a:lnTo>
                  <a:pt x="3403" y="658"/>
                </a:lnTo>
                <a:lnTo>
                  <a:pt x="0" y="6754"/>
                </a:lnTo>
                <a:lnTo>
                  <a:pt x="1295" y="11453"/>
                </a:lnTo>
                <a:lnTo>
                  <a:pt x="3467" y="19327"/>
                </a:lnTo>
                <a:lnTo>
                  <a:pt x="14744" y="20343"/>
                </a:lnTo>
                <a:lnTo>
                  <a:pt x="18757" y="13358"/>
                </a:lnTo>
                <a:lnTo>
                  <a:pt x="19882" y="7937"/>
                </a:lnTo>
                <a:lnTo>
                  <a:pt x="17905" y="3040"/>
                </a:lnTo>
                <a:lnTo>
                  <a:pt x="137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8" name="object 24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83717" y="101346"/>
            <a:ext cx="76022" cy="75183"/>
          </a:xfrm>
          <a:prstGeom prst="rect">
            <a:avLst/>
          </a:prstGeom>
        </p:spPr>
      </p:pic>
      <p:sp>
        <p:nvSpPr>
          <p:cNvPr id="249" name="object 249"/>
          <p:cNvSpPr/>
          <p:nvPr/>
        </p:nvSpPr>
        <p:spPr>
          <a:xfrm>
            <a:off x="1169111" y="183689"/>
            <a:ext cx="39370" cy="38735"/>
          </a:xfrm>
          <a:custGeom>
            <a:avLst/>
            <a:gdLst/>
            <a:ahLst/>
            <a:cxnLst/>
            <a:rect l="l" t="t" r="r" b="b"/>
            <a:pathLst>
              <a:path w="39369" h="38735">
                <a:moveTo>
                  <a:pt x="21962" y="0"/>
                </a:moveTo>
                <a:lnTo>
                  <a:pt x="11155" y="1752"/>
                </a:lnTo>
                <a:lnTo>
                  <a:pt x="2730" y="10112"/>
                </a:lnTo>
                <a:lnTo>
                  <a:pt x="0" y="21756"/>
                </a:lnTo>
                <a:lnTo>
                  <a:pt x="4263" y="32115"/>
                </a:lnTo>
                <a:lnTo>
                  <a:pt x="13313" y="38615"/>
                </a:lnTo>
                <a:lnTo>
                  <a:pt x="24942" y="38687"/>
                </a:lnTo>
                <a:lnTo>
                  <a:pt x="32095" y="35077"/>
                </a:lnTo>
                <a:lnTo>
                  <a:pt x="36921" y="29337"/>
                </a:lnTo>
                <a:lnTo>
                  <a:pt x="39162" y="22238"/>
                </a:lnTo>
                <a:lnTo>
                  <a:pt x="38556" y="14557"/>
                </a:lnTo>
                <a:lnTo>
                  <a:pt x="32110" y="4415"/>
                </a:lnTo>
                <a:lnTo>
                  <a:pt x="219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709547" y="601472"/>
            <a:ext cx="8890" cy="13335"/>
          </a:xfrm>
          <a:custGeom>
            <a:avLst/>
            <a:gdLst/>
            <a:ahLst/>
            <a:cxnLst/>
            <a:rect l="l" t="t" r="r" b="b"/>
            <a:pathLst>
              <a:path w="8889" h="13334">
                <a:moveTo>
                  <a:pt x="6603" y="0"/>
                </a:moveTo>
                <a:lnTo>
                  <a:pt x="0" y="12826"/>
                </a:lnTo>
                <a:lnTo>
                  <a:pt x="5460" y="11302"/>
                </a:lnTo>
                <a:lnTo>
                  <a:pt x="7873" y="10667"/>
                </a:lnTo>
                <a:lnTo>
                  <a:pt x="8762" y="7874"/>
                </a:lnTo>
                <a:lnTo>
                  <a:pt x="8381" y="6223"/>
                </a:lnTo>
                <a:lnTo>
                  <a:pt x="66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565147" y="677418"/>
            <a:ext cx="11430" cy="8890"/>
          </a:xfrm>
          <a:custGeom>
            <a:avLst/>
            <a:gdLst/>
            <a:ahLst/>
            <a:cxnLst/>
            <a:rect l="l" t="t" r="r" b="b"/>
            <a:pathLst>
              <a:path w="11430" h="8890">
                <a:moveTo>
                  <a:pt x="10795" y="0"/>
                </a:moveTo>
                <a:lnTo>
                  <a:pt x="5968" y="508"/>
                </a:lnTo>
                <a:lnTo>
                  <a:pt x="0" y="381"/>
                </a:lnTo>
                <a:lnTo>
                  <a:pt x="635" y="8636"/>
                </a:lnTo>
                <a:lnTo>
                  <a:pt x="5715" y="8890"/>
                </a:lnTo>
                <a:lnTo>
                  <a:pt x="11430" y="8255"/>
                </a:lnTo>
                <a:lnTo>
                  <a:pt x="107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391030" y="250443"/>
            <a:ext cx="8890" cy="10160"/>
          </a:xfrm>
          <a:custGeom>
            <a:avLst/>
            <a:gdLst/>
            <a:ahLst/>
            <a:cxnLst/>
            <a:rect l="l" t="t" r="r" b="b"/>
            <a:pathLst>
              <a:path w="8890" h="10160">
                <a:moveTo>
                  <a:pt x="8255" y="0"/>
                </a:moveTo>
                <a:lnTo>
                  <a:pt x="0" y="634"/>
                </a:lnTo>
                <a:lnTo>
                  <a:pt x="507" y="5587"/>
                </a:lnTo>
                <a:lnTo>
                  <a:pt x="381" y="8254"/>
                </a:lnTo>
                <a:lnTo>
                  <a:pt x="2666" y="10159"/>
                </a:lnTo>
                <a:lnTo>
                  <a:pt x="4953" y="9525"/>
                </a:lnTo>
                <a:lnTo>
                  <a:pt x="6731" y="9778"/>
                </a:lnTo>
                <a:lnTo>
                  <a:pt x="8635" y="7619"/>
                </a:lnTo>
                <a:lnTo>
                  <a:pt x="8762" y="5079"/>
                </a:lnTo>
                <a:lnTo>
                  <a:pt x="82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721278" y="142998"/>
            <a:ext cx="6350" cy="6985"/>
          </a:xfrm>
          <a:custGeom>
            <a:avLst/>
            <a:gdLst/>
            <a:ahLst/>
            <a:cxnLst/>
            <a:rect l="l" t="t" r="r" b="b"/>
            <a:pathLst>
              <a:path w="6350" h="6985">
                <a:moveTo>
                  <a:pt x="3206" y="0"/>
                </a:moveTo>
                <a:lnTo>
                  <a:pt x="841" y="2416"/>
                </a:lnTo>
                <a:lnTo>
                  <a:pt x="0" y="5691"/>
                </a:lnTo>
                <a:lnTo>
                  <a:pt x="2492" y="6607"/>
                </a:lnTo>
                <a:lnTo>
                  <a:pt x="4016" y="6226"/>
                </a:lnTo>
                <a:lnTo>
                  <a:pt x="5921" y="3940"/>
                </a:lnTo>
                <a:lnTo>
                  <a:pt x="5286" y="1654"/>
                </a:lnTo>
                <a:lnTo>
                  <a:pt x="32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036965" y="9525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19" h="20955">
                <a:moveTo>
                  <a:pt x="4993" y="0"/>
                </a:moveTo>
                <a:lnTo>
                  <a:pt x="1030" y="6985"/>
                </a:lnTo>
                <a:lnTo>
                  <a:pt x="0" y="12739"/>
                </a:lnTo>
                <a:lnTo>
                  <a:pt x="1984" y="17684"/>
                </a:lnTo>
                <a:lnTo>
                  <a:pt x="6144" y="20772"/>
                </a:lnTo>
                <a:lnTo>
                  <a:pt x="11635" y="20954"/>
                </a:lnTo>
                <a:lnTo>
                  <a:pt x="17121" y="19430"/>
                </a:lnTo>
                <a:lnTo>
                  <a:pt x="19953" y="14350"/>
                </a:lnTo>
                <a:lnTo>
                  <a:pt x="16270" y="1015"/>
                </a:lnTo>
                <a:lnTo>
                  <a:pt x="49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662779" y="442594"/>
            <a:ext cx="17780" cy="18415"/>
          </a:xfrm>
          <a:custGeom>
            <a:avLst/>
            <a:gdLst/>
            <a:ahLst/>
            <a:cxnLst/>
            <a:rect l="l" t="t" r="r" b="b"/>
            <a:pathLst>
              <a:path w="17780" h="18415">
                <a:moveTo>
                  <a:pt x="5238" y="0"/>
                </a:moveTo>
                <a:lnTo>
                  <a:pt x="297" y="4550"/>
                </a:lnTo>
                <a:lnTo>
                  <a:pt x="0" y="10874"/>
                </a:lnTo>
                <a:lnTo>
                  <a:pt x="3559" y="16269"/>
                </a:lnTo>
                <a:lnTo>
                  <a:pt x="10191" y="18033"/>
                </a:lnTo>
                <a:lnTo>
                  <a:pt x="16972" y="13251"/>
                </a:lnTo>
                <a:lnTo>
                  <a:pt x="17668" y="5968"/>
                </a:lnTo>
                <a:lnTo>
                  <a:pt x="13388" y="210"/>
                </a:lnTo>
                <a:lnTo>
                  <a:pt x="5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897126" y="203072"/>
            <a:ext cx="22860" cy="23495"/>
          </a:xfrm>
          <a:custGeom>
            <a:avLst/>
            <a:gdLst/>
            <a:ahLst/>
            <a:cxnLst/>
            <a:rect l="l" t="t" r="r" b="b"/>
            <a:pathLst>
              <a:path w="22860" h="23495">
                <a:moveTo>
                  <a:pt x="8509" y="0"/>
                </a:moveTo>
                <a:lnTo>
                  <a:pt x="3937" y="8000"/>
                </a:lnTo>
                <a:lnTo>
                  <a:pt x="0" y="15112"/>
                </a:lnTo>
                <a:lnTo>
                  <a:pt x="6476" y="23367"/>
                </a:lnTo>
                <a:lnTo>
                  <a:pt x="14350" y="21209"/>
                </a:lnTo>
                <a:lnTo>
                  <a:pt x="19812" y="19685"/>
                </a:lnTo>
                <a:lnTo>
                  <a:pt x="22606" y="14731"/>
                </a:lnTo>
                <a:lnTo>
                  <a:pt x="19176" y="2159"/>
                </a:lnTo>
                <a:lnTo>
                  <a:pt x="850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1846780" y="567308"/>
            <a:ext cx="19685" cy="20320"/>
          </a:xfrm>
          <a:custGeom>
            <a:avLst/>
            <a:gdLst/>
            <a:ahLst/>
            <a:cxnLst/>
            <a:rect l="l" t="t" r="r" b="b"/>
            <a:pathLst>
              <a:path w="19685" h="20320">
                <a:moveTo>
                  <a:pt x="5133" y="0"/>
                </a:moveTo>
                <a:lnTo>
                  <a:pt x="1196" y="6985"/>
                </a:lnTo>
                <a:lnTo>
                  <a:pt x="0" y="12299"/>
                </a:lnTo>
                <a:lnTo>
                  <a:pt x="1910" y="17017"/>
                </a:lnTo>
                <a:lnTo>
                  <a:pt x="6036" y="20022"/>
                </a:lnTo>
                <a:lnTo>
                  <a:pt x="11483" y="20192"/>
                </a:lnTo>
                <a:lnTo>
                  <a:pt x="16182" y="18795"/>
                </a:lnTo>
                <a:lnTo>
                  <a:pt x="19103" y="13842"/>
                </a:lnTo>
                <a:lnTo>
                  <a:pt x="17833" y="9143"/>
                </a:lnTo>
                <a:lnTo>
                  <a:pt x="15547" y="1269"/>
                </a:lnTo>
                <a:lnTo>
                  <a:pt x="51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1462533" y="83439"/>
            <a:ext cx="19050" cy="20955"/>
          </a:xfrm>
          <a:custGeom>
            <a:avLst/>
            <a:gdLst/>
            <a:ahLst/>
            <a:cxnLst/>
            <a:rect l="l" t="t" r="r" b="b"/>
            <a:pathLst>
              <a:path w="19050" h="20955">
                <a:moveTo>
                  <a:pt x="4824" y="0"/>
                </a:moveTo>
                <a:lnTo>
                  <a:pt x="1141" y="7747"/>
                </a:lnTo>
                <a:lnTo>
                  <a:pt x="0" y="13059"/>
                </a:lnTo>
                <a:lnTo>
                  <a:pt x="1918" y="17764"/>
                </a:lnTo>
                <a:lnTo>
                  <a:pt x="6052" y="20730"/>
                </a:lnTo>
                <a:lnTo>
                  <a:pt x="11555" y="20827"/>
                </a:lnTo>
                <a:lnTo>
                  <a:pt x="16254" y="19558"/>
                </a:lnTo>
                <a:lnTo>
                  <a:pt x="19048" y="14605"/>
                </a:lnTo>
                <a:lnTo>
                  <a:pt x="17778" y="9906"/>
                </a:lnTo>
                <a:lnTo>
                  <a:pt x="15365" y="1270"/>
                </a:lnTo>
                <a:lnTo>
                  <a:pt x="48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1192304" y="335152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5077" y="0"/>
                </a:moveTo>
                <a:lnTo>
                  <a:pt x="1114" y="7112"/>
                </a:lnTo>
                <a:lnTo>
                  <a:pt x="0" y="12545"/>
                </a:lnTo>
                <a:lnTo>
                  <a:pt x="1998" y="17526"/>
                </a:lnTo>
                <a:lnTo>
                  <a:pt x="6209" y="20792"/>
                </a:lnTo>
                <a:lnTo>
                  <a:pt x="11731" y="21082"/>
                </a:lnTo>
                <a:lnTo>
                  <a:pt x="16430" y="19685"/>
                </a:lnTo>
                <a:lnTo>
                  <a:pt x="19834" y="13716"/>
                </a:lnTo>
                <a:lnTo>
                  <a:pt x="17751" y="9271"/>
                </a:lnTo>
                <a:lnTo>
                  <a:pt x="16354" y="1143"/>
                </a:lnTo>
                <a:lnTo>
                  <a:pt x="50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645285" y="0"/>
            <a:ext cx="55880" cy="34290"/>
          </a:xfrm>
          <a:custGeom>
            <a:avLst/>
            <a:gdLst/>
            <a:ahLst/>
            <a:cxnLst/>
            <a:rect l="l" t="t" r="r" b="b"/>
            <a:pathLst>
              <a:path w="55880" h="34290">
                <a:moveTo>
                  <a:pt x="51545" y="5286"/>
                </a:moveTo>
                <a:lnTo>
                  <a:pt x="15593" y="5286"/>
                </a:lnTo>
                <a:lnTo>
                  <a:pt x="29781" y="10223"/>
                </a:lnTo>
                <a:lnTo>
                  <a:pt x="41112" y="20208"/>
                </a:lnTo>
                <a:lnTo>
                  <a:pt x="48132" y="34289"/>
                </a:lnTo>
                <a:lnTo>
                  <a:pt x="47051" y="18557"/>
                </a:lnTo>
                <a:lnTo>
                  <a:pt x="51545" y="5286"/>
                </a:lnTo>
                <a:close/>
              </a:path>
              <a:path w="55880" h="34290">
                <a:moveTo>
                  <a:pt x="55444" y="0"/>
                </a:moveTo>
                <a:lnTo>
                  <a:pt x="12441" y="0"/>
                </a:lnTo>
                <a:lnTo>
                  <a:pt x="0" y="6350"/>
                </a:lnTo>
                <a:lnTo>
                  <a:pt x="15593" y="5286"/>
                </a:lnTo>
                <a:lnTo>
                  <a:pt x="51545" y="5286"/>
                </a:lnTo>
                <a:lnTo>
                  <a:pt x="51958" y="4063"/>
                </a:lnTo>
                <a:lnTo>
                  <a:pt x="554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1" name="object 26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341500" y="492251"/>
            <a:ext cx="75184" cy="75946"/>
          </a:xfrm>
          <a:prstGeom prst="rect">
            <a:avLst/>
          </a:prstGeom>
        </p:spPr>
      </p:pic>
      <p:sp>
        <p:nvSpPr>
          <p:cNvPr id="262" name="object 262"/>
          <p:cNvSpPr/>
          <p:nvPr/>
        </p:nvSpPr>
        <p:spPr>
          <a:xfrm>
            <a:off x="2459735" y="54451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5" h="39369">
                <a:moveTo>
                  <a:pt x="23360" y="0"/>
                </a:moveTo>
                <a:lnTo>
                  <a:pt x="12287" y="1174"/>
                </a:lnTo>
                <a:lnTo>
                  <a:pt x="3548" y="8159"/>
                </a:lnTo>
                <a:lnTo>
                  <a:pt x="0" y="19716"/>
                </a:lnTo>
                <a:lnTo>
                  <a:pt x="1470" y="27219"/>
                </a:lnTo>
                <a:lnTo>
                  <a:pt x="5572" y="33448"/>
                </a:lnTo>
                <a:lnTo>
                  <a:pt x="11840" y="37701"/>
                </a:lnTo>
                <a:lnTo>
                  <a:pt x="19812" y="39274"/>
                </a:lnTo>
                <a:lnTo>
                  <a:pt x="31230" y="36091"/>
                </a:lnTo>
                <a:lnTo>
                  <a:pt x="38385" y="27431"/>
                </a:lnTo>
                <a:lnTo>
                  <a:pt x="39778" y="16343"/>
                </a:lnTo>
                <a:lnTo>
                  <a:pt x="33908" y="5873"/>
                </a:lnTo>
                <a:lnTo>
                  <a:pt x="233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2077211" y="5974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0" y="0"/>
                </a:moveTo>
                <a:lnTo>
                  <a:pt x="0" y="8127"/>
                </a:lnTo>
                <a:lnTo>
                  <a:pt x="1777" y="10667"/>
                </a:lnTo>
                <a:lnTo>
                  <a:pt x="4444" y="10667"/>
                </a:lnTo>
                <a:lnTo>
                  <a:pt x="10668" y="1066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2232660" y="630936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0540" y="0"/>
                </a:moveTo>
                <a:lnTo>
                  <a:pt x="4952" y="1650"/>
                </a:lnTo>
                <a:lnTo>
                  <a:pt x="0" y="2412"/>
                </a:lnTo>
                <a:lnTo>
                  <a:pt x="1650" y="10667"/>
                </a:lnTo>
                <a:lnTo>
                  <a:pt x="7365" y="9778"/>
                </a:lnTo>
                <a:lnTo>
                  <a:pt x="12191" y="8127"/>
                </a:lnTo>
                <a:lnTo>
                  <a:pt x="105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2289048" y="17373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8889" y="0"/>
                </a:moveTo>
                <a:lnTo>
                  <a:pt x="0" y="1650"/>
                </a:lnTo>
                <a:lnTo>
                  <a:pt x="888" y="6603"/>
                </a:lnTo>
                <a:lnTo>
                  <a:pt x="1777" y="9016"/>
                </a:lnTo>
                <a:lnTo>
                  <a:pt x="4444" y="10667"/>
                </a:lnTo>
                <a:lnTo>
                  <a:pt x="6222" y="9905"/>
                </a:lnTo>
                <a:lnTo>
                  <a:pt x="8889" y="9905"/>
                </a:lnTo>
                <a:lnTo>
                  <a:pt x="10668" y="7365"/>
                </a:lnTo>
                <a:lnTo>
                  <a:pt x="9778" y="4952"/>
                </a:lnTo>
                <a:lnTo>
                  <a:pt x="888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1946148" y="1539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0" y="0"/>
                </a:moveTo>
                <a:lnTo>
                  <a:pt x="0" y="9016"/>
                </a:lnTo>
                <a:lnTo>
                  <a:pt x="2412" y="10667"/>
                </a:lnTo>
                <a:lnTo>
                  <a:pt x="4063" y="10667"/>
                </a:lnTo>
                <a:lnTo>
                  <a:pt x="10668" y="1066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2071528" y="431419"/>
            <a:ext cx="18415" cy="19050"/>
          </a:xfrm>
          <a:custGeom>
            <a:avLst/>
            <a:gdLst/>
            <a:ahLst/>
            <a:cxnLst/>
            <a:rect l="l" t="t" r="r" b="b"/>
            <a:pathLst>
              <a:path w="18414" h="19050">
                <a:moveTo>
                  <a:pt x="10382" y="0"/>
                </a:moveTo>
                <a:lnTo>
                  <a:pt x="2595" y="2365"/>
                </a:lnTo>
                <a:lnTo>
                  <a:pt x="0" y="9112"/>
                </a:lnTo>
                <a:lnTo>
                  <a:pt x="2595" y="16001"/>
                </a:lnTo>
                <a:lnTo>
                  <a:pt x="10382" y="18795"/>
                </a:lnTo>
                <a:lnTo>
                  <a:pt x="16311" y="15269"/>
                </a:lnTo>
                <a:lnTo>
                  <a:pt x="18287" y="9064"/>
                </a:lnTo>
                <a:lnTo>
                  <a:pt x="16311" y="3026"/>
                </a:lnTo>
                <a:lnTo>
                  <a:pt x="103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1778507" y="267471"/>
            <a:ext cx="22860" cy="19050"/>
          </a:xfrm>
          <a:custGeom>
            <a:avLst/>
            <a:gdLst/>
            <a:ahLst/>
            <a:cxnLst/>
            <a:rect l="l" t="t" r="r" b="b"/>
            <a:pathLst>
              <a:path w="22860" h="19050">
                <a:moveTo>
                  <a:pt x="11412" y="0"/>
                </a:moveTo>
                <a:lnTo>
                  <a:pt x="5921" y="640"/>
                </a:lnTo>
                <a:lnTo>
                  <a:pt x="1692" y="4163"/>
                </a:lnTo>
                <a:lnTo>
                  <a:pt x="0" y="9769"/>
                </a:lnTo>
                <a:lnTo>
                  <a:pt x="0" y="14849"/>
                </a:lnTo>
                <a:lnTo>
                  <a:pt x="4191" y="19040"/>
                </a:lnTo>
                <a:lnTo>
                  <a:pt x="10160" y="19040"/>
                </a:lnTo>
                <a:lnTo>
                  <a:pt x="18542" y="19040"/>
                </a:lnTo>
                <a:lnTo>
                  <a:pt x="22860" y="8880"/>
                </a:lnTo>
                <a:lnTo>
                  <a:pt x="16891" y="3038"/>
                </a:lnTo>
                <a:lnTo>
                  <a:pt x="11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1927860" y="60045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9778" y="0"/>
                </a:moveTo>
                <a:lnTo>
                  <a:pt x="0" y="4064"/>
                </a:lnTo>
                <a:lnTo>
                  <a:pt x="0" y="17145"/>
                </a:lnTo>
                <a:lnTo>
                  <a:pt x="4063" y="21336"/>
                </a:lnTo>
                <a:lnTo>
                  <a:pt x="9016" y="21336"/>
                </a:lnTo>
                <a:lnTo>
                  <a:pt x="17144" y="21336"/>
                </a:lnTo>
                <a:lnTo>
                  <a:pt x="21335" y="11430"/>
                </a:lnTo>
                <a:lnTo>
                  <a:pt x="15493" y="5715"/>
                </a:lnTo>
                <a:lnTo>
                  <a:pt x="9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2170176" y="32003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90">
                <a:moveTo>
                  <a:pt x="9143" y="0"/>
                </a:moveTo>
                <a:lnTo>
                  <a:pt x="0" y="3937"/>
                </a:lnTo>
                <a:lnTo>
                  <a:pt x="0" y="17399"/>
                </a:lnTo>
                <a:lnTo>
                  <a:pt x="3810" y="21336"/>
                </a:lnTo>
                <a:lnTo>
                  <a:pt x="8381" y="21336"/>
                </a:lnTo>
                <a:lnTo>
                  <a:pt x="16001" y="21336"/>
                </a:lnTo>
                <a:lnTo>
                  <a:pt x="19812" y="11811"/>
                </a:lnTo>
                <a:lnTo>
                  <a:pt x="14478" y="6350"/>
                </a:lnTo>
                <a:lnTo>
                  <a:pt x="91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2496311" y="20269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0287" y="0"/>
                </a:moveTo>
                <a:lnTo>
                  <a:pt x="0" y="4191"/>
                </a:lnTo>
                <a:lnTo>
                  <a:pt x="888" y="12700"/>
                </a:lnTo>
                <a:lnTo>
                  <a:pt x="0" y="17780"/>
                </a:lnTo>
                <a:lnTo>
                  <a:pt x="4825" y="22860"/>
                </a:lnTo>
                <a:lnTo>
                  <a:pt x="9525" y="22860"/>
                </a:lnTo>
                <a:lnTo>
                  <a:pt x="17399" y="22860"/>
                </a:lnTo>
                <a:lnTo>
                  <a:pt x="21336" y="11937"/>
                </a:lnTo>
                <a:lnTo>
                  <a:pt x="15875" y="5969"/>
                </a:lnTo>
                <a:lnTo>
                  <a:pt x="10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1908048" y="0"/>
            <a:ext cx="79375" cy="45720"/>
          </a:xfrm>
          <a:custGeom>
            <a:avLst/>
            <a:gdLst/>
            <a:ahLst/>
            <a:cxnLst/>
            <a:rect l="l" t="t" r="r" b="b"/>
            <a:pathLst>
              <a:path w="79375" h="45720">
                <a:moveTo>
                  <a:pt x="60042" y="0"/>
                </a:moveTo>
                <a:lnTo>
                  <a:pt x="19403" y="0"/>
                </a:lnTo>
                <a:lnTo>
                  <a:pt x="15573" y="2565"/>
                </a:lnTo>
                <a:lnTo>
                  <a:pt x="0" y="5714"/>
                </a:lnTo>
                <a:lnTo>
                  <a:pt x="15573" y="8858"/>
                </a:lnTo>
                <a:lnTo>
                  <a:pt x="28289" y="17430"/>
                </a:lnTo>
                <a:lnTo>
                  <a:pt x="36861" y="30146"/>
                </a:lnTo>
                <a:lnTo>
                  <a:pt x="40004" y="45720"/>
                </a:lnTo>
                <a:lnTo>
                  <a:pt x="43029" y="30146"/>
                </a:lnTo>
                <a:lnTo>
                  <a:pt x="51339" y="17430"/>
                </a:lnTo>
                <a:lnTo>
                  <a:pt x="63793" y="8858"/>
                </a:lnTo>
                <a:lnTo>
                  <a:pt x="79247" y="5714"/>
                </a:lnTo>
                <a:lnTo>
                  <a:pt x="63793" y="2565"/>
                </a:lnTo>
                <a:lnTo>
                  <a:pt x="600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3" name="object 27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343911" y="399288"/>
            <a:ext cx="79248" cy="79248"/>
          </a:xfrm>
          <a:prstGeom prst="rect">
            <a:avLst/>
          </a:prstGeom>
        </p:spPr>
      </p:pic>
      <p:sp>
        <p:nvSpPr>
          <p:cNvPr id="274" name="object 274"/>
          <p:cNvSpPr/>
          <p:nvPr/>
        </p:nvSpPr>
        <p:spPr>
          <a:xfrm>
            <a:off x="3075432" y="47244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3" y="0"/>
                </a:moveTo>
                <a:lnTo>
                  <a:pt x="0" y="10668"/>
                </a:lnTo>
                <a:lnTo>
                  <a:pt x="5334" y="10668"/>
                </a:lnTo>
                <a:lnTo>
                  <a:pt x="7619" y="10668"/>
                </a:lnTo>
                <a:lnTo>
                  <a:pt x="9143" y="8127"/>
                </a:lnTo>
                <a:lnTo>
                  <a:pt x="91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2916935" y="505968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650" y="0"/>
                </a:moveTo>
                <a:lnTo>
                  <a:pt x="0" y="8128"/>
                </a:lnTo>
                <a:lnTo>
                  <a:pt x="4825" y="9779"/>
                </a:lnTo>
                <a:lnTo>
                  <a:pt x="10540" y="10668"/>
                </a:lnTo>
                <a:lnTo>
                  <a:pt x="12191" y="2412"/>
                </a:lnTo>
                <a:lnTo>
                  <a:pt x="7238" y="1651"/>
                </a:lnTo>
                <a:lnTo>
                  <a:pt x="16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2863595" y="4876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1524" y="0"/>
                </a:moveTo>
                <a:lnTo>
                  <a:pt x="762" y="4953"/>
                </a:lnTo>
                <a:lnTo>
                  <a:pt x="0" y="7366"/>
                </a:lnTo>
                <a:lnTo>
                  <a:pt x="1524" y="9906"/>
                </a:lnTo>
                <a:lnTo>
                  <a:pt x="3810" y="9906"/>
                </a:lnTo>
                <a:lnTo>
                  <a:pt x="5334" y="10668"/>
                </a:lnTo>
                <a:lnTo>
                  <a:pt x="7620" y="9017"/>
                </a:lnTo>
                <a:lnTo>
                  <a:pt x="8381" y="6604"/>
                </a:lnTo>
                <a:lnTo>
                  <a:pt x="9143" y="1651"/>
                </a:lnTo>
                <a:lnTo>
                  <a:pt x="15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3206495" y="2895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3" y="0"/>
                </a:moveTo>
                <a:lnTo>
                  <a:pt x="0" y="10668"/>
                </a:lnTo>
                <a:lnTo>
                  <a:pt x="5587" y="10668"/>
                </a:lnTo>
                <a:lnTo>
                  <a:pt x="6985" y="10668"/>
                </a:lnTo>
                <a:lnTo>
                  <a:pt x="9143" y="9017"/>
                </a:lnTo>
                <a:lnTo>
                  <a:pt x="91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3071971" y="306450"/>
            <a:ext cx="18415" cy="19050"/>
          </a:xfrm>
          <a:custGeom>
            <a:avLst/>
            <a:gdLst/>
            <a:ahLst/>
            <a:cxnLst/>
            <a:rect l="l" t="t" r="r" b="b"/>
            <a:pathLst>
              <a:path w="18414" h="19050">
                <a:moveTo>
                  <a:pt x="7905" y="0"/>
                </a:moveTo>
                <a:lnTo>
                  <a:pt x="1976" y="3026"/>
                </a:lnTo>
                <a:lnTo>
                  <a:pt x="0" y="9064"/>
                </a:lnTo>
                <a:lnTo>
                  <a:pt x="1976" y="15269"/>
                </a:lnTo>
                <a:lnTo>
                  <a:pt x="7905" y="18796"/>
                </a:lnTo>
                <a:lnTo>
                  <a:pt x="15692" y="16002"/>
                </a:lnTo>
                <a:lnTo>
                  <a:pt x="18287" y="9112"/>
                </a:lnTo>
                <a:lnTo>
                  <a:pt x="15692" y="2365"/>
                </a:lnTo>
                <a:lnTo>
                  <a:pt x="790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3360420" y="142503"/>
            <a:ext cx="22860" cy="19050"/>
          </a:xfrm>
          <a:custGeom>
            <a:avLst/>
            <a:gdLst/>
            <a:ahLst/>
            <a:cxnLst/>
            <a:rect l="l" t="t" r="r" b="b"/>
            <a:pathLst>
              <a:path w="22860" h="19050">
                <a:moveTo>
                  <a:pt x="11447" y="0"/>
                </a:moveTo>
                <a:lnTo>
                  <a:pt x="5968" y="3038"/>
                </a:lnTo>
                <a:lnTo>
                  <a:pt x="0" y="8880"/>
                </a:lnTo>
                <a:lnTo>
                  <a:pt x="4317" y="19040"/>
                </a:lnTo>
                <a:lnTo>
                  <a:pt x="12700" y="19040"/>
                </a:lnTo>
                <a:lnTo>
                  <a:pt x="18668" y="19040"/>
                </a:lnTo>
                <a:lnTo>
                  <a:pt x="22859" y="14849"/>
                </a:lnTo>
                <a:lnTo>
                  <a:pt x="22859" y="9769"/>
                </a:lnTo>
                <a:lnTo>
                  <a:pt x="21167" y="4163"/>
                </a:lnTo>
                <a:lnTo>
                  <a:pt x="16938" y="640"/>
                </a:lnTo>
                <a:lnTo>
                  <a:pt x="114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3212592" y="475487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11556" y="0"/>
                </a:moveTo>
                <a:lnTo>
                  <a:pt x="5841" y="5714"/>
                </a:lnTo>
                <a:lnTo>
                  <a:pt x="0" y="11429"/>
                </a:lnTo>
                <a:lnTo>
                  <a:pt x="4190" y="21336"/>
                </a:lnTo>
                <a:lnTo>
                  <a:pt x="12318" y="21336"/>
                </a:lnTo>
                <a:lnTo>
                  <a:pt x="17271" y="21336"/>
                </a:lnTo>
                <a:lnTo>
                  <a:pt x="21335" y="17145"/>
                </a:lnTo>
                <a:lnTo>
                  <a:pt x="21335" y="4063"/>
                </a:lnTo>
                <a:lnTo>
                  <a:pt x="1155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2644139" y="77723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59">
                <a:moveTo>
                  <a:pt x="11049" y="0"/>
                </a:moveTo>
                <a:lnTo>
                  <a:pt x="5461" y="5968"/>
                </a:lnTo>
                <a:lnTo>
                  <a:pt x="0" y="11937"/>
                </a:lnTo>
                <a:lnTo>
                  <a:pt x="3937" y="22860"/>
                </a:lnTo>
                <a:lnTo>
                  <a:pt x="11811" y="22860"/>
                </a:lnTo>
                <a:lnTo>
                  <a:pt x="16510" y="22860"/>
                </a:lnTo>
                <a:lnTo>
                  <a:pt x="21336" y="17779"/>
                </a:lnTo>
                <a:lnTo>
                  <a:pt x="20447" y="12700"/>
                </a:lnTo>
                <a:lnTo>
                  <a:pt x="21336" y="4190"/>
                </a:lnTo>
                <a:lnTo>
                  <a:pt x="110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2" name="object 28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740151" y="274320"/>
            <a:ext cx="77724" cy="79247"/>
          </a:xfrm>
          <a:prstGeom prst="rect">
            <a:avLst/>
          </a:prstGeom>
        </p:spPr>
      </p:pic>
      <p:sp>
        <p:nvSpPr>
          <p:cNvPr id="283" name="object 283"/>
          <p:cNvSpPr/>
          <p:nvPr/>
        </p:nvSpPr>
        <p:spPr>
          <a:xfrm>
            <a:off x="4270247" y="9296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7" y="0"/>
                </a:moveTo>
                <a:lnTo>
                  <a:pt x="0" y="9144"/>
                </a:lnTo>
                <a:lnTo>
                  <a:pt x="8127" y="9144"/>
                </a:lnTo>
                <a:lnTo>
                  <a:pt x="10667" y="7620"/>
                </a:lnTo>
                <a:lnTo>
                  <a:pt x="10667" y="5334"/>
                </a:lnTo>
                <a:lnTo>
                  <a:pt x="10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3572255" y="280415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20">
                <a:moveTo>
                  <a:pt x="5842" y="0"/>
                </a:moveTo>
                <a:lnTo>
                  <a:pt x="4191" y="762"/>
                </a:lnTo>
                <a:lnTo>
                  <a:pt x="1651" y="762"/>
                </a:lnTo>
                <a:lnTo>
                  <a:pt x="0" y="2794"/>
                </a:lnTo>
                <a:lnTo>
                  <a:pt x="889" y="4825"/>
                </a:lnTo>
                <a:lnTo>
                  <a:pt x="1651" y="6223"/>
                </a:lnTo>
                <a:lnTo>
                  <a:pt x="3302" y="7620"/>
                </a:lnTo>
                <a:lnTo>
                  <a:pt x="5842" y="6985"/>
                </a:lnTo>
                <a:lnTo>
                  <a:pt x="8255" y="6985"/>
                </a:lnTo>
                <a:lnTo>
                  <a:pt x="9144" y="4825"/>
                </a:lnTo>
                <a:lnTo>
                  <a:pt x="9144" y="2794"/>
                </a:lnTo>
                <a:lnTo>
                  <a:pt x="8255" y="1397"/>
                </a:lnTo>
                <a:lnTo>
                  <a:pt x="5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3826764" y="2240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0"/>
                </a:moveTo>
                <a:lnTo>
                  <a:pt x="0" y="10668"/>
                </a:lnTo>
                <a:lnTo>
                  <a:pt x="9016" y="10668"/>
                </a:lnTo>
                <a:lnTo>
                  <a:pt x="10668" y="8255"/>
                </a:lnTo>
                <a:lnTo>
                  <a:pt x="10668" y="6604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4104259" y="91027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4">
                <a:moveTo>
                  <a:pt x="9064" y="0"/>
                </a:moveTo>
                <a:lnTo>
                  <a:pt x="3026" y="1976"/>
                </a:lnTo>
                <a:lnTo>
                  <a:pt x="0" y="7905"/>
                </a:lnTo>
                <a:lnTo>
                  <a:pt x="2365" y="15692"/>
                </a:lnTo>
                <a:lnTo>
                  <a:pt x="9112" y="18287"/>
                </a:lnTo>
                <a:lnTo>
                  <a:pt x="16001" y="15692"/>
                </a:lnTo>
                <a:lnTo>
                  <a:pt x="18795" y="7905"/>
                </a:lnTo>
                <a:lnTo>
                  <a:pt x="15269" y="1976"/>
                </a:lnTo>
                <a:lnTo>
                  <a:pt x="90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3940311" y="379475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8880" y="0"/>
                </a:moveTo>
                <a:lnTo>
                  <a:pt x="3038" y="5587"/>
                </a:lnTo>
                <a:lnTo>
                  <a:pt x="0" y="10727"/>
                </a:lnTo>
                <a:lnTo>
                  <a:pt x="640" y="15843"/>
                </a:lnTo>
                <a:lnTo>
                  <a:pt x="4163" y="19768"/>
                </a:lnTo>
                <a:lnTo>
                  <a:pt x="9769" y="21336"/>
                </a:lnTo>
                <a:lnTo>
                  <a:pt x="14849" y="21336"/>
                </a:lnTo>
                <a:lnTo>
                  <a:pt x="19040" y="17399"/>
                </a:lnTo>
                <a:lnTo>
                  <a:pt x="19040" y="11937"/>
                </a:lnTo>
                <a:lnTo>
                  <a:pt x="19040" y="3937"/>
                </a:lnTo>
                <a:lnTo>
                  <a:pt x="88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4273296" y="231647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89" h="20320">
                <a:moveTo>
                  <a:pt x="11429" y="0"/>
                </a:moveTo>
                <a:lnTo>
                  <a:pt x="0" y="10667"/>
                </a:lnTo>
                <a:lnTo>
                  <a:pt x="4063" y="19812"/>
                </a:lnTo>
                <a:lnTo>
                  <a:pt x="17144" y="19812"/>
                </a:lnTo>
                <a:lnTo>
                  <a:pt x="21336" y="16001"/>
                </a:lnTo>
                <a:lnTo>
                  <a:pt x="21336" y="11429"/>
                </a:lnTo>
                <a:lnTo>
                  <a:pt x="21336" y="3810"/>
                </a:lnTo>
                <a:lnTo>
                  <a:pt x="11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3704844" y="0"/>
            <a:ext cx="21590" cy="10795"/>
          </a:xfrm>
          <a:custGeom>
            <a:avLst/>
            <a:gdLst/>
            <a:ahLst/>
            <a:cxnLst/>
            <a:rect l="l" t="t" r="r" b="b"/>
            <a:pathLst>
              <a:path w="21589" h="10795">
                <a:moveTo>
                  <a:pt x="21335" y="0"/>
                </a:moveTo>
                <a:lnTo>
                  <a:pt x="846" y="0"/>
                </a:lnTo>
                <a:lnTo>
                  <a:pt x="0" y="762"/>
                </a:lnTo>
                <a:lnTo>
                  <a:pt x="3936" y="10667"/>
                </a:lnTo>
                <a:lnTo>
                  <a:pt x="17398" y="10667"/>
                </a:lnTo>
                <a:lnTo>
                  <a:pt x="21335" y="6476"/>
                </a:lnTo>
                <a:lnTo>
                  <a:pt x="213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0" name="object 29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639311" y="192023"/>
            <a:ext cx="77724" cy="79248"/>
          </a:xfrm>
          <a:prstGeom prst="rect">
            <a:avLst/>
          </a:prstGeom>
        </p:spPr>
      </p:pic>
      <p:sp>
        <p:nvSpPr>
          <p:cNvPr id="291" name="object 291"/>
          <p:cNvSpPr/>
          <p:nvPr/>
        </p:nvSpPr>
        <p:spPr>
          <a:xfrm>
            <a:off x="9131807" y="2997707"/>
            <a:ext cx="12700" cy="19685"/>
          </a:xfrm>
          <a:custGeom>
            <a:avLst/>
            <a:gdLst/>
            <a:ahLst/>
            <a:cxnLst/>
            <a:rect l="l" t="t" r="r" b="b"/>
            <a:pathLst>
              <a:path w="12700" h="19685">
                <a:moveTo>
                  <a:pt x="12192" y="0"/>
                </a:moveTo>
                <a:lnTo>
                  <a:pt x="4318" y="0"/>
                </a:lnTo>
                <a:lnTo>
                  <a:pt x="0" y="10160"/>
                </a:lnTo>
                <a:lnTo>
                  <a:pt x="5969" y="16891"/>
                </a:lnTo>
                <a:lnTo>
                  <a:pt x="11126" y="19522"/>
                </a:lnTo>
                <a:lnTo>
                  <a:pt x="12192" y="19382"/>
                </a:lnTo>
                <a:lnTo>
                  <a:pt x="121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8895163" y="3174156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39">
                <a:moveTo>
                  <a:pt x="16420" y="0"/>
                </a:moveTo>
                <a:lnTo>
                  <a:pt x="5631" y="5923"/>
                </a:lnTo>
                <a:lnTo>
                  <a:pt x="0" y="16591"/>
                </a:lnTo>
                <a:lnTo>
                  <a:pt x="1440" y="27926"/>
                </a:lnTo>
                <a:lnTo>
                  <a:pt x="8596" y="36927"/>
                </a:lnTo>
                <a:lnTo>
                  <a:pt x="20109" y="40594"/>
                </a:lnTo>
                <a:lnTo>
                  <a:pt x="27939" y="39379"/>
                </a:lnTo>
                <a:lnTo>
                  <a:pt x="34270" y="34974"/>
                </a:lnTo>
                <a:lnTo>
                  <a:pt x="38504" y="28235"/>
                </a:lnTo>
                <a:lnTo>
                  <a:pt x="40048" y="20020"/>
                </a:lnTo>
                <a:lnTo>
                  <a:pt x="36474" y="8298"/>
                </a:lnTo>
                <a:lnTo>
                  <a:pt x="27650" y="1208"/>
                </a:lnTo>
                <a:lnTo>
                  <a:pt x="1642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9022080" y="361492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2" y="0"/>
                </a:moveTo>
                <a:lnTo>
                  <a:pt x="4191" y="889"/>
                </a:lnTo>
                <a:lnTo>
                  <a:pt x="1650" y="889"/>
                </a:lnTo>
                <a:lnTo>
                  <a:pt x="0" y="3302"/>
                </a:lnTo>
                <a:lnTo>
                  <a:pt x="889" y="5842"/>
                </a:lnTo>
                <a:lnTo>
                  <a:pt x="1650" y="7493"/>
                </a:lnTo>
                <a:lnTo>
                  <a:pt x="3301" y="9144"/>
                </a:lnTo>
                <a:lnTo>
                  <a:pt x="5842" y="8255"/>
                </a:lnTo>
                <a:lnTo>
                  <a:pt x="8254" y="8255"/>
                </a:lnTo>
                <a:lnTo>
                  <a:pt x="9144" y="5842"/>
                </a:lnTo>
                <a:lnTo>
                  <a:pt x="9144" y="3302"/>
                </a:lnTo>
                <a:lnTo>
                  <a:pt x="8254" y="1651"/>
                </a:lnTo>
                <a:lnTo>
                  <a:pt x="5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8968740" y="2935223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937" y="0"/>
                </a:moveTo>
                <a:lnTo>
                  <a:pt x="5587" y="5587"/>
                </a:lnTo>
                <a:lnTo>
                  <a:pt x="0" y="11049"/>
                </a:lnTo>
                <a:lnTo>
                  <a:pt x="3936" y="21336"/>
                </a:lnTo>
                <a:lnTo>
                  <a:pt x="17399" y="21336"/>
                </a:lnTo>
                <a:lnTo>
                  <a:pt x="21335" y="17399"/>
                </a:lnTo>
                <a:lnTo>
                  <a:pt x="21335" y="11937"/>
                </a:lnTo>
                <a:lnTo>
                  <a:pt x="21335" y="3937"/>
                </a:lnTo>
                <a:lnTo>
                  <a:pt x="119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9087611" y="3528059"/>
            <a:ext cx="56515" cy="79375"/>
          </a:xfrm>
          <a:custGeom>
            <a:avLst/>
            <a:gdLst/>
            <a:ahLst/>
            <a:cxnLst/>
            <a:rect l="l" t="t" r="r" b="b"/>
            <a:pathLst>
              <a:path w="56515" h="79375">
                <a:moveTo>
                  <a:pt x="39243" y="0"/>
                </a:moveTo>
                <a:lnTo>
                  <a:pt x="36093" y="15454"/>
                </a:lnTo>
                <a:lnTo>
                  <a:pt x="27574" y="27908"/>
                </a:lnTo>
                <a:lnTo>
                  <a:pt x="15079" y="36218"/>
                </a:lnTo>
                <a:lnTo>
                  <a:pt x="0" y="39242"/>
                </a:lnTo>
                <a:lnTo>
                  <a:pt x="15079" y="42386"/>
                </a:lnTo>
                <a:lnTo>
                  <a:pt x="27574" y="50958"/>
                </a:lnTo>
                <a:lnTo>
                  <a:pt x="36093" y="63674"/>
                </a:lnTo>
                <a:lnTo>
                  <a:pt x="39243" y="79247"/>
                </a:lnTo>
                <a:lnTo>
                  <a:pt x="42386" y="63674"/>
                </a:lnTo>
                <a:lnTo>
                  <a:pt x="50958" y="50958"/>
                </a:lnTo>
                <a:lnTo>
                  <a:pt x="56387" y="47298"/>
                </a:lnTo>
                <a:lnTo>
                  <a:pt x="56387" y="31456"/>
                </a:lnTo>
                <a:lnTo>
                  <a:pt x="50958" y="27908"/>
                </a:lnTo>
                <a:lnTo>
                  <a:pt x="42386" y="15454"/>
                </a:lnTo>
                <a:lnTo>
                  <a:pt x="392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9011411" y="2899410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4" h="39369">
                <a:moveTo>
                  <a:pt x="19812" y="0"/>
                </a:moveTo>
                <a:lnTo>
                  <a:pt x="11840" y="1573"/>
                </a:lnTo>
                <a:lnTo>
                  <a:pt x="5572" y="5826"/>
                </a:lnTo>
                <a:lnTo>
                  <a:pt x="1470" y="12055"/>
                </a:lnTo>
                <a:lnTo>
                  <a:pt x="0" y="19557"/>
                </a:lnTo>
                <a:lnTo>
                  <a:pt x="3548" y="31114"/>
                </a:lnTo>
                <a:lnTo>
                  <a:pt x="12287" y="38100"/>
                </a:lnTo>
                <a:lnTo>
                  <a:pt x="23360" y="39274"/>
                </a:lnTo>
                <a:lnTo>
                  <a:pt x="33909" y="33400"/>
                </a:lnTo>
                <a:lnTo>
                  <a:pt x="39778" y="22931"/>
                </a:lnTo>
                <a:lnTo>
                  <a:pt x="38385" y="11842"/>
                </a:lnTo>
                <a:lnTo>
                  <a:pt x="31230" y="3182"/>
                </a:lnTo>
                <a:lnTo>
                  <a:pt x="198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8852154" y="3177539"/>
            <a:ext cx="41275" cy="41910"/>
          </a:xfrm>
          <a:custGeom>
            <a:avLst/>
            <a:gdLst/>
            <a:ahLst/>
            <a:cxnLst/>
            <a:rect l="l" t="t" r="r" b="b"/>
            <a:pathLst>
              <a:path w="41275" h="41910">
                <a:moveTo>
                  <a:pt x="20700" y="0"/>
                </a:moveTo>
                <a:lnTo>
                  <a:pt x="12483" y="1609"/>
                </a:lnTo>
                <a:lnTo>
                  <a:pt x="5730" y="6016"/>
                </a:lnTo>
                <a:lnTo>
                  <a:pt x="1287" y="12590"/>
                </a:lnTo>
                <a:lnTo>
                  <a:pt x="0" y="20701"/>
                </a:lnTo>
                <a:lnTo>
                  <a:pt x="3686" y="32541"/>
                </a:lnTo>
                <a:lnTo>
                  <a:pt x="12731" y="39893"/>
                </a:lnTo>
                <a:lnTo>
                  <a:pt x="24110" y="41364"/>
                </a:lnTo>
                <a:lnTo>
                  <a:pt x="34798" y="35560"/>
                </a:lnTo>
                <a:lnTo>
                  <a:pt x="40721" y="24431"/>
                </a:lnTo>
                <a:lnTo>
                  <a:pt x="39512" y="12826"/>
                </a:lnTo>
                <a:lnTo>
                  <a:pt x="32422" y="3698"/>
                </a:lnTo>
                <a:lnTo>
                  <a:pt x="20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8628888" y="238353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3" y="0"/>
                </a:moveTo>
                <a:lnTo>
                  <a:pt x="3809" y="0"/>
                </a:lnTo>
                <a:lnTo>
                  <a:pt x="1523" y="0"/>
                </a:lnTo>
                <a:lnTo>
                  <a:pt x="0" y="2539"/>
                </a:lnTo>
                <a:lnTo>
                  <a:pt x="0" y="10668"/>
                </a:lnTo>
                <a:lnTo>
                  <a:pt x="91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8784335" y="2350007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4">
                <a:moveTo>
                  <a:pt x="1650" y="0"/>
                </a:moveTo>
                <a:lnTo>
                  <a:pt x="0" y="8255"/>
                </a:lnTo>
                <a:lnTo>
                  <a:pt x="4953" y="9017"/>
                </a:lnTo>
                <a:lnTo>
                  <a:pt x="10541" y="10668"/>
                </a:lnTo>
                <a:lnTo>
                  <a:pt x="12192" y="2540"/>
                </a:lnTo>
                <a:lnTo>
                  <a:pt x="7366" y="889"/>
                </a:lnTo>
                <a:lnTo>
                  <a:pt x="16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8442959" y="308305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2" y="0"/>
                </a:moveTo>
                <a:lnTo>
                  <a:pt x="3301" y="0"/>
                </a:lnTo>
                <a:lnTo>
                  <a:pt x="762" y="889"/>
                </a:lnTo>
                <a:lnTo>
                  <a:pt x="762" y="3302"/>
                </a:lnTo>
                <a:lnTo>
                  <a:pt x="0" y="5842"/>
                </a:lnTo>
                <a:lnTo>
                  <a:pt x="1650" y="7493"/>
                </a:lnTo>
                <a:lnTo>
                  <a:pt x="3301" y="8255"/>
                </a:lnTo>
                <a:lnTo>
                  <a:pt x="5842" y="9143"/>
                </a:lnTo>
                <a:lnTo>
                  <a:pt x="8255" y="7493"/>
                </a:lnTo>
                <a:lnTo>
                  <a:pt x="8255" y="4953"/>
                </a:lnTo>
                <a:lnTo>
                  <a:pt x="9144" y="3302"/>
                </a:lnTo>
                <a:lnTo>
                  <a:pt x="7493" y="889"/>
                </a:lnTo>
                <a:lnTo>
                  <a:pt x="5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8840723" y="28087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3809" y="0"/>
                </a:moveTo>
                <a:lnTo>
                  <a:pt x="1524" y="1650"/>
                </a:lnTo>
                <a:lnTo>
                  <a:pt x="761" y="4063"/>
                </a:lnTo>
                <a:lnTo>
                  <a:pt x="0" y="9017"/>
                </a:lnTo>
                <a:lnTo>
                  <a:pt x="7620" y="10668"/>
                </a:lnTo>
                <a:lnTo>
                  <a:pt x="8381" y="5715"/>
                </a:lnTo>
                <a:lnTo>
                  <a:pt x="9144" y="3301"/>
                </a:lnTo>
                <a:lnTo>
                  <a:pt x="7620" y="762"/>
                </a:lnTo>
                <a:lnTo>
                  <a:pt x="5333" y="762"/>
                </a:lnTo>
                <a:lnTo>
                  <a:pt x="380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8497823" y="28285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0"/>
                </a:moveTo>
                <a:lnTo>
                  <a:pt x="3555" y="0"/>
                </a:lnTo>
                <a:lnTo>
                  <a:pt x="2158" y="0"/>
                </a:lnTo>
                <a:lnTo>
                  <a:pt x="0" y="1650"/>
                </a:lnTo>
                <a:lnTo>
                  <a:pt x="0" y="10668"/>
                </a:lnTo>
                <a:lnTo>
                  <a:pt x="9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9110471" y="3122676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17399" y="0"/>
                </a:moveTo>
                <a:lnTo>
                  <a:pt x="9398" y="0"/>
                </a:lnTo>
                <a:lnTo>
                  <a:pt x="3936" y="0"/>
                </a:lnTo>
                <a:lnTo>
                  <a:pt x="0" y="4191"/>
                </a:lnTo>
                <a:lnTo>
                  <a:pt x="0" y="18542"/>
                </a:lnTo>
                <a:lnTo>
                  <a:pt x="10286" y="22860"/>
                </a:lnTo>
                <a:lnTo>
                  <a:pt x="15748" y="16891"/>
                </a:lnTo>
                <a:lnTo>
                  <a:pt x="21335" y="10160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8623204" y="2541397"/>
            <a:ext cx="18415" cy="19050"/>
          </a:xfrm>
          <a:custGeom>
            <a:avLst/>
            <a:gdLst/>
            <a:ahLst/>
            <a:cxnLst/>
            <a:rect l="l" t="t" r="r" b="b"/>
            <a:pathLst>
              <a:path w="18415" h="19050">
                <a:moveTo>
                  <a:pt x="10382" y="0"/>
                </a:moveTo>
                <a:lnTo>
                  <a:pt x="2595" y="2793"/>
                </a:lnTo>
                <a:lnTo>
                  <a:pt x="0" y="9683"/>
                </a:lnTo>
                <a:lnTo>
                  <a:pt x="2595" y="16430"/>
                </a:lnTo>
                <a:lnTo>
                  <a:pt x="10382" y="18795"/>
                </a:lnTo>
                <a:lnTo>
                  <a:pt x="16311" y="15769"/>
                </a:lnTo>
                <a:lnTo>
                  <a:pt x="18288" y="9731"/>
                </a:lnTo>
                <a:lnTo>
                  <a:pt x="16311" y="3526"/>
                </a:lnTo>
                <a:lnTo>
                  <a:pt x="103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8330183" y="2706623"/>
            <a:ext cx="22860" cy="17780"/>
          </a:xfrm>
          <a:custGeom>
            <a:avLst/>
            <a:gdLst/>
            <a:ahLst/>
            <a:cxnLst/>
            <a:rect l="l" t="t" r="r" b="b"/>
            <a:pathLst>
              <a:path w="22859" h="17780">
                <a:moveTo>
                  <a:pt x="18542" y="0"/>
                </a:moveTo>
                <a:lnTo>
                  <a:pt x="10160" y="0"/>
                </a:lnTo>
                <a:lnTo>
                  <a:pt x="4191" y="0"/>
                </a:lnTo>
                <a:lnTo>
                  <a:pt x="0" y="3937"/>
                </a:lnTo>
                <a:lnTo>
                  <a:pt x="0" y="8636"/>
                </a:lnTo>
                <a:lnTo>
                  <a:pt x="1692" y="13843"/>
                </a:lnTo>
                <a:lnTo>
                  <a:pt x="5921" y="17144"/>
                </a:lnTo>
                <a:lnTo>
                  <a:pt x="11412" y="17780"/>
                </a:lnTo>
                <a:lnTo>
                  <a:pt x="16891" y="14986"/>
                </a:lnTo>
                <a:lnTo>
                  <a:pt x="22860" y="9398"/>
                </a:lnTo>
                <a:lnTo>
                  <a:pt x="185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8479535" y="236982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7145" y="0"/>
                </a:moveTo>
                <a:lnTo>
                  <a:pt x="9017" y="0"/>
                </a:lnTo>
                <a:lnTo>
                  <a:pt x="4064" y="0"/>
                </a:lnTo>
                <a:lnTo>
                  <a:pt x="0" y="4191"/>
                </a:lnTo>
                <a:lnTo>
                  <a:pt x="0" y="17272"/>
                </a:lnTo>
                <a:lnTo>
                  <a:pt x="9779" y="21336"/>
                </a:lnTo>
                <a:lnTo>
                  <a:pt x="15494" y="15621"/>
                </a:lnTo>
                <a:lnTo>
                  <a:pt x="21336" y="9906"/>
                </a:lnTo>
                <a:lnTo>
                  <a:pt x="171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8720328" y="2938272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7272" y="0"/>
                </a:moveTo>
                <a:lnTo>
                  <a:pt x="9017" y="0"/>
                </a:lnTo>
                <a:lnTo>
                  <a:pt x="4191" y="0"/>
                </a:lnTo>
                <a:lnTo>
                  <a:pt x="0" y="3936"/>
                </a:lnTo>
                <a:lnTo>
                  <a:pt x="0" y="17398"/>
                </a:lnTo>
                <a:lnTo>
                  <a:pt x="9905" y="21335"/>
                </a:lnTo>
                <a:lnTo>
                  <a:pt x="15621" y="14985"/>
                </a:lnTo>
                <a:lnTo>
                  <a:pt x="21336" y="9525"/>
                </a:lnTo>
                <a:lnTo>
                  <a:pt x="172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9047988" y="2767583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7398" y="0"/>
                </a:moveTo>
                <a:lnTo>
                  <a:pt x="9525" y="0"/>
                </a:lnTo>
                <a:lnTo>
                  <a:pt x="4825" y="0"/>
                </a:lnTo>
                <a:lnTo>
                  <a:pt x="0" y="4699"/>
                </a:lnTo>
                <a:lnTo>
                  <a:pt x="888" y="9398"/>
                </a:lnTo>
                <a:lnTo>
                  <a:pt x="0" y="17399"/>
                </a:lnTo>
                <a:lnTo>
                  <a:pt x="10286" y="21336"/>
                </a:lnTo>
                <a:lnTo>
                  <a:pt x="15875" y="15875"/>
                </a:lnTo>
                <a:lnTo>
                  <a:pt x="21335" y="10287"/>
                </a:lnTo>
                <a:lnTo>
                  <a:pt x="17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9" name="object 30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459723" y="2947416"/>
            <a:ext cx="79248" cy="79247"/>
          </a:xfrm>
          <a:prstGeom prst="rect">
            <a:avLst/>
          </a:prstGeom>
        </p:spPr>
      </p:pic>
      <p:pic>
        <p:nvPicPr>
          <p:cNvPr id="310" name="object 31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8895588" y="2513076"/>
            <a:ext cx="77723" cy="79248"/>
          </a:xfrm>
          <a:prstGeom prst="rect">
            <a:avLst/>
          </a:prstGeom>
        </p:spPr>
      </p:pic>
      <p:grpSp>
        <p:nvGrpSpPr>
          <p:cNvPr id="311" name="object 311"/>
          <p:cNvGrpSpPr/>
          <p:nvPr/>
        </p:nvGrpSpPr>
        <p:grpSpPr>
          <a:xfrm>
            <a:off x="8231505" y="1077467"/>
            <a:ext cx="501650" cy="338455"/>
            <a:chOff x="8231505" y="1077467"/>
            <a:chExt cx="501650" cy="338455"/>
          </a:xfrm>
        </p:grpSpPr>
        <p:sp>
          <p:nvSpPr>
            <p:cNvPr id="312" name="object 312"/>
            <p:cNvSpPr/>
            <p:nvPr/>
          </p:nvSpPr>
          <p:spPr>
            <a:xfrm>
              <a:off x="8313420" y="1077467"/>
              <a:ext cx="338455" cy="338455"/>
            </a:xfrm>
            <a:custGeom>
              <a:avLst/>
              <a:gdLst/>
              <a:ahLst/>
              <a:cxnLst/>
              <a:rect l="l" t="t" r="r" b="b"/>
              <a:pathLst>
                <a:path w="338454" h="338455">
                  <a:moveTo>
                    <a:pt x="170687" y="0"/>
                  </a:moveTo>
                  <a:lnTo>
                    <a:pt x="122782" y="6732"/>
                  </a:lnTo>
                  <a:lnTo>
                    <a:pt x="78528" y="26363"/>
                  </a:lnTo>
                  <a:lnTo>
                    <a:pt x="41272" y="58046"/>
                  </a:lnTo>
                  <a:lnTo>
                    <a:pt x="14362" y="100933"/>
                  </a:lnTo>
                  <a:lnTo>
                    <a:pt x="1143" y="154178"/>
                  </a:lnTo>
                  <a:lnTo>
                    <a:pt x="0" y="156337"/>
                  </a:lnTo>
                  <a:lnTo>
                    <a:pt x="2158" y="199262"/>
                  </a:lnTo>
                  <a:lnTo>
                    <a:pt x="17652" y="244475"/>
                  </a:lnTo>
                  <a:lnTo>
                    <a:pt x="38734" y="276479"/>
                  </a:lnTo>
                  <a:lnTo>
                    <a:pt x="67079" y="304091"/>
                  </a:lnTo>
                  <a:lnTo>
                    <a:pt x="132961" y="334646"/>
                  </a:lnTo>
                  <a:lnTo>
                    <a:pt x="168021" y="338328"/>
                  </a:lnTo>
                  <a:lnTo>
                    <a:pt x="215642" y="331632"/>
                  </a:lnTo>
                  <a:lnTo>
                    <a:pt x="259589" y="312196"/>
                  </a:lnTo>
                  <a:lnTo>
                    <a:pt x="296640" y="280995"/>
                  </a:lnTo>
                  <a:lnTo>
                    <a:pt x="323578" y="239003"/>
                  </a:lnTo>
                  <a:lnTo>
                    <a:pt x="337184" y="187198"/>
                  </a:lnTo>
                  <a:lnTo>
                    <a:pt x="338327" y="180594"/>
                  </a:lnTo>
                  <a:lnTo>
                    <a:pt x="338327" y="153035"/>
                  </a:lnTo>
                  <a:lnTo>
                    <a:pt x="337184" y="148590"/>
                  </a:lnTo>
                  <a:lnTo>
                    <a:pt x="337184" y="143129"/>
                  </a:lnTo>
                  <a:lnTo>
                    <a:pt x="325310" y="103854"/>
                  </a:lnTo>
                  <a:lnTo>
                    <a:pt x="281701" y="42648"/>
                  </a:lnTo>
                  <a:lnTo>
                    <a:pt x="247523" y="18669"/>
                  </a:lnTo>
                  <a:lnTo>
                    <a:pt x="209915" y="4595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E7A6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/>
            <p:cNvSpPr/>
            <p:nvPr/>
          </p:nvSpPr>
          <p:spPr>
            <a:xfrm>
              <a:off x="8313420" y="1078991"/>
              <a:ext cx="338455" cy="291465"/>
            </a:xfrm>
            <a:custGeom>
              <a:avLst/>
              <a:gdLst/>
              <a:ahLst/>
              <a:cxnLst/>
              <a:rect l="l" t="t" r="r" b="b"/>
              <a:pathLst>
                <a:path w="338454" h="291465">
                  <a:moveTo>
                    <a:pt x="289560" y="255651"/>
                  </a:moveTo>
                  <a:lnTo>
                    <a:pt x="269582" y="265569"/>
                  </a:lnTo>
                  <a:lnTo>
                    <a:pt x="248170" y="271538"/>
                  </a:lnTo>
                  <a:lnTo>
                    <a:pt x="226491" y="274447"/>
                  </a:lnTo>
                  <a:lnTo>
                    <a:pt x="205740" y="275209"/>
                  </a:lnTo>
                  <a:lnTo>
                    <a:pt x="200660" y="275209"/>
                  </a:lnTo>
                  <a:lnTo>
                    <a:pt x="160235" y="270979"/>
                  </a:lnTo>
                  <a:lnTo>
                    <a:pt x="130810" y="262128"/>
                  </a:lnTo>
                  <a:lnTo>
                    <a:pt x="110921" y="257505"/>
                  </a:lnTo>
                  <a:lnTo>
                    <a:pt x="91071" y="253403"/>
                  </a:lnTo>
                  <a:lnTo>
                    <a:pt x="71247" y="249923"/>
                  </a:lnTo>
                  <a:lnTo>
                    <a:pt x="51435" y="247142"/>
                  </a:lnTo>
                  <a:lnTo>
                    <a:pt x="43141" y="245719"/>
                  </a:lnTo>
                  <a:lnTo>
                    <a:pt x="34848" y="244690"/>
                  </a:lnTo>
                  <a:lnTo>
                    <a:pt x="26568" y="244055"/>
                  </a:lnTo>
                  <a:lnTo>
                    <a:pt x="18288" y="243840"/>
                  </a:lnTo>
                  <a:lnTo>
                    <a:pt x="22771" y="251904"/>
                  </a:lnTo>
                  <a:lnTo>
                    <a:pt x="27901" y="259829"/>
                  </a:lnTo>
                  <a:lnTo>
                    <a:pt x="33464" y="267550"/>
                  </a:lnTo>
                  <a:lnTo>
                    <a:pt x="39243" y="274955"/>
                  </a:lnTo>
                  <a:lnTo>
                    <a:pt x="50673" y="276313"/>
                  </a:lnTo>
                  <a:lnTo>
                    <a:pt x="94361" y="282448"/>
                  </a:lnTo>
                  <a:lnTo>
                    <a:pt x="115468" y="286677"/>
                  </a:lnTo>
                  <a:lnTo>
                    <a:pt x="124320" y="288378"/>
                  </a:lnTo>
                  <a:lnTo>
                    <a:pt x="139192" y="290703"/>
                  </a:lnTo>
                  <a:lnTo>
                    <a:pt x="143764" y="291084"/>
                  </a:lnTo>
                  <a:lnTo>
                    <a:pt x="149225" y="291084"/>
                  </a:lnTo>
                  <a:lnTo>
                    <a:pt x="206883" y="286766"/>
                  </a:lnTo>
                  <a:lnTo>
                    <a:pt x="250266" y="276453"/>
                  </a:lnTo>
                  <a:lnTo>
                    <a:pt x="253009" y="275209"/>
                  </a:lnTo>
                  <a:lnTo>
                    <a:pt x="270586" y="267309"/>
                  </a:lnTo>
                  <a:lnTo>
                    <a:pt x="289560" y="255651"/>
                  </a:lnTo>
                  <a:close/>
                </a:path>
                <a:path w="338454" h="291465">
                  <a:moveTo>
                    <a:pt x="310896" y="76200"/>
                  </a:moveTo>
                  <a:lnTo>
                    <a:pt x="282333" y="42862"/>
                  </a:lnTo>
                  <a:lnTo>
                    <a:pt x="247878" y="19050"/>
                  </a:lnTo>
                  <a:lnTo>
                    <a:pt x="209499" y="4762"/>
                  </a:lnTo>
                  <a:lnTo>
                    <a:pt x="169164" y="0"/>
                  </a:lnTo>
                  <a:lnTo>
                    <a:pt x="128816" y="4762"/>
                  </a:lnTo>
                  <a:lnTo>
                    <a:pt x="90436" y="19050"/>
                  </a:lnTo>
                  <a:lnTo>
                    <a:pt x="55981" y="42862"/>
                  </a:lnTo>
                  <a:lnTo>
                    <a:pt x="27432" y="76200"/>
                  </a:lnTo>
                  <a:lnTo>
                    <a:pt x="38481" y="76200"/>
                  </a:lnTo>
                  <a:lnTo>
                    <a:pt x="44069" y="75057"/>
                  </a:lnTo>
                  <a:lnTo>
                    <a:pt x="51816" y="71755"/>
                  </a:lnTo>
                  <a:lnTo>
                    <a:pt x="59563" y="69596"/>
                  </a:lnTo>
                  <a:lnTo>
                    <a:pt x="68453" y="68453"/>
                  </a:lnTo>
                  <a:lnTo>
                    <a:pt x="86245" y="64731"/>
                  </a:lnTo>
                  <a:lnTo>
                    <a:pt x="94068" y="63334"/>
                  </a:lnTo>
                  <a:lnTo>
                    <a:pt x="138734" y="57302"/>
                  </a:lnTo>
                  <a:lnTo>
                    <a:pt x="150368" y="56261"/>
                  </a:lnTo>
                  <a:lnTo>
                    <a:pt x="155829" y="55245"/>
                  </a:lnTo>
                  <a:lnTo>
                    <a:pt x="161671" y="54610"/>
                  </a:lnTo>
                  <a:lnTo>
                    <a:pt x="173355" y="54610"/>
                  </a:lnTo>
                  <a:lnTo>
                    <a:pt x="179070" y="55245"/>
                  </a:lnTo>
                  <a:lnTo>
                    <a:pt x="193421" y="58064"/>
                  </a:lnTo>
                  <a:lnTo>
                    <a:pt x="209727" y="60058"/>
                  </a:lnTo>
                  <a:lnTo>
                    <a:pt x="217932" y="61849"/>
                  </a:lnTo>
                  <a:lnTo>
                    <a:pt x="224523" y="64795"/>
                  </a:lnTo>
                  <a:lnTo>
                    <a:pt x="231152" y="67094"/>
                  </a:lnTo>
                  <a:lnTo>
                    <a:pt x="244475" y="70612"/>
                  </a:lnTo>
                  <a:lnTo>
                    <a:pt x="266065" y="73837"/>
                  </a:lnTo>
                  <a:lnTo>
                    <a:pt x="276860" y="75171"/>
                  </a:lnTo>
                  <a:lnTo>
                    <a:pt x="287655" y="76200"/>
                  </a:lnTo>
                  <a:lnTo>
                    <a:pt x="310896" y="76200"/>
                  </a:lnTo>
                  <a:close/>
                </a:path>
                <a:path w="338454" h="291465">
                  <a:moveTo>
                    <a:pt x="336804" y="142240"/>
                  </a:moveTo>
                  <a:lnTo>
                    <a:pt x="335661" y="137922"/>
                  </a:lnTo>
                  <a:lnTo>
                    <a:pt x="334645" y="132588"/>
                  </a:lnTo>
                  <a:lnTo>
                    <a:pt x="275805" y="138341"/>
                  </a:lnTo>
                  <a:lnTo>
                    <a:pt x="259524" y="139446"/>
                  </a:lnTo>
                  <a:lnTo>
                    <a:pt x="218694" y="141224"/>
                  </a:lnTo>
                  <a:lnTo>
                    <a:pt x="193802" y="140957"/>
                  </a:lnTo>
                  <a:lnTo>
                    <a:pt x="181356" y="140322"/>
                  </a:lnTo>
                  <a:lnTo>
                    <a:pt x="156794" y="137782"/>
                  </a:lnTo>
                  <a:lnTo>
                    <a:pt x="144538" y="136906"/>
                  </a:lnTo>
                  <a:lnTo>
                    <a:pt x="132207" y="136423"/>
                  </a:lnTo>
                  <a:lnTo>
                    <a:pt x="105689" y="136448"/>
                  </a:lnTo>
                  <a:lnTo>
                    <a:pt x="91694" y="136906"/>
                  </a:lnTo>
                  <a:lnTo>
                    <a:pt x="72999" y="139573"/>
                  </a:lnTo>
                  <a:lnTo>
                    <a:pt x="49276" y="143738"/>
                  </a:lnTo>
                  <a:lnTo>
                    <a:pt x="1143" y="153035"/>
                  </a:lnTo>
                  <a:lnTo>
                    <a:pt x="0" y="156210"/>
                  </a:lnTo>
                  <a:lnTo>
                    <a:pt x="0" y="161544"/>
                  </a:lnTo>
                  <a:lnTo>
                    <a:pt x="75920" y="151866"/>
                  </a:lnTo>
                  <a:lnTo>
                    <a:pt x="113995" y="147332"/>
                  </a:lnTo>
                  <a:lnTo>
                    <a:pt x="136906" y="145415"/>
                  </a:lnTo>
                  <a:lnTo>
                    <a:pt x="192798" y="150177"/>
                  </a:lnTo>
                  <a:lnTo>
                    <a:pt x="201815" y="150685"/>
                  </a:lnTo>
                  <a:lnTo>
                    <a:pt x="210947" y="150876"/>
                  </a:lnTo>
                  <a:lnTo>
                    <a:pt x="223266" y="150368"/>
                  </a:lnTo>
                  <a:lnTo>
                    <a:pt x="259143" y="149809"/>
                  </a:lnTo>
                  <a:lnTo>
                    <a:pt x="287985" y="148056"/>
                  </a:lnTo>
                  <a:lnTo>
                    <a:pt x="319697" y="147599"/>
                  </a:lnTo>
                  <a:lnTo>
                    <a:pt x="336804" y="147574"/>
                  </a:lnTo>
                  <a:lnTo>
                    <a:pt x="336804" y="142240"/>
                  </a:lnTo>
                  <a:close/>
                </a:path>
                <a:path w="338454" h="291465">
                  <a:moveTo>
                    <a:pt x="338328" y="163576"/>
                  </a:moveTo>
                  <a:lnTo>
                    <a:pt x="338264" y="162839"/>
                  </a:lnTo>
                  <a:lnTo>
                    <a:pt x="337185" y="158623"/>
                  </a:lnTo>
                  <a:lnTo>
                    <a:pt x="327050" y="160718"/>
                  </a:lnTo>
                  <a:lnTo>
                    <a:pt x="316585" y="162090"/>
                  </a:lnTo>
                  <a:lnTo>
                    <a:pt x="305904" y="162839"/>
                  </a:lnTo>
                  <a:lnTo>
                    <a:pt x="295148" y="163068"/>
                  </a:lnTo>
                  <a:lnTo>
                    <a:pt x="294132" y="162306"/>
                  </a:lnTo>
                  <a:lnTo>
                    <a:pt x="292608" y="162052"/>
                  </a:lnTo>
                  <a:lnTo>
                    <a:pt x="286258" y="162052"/>
                  </a:lnTo>
                  <a:lnTo>
                    <a:pt x="279400" y="163068"/>
                  </a:lnTo>
                  <a:lnTo>
                    <a:pt x="267589" y="163068"/>
                  </a:lnTo>
                  <a:lnTo>
                    <a:pt x="262001" y="163449"/>
                  </a:lnTo>
                  <a:lnTo>
                    <a:pt x="256159" y="163576"/>
                  </a:lnTo>
                  <a:lnTo>
                    <a:pt x="239903" y="163576"/>
                  </a:lnTo>
                  <a:lnTo>
                    <a:pt x="231013" y="163068"/>
                  </a:lnTo>
                  <a:lnTo>
                    <a:pt x="208241" y="160718"/>
                  </a:lnTo>
                  <a:lnTo>
                    <a:pt x="187286" y="158381"/>
                  </a:lnTo>
                  <a:lnTo>
                    <a:pt x="147091" y="152273"/>
                  </a:lnTo>
                  <a:lnTo>
                    <a:pt x="134874" y="150876"/>
                  </a:lnTo>
                  <a:lnTo>
                    <a:pt x="121666" y="150876"/>
                  </a:lnTo>
                  <a:lnTo>
                    <a:pt x="114935" y="152019"/>
                  </a:lnTo>
                  <a:lnTo>
                    <a:pt x="105029" y="154178"/>
                  </a:lnTo>
                  <a:lnTo>
                    <a:pt x="98425" y="154178"/>
                  </a:lnTo>
                  <a:lnTo>
                    <a:pt x="93980" y="155321"/>
                  </a:lnTo>
                  <a:lnTo>
                    <a:pt x="88519" y="156464"/>
                  </a:lnTo>
                  <a:lnTo>
                    <a:pt x="78486" y="156464"/>
                  </a:lnTo>
                  <a:lnTo>
                    <a:pt x="70739" y="157480"/>
                  </a:lnTo>
                  <a:lnTo>
                    <a:pt x="62992" y="158623"/>
                  </a:lnTo>
                  <a:lnTo>
                    <a:pt x="57531" y="158623"/>
                  </a:lnTo>
                  <a:lnTo>
                    <a:pt x="45339" y="160782"/>
                  </a:lnTo>
                  <a:lnTo>
                    <a:pt x="46482" y="160782"/>
                  </a:lnTo>
                  <a:lnTo>
                    <a:pt x="37592" y="163068"/>
                  </a:lnTo>
                  <a:lnTo>
                    <a:pt x="31153" y="165138"/>
                  </a:lnTo>
                  <a:lnTo>
                    <a:pt x="24892" y="166471"/>
                  </a:lnTo>
                  <a:lnTo>
                    <a:pt x="18618" y="167182"/>
                  </a:lnTo>
                  <a:lnTo>
                    <a:pt x="12192" y="167386"/>
                  </a:lnTo>
                  <a:lnTo>
                    <a:pt x="1143" y="167386"/>
                  </a:lnTo>
                  <a:lnTo>
                    <a:pt x="0" y="168529"/>
                  </a:lnTo>
                  <a:lnTo>
                    <a:pt x="190" y="175958"/>
                  </a:lnTo>
                  <a:lnTo>
                    <a:pt x="736" y="183921"/>
                  </a:lnTo>
                  <a:lnTo>
                    <a:pt x="1447" y="191427"/>
                  </a:lnTo>
                  <a:lnTo>
                    <a:pt x="2159" y="198247"/>
                  </a:lnTo>
                  <a:lnTo>
                    <a:pt x="16256" y="193687"/>
                  </a:lnTo>
                  <a:lnTo>
                    <a:pt x="30353" y="189763"/>
                  </a:lnTo>
                  <a:lnTo>
                    <a:pt x="44450" y="186232"/>
                  </a:lnTo>
                  <a:lnTo>
                    <a:pt x="58547" y="182880"/>
                  </a:lnTo>
                  <a:lnTo>
                    <a:pt x="64135" y="182372"/>
                  </a:lnTo>
                  <a:lnTo>
                    <a:pt x="69723" y="181991"/>
                  </a:lnTo>
                  <a:lnTo>
                    <a:pt x="80645" y="181991"/>
                  </a:lnTo>
                  <a:lnTo>
                    <a:pt x="121666" y="188341"/>
                  </a:lnTo>
                  <a:lnTo>
                    <a:pt x="131597" y="191427"/>
                  </a:lnTo>
                  <a:lnTo>
                    <a:pt x="141681" y="193890"/>
                  </a:lnTo>
                  <a:lnTo>
                    <a:pt x="151968" y="195503"/>
                  </a:lnTo>
                  <a:lnTo>
                    <a:pt x="162560" y="196088"/>
                  </a:lnTo>
                  <a:lnTo>
                    <a:pt x="181000" y="198513"/>
                  </a:lnTo>
                  <a:lnTo>
                    <a:pt x="195110" y="200634"/>
                  </a:lnTo>
                  <a:lnTo>
                    <a:pt x="207581" y="202133"/>
                  </a:lnTo>
                  <a:lnTo>
                    <a:pt x="221107" y="202692"/>
                  </a:lnTo>
                  <a:lnTo>
                    <a:pt x="264287" y="202692"/>
                  </a:lnTo>
                  <a:lnTo>
                    <a:pt x="269494" y="202438"/>
                  </a:lnTo>
                  <a:lnTo>
                    <a:pt x="288417" y="202438"/>
                  </a:lnTo>
                  <a:lnTo>
                    <a:pt x="321602" y="193459"/>
                  </a:lnTo>
                  <a:lnTo>
                    <a:pt x="328041" y="190423"/>
                  </a:lnTo>
                  <a:lnTo>
                    <a:pt x="337185" y="186182"/>
                  </a:lnTo>
                  <a:lnTo>
                    <a:pt x="337908" y="181991"/>
                  </a:lnTo>
                  <a:lnTo>
                    <a:pt x="338328" y="179578"/>
                  </a:lnTo>
                  <a:lnTo>
                    <a:pt x="338328" y="163576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/>
            <p:cNvSpPr/>
            <p:nvPr/>
          </p:nvSpPr>
          <p:spPr>
            <a:xfrm>
              <a:off x="8231505" y="1091183"/>
              <a:ext cx="501650" cy="314325"/>
            </a:xfrm>
            <a:custGeom>
              <a:avLst/>
              <a:gdLst/>
              <a:ahLst/>
              <a:cxnLst/>
              <a:rect l="l" t="t" r="r" b="b"/>
              <a:pathLst>
                <a:path w="501650" h="314325">
                  <a:moveTo>
                    <a:pt x="477012" y="0"/>
                  </a:moveTo>
                  <a:lnTo>
                    <a:pt x="455852" y="2081"/>
                  </a:lnTo>
                  <a:lnTo>
                    <a:pt x="429561" y="8175"/>
                  </a:lnTo>
                  <a:lnTo>
                    <a:pt x="398770" y="18055"/>
                  </a:lnTo>
                  <a:lnTo>
                    <a:pt x="364109" y="31495"/>
                  </a:lnTo>
                  <a:lnTo>
                    <a:pt x="367411" y="34798"/>
                  </a:lnTo>
                  <a:lnTo>
                    <a:pt x="399988" y="22137"/>
                  </a:lnTo>
                  <a:lnTo>
                    <a:pt x="428672" y="12858"/>
                  </a:lnTo>
                  <a:lnTo>
                    <a:pt x="452760" y="7151"/>
                  </a:lnTo>
                  <a:lnTo>
                    <a:pt x="471550" y="5206"/>
                  </a:lnTo>
                  <a:lnTo>
                    <a:pt x="480949" y="5206"/>
                  </a:lnTo>
                  <a:lnTo>
                    <a:pt x="487172" y="7238"/>
                  </a:lnTo>
                  <a:lnTo>
                    <a:pt x="489585" y="11683"/>
                  </a:lnTo>
                  <a:lnTo>
                    <a:pt x="487792" y="28390"/>
                  </a:lnTo>
                  <a:lnTo>
                    <a:pt x="437007" y="84042"/>
                  </a:lnTo>
                  <a:lnTo>
                    <a:pt x="392161" y="119502"/>
                  </a:lnTo>
                  <a:lnTo>
                    <a:pt x="337114" y="157728"/>
                  </a:lnTo>
                  <a:lnTo>
                    <a:pt x="273939" y="196976"/>
                  </a:lnTo>
                  <a:lnTo>
                    <a:pt x="210837" y="232355"/>
                  </a:lnTo>
                  <a:lnTo>
                    <a:pt x="152075" y="261399"/>
                  </a:lnTo>
                  <a:lnTo>
                    <a:pt x="100074" y="283232"/>
                  </a:lnTo>
                  <a:lnTo>
                    <a:pt x="57254" y="296975"/>
                  </a:lnTo>
                  <a:lnTo>
                    <a:pt x="26035" y="301751"/>
                  </a:lnTo>
                  <a:lnTo>
                    <a:pt x="16637" y="301751"/>
                  </a:lnTo>
                  <a:lnTo>
                    <a:pt x="10414" y="299592"/>
                  </a:lnTo>
                  <a:lnTo>
                    <a:pt x="7747" y="295148"/>
                  </a:lnTo>
                  <a:lnTo>
                    <a:pt x="8643" y="279824"/>
                  </a:lnTo>
                  <a:lnTo>
                    <a:pt x="23495" y="257905"/>
                  </a:lnTo>
                  <a:lnTo>
                    <a:pt x="50538" y="230604"/>
                  </a:lnTo>
                  <a:lnTo>
                    <a:pt x="88011" y="199136"/>
                  </a:lnTo>
                  <a:lnTo>
                    <a:pt x="86868" y="194817"/>
                  </a:lnTo>
                  <a:lnTo>
                    <a:pt x="45273" y="229866"/>
                  </a:lnTo>
                  <a:lnTo>
                    <a:pt x="15763" y="261080"/>
                  </a:lnTo>
                  <a:lnTo>
                    <a:pt x="89" y="286722"/>
                  </a:lnTo>
                  <a:lnTo>
                    <a:pt x="0" y="305053"/>
                  </a:lnTo>
                  <a:lnTo>
                    <a:pt x="3484" y="308961"/>
                  </a:lnTo>
                  <a:lnTo>
                    <a:pt x="8731" y="311737"/>
                  </a:lnTo>
                  <a:lnTo>
                    <a:pt x="15644" y="313394"/>
                  </a:lnTo>
                  <a:lnTo>
                    <a:pt x="24129" y="313943"/>
                  </a:lnTo>
                  <a:lnTo>
                    <a:pt x="51604" y="310654"/>
                  </a:lnTo>
                  <a:lnTo>
                    <a:pt x="129095" y="285702"/>
                  </a:lnTo>
                  <a:lnTo>
                    <a:pt x="176445" y="264950"/>
                  </a:lnTo>
                  <a:lnTo>
                    <a:pt x="227753" y="239287"/>
                  </a:lnTo>
                  <a:lnTo>
                    <a:pt x="281686" y="209168"/>
                  </a:lnTo>
                  <a:lnTo>
                    <a:pt x="347315" y="168486"/>
                  </a:lnTo>
                  <a:lnTo>
                    <a:pt x="404217" y="128227"/>
                  </a:lnTo>
                  <a:lnTo>
                    <a:pt x="450246" y="90296"/>
                  </a:lnTo>
                  <a:lnTo>
                    <a:pt x="483258" y="56599"/>
                  </a:lnTo>
                  <a:lnTo>
                    <a:pt x="501650" y="9525"/>
                  </a:lnTo>
                  <a:lnTo>
                    <a:pt x="498193" y="5304"/>
                  </a:lnTo>
                  <a:lnTo>
                    <a:pt x="492855" y="2333"/>
                  </a:lnTo>
                  <a:lnTo>
                    <a:pt x="485755" y="577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5" name="object 315"/>
          <p:cNvSpPr txBox="1">
            <a:spLocks noGrp="1"/>
          </p:cNvSpPr>
          <p:nvPr>
            <p:ph type="title"/>
          </p:nvPr>
        </p:nvSpPr>
        <p:spPr>
          <a:xfrm>
            <a:off x="2744851" y="579831"/>
            <a:ext cx="365506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45"/>
              <a:t>Execut</a:t>
            </a:r>
            <a:r>
              <a:rPr dirty="0" spc="-250"/>
              <a:t>i</a:t>
            </a:r>
            <a:r>
              <a:rPr dirty="0" spc="-450"/>
              <a:t>ve</a:t>
            </a:r>
            <a:r>
              <a:rPr dirty="0" spc="-305"/>
              <a:t> </a:t>
            </a:r>
            <a:r>
              <a:rPr dirty="0" spc="-430"/>
              <a:t>Summary</a:t>
            </a:r>
            <a:r>
              <a:rPr dirty="0" spc="-305"/>
              <a:t> </a:t>
            </a:r>
            <a:r>
              <a:rPr dirty="0" spc="-30"/>
              <a:t>-</a:t>
            </a:r>
            <a:r>
              <a:rPr dirty="0" spc="-285"/>
              <a:t> </a:t>
            </a:r>
            <a:r>
              <a:rPr dirty="0" spc="-385"/>
              <a:t>Resul</a:t>
            </a:r>
            <a:r>
              <a:rPr dirty="0" spc="-315"/>
              <a:t>t</a:t>
            </a:r>
            <a:r>
              <a:rPr dirty="0" spc="-130"/>
              <a:t>s</a:t>
            </a:r>
          </a:p>
        </p:txBody>
      </p:sp>
      <p:sp>
        <p:nvSpPr>
          <p:cNvPr id="316" name="object 316"/>
          <p:cNvSpPr txBox="1"/>
          <p:nvPr/>
        </p:nvSpPr>
        <p:spPr>
          <a:xfrm>
            <a:off x="1210462" y="1314069"/>
            <a:ext cx="67246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In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this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píoject,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we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aimed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to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addíess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píoblem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using 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fouí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diffeíent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models: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Logistic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Regíession,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Decision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05">
                <a:solidFill>
                  <a:srgbClr val="D3DCFF"/>
                </a:solidFill>
                <a:latin typeface="Roboto"/>
                <a:cs typeface="Roboto"/>
              </a:rPr>
              <a:t>ľíee,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SVM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and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k-Neaíest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Neighboís(kNN).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Notably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all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these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models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demonstíated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excellent 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peífoímance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on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 test dataset,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but </a:t>
            </a:r>
            <a:r>
              <a:rPr dirty="0" sz="1200" spc="-30">
                <a:solidFill>
                  <a:srgbClr val="D3DCFF"/>
                </a:solidFill>
                <a:latin typeface="Roboto"/>
                <a:cs typeface="Roboto"/>
              </a:rPr>
              <a:t>it’s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impoítant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to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highlight that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duíing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tíaining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phase,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 Decision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30">
                <a:solidFill>
                  <a:srgbClr val="D3DCFF"/>
                </a:solidFill>
                <a:latin typeface="Roboto"/>
                <a:cs typeface="Roboto"/>
              </a:rPr>
              <a:t>ľíee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model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outpeífoímed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otheís.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317" name="object 317"/>
          <p:cNvGrpSpPr/>
          <p:nvPr/>
        </p:nvGrpSpPr>
        <p:grpSpPr>
          <a:xfrm>
            <a:off x="1426273" y="1851372"/>
            <a:ext cx="7113270" cy="2358390"/>
            <a:chOff x="1426273" y="1851372"/>
            <a:chExt cx="7113270" cy="2358390"/>
          </a:xfrm>
        </p:grpSpPr>
        <p:pic>
          <p:nvPicPr>
            <p:cNvPr id="318" name="object 31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54191" y="2317622"/>
              <a:ext cx="6468957" cy="1891613"/>
            </a:xfrm>
            <a:prstGeom prst="rect">
              <a:avLst/>
            </a:prstGeom>
          </p:spPr>
        </p:pic>
        <p:sp>
          <p:nvSpPr>
            <p:cNvPr id="319" name="object 319"/>
            <p:cNvSpPr/>
            <p:nvPr/>
          </p:nvSpPr>
          <p:spPr>
            <a:xfrm>
              <a:off x="7353592" y="2041410"/>
              <a:ext cx="715645" cy="805180"/>
            </a:xfrm>
            <a:custGeom>
              <a:avLst/>
              <a:gdLst/>
              <a:ahLst/>
              <a:cxnLst/>
              <a:rect l="l" t="t" r="r" b="b"/>
              <a:pathLst>
                <a:path w="715645" h="805180">
                  <a:moveTo>
                    <a:pt x="461352" y="95872"/>
                  </a:moveTo>
                  <a:lnTo>
                    <a:pt x="435825" y="56756"/>
                  </a:lnTo>
                  <a:lnTo>
                    <a:pt x="401612" y="21945"/>
                  </a:lnTo>
                  <a:lnTo>
                    <a:pt x="358355" y="3035"/>
                  </a:lnTo>
                  <a:lnTo>
                    <a:pt x="334733" y="0"/>
                  </a:lnTo>
                  <a:lnTo>
                    <a:pt x="310819" y="1447"/>
                  </a:lnTo>
                  <a:lnTo>
                    <a:pt x="264629" y="18529"/>
                  </a:lnTo>
                  <a:lnTo>
                    <a:pt x="5295" y="177914"/>
                  </a:lnTo>
                  <a:lnTo>
                    <a:pt x="0" y="190195"/>
                  </a:lnTo>
                  <a:lnTo>
                    <a:pt x="2984" y="196113"/>
                  </a:lnTo>
                  <a:lnTo>
                    <a:pt x="8724" y="199504"/>
                  </a:lnTo>
                  <a:lnTo>
                    <a:pt x="10375" y="199885"/>
                  </a:lnTo>
                  <a:lnTo>
                    <a:pt x="12280" y="199885"/>
                  </a:lnTo>
                  <a:lnTo>
                    <a:pt x="115404" y="172199"/>
                  </a:lnTo>
                  <a:lnTo>
                    <a:pt x="130759" y="169075"/>
                  </a:lnTo>
                  <a:lnTo>
                    <a:pt x="146088" y="167855"/>
                  </a:lnTo>
                  <a:lnTo>
                    <a:pt x="161239" y="168490"/>
                  </a:lnTo>
                  <a:lnTo>
                    <a:pt x="176110" y="170929"/>
                  </a:lnTo>
                  <a:lnTo>
                    <a:pt x="198742" y="178396"/>
                  </a:lnTo>
                  <a:lnTo>
                    <a:pt x="219583" y="190004"/>
                  </a:lnTo>
                  <a:lnTo>
                    <a:pt x="238023" y="205524"/>
                  </a:lnTo>
                  <a:lnTo>
                    <a:pt x="253453" y="224777"/>
                  </a:lnTo>
                  <a:lnTo>
                    <a:pt x="461352" y="95872"/>
                  </a:lnTo>
                  <a:close/>
                </a:path>
                <a:path w="715645" h="805180">
                  <a:moveTo>
                    <a:pt x="715213" y="502056"/>
                  </a:moveTo>
                  <a:lnTo>
                    <a:pt x="696810" y="456552"/>
                  </a:lnTo>
                  <a:lnTo>
                    <a:pt x="671410" y="417436"/>
                  </a:lnTo>
                  <a:lnTo>
                    <a:pt x="470115" y="556247"/>
                  </a:lnTo>
                  <a:lnTo>
                    <a:pt x="486105" y="592493"/>
                  </a:lnTo>
                  <a:lnTo>
                    <a:pt x="490143" y="631050"/>
                  </a:lnTo>
                  <a:lnTo>
                    <a:pt x="482320" y="669048"/>
                  </a:lnTo>
                  <a:lnTo>
                    <a:pt x="462749" y="703567"/>
                  </a:lnTo>
                  <a:lnTo>
                    <a:pt x="397217" y="785101"/>
                  </a:lnTo>
                  <a:lnTo>
                    <a:pt x="394614" y="791044"/>
                  </a:lnTo>
                  <a:lnTo>
                    <a:pt x="395439" y="796810"/>
                  </a:lnTo>
                  <a:lnTo>
                    <a:pt x="398818" y="801446"/>
                  </a:lnTo>
                  <a:lnTo>
                    <a:pt x="403948" y="804024"/>
                  </a:lnTo>
                  <a:lnTo>
                    <a:pt x="406742" y="804659"/>
                  </a:lnTo>
                  <a:lnTo>
                    <a:pt x="410044" y="804278"/>
                  </a:lnTo>
                  <a:lnTo>
                    <a:pt x="663282" y="628510"/>
                  </a:lnTo>
                  <a:lnTo>
                    <a:pt x="697306" y="593382"/>
                  </a:lnTo>
                  <a:lnTo>
                    <a:pt x="714997" y="549440"/>
                  </a:lnTo>
                  <a:lnTo>
                    <a:pt x="715213" y="502056"/>
                  </a:lnTo>
                  <a:close/>
                </a:path>
              </a:pathLst>
            </a:custGeom>
            <a:solidFill>
              <a:srgbClr val="F0C8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/>
            <p:cNvSpPr/>
            <p:nvPr/>
          </p:nvSpPr>
          <p:spPr>
            <a:xfrm>
              <a:off x="7564246" y="1851372"/>
              <a:ext cx="974725" cy="775970"/>
            </a:xfrm>
            <a:custGeom>
              <a:avLst/>
              <a:gdLst/>
              <a:ahLst/>
              <a:cxnLst/>
              <a:rect l="l" t="t" r="r" b="b"/>
              <a:pathLst>
                <a:path w="974725" h="775969">
                  <a:moveTo>
                    <a:pt x="667793" y="0"/>
                  </a:moveTo>
                  <a:lnTo>
                    <a:pt x="619354" y="1811"/>
                  </a:lnTo>
                  <a:lnTo>
                    <a:pt x="571752" y="9506"/>
                  </a:lnTo>
                  <a:lnTo>
                    <a:pt x="525524" y="22929"/>
                  </a:lnTo>
                  <a:lnTo>
                    <a:pt x="481204" y="41929"/>
                  </a:lnTo>
                  <a:lnTo>
                    <a:pt x="439328" y="66352"/>
                  </a:lnTo>
                  <a:lnTo>
                    <a:pt x="400430" y="96045"/>
                  </a:lnTo>
                  <a:lnTo>
                    <a:pt x="0" y="442628"/>
                  </a:lnTo>
                  <a:lnTo>
                    <a:pt x="218439" y="775876"/>
                  </a:lnTo>
                  <a:lnTo>
                    <a:pt x="696086" y="547403"/>
                  </a:lnTo>
                  <a:lnTo>
                    <a:pt x="738848" y="523619"/>
                  </a:lnTo>
                  <a:lnTo>
                    <a:pt x="777964" y="495008"/>
                  </a:lnTo>
                  <a:lnTo>
                    <a:pt x="813086" y="461998"/>
                  </a:lnTo>
                  <a:lnTo>
                    <a:pt x="843864" y="425018"/>
                  </a:lnTo>
                  <a:lnTo>
                    <a:pt x="869951" y="384497"/>
                  </a:lnTo>
                  <a:lnTo>
                    <a:pt x="890996" y="340863"/>
                  </a:lnTo>
                  <a:lnTo>
                    <a:pt x="906652" y="294546"/>
                  </a:lnTo>
                  <a:lnTo>
                    <a:pt x="974725" y="42451"/>
                  </a:lnTo>
                  <a:lnTo>
                    <a:pt x="716533" y="4224"/>
                  </a:lnTo>
                  <a:lnTo>
                    <a:pt x="66779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/>
            <p:cNvSpPr/>
            <p:nvPr/>
          </p:nvSpPr>
          <p:spPr>
            <a:xfrm>
              <a:off x="8104961" y="1934855"/>
              <a:ext cx="290830" cy="290830"/>
            </a:xfrm>
            <a:custGeom>
              <a:avLst/>
              <a:gdLst/>
              <a:ahLst/>
              <a:cxnLst/>
              <a:rect l="l" t="t" r="r" b="b"/>
              <a:pathLst>
                <a:path w="290829" h="290830">
                  <a:moveTo>
                    <a:pt x="130891" y="0"/>
                  </a:moveTo>
                  <a:lnTo>
                    <a:pt x="87262" y="11384"/>
                  </a:lnTo>
                  <a:lnTo>
                    <a:pt x="49473" y="35234"/>
                  </a:lnTo>
                  <a:lnTo>
                    <a:pt x="20413" y="69722"/>
                  </a:lnTo>
                  <a:lnTo>
                    <a:pt x="2972" y="113019"/>
                  </a:lnTo>
                  <a:lnTo>
                    <a:pt x="0" y="159684"/>
                  </a:lnTo>
                  <a:lnTo>
                    <a:pt x="11346" y="203301"/>
                  </a:lnTo>
                  <a:lnTo>
                    <a:pt x="35177" y="241035"/>
                  </a:lnTo>
                  <a:lnTo>
                    <a:pt x="69658" y="270052"/>
                  </a:lnTo>
                  <a:lnTo>
                    <a:pt x="112954" y="287517"/>
                  </a:lnTo>
                  <a:lnTo>
                    <a:pt x="159522" y="290465"/>
                  </a:lnTo>
                  <a:lnTo>
                    <a:pt x="203126" y="279154"/>
                  </a:lnTo>
                  <a:lnTo>
                    <a:pt x="240897" y="255358"/>
                  </a:lnTo>
                  <a:lnTo>
                    <a:pt x="269963" y="220851"/>
                  </a:lnTo>
                  <a:lnTo>
                    <a:pt x="287452" y="177408"/>
                  </a:lnTo>
                  <a:lnTo>
                    <a:pt x="290376" y="130890"/>
                  </a:lnTo>
                  <a:lnTo>
                    <a:pt x="279024" y="87291"/>
                  </a:lnTo>
                  <a:lnTo>
                    <a:pt x="255211" y="49502"/>
                  </a:lnTo>
                  <a:lnTo>
                    <a:pt x="220754" y="20412"/>
                  </a:lnTo>
                  <a:lnTo>
                    <a:pt x="177470" y="2910"/>
                  </a:lnTo>
                  <a:lnTo>
                    <a:pt x="130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2" name="object 32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136796" y="1966791"/>
              <a:ext cx="226627" cy="226591"/>
            </a:xfrm>
            <a:prstGeom prst="rect">
              <a:avLst/>
            </a:prstGeom>
          </p:spPr>
        </p:pic>
        <p:sp>
          <p:nvSpPr>
            <p:cNvPr id="323" name="object 323"/>
            <p:cNvSpPr/>
            <p:nvPr/>
          </p:nvSpPr>
          <p:spPr>
            <a:xfrm>
              <a:off x="7825105" y="2006091"/>
              <a:ext cx="354330" cy="472440"/>
            </a:xfrm>
            <a:custGeom>
              <a:avLst/>
              <a:gdLst/>
              <a:ahLst/>
              <a:cxnLst/>
              <a:rect l="l" t="t" r="r" b="b"/>
              <a:pathLst>
                <a:path w="354329" h="472439">
                  <a:moveTo>
                    <a:pt x="72009" y="0"/>
                  </a:moveTo>
                  <a:lnTo>
                    <a:pt x="0" y="62230"/>
                  </a:lnTo>
                  <a:lnTo>
                    <a:pt x="268604" y="472313"/>
                  </a:lnTo>
                  <a:lnTo>
                    <a:pt x="354329" y="431419"/>
                  </a:lnTo>
                  <a:lnTo>
                    <a:pt x="72009" y="0"/>
                  </a:lnTo>
                  <a:close/>
                </a:path>
              </a:pathLst>
            </a:custGeom>
            <a:solidFill>
              <a:srgbClr val="D3D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/>
            <p:cNvSpPr/>
            <p:nvPr/>
          </p:nvSpPr>
          <p:spPr>
            <a:xfrm>
              <a:off x="7515133" y="2268146"/>
              <a:ext cx="289560" cy="400050"/>
            </a:xfrm>
            <a:custGeom>
              <a:avLst/>
              <a:gdLst/>
              <a:ahLst/>
              <a:cxnLst/>
              <a:rect l="l" t="t" r="r" b="b"/>
              <a:pathLst>
                <a:path w="289559" h="400050">
                  <a:moveTo>
                    <a:pt x="42541" y="0"/>
                  </a:moveTo>
                  <a:lnTo>
                    <a:pt x="6421" y="18591"/>
                  </a:lnTo>
                  <a:lnTo>
                    <a:pt x="0" y="49595"/>
                  </a:lnTo>
                  <a:lnTo>
                    <a:pt x="6314" y="65097"/>
                  </a:lnTo>
                  <a:lnTo>
                    <a:pt x="212943" y="380692"/>
                  </a:lnTo>
                  <a:lnTo>
                    <a:pt x="247052" y="399742"/>
                  </a:lnTo>
                  <a:lnTo>
                    <a:pt x="255313" y="399139"/>
                  </a:lnTo>
                  <a:lnTo>
                    <a:pt x="289317" y="366230"/>
                  </a:lnTo>
                  <a:lnTo>
                    <a:pt x="289558" y="350146"/>
                  </a:lnTo>
                  <a:lnTo>
                    <a:pt x="283428" y="334718"/>
                  </a:lnTo>
                  <a:lnTo>
                    <a:pt x="76799" y="19123"/>
                  </a:lnTo>
                  <a:lnTo>
                    <a:pt x="42541" y="0"/>
                  </a:lnTo>
                  <a:close/>
                </a:path>
              </a:pathLst>
            </a:custGeom>
            <a:solidFill>
              <a:srgbClr val="E7A6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/>
            <p:cNvSpPr/>
            <p:nvPr/>
          </p:nvSpPr>
          <p:spPr>
            <a:xfrm>
              <a:off x="7534656" y="2277365"/>
              <a:ext cx="391160" cy="273050"/>
            </a:xfrm>
            <a:custGeom>
              <a:avLst/>
              <a:gdLst/>
              <a:ahLst/>
              <a:cxnLst/>
              <a:rect l="l" t="t" r="r" b="b"/>
              <a:pathLst>
                <a:path w="391159" h="273050">
                  <a:moveTo>
                    <a:pt x="349825" y="0"/>
                  </a:moveTo>
                  <a:lnTo>
                    <a:pt x="308660" y="18839"/>
                  </a:lnTo>
                  <a:lnTo>
                    <a:pt x="274888" y="43331"/>
                  </a:lnTo>
                  <a:lnTo>
                    <a:pt x="229371" y="76922"/>
                  </a:lnTo>
                  <a:lnTo>
                    <a:pt x="177293" y="116076"/>
                  </a:lnTo>
                  <a:lnTo>
                    <a:pt x="123841" y="157256"/>
                  </a:lnTo>
                  <a:lnTo>
                    <a:pt x="74200" y="196927"/>
                  </a:lnTo>
                  <a:lnTo>
                    <a:pt x="33556" y="231553"/>
                  </a:lnTo>
                  <a:lnTo>
                    <a:pt x="0" y="271524"/>
                  </a:lnTo>
                  <a:lnTo>
                    <a:pt x="1143" y="272413"/>
                  </a:lnTo>
                  <a:lnTo>
                    <a:pt x="2032" y="272667"/>
                  </a:lnTo>
                  <a:lnTo>
                    <a:pt x="25981" y="266860"/>
                  </a:lnTo>
                  <a:lnTo>
                    <a:pt x="70163" y="247100"/>
                  </a:lnTo>
                  <a:lnTo>
                    <a:pt x="127650" y="217731"/>
                  </a:lnTo>
                  <a:lnTo>
                    <a:pt x="191516" y="183100"/>
                  </a:lnTo>
                  <a:lnTo>
                    <a:pt x="254833" y="147552"/>
                  </a:lnTo>
                  <a:lnTo>
                    <a:pt x="310677" y="115433"/>
                  </a:lnTo>
                  <a:lnTo>
                    <a:pt x="352120" y="91088"/>
                  </a:lnTo>
                  <a:lnTo>
                    <a:pt x="384417" y="66829"/>
                  </a:lnTo>
                  <a:lnTo>
                    <a:pt x="391060" y="35234"/>
                  </a:lnTo>
                  <a:lnTo>
                    <a:pt x="384810" y="19556"/>
                  </a:lnTo>
                  <a:lnTo>
                    <a:pt x="349825" y="0"/>
                  </a:lnTo>
                  <a:close/>
                </a:path>
              </a:pathLst>
            </a:custGeom>
            <a:solidFill>
              <a:srgbClr val="F0C8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/>
            <p:cNvSpPr/>
            <p:nvPr/>
          </p:nvSpPr>
          <p:spPr>
            <a:xfrm>
              <a:off x="1431036" y="3721607"/>
              <a:ext cx="300355" cy="299085"/>
            </a:xfrm>
            <a:custGeom>
              <a:avLst/>
              <a:gdLst/>
              <a:ahLst/>
              <a:cxnLst/>
              <a:rect l="l" t="t" r="r" b="b"/>
              <a:pathLst>
                <a:path w="300355" h="299085">
                  <a:moveTo>
                    <a:pt x="149986" y="0"/>
                  </a:moveTo>
                  <a:lnTo>
                    <a:pt x="102591" y="7621"/>
                  </a:lnTo>
                  <a:lnTo>
                    <a:pt x="61420" y="28842"/>
                  </a:lnTo>
                  <a:lnTo>
                    <a:pt x="28947" y="61200"/>
                  </a:lnTo>
                  <a:lnTo>
                    <a:pt x="7649" y="102233"/>
                  </a:lnTo>
                  <a:lnTo>
                    <a:pt x="0" y="149478"/>
                  </a:lnTo>
                  <a:lnTo>
                    <a:pt x="7649" y="196619"/>
                  </a:lnTo>
                  <a:lnTo>
                    <a:pt x="28947" y="237580"/>
                  </a:lnTo>
                  <a:lnTo>
                    <a:pt x="61420" y="269892"/>
                  </a:lnTo>
                  <a:lnTo>
                    <a:pt x="102591" y="291089"/>
                  </a:lnTo>
                  <a:lnTo>
                    <a:pt x="149986" y="298703"/>
                  </a:lnTo>
                  <a:lnTo>
                    <a:pt x="197506" y="291089"/>
                  </a:lnTo>
                  <a:lnTo>
                    <a:pt x="238752" y="269892"/>
                  </a:lnTo>
                  <a:lnTo>
                    <a:pt x="271263" y="237580"/>
                  </a:lnTo>
                  <a:lnTo>
                    <a:pt x="292576" y="196619"/>
                  </a:lnTo>
                  <a:lnTo>
                    <a:pt x="300227" y="149478"/>
                  </a:lnTo>
                  <a:lnTo>
                    <a:pt x="292576" y="102233"/>
                  </a:lnTo>
                  <a:lnTo>
                    <a:pt x="271263" y="61200"/>
                  </a:lnTo>
                  <a:lnTo>
                    <a:pt x="238752" y="28842"/>
                  </a:lnTo>
                  <a:lnTo>
                    <a:pt x="197506" y="7621"/>
                  </a:lnTo>
                  <a:lnTo>
                    <a:pt x="149986" y="0"/>
                  </a:lnTo>
                  <a:close/>
                </a:path>
              </a:pathLst>
            </a:custGeom>
            <a:solidFill>
              <a:srgbClr val="131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/>
            <p:cNvSpPr/>
            <p:nvPr/>
          </p:nvSpPr>
          <p:spPr>
            <a:xfrm>
              <a:off x="1431036" y="3721607"/>
              <a:ext cx="300355" cy="299085"/>
            </a:xfrm>
            <a:custGeom>
              <a:avLst/>
              <a:gdLst/>
              <a:ahLst/>
              <a:cxnLst/>
              <a:rect l="l" t="t" r="r" b="b"/>
              <a:pathLst>
                <a:path w="300355" h="299085">
                  <a:moveTo>
                    <a:pt x="149986" y="0"/>
                  </a:moveTo>
                  <a:lnTo>
                    <a:pt x="102591" y="7621"/>
                  </a:lnTo>
                  <a:lnTo>
                    <a:pt x="61420" y="28842"/>
                  </a:lnTo>
                  <a:lnTo>
                    <a:pt x="28947" y="61200"/>
                  </a:lnTo>
                  <a:lnTo>
                    <a:pt x="7649" y="102233"/>
                  </a:lnTo>
                  <a:lnTo>
                    <a:pt x="0" y="149478"/>
                  </a:lnTo>
                  <a:lnTo>
                    <a:pt x="7649" y="196619"/>
                  </a:lnTo>
                  <a:lnTo>
                    <a:pt x="28947" y="237580"/>
                  </a:lnTo>
                  <a:lnTo>
                    <a:pt x="61420" y="269892"/>
                  </a:lnTo>
                  <a:lnTo>
                    <a:pt x="102591" y="291089"/>
                  </a:lnTo>
                  <a:lnTo>
                    <a:pt x="149986" y="298703"/>
                  </a:lnTo>
                  <a:lnTo>
                    <a:pt x="197506" y="291089"/>
                  </a:lnTo>
                  <a:lnTo>
                    <a:pt x="238752" y="269892"/>
                  </a:lnTo>
                  <a:lnTo>
                    <a:pt x="271263" y="237580"/>
                  </a:lnTo>
                  <a:lnTo>
                    <a:pt x="292576" y="196619"/>
                  </a:lnTo>
                  <a:lnTo>
                    <a:pt x="300227" y="149478"/>
                  </a:lnTo>
                  <a:lnTo>
                    <a:pt x="292576" y="102233"/>
                  </a:lnTo>
                  <a:lnTo>
                    <a:pt x="271263" y="61200"/>
                  </a:lnTo>
                  <a:lnTo>
                    <a:pt x="238752" y="28842"/>
                  </a:lnTo>
                  <a:lnTo>
                    <a:pt x="197506" y="7621"/>
                  </a:lnTo>
                  <a:lnTo>
                    <a:pt x="149986" y="0"/>
                  </a:lnTo>
                  <a:close/>
                </a:path>
              </a:pathLst>
            </a:custGeom>
            <a:ln w="9525">
              <a:solidFill>
                <a:srgbClr val="F0C8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8" name="object 32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510093" y="3799141"/>
              <a:ext cx="142112" cy="142087"/>
            </a:xfrm>
            <a:prstGeom prst="rect">
              <a:avLst/>
            </a:prstGeom>
          </p:spPr>
        </p:pic>
        <p:sp>
          <p:nvSpPr>
            <p:cNvPr id="329" name="object 329"/>
            <p:cNvSpPr/>
            <p:nvPr/>
          </p:nvSpPr>
          <p:spPr>
            <a:xfrm>
              <a:off x="4116324" y="3901439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5" h="299085">
                  <a:moveTo>
                    <a:pt x="149225" y="0"/>
                  </a:moveTo>
                  <a:lnTo>
                    <a:pt x="102103" y="7616"/>
                  </a:lnTo>
                  <a:lnTo>
                    <a:pt x="61145" y="28829"/>
                  </a:lnTo>
                  <a:lnTo>
                    <a:pt x="28825" y="61184"/>
                  </a:lnTo>
                  <a:lnTo>
                    <a:pt x="7618" y="102227"/>
                  </a:lnTo>
                  <a:lnTo>
                    <a:pt x="0" y="149504"/>
                  </a:lnTo>
                  <a:lnTo>
                    <a:pt x="7618" y="196632"/>
                  </a:lnTo>
                  <a:lnTo>
                    <a:pt x="28825" y="237585"/>
                  </a:lnTo>
                  <a:lnTo>
                    <a:pt x="61145" y="269894"/>
                  </a:lnTo>
                  <a:lnTo>
                    <a:pt x="102103" y="291090"/>
                  </a:lnTo>
                  <a:lnTo>
                    <a:pt x="149225" y="298704"/>
                  </a:lnTo>
                  <a:lnTo>
                    <a:pt x="196470" y="291090"/>
                  </a:lnTo>
                  <a:lnTo>
                    <a:pt x="237503" y="269894"/>
                  </a:lnTo>
                  <a:lnTo>
                    <a:pt x="269861" y="237585"/>
                  </a:lnTo>
                  <a:lnTo>
                    <a:pt x="291082" y="196632"/>
                  </a:lnTo>
                  <a:lnTo>
                    <a:pt x="298703" y="149504"/>
                  </a:lnTo>
                  <a:lnTo>
                    <a:pt x="291082" y="102227"/>
                  </a:lnTo>
                  <a:lnTo>
                    <a:pt x="269861" y="61184"/>
                  </a:lnTo>
                  <a:lnTo>
                    <a:pt x="237503" y="28829"/>
                  </a:lnTo>
                  <a:lnTo>
                    <a:pt x="196470" y="7616"/>
                  </a:lnTo>
                  <a:lnTo>
                    <a:pt x="149225" y="0"/>
                  </a:lnTo>
                  <a:close/>
                </a:path>
              </a:pathLst>
            </a:custGeom>
            <a:solidFill>
              <a:srgbClr val="131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/>
            <p:cNvSpPr/>
            <p:nvPr/>
          </p:nvSpPr>
          <p:spPr>
            <a:xfrm>
              <a:off x="4116324" y="3901439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5" h="299085">
                  <a:moveTo>
                    <a:pt x="149225" y="0"/>
                  </a:moveTo>
                  <a:lnTo>
                    <a:pt x="102103" y="7616"/>
                  </a:lnTo>
                  <a:lnTo>
                    <a:pt x="61145" y="28829"/>
                  </a:lnTo>
                  <a:lnTo>
                    <a:pt x="28825" y="61184"/>
                  </a:lnTo>
                  <a:lnTo>
                    <a:pt x="7618" y="102227"/>
                  </a:lnTo>
                  <a:lnTo>
                    <a:pt x="0" y="149504"/>
                  </a:lnTo>
                  <a:lnTo>
                    <a:pt x="7618" y="196632"/>
                  </a:lnTo>
                  <a:lnTo>
                    <a:pt x="28825" y="237585"/>
                  </a:lnTo>
                  <a:lnTo>
                    <a:pt x="61145" y="269894"/>
                  </a:lnTo>
                  <a:lnTo>
                    <a:pt x="102103" y="291090"/>
                  </a:lnTo>
                  <a:lnTo>
                    <a:pt x="149225" y="298704"/>
                  </a:lnTo>
                  <a:lnTo>
                    <a:pt x="196470" y="291090"/>
                  </a:lnTo>
                  <a:lnTo>
                    <a:pt x="237503" y="269894"/>
                  </a:lnTo>
                  <a:lnTo>
                    <a:pt x="269861" y="237585"/>
                  </a:lnTo>
                  <a:lnTo>
                    <a:pt x="291082" y="196632"/>
                  </a:lnTo>
                  <a:lnTo>
                    <a:pt x="298703" y="149504"/>
                  </a:lnTo>
                  <a:lnTo>
                    <a:pt x="291082" y="102227"/>
                  </a:lnTo>
                  <a:lnTo>
                    <a:pt x="269861" y="61184"/>
                  </a:lnTo>
                  <a:lnTo>
                    <a:pt x="237503" y="28829"/>
                  </a:lnTo>
                  <a:lnTo>
                    <a:pt x="196470" y="7616"/>
                  </a:lnTo>
                  <a:lnTo>
                    <a:pt x="149225" y="0"/>
                  </a:lnTo>
                  <a:close/>
                </a:path>
              </a:pathLst>
            </a:custGeom>
            <a:ln w="9525">
              <a:solidFill>
                <a:srgbClr val="F0C8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1" name="object 33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193857" y="3978973"/>
              <a:ext cx="142112" cy="143611"/>
            </a:xfrm>
            <a:prstGeom prst="rect">
              <a:avLst/>
            </a:prstGeom>
          </p:spPr>
        </p:pic>
        <p:sp>
          <p:nvSpPr>
            <p:cNvPr id="332" name="object 332"/>
            <p:cNvSpPr/>
            <p:nvPr/>
          </p:nvSpPr>
          <p:spPr>
            <a:xfrm>
              <a:off x="5490971" y="2938272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5" h="299085">
                  <a:moveTo>
                    <a:pt x="149225" y="0"/>
                  </a:moveTo>
                  <a:lnTo>
                    <a:pt x="102103" y="7621"/>
                  </a:lnTo>
                  <a:lnTo>
                    <a:pt x="61145" y="28842"/>
                  </a:lnTo>
                  <a:lnTo>
                    <a:pt x="28825" y="61200"/>
                  </a:lnTo>
                  <a:lnTo>
                    <a:pt x="7618" y="102233"/>
                  </a:lnTo>
                  <a:lnTo>
                    <a:pt x="0" y="149478"/>
                  </a:lnTo>
                  <a:lnTo>
                    <a:pt x="7618" y="196600"/>
                  </a:lnTo>
                  <a:lnTo>
                    <a:pt x="28825" y="237558"/>
                  </a:lnTo>
                  <a:lnTo>
                    <a:pt x="61145" y="269878"/>
                  </a:lnTo>
                  <a:lnTo>
                    <a:pt x="102103" y="291085"/>
                  </a:lnTo>
                  <a:lnTo>
                    <a:pt x="149225" y="298703"/>
                  </a:lnTo>
                  <a:lnTo>
                    <a:pt x="196470" y="291085"/>
                  </a:lnTo>
                  <a:lnTo>
                    <a:pt x="237503" y="269878"/>
                  </a:lnTo>
                  <a:lnTo>
                    <a:pt x="269861" y="237558"/>
                  </a:lnTo>
                  <a:lnTo>
                    <a:pt x="291082" y="196600"/>
                  </a:lnTo>
                  <a:lnTo>
                    <a:pt x="298703" y="149478"/>
                  </a:lnTo>
                  <a:lnTo>
                    <a:pt x="291082" y="102233"/>
                  </a:lnTo>
                  <a:lnTo>
                    <a:pt x="269861" y="61200"/>
                  </a:lnTo>
                  <a:lnTo>
                    <a:pt x="237503" y="28842"/>
                  </a:lnTo>
                  <a:lnTo>
                    <a:pt x="196470" y="7621"/>
                  </a:lnTo>
                  <a:lnTo>
                    <a:pt x="149225" y="0"/>
                  </a:lnTo>
                  <a:close/>
                </a:path>
              </a:pathLst>
            </a:custGeom>
            <a:solidFill>
              <a:srgbClr val="131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/>
            <p:cNvSpPr/>
            <p:nvPr/>
          </p:nvSpPr>
          <p:spPr>
            <a:xfrm>
              <a:off x="5490971" y="2938272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5" h="299085">
                  <a:moveTo>
                    <a:pt x="149225" y="0"/>
                  </a:moveTo>
                  <a:lnTo>
                    <a:pt x="102103" y="7621"/>
                  </a:lnTo>
                  <a:lnTo>
                    <a:pt x="61145" y="28842"/>
                  </a:lnTo>
                  <a:lnTo>
                    <a:pt x="28825" y="61200"/>
                  </a:lnTo>
                  <a:lnTo>
                    <a:pt x="7618" y="102233"/>
                  </a:lnTo>
                  <a:lnTo>
                    <a:pt x="0" y="149478"/>
                  </a:lnTo>
                  <a:lnTo>
                    <a:pt x="7618" y="196600"/>
                  </a:lnTo>
                  <a:lnTo>
                    <a:pt x="28825" y="237558"/>
                  </a:lnTo>
                  <a:lnTo>
                    <a:pt x="61145" y="269878"/>
                  </a:lnTo>
                  <a:lnTo>
                    <a:pt x="102103" y="291085"/>
                  </a:lnTo>
                  <a:lnTo>
                    <a:pt x="149225" y="298703"/>
                  </a:lnTo>
                  <a:lnTo>
                    <a:pt x="196470" y="291085"/>
                  </a:lnTo>
                  <a:lnTo>
                    <a:pt x="237503" y="269878"/>
                  </a:lnTo>
                  <a:lnTo>
                    <a:pt x="269861" y="237558"/>
                  </a:lnTo>
                  <a:lnTo>
                    <a:pt x="291082" y="196600"/>
                  </a:lnTo>
                  <a:lnTo>
                    <a:pt x="298703" y="149478"/>
                  </a:lnTo>
                  <a:lnTo>
                    <a:pt x="291082" y="102233"/>
                  </a:lnTo>
                  <a:lnTo>
                    <a:pt x="269861" y="61200"/>
                  </a:lnTo>
                  <a:lnTo>
                    <a:pt x="237503" y="28842"/>
                  </a:lnTo>
                  <a:lnTo>
                    <a:pt x="196470" y="7621"/>
                  </a:lnTo>
                  <a:lnTo>
                    <a:pt x="149225" y="0"/>
                  </a:lnTo>
                  <a:close/>
                </a:path>
              </a:pathLst>
            </a:custGeom>
            <a:ln w="9525">
              <a:solidFill>
                <a:srgbClr val="F0C8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4" name="object 33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568505" y="3017329"/>
              <a:ext cx="143637" cy="142112"/>
            </a:xfrm>
            <a:prstGeom prst="rect">
              <a:avLst/>
            </a:prstGeom>
          </p:spPr>
        </p:pic>
        <p:sp>
          <p:nvSpPr>
            <p:cNvPr id="335" name="object 335"/>
            <p:cNvSpPr/>
            <p:nvPr/>
          </p:nvSpPr>
          <p:spPr>
            <a:xfrm>
              <a:off x="7077456" y="2624327"/>
              <a:ext cx="300355" cy="299085"/>
            </a:xfrm>
            <a:custGeom>
              <a:avLst/>
              <a:gdLst/>
              <a:ahLst/>
              <a:cxnLst/>
              <a:rect l="l" t="t" r="r" b="b"/>
              <a:pathLst>
                <a:path w="300354" h="299085">
                  <a:moveTo>
                    <a:pt x="149987" y="0"/>
                  </a:moveTo>
                  <a:lnTo>
                    <a:pt x="102591" y="7621"/>
                  </a:lnTo>
                  <a:lnTo>
                    <a:pt x="61420" y="28842"/>
                  </a:lnTo>
                  <a:lnTo>
                    <a:pt x="28947" y="61200"/>
                  </a:lnTo>
                  <a:lnTo>
                    <a:pt x="7649" y="102233"/>
                  </a:lnTo>
                  <a:lnTo>
                    <a:pt x="0" y="149479"/>
                  </a:lnTo>
                  <a:lnTo>
                    <a:pt x="7649" y="196600"/>
                  </a:lnTo>
                  <a:lnTo>
                    <a:pt x="28947" y="237558"/>
                  </a:lnTo>
                  <a:lnTo>
                    <a:pt x="61420" y="269878"/>
                  </a:lnTo>
                  <a:lnTo>
                    <a:pt x="102591" y="291085"/>
                  </a:lnTo>
                  <a:lnTo>
                    <a:pt x="149987" y="298704"/>
                  </a:lnTo>
                  <a:lnTo>
                    <a:pt x="197506" y="291085"/>
                  </a:lnTo>
                  <a:lnTo>
                    <a:pt x="238752" y="269878"/>
                  </a:lnTo>
                  <a:lnTo>
                    <a:pt x="271263" y="237558"/>
                  </a:lnTo>
                  <a:lnTo>
                    <a:pt x="292576" y="196600"/>
                  </a:lnTo>
                  <a:lnTo>
                    <a:pt x="300227" y="149479"/>
                  </a:lnTo>
                  <a:lnTo>
                    <a:pt x="292576" y="102233"/>
                  </a:lnTo>
                  <a:lnTo>
                    <a:pt x="271263" y="61200"/>
                  </a:lnTo>
                  <a:lnTo>
                    <a:pt x="238752" y="28842"/>
                  </a:lnTo>
                  <a:lnTo>
                    <a:pt x="197506" y="7621"/>
                  </a:lnTo>
                  <a:lnTo>
                    <a:pt x="149987" y="0"/>
                  </a:lnTo>
                  <a:close/>
                </a:path>
              </a:pathLst>
            </a:custGeom>
            <a:solidFill>
              <a:srgbClr val="131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/>
            <p:cNvSpPr/>
            <p:nvPr/>
          </p:nvSpPr>
          <p:spPr>
            <a:xfrm>
              <a:off x="7077456" y="2624327"/>
              <a:ext cx="300355" cy="299085"/>
            </a:xfrm>
            <a:custGeom>
              <a:avLst/>
              <a:gdLst/>
              <a:ahLst/>
              <a:cxnLst/>
              <a:rect l="l" t="t" r="r" b="b"/>
              <a:pathLst>
                <a:path w="300354" h="299085">
                  <a:moveTo>
                    <a:pt x="149987" y="0"/>
                  </a:moveTo>
                  <a:lnTo>
                    <a:pt x="102591" y="7621"/>
                  </a:lnTo>
                  <a:lnTo>
                    <a:pt x="61420" y="28842"/>
                  </a:lnTo>
                  <a:lnTo>
                    <a:pt x="28947" y="61200"/>
                  </a:lnTo>
                  <a:lnTo>
                    <a:pt x="7649" y="102233"/>
                  </a:lnTo>
                  <a:lnTo>
                    <a:pt x="0" y="149479"/>
                  </a:lnTo>
                  <a:lnTo>
                    <a:pt x="7649" y="196600"/>
                  </a:lnTo>
                  <a:lnTo>
                    <a:pt x="28947" y="237558"/>
                  </a:lnTo>
                  <a:lnTo>
                    <a:pt x="61420" y="269878"/>
                  </a:lnTo>
                  <a:lnTo>
                    <a:pt x="102591" y="291085"/>
                  </a:lnTo>
                  <a:lnTo>
                    <a:pt x="149987" y="298704"/>
                  </a:lnTo>
                  <a:lnTo>
                    <a:pt x="197506" y="291085"/>
                  </a:lnTo>
                  <a:lnTo>
                    <a:pt x="238752" y="269878"/>
                  </a:lnTo>
                  <a:lnTo>
                    <a:pt x="271263" y="237558"/>
                  </a:lnTo>
                  <a:lnTo>
                    <a:pt x="292576" y="196600"/>
                  </a:lnTo>
                  <a:lnTo>
                    <a:pt x="300227" y="149479"/>
                  </a:lnTo>
                  <a:lnTo>
                    <a:pt x="292576" y="102233"/>
                  </a:lnTo>
                  <a:lnTo>
                    <a:pt x="271263" y="61200"/>
                  </a:lnTo>
                  <a:lnTo>
                    <a:pt x="238752" y="28842"/>
                  </a:lnTo>
                  <a:lnTo>
                    <a:pt x="197506" y="7621"/>
                  </a:lnTo>
                  <a:lnTo>
                    <a:pt x="149987" y="0"/>
                  </a:lnTo>
                  <a:close/>
                </a:path>
              </a:pathLst>
            </a:custGeom>
            <a:ln w="9525">
              <a:solidFill>
                <a:srgbClr val="F0C8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7" name="object 33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156513" y="2701861"/>
              <a:ext cx="142113" cy="143637"/>
            </a:xfrm>
            <a:prstGeom prst="rect">
              <a:avLst/>
            </a:prstGeom>
          </p:spPr>
        </p:pic>
      </p:grpSp>
      <p:sp>
        <p:nvSpPr>
          <p:cNvPr id="338" name="object 338"/>
          <p:cNvSpPr txBox="1"/>
          <p:nvPr/>
        </p:nvSpPr>
        <p:spPr>
          <a:xfrm>
            <a:off x="1001979" y="4003833"/>
            <a:ext cx="1156970" cy="60579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580"/>
              </a:spcBef>
            </a:pPr>
            <a:r>
              <a:rPr dirty="0" sz="1600" spc="-180">
                <a:solidFill>
                  <a:srgbClr val="6F8EC0"/>
                </a:solidFill>
                <a:latin typeface="Trebuchet MS"/>
                <a:cs typeface="Trebuchet MS"/>
              </a:rPr>
              <a:t>SVM</a:t>
            </a:r>
            <a:endParaRPr sz="1600">
              <a:latin typeface="Trebuchet MS"/>
              <a:cs typeface="Trebuchet MS"/>
            </a:endParaRPr>
          </a:p>
          <a:p>
            <a:pPr algn="ctr" marL="12065" marR="5080">
              <a:lnSpc>
                <a:spcPct val="100000"/>
              </a:lnSpc>
              <a:spcBef>
                <a:spcPts val="244"/>
              </a:spcBef>
            </a:pPr>
            <a:r>
              <a:rPr dirty="0" sz="800" spc="60">
                <a:solidFill>
                  <a:srgbClr val="D3DCFF"/>
                </a:solidFill>
                <a:latin typeface="Roboto"/>
                <a:cs typeface="Roboto"/>
              </a:rPr>
              <a:t>ľíain </a:t>
            </a:r>
            <a:r>
              <a:rPr dirty="0" sz="800">
                <a:solidFill>
                  <a:srgbClr val="D3DCFF"/>
                </a:solidFill>
                <a:latin typeface="Roboto"/>
                <a:cs typeface="Roboto"/>
              </a:rPr>
              <a:t>Accuíacy </a:t>
            </a:r>
            <a:r>
              <a:rPr dirty="0" sz="800" spc="-30">
                <a:solidFill>
                  <a:srgbClr val="D3DCFF"/>
                </a:solidFill>
                <a:latin typeface="Roboto"/>
                <a:cs typeface="Roboto"/>
              </a:rPr>
              <a:t>– </a:t>
            </a:r>
            <a:r>
              <a:rPr dirty="0" sz="800">
                <a:solidFill>
                  <a:srgbClr val="D3DCFF"/>
                </a:solidFill>
                <a:latin typeface="Roboto"/>
                <a:cs typeface="Roboto"/>
              </a:rPr>
              <a:t>84.82% </a:t>
            </a:r>
            <a:r>
              <a:rPr dirty="0" sz="800" spc="-18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800" spc="90">
                <a:solidFill>
                  <a:srgbClr val="D3DCFF"/>
                </a:solidFill>
                <a:latin typeface="Roboto"/>
                <a:cs typeface="Roboto"/>
              </a:rPr>
              <a:t>ľ</a:t>
            </a:r>
            <a:r>
              <a:rPr dirty="0" sz="800" spc="195">
                <a:solidFill>
                  <a:srgbClr val="D3DCFF"/>
                </a:solidFill>
                <a:latin typeface="Roboto"/>
                <a:cs typeface="Roboto"/>
              </a:rPr>
              <a:t>e</a:t>
            </a:r>
            <a:r>
              <a:rPr dirty="0" sz="800" spc="-5">
                <a:solidFill>
                  <a:srgbClr val="D3DCFF"/>
                </a:solidFill>
                <a:latin typeface="Roboto"/>
                <a:cs typeface="Roboto"/>
              </a:rPr>
              <a:t>s</a:t>
            </a:r>
            <a:r>
              <a:rPr dirty="0" sz="800" spc="-10">
                <a:solidFill>
                  <a:srgbClr val="D3DCFF"/>
                </a:solidFill>
                <a:latin typeface="Roboto"/>
                <a:cs typeface="Roboto"/>
              </a:rPr>
              <a:t>t</a:t>
            </a:r>
            <a:r>
              <a:rPr dirty="0" sz="8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800" spc="15">
                <a:solidFill>
                  <a:srgbClr val="D3DCFF"/>
                </a:solidFill>
                <a:latin typeface="Roboto"/>
                <a:cs typeface="Roboto"/>
              </a:rPr>
              <a:t>A</a:t>
            </a:r>
            <a:r>
              <a:rPr dirty="0" sz="800" spc="10">
                <a:solidFill>
                  <a:srgbClr val="D3DCFF"/>
                </a:solidFill>
                <a:latin typeface="Roboto"/>
                <a:cs typeface="Roboto"/>
              </a:rPr>
              <a:t>ccu</a:t>
            </a:r>
            <a:r>
              <a:rPr dirty="0" sz="800" spc="5">
                <a:solidFill>
                  <a:srgbClr val="D3DCFF"/>
                </a:solidFill>
                <a:latin typeface="Roboto"/>
                <a:cs typeface="Roboto"/>
              </a:rPr>
              <a:t>í</a:t>
            </a:r>
            <a:r>
              <a:rPr dirty="0" sz="800" spc="-15">
                <a:solidFill>
                  <a:srgbClr val="D3DCFF"/>
                </a:solidFill>
                <a:latin typeface="Roboto"/>
                <a:cs typeface="Roboto"/>
              </a:rPr>
              <a:t>a</a:t>
            </a:r>
            <a:r>
              <a:rPr dirty="0" sz="800" spc="-20">
                <a:solidFill>
                  <a:srgbClr val="D3DCFF"/>
                </a:solidFill>
                <a:latin typeface="Roboto"/>
                <a:cs typeface="Roboto"/>
              </a:rPr>
              <a:t>c</a:t>
            </a:r>
            <a:r>
              <a:rPr dirty="0" sz="800" spc="-10">
                <a:solidFill>
                  <a:srgbClr val="D3DCFF"/>
                </a:solidFill>
                <a:latin typeface="Roboto"/>
                <a:cs typeface="Roboto"/>
              </a:rPr>
              <a:t>y</a:t>
            </a:r>
            <a:r>
              <a:rPr dirty="0" sz="8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800" spc="-30">
                <a:solidFill>
                  <a:srgbClr val="D3DCFF"/>
                </a:solidFill>
                <a:latin typeface="Roboto"/>
                <a:cs typeface="Roboto"/>
              </a:rPr>
              <a:t>–</a:t>
            </a:r>
            <a:r>
              <a:rPr dirty="0" sz="8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D3DCFF"/>
                </a:solidFill>
                <a:latin typeface="Roboto"/>
                <a:cs typeface="Roboto"/>
              </a:rPr>
              <a:t>83.33%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39" name="object 339"/>
          <p:cNvSpPr txBox="1"/>
          <p:nvPr/>
        </p:nvSpPr>
        <p:spPr>
          <a:xfrm>
            <a:off x="3296539" y="3323105"/>
            <a:ext cx="1307465" cy="53340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dirty="0" sz="1600" spc="-229">
                <a:solidFill>
                  <a:srgbClr val="6F8EC0"/>
                </a:solidFill>
                <a:latin typeface="Trebuchet MS"/>
                <a:cs typeface="Trebuchet MS"/>
              </a:rPr>
              <a:t>Log</a:t>
            </a:r>
            <a:r>
              <a:rPr dirty="0" sz="1600" spc="-140">
                <a:solidFill>
                  <a:srgbClr val="6F8EC0"/>
                </a:solidFill>
                <a:latin typeface="Trebuchet MS"/>
                <a:cs typeface="Trebuchet MS"/>
              </a:rPr>
              <a:t>i</a:t>
            </a:r>
            <a:r>
              <a:rPr dirty="0" sz="1600" spc="-160">
                <a:solidFill>
                  <a:srgbClr val="6F8EC0"/>
                </a:solidFill>
                <a:latin typeface="Trebuchet MS"/>
                <a:cs typeface="Trebuchet MS"/>
              </a:rPr>
              <a:t>st</a:t>
            </a:r>
            <a:r>
              <a:rPr dirty="0" sz="1600" spc="-120">
                <a:solidFill>
                  <a:srgbClr val="6F8EC0"/>
                </a:solidFill>
                <a:latin typeface="Trebuchet MS"/>
                <a:cs typeface="Trebuchet MS"/>
              </a:rPr>
              <a:t>i</a:t>
            </a:r>
            <a:r>
              <a:rPr dirty="0" sz="1600" spc="-180">
                <a:solidFill>
                  <a:srgbClr val="6F8EC0"/>
                </a:solidFill>
                <a:latin typeface="Trebuchet MS"/>
                <a:cs typeface="Trebuchet MS"/>
              </a:rPr>
              <a:t>c</a:t>
            </a:r>
            <a:r>
              <a:rPr dirty="0" sz="1600" spc="-155">
                <a:solidFill>
                  <a:srgbClr val="6F8EC0"/>
                </a:solidFill>
                <a:latin typeface="Trebuchet MS"/>
                <a:cs typeface="Trebuchet MS"/>
              </a:rPr>
              <a:t> </a:t>
            </a:r>
            <a:r>
              <a:rPr dirty="0" sz="1600" spc="-290">
                <a:solidFill>
                  <a:srgbClr val="6F8EC0"/>
                </a:solidFill>
                <a:latin typeface="Trebuchet MS"/>
                <a:cs typeface="Trebuchet MS"/>
              </a:rPr>
              <a:t>R</a:t>
            </a:r>
            <a:r>
              <a:rPr dirty="0" sz="1600" spc="-170">
                <a:solidFill>
                  <a:srgbClr val="6F8EC0"/>
                </a:solidFill>
                <a:latin typeface="Trebuchet MS"/>
                <a:cs typeface="Trebuchet MS"/>
              </a:rPr>
              <a:t>egres</a:t>
            </a:r>
            <a:r>
              <a:rPr dirty="0" sz="1600" spc="-155">
                <a:solidFill>
                  <a:srgbClr val="6F8EC0"/>
                </a:solidFill>
                <a:latin typeface="Trebuchet MS"/>
                <a:cs typeface="Trebuchet MS"/>
              </a:rPr>
              <a:t>s</a:t>
            </a:r>
            <a:r>
              <a:rPr dirty="0" sz="1600" spc="-160">
                <a:solidFill>
                  <a:srgbClr val="6F8EC0"/>
                </a:solidFill>
                <a:latin typeface="Trebuchet MS"/>
                <a:cs typeface="Trebuchet MS"/>
              </a:rPr>
              <a:t>i</a:t>
            </a:r>
            <a:r>
              <a:rPr dirty="0" sz="1600" spc="-220">
                <a:solidFill>
                  <a:srgbClr val="6F8EC0"/>
                </a:solidFill>
                <a:latin typeface="Trebuchet MS"/>
                <a:cs typeface="Trebuchet MS"/>
              </a:rPr>
              <a:t>on</a:t>
            </a:r>
            <a:endParaRPr sz="1600">
              <a:latin typeface="Trebuchet MS"/>
              <a:cs typeface="Trebuchet MS"/>
            </a:endParaRPr>
          </a:p>
          <a:p>
            <a:pPr algn="ctr" marL="87630" marR="79375">
              <a:lnSpc>
                <a:spcPct val="100000"/>
              </a:lnSpc>
              <a:spcBef>
                <a:spcPts val="55"/>
              </a:spcBef>
            </a:pPr>
            <a:r>
              <a:rPr dirty="0" sz="800" spc="60">
                <a:solidFill>
                  <a:srgbClr val="D3DCFF"/>
                </a:solidFill>
                <a:latin typeface="Roboto"/>
                <a:cs typeface="Roboto"/>
              </a:rPr>
              <a:t>ľíain </a:t>
            </a:r>
            <a:r>
              <a:rPr dirty="0" sz="800">
                <a:solidFill>
                  <a:srgbClr val="D3DCFF"/>
                </a:solidFill>
                <a:latin typeface="Roboto"/>
                <a:cs typeface="Roboto"/>
              </a:rPr>
              <a:t>Accuíacy </a:t>
            </a:r>
            <a:r>
              <a:rPr dirty="0" sz="800" spc="-30">
                <a:solidFill>
                  <a:srgbClr val="D3DCFF"/>
                </a:solidFill>
                <a:latin typeface="Roboto"/>
                <a:cs typeface="Roboto"/>
              </a:rPr>
              <a:t>– </a:t>
            </a:r>
            <a:r>
              <a:rPr dirty="0" sz="800">
                <a:solidFill>
                  <a:srgbClr val="D3DCFF"/>
                </a:solidFill>
                <a:latin typeface="Roboto"/>
                <a:cs typeface="Roboto"/>
              </a:rPr>
              <a:t>84.64% </a:t>
            </a:r>
            <a:r>
              <a:rPr dirty="0" sz="800" spc="-18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800" spc="70">
                <a:solidFill>
                  <a:srgbClr val="D3DCFF"/>
                </a:solidFill>
                <a:latin typeface="Roboto"/>
                <a:cs typeface="Roboto"/>
              </a:rPr>
              <a:t>ľest</a:t>
            </a:r>
            <a:r>
              <a:rPr dirty="0" sz="800" spc="-3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D3DCFF"/>
                </a:solidFill>
                <a:latin typeface="Roboto"/>
                <a:cs typeface="Roboto"/>
              </a:rPr>
              <a:t>Accuíacy </a:t>
            </a:r>
            <a:r>
              <a:rPr dirty="0" sz="800" spc="-30">
                <a:solidFill>
                  <a:srgbClr val="D3DCFF"/>
                </a:solidFill>
                <a:latin typeface="Roboto"/>
                <a:cs typeface="Roboto"/>
              </a:rPr>
              <a:t>–</a:t>
            </a:r>
            <a:r>
              <a:rPr dirty="0" sz="8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D3DCFF"/>
                </a:solidFill>
                <a:latin typeface="Roboto"/>
                <a:cs typeface="Roboto"/>
              </a:rPr>
              <a:t>83.33%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40" name="object 340"/>
          <p:cNvSpPr txBox="1"/>
          <p:nvPr/>
        </p:nvSpPr>
        <p:spPr>
          <a:xfrm>
            <a:off x="5452998" y="3340989"/>
            <a:ext cx="1157605" cy="497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860"/>
              </a:lnSpc>
              <a:spcBef>
                <a:spcPts val="95"/>
              </a:spcBef>
            </a:pPr>
            <a:r>
              <a:rPr dirty="0" sz="1600" spc="-225">
                <a:solidFill>
                  <a:srgbClr val="6F8EC0"/>
                </a:solidFill>
                <a:latin typeface="Trebuchet MS"/>
                <a:cs typeface="Trebuchet MS"/>
              </a:rPr>
              <a:t>kNN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ts val="900"/>
              </a:lnSpc>
            </a:pPr>
            <a:r>
              <a:rPr dirty="0" sz="800" spc="60">
                <a:solidFill>
                  <a:srgbClr val="D3DCFF"/>
                </a:solidFill>
                <a:latin typeface="Roboto"/>
                <a:cs typeface="Roboto"/>
              </a:rPr>
              <a:t>ľíain</a:t>
            </a:r>
            <a:r>
              <a:rPr dirty="0" sz="8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D3DCFF"/>
                </a:solidFill>
                <a:latin typeface="Roboto"/>
                <a:cs typeface="Roboto"/>
              </a:rPr>
              <a:t>Accuíacy</a:t>
            </a:r>
            <a:r>
              <a:rPr dirty="0" sz="8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800" spc="-30">
                <a:solidFill>
                  <a:srgbClr val="D3DCFF"/>
                </a:solidFill>
                <a:latin typeface="Roboto"/>
                <a:cs typeface="Roboto"/>
              </a:rPr>
              <a:t>–</a:t>
            </a:r>
            <a:r>
              <a:rPr dirty="0" sz="8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D3DCFF"/>
                </a:solidFill>
                <a:latin typeface="Roboto"/>
                <a:cs typeface="Roboto"/>
              </a:rPr>
              <a:t>84.82%</a:t>
            </a:r>
            <a:endParaRPr sz="800">
              <a:latin typeface="Roboto"/>
              <a:cs typeface="Roboto"/>
            </a:endParaRPr>
          </a:p>
          <a:p>
            <a:pPr algn="ctr" marL="1270">
              <a:lnSpc>
                <a:spcPct val="100000"/>
              </a:lnSpc>
            </a:pPr>
            <a:r>
              <a:rPr dirty="0" sz="800" spc="90">
                <a:solidFill>
                  <a:srgbClr val="D3DCFF"/>
                </a:solidFill>
                <a:latin typeface="Roboto"/>
                <a:cs typeface="Roboto"/>
              </a:rPr>
              <a:t>ľ</a:t>
            </a:r>
            <a:r>
              <a:rPr dirty="0" sz="800" spc="195">
                <a:solidFill>
                  <a:srgbClr val="D3DCFF"/>
                </a:solidFill>
                <a:latin typeface="Roboto"/>
                <a:cs typeface="Roboto"/>
              </a:rPr>
              <a:t>e</a:t>
            </a:r>
            <a:r>
              <a:rPr dirty="0" sz="800" spc="-5">
                <a:solidFill>
                  <a:srgbClr val="D3DCFF"/>
                </a:solidFill>
                <a:latin typeface="Roboto"/>
                <a:cs typeface="Roboto"/>
              </a:rPr>
              <a:t>s</a:t>
            </a:r>
            <a:r>
              <a:rPr dirty="0" sz="800" spc="-10">
                <a:solidFill>
                  <a:srgbClr val="D3DCFF"/>
                </a:solidFill>
                <a:latin typeface="Roboto"/>
                <a:cs typeface="Roboto"/>
              </a:rPr>
              <a:t>t</a:t>
            </a:r>
            <a:r>
              <a:rPr dirty="0" sz="8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800" spc="15">
                <a:solidFill>
                  <a:srgbClr val="D3DCFF"/>
                </a:solidFill>
                <a:latin typeface="Roboto"/>
                <a:cs typeface="Roboto"/>
              </a:rPr>
              <a:t>A</a:t>
            </a:r>
            <a:r>
              <a:rPr dirty="0" sz="800" spc="10">
                <a:solidFill>
                  <a:srgbClr val="D3DCFF"/>
                </a:solidFill>
                <a:latin typeface="Roboto"/>
                <a:cs typeface="Roboto"/>
              </a:rPr>
              <a:t>ccu</a:t>
            </a:r>
            <a:r>
              <a:rPr dirty="0" sz="800" spc="5">
                <a:solidFill>
                  <a:srgbClr val="D3DCFF"/>
                </a:solidFill>
                <a:latin typeface="Roboto"/>
                <a:cs typeface="Roboto"/>
              </a:rPr>
              <a:t>í</a:t>
            </a:r>
            <a:r>
              <a:rPr dirty="0" sz="800" spc="-15">
                <a:solidFill>
                  <a:srgbClr val="D3DCFF"/>
                </a:solidFill>
                <a:latin typeface="Roboto"/>
                <a:cs typeface="Roboto"/>
              </a:rPr>
              <a:t>a</a:t>
            </a:r>
            <a:r>
              <a:rPr dirty="0" sz="800" spc="-20">
                <a:solidFill>
                  <a:srgbClr val="D3DCFF"/>
                </a:solidFill>
                <a:latin typeface="Roboto"/>
                <a:cs typeface="Roboto"/>
              </a:rPr>
              <a:t>c</a:t>
            </a:r>
            <a:r>
              <a:rPr dirty="0" sz="800" spc="-10">
                <a:solidFill>
                  <a:srgbClr val="D3DCFF"/>
                </a:solidFill>
                <a:latin typeface="Roboto"/>
                <a:cs typeface="Roboto"/>
              </a:rPr>
              <a:t>y</a:t>
            </a:r>
            <a:r>
              <a:rPr dirty="0" sz="8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800" spc="-30">
                <a:solidFill>
                  <a:srgbClr val="D3DCFF"/>
                </a:solidFill>
                <a:latin typeface="Roboto"/>
                <a:cs typeface="Roboto"/>
              </a:rPr>
              <a:t>–</a:t>
            </a:r>
            <a:r>
              <a:rPr dirty="0" sz="8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D3DCFF"/>
                </a:solidFill>
                <a:latin typeface="Roboto"/>
                <a:cs typeface="Roboto"/>
              </a:rPr>
              <a:t>83.33%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41" name="object 341"/>
          <p:cNvSpPr txBox="1"/>
          <p:nvPr/>
        </p:nvSpPr>
        <p:spPr>
          <a:xfrm>
            <a:off x="7325106" y="2972180"/>
            <a:ext cx="1156970" cy="5092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905"/>
              </a:lnSpc>
              <a:spcBef>
                <a:spcPts val="95"/>
              </a:spcBef>
            </a:pPr>
            <a:r>
              <a:rPr dirty="0" sz="1600" spc="-315">
                <a:solidFill>
                  <a:srgbClr val="6F8EC0"/>
                </a:solidFill>
                <a:latin typeface="Trebuchet MS"/>
                <a:cs typeface="Trebuchet MS"/>
              </a:rPr>
              <a:t>D</a:t>
            </a:r>
            <a:r>
              <a:rPr dirty="0" sz="1600" spc="-235">
                <a:solidFill>
                  <a:srgbClr val="6F8EC0"/>
                </a:solidFill>
                <a:latin typeface="Trebuchet MS"/>
                <a:cs typeface="Trebuchet MS"/>
              </a:rPr>
              <a:t>ec</a:t>
            </a:r>
            <a:r>
              <a:rPr dirty="0" sz="1600" spc="-140">
                <a:solidFill>
                  <a:srgbClr val="6F8EC0"/>
                </a:solidFill>
                <a:latin typeface="Trebuchet MS"/>
                <a:cs typeface="Trebuchet MS"/>
              </a:rPr>
              <a:t>i</a:t>
            </a:r>
            <a:r>
              <a:rPr dirty="0" sz="1600" spc="-135">
                <a:solidFill>
                  <a:srgbClr val="6F8EC0"/>
                </a:solidFill>
                <a:latin typeface="Trebuchet MS"/>
                <a:cs typeface="Trebuchet MS"/>
              </a:rPr>
              <a:t>s</a:t>
            </a:r>
            <a:r>
              <a:rPr dirty="0" sz="1600" spc="-105">
                <a:solidFill>
                  <a:srgbClr val="6F8EC0"/>
                </a:solidFill>
                <a:latin typeface="Trebuchet MS"/>
                <a:cs typeface="Trebuchet MS"/>
              </a:rPr>
              <a:t>i</a:t>
            </a:r>
            <a:r>
              <a:rPr dirty="0" sz="1600" spc="-220">
                <a:solidFill>
                  <a:srgbClr val="6F8EC0"/>
                </a:solidFill>
                <a:latin typeface="Trebuchet MS"/>
                <a:cs typeface="Trebuchet MS"/>
              </a:rPr>
              <a:t>on</a:t>
            </a:r>
            <a:r>
              <a:rPr dirty="0" sz="1600" spc="-160">
                <a:solidFill>
                  <a:srgbClr val="6F8EC0"/>
                </a:solidFill>
                <a:latin typeface="Trebuchet MS"/>
                <a:cs typeface="Trebuchet MS"/>
              </a:rPr>
              <a:t> </a:t>
            </a:r>
            <a:r>
              <a:rPr dirty="0" sz="1600" spc="-270">
                <a:solidFill>
                  <a:srgbClr val="6F8EC0"/>
                </a:solidFill>
                <a:latin typeface="Trebuchet MS"/>
                <a:cs typeface="Trebuchet MS"/>
              </a:rPr>
              <a:t>Tree</a:t>
            </a:r>
            <a:endParaRPr sz="1600">
              <a:latin typeface="Trebuchet MS"/>
              <a:cs typeface="Trebuchet MS"/>
            </a:endParaRPr>
          </a:p>
          <a:p>
            <a:pPr algn="ctr" marL="12065" marR="5080">
              <a:lnSpc>
                <a:spcPts val="960"/>
              </a:lnSpc>
              <a:spcBef>
                <a:spcPts val="15"/>
              </a:spcBef>
            </a:pPr>
            <a:r>
              <a:rPr dirty="0" sz="800" spc="60">
                <a:solidFill>
                  <a:srgbClr val="D3DCFF"/>
                </a:solidFill>
                <a:latin typeface="Roboto"/>
                <a:cs typeface="Roboto"/>
              </a:rPr>
              <a:t>ľíain </a:t>
            </a:r>
            <a:r>
              <a:rPr dirty="0" sz="800">
                <a:solidFill>
                  <a:srgbClr val="D3DCFF"/>
                </a:solidFill>
                <a:latin typeface="Roboto"/>
                <a:cs typeface="Roboto"/>
              </a:rPr>
              <a:t>Accuíacy </a:t>
            </a:r>
            <a:r>
              <a:rPr dirty="0" sz="800" spc="-30">
                <a:solidFill>
                  <a:srgbClr val="D3DCFF"/>
                </a:solidFill>
                <a:latin typeface="Roboto"/>
                <a:cs typeface="Roboto"/>
              </a:rPr>
              <a:t>– </a:t>
            </a:r>
            <a:r>
              <a:rPr dirty="0" sz="800">
                <a:solidFill>
                  <a:srgbClr val="D3DCFF"/>
                </a:solidFill>
                <a:latin typeface="Roboto"/>
                <a:cs typeface="Roboto"/>
              </a:rPr>
              <a:t>87.50% </a:t>
            </a:r>
            <a:r>
              <a:rPr dirty="0" sz="800" spc="-18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800" spc="90">
                <a:solidFill>
                  <a:srgbClr val="D3DCFF"/>
                </a:solidFill>
                <a:latin typeface="Roboto"/>
                <a:cs typeface="Roboto"/>
              </a:rPr>
              <a:t>ľ</a:t>
            </a:r>
            <a:r>
              <a:rPr dirty="0" sz="800" spc="195">
                <a:solidFill>
                  <a:srgbClr val="D3DCFF"/>
                </a:solidFill>
                <a:latin typeface="Roboto"/>
                <a:cs typeface="Roboto"/>
              </a:rPr>
              <a:t>e</a:t>
            </a:r>
            <a:r>
              <a:rPr dirty="0" sz="800" spc="-5">
                <a:solidFill>
                  <a:srgbClr val="D3DCFF"/>
                </a:solidFill>
                <a:latin typeface="Roboto"/>
                <a:cs typeface="Roboto"/>
              </a:rPr>
              <a:t>s</a:t>
            </a:r>
            <a:r>
              <a:rPr dirty="0" sz="800" spc="-10">
                <a:solidFill>
                  <a:srgbClr val="D3DCFF"/>
                </a:solidFill>
                <a:latin typeface="Roboto"/>
                <a:cs typeface="Roboto"/>
              </a:rPr>
              <a:t>t</a:t>
            </a:r>
            <a:r>
              <a:rPr dirty="0" sz="8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800" spc="15">
                <a:solidFill>
                  <a:srgbClr val="D3DCFF"/>
                </a:solidFill>
                <a:latin typeface="Roboto"/>
                <a:cs typeface="Roboto"/>
              </a:rPr>
              <a:t>A</a:t>
            </a:r>
            <a:r>
              <a:rPr dirty="0" sz="800" spc="10">
                <a:solidFill>
                  <a:srgbClr val="D3DCFF"/>
                </a:solidFill>
                <a:latin typeface="Roboto"/>
                <a:cs typeface="Roboto"/>
              </a:rPr>
              <a:t>ccu</a:t>
            </a:r>
            <a:r>
              <a:rPr dirty="0" sz="800" spc="5">
                <a:solidFill>
                  <a:srgbClr val="D3DCFF"/>
                </a:solidFill>
                <a:latin typeface="Roboto"/>
                <a:cs typeface="Roboto"/>
              </a:rPr>
              <a:t>í</a:t>
            </a:r>
            <a:r>
              <a:rPr dirty="0" sz="800" spc="-15">
                <a:solidFill>
                  <a:srgbClr val="D3DCFF"/>
                </a:solidFill>
                <a:latin typeface="Roboto"/>
                <a:cs typeface="Roboto"/>
              </a:rPr>
              <a:t>a</a:t>
            </a:r>
            <a:r>
              <a:rPr dirty="0" sz="800" spc="-20">
                <a:solidFill>
                  <a:srgbClr val="D3DCFF"/>
                </a:solidFill>
                <a:latin typeface="Roboto"/>
                <a:cs typeface="Roboto"/>
              </a:rPr>
              <a:t>c</a:t>
            </a:r>
            <a:r>
              <a:rPr dirty="0" sz="800" spc="-10">
                <a:solidFill>
                  <a:srgbClr val="D3DCFF"/>
                </a:solidFill>
                <a:latin typeface="Roboto"/>
                <a:cs typeface="Roboto"/>
              </a:rPr>
              <a:t>y</a:t>
            </a:r>
            <a:r>
              <a:rPr dirty="0" sz="8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800" spc="-30">
                <a:solidFill>
                  <a:srgbClr val="D3DCFF"/>
                </a:solidFill>
                <a:latin typeface="Roboto"/>
                <a:cs typeface="Roboto"/>
              </a:rPr>
              <a:t>–</a:t>
            </a:r>
            <a:r>
              <a:rPr dirty="0" sz="8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800">
                <a:solidFill>
                  <a:srgbClr val="D3DCFF"/>
                </a:solidFill>
                <a:latin typeface="Roboto"/>
                <a:cs typeface="Roboto"/>
              </a:rPr>
              <a:t>83.33%</a:t>
            </a:r>
            <a:endParaRPr sz="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7148" y="854963"/>
            <a:ext cx="85318" cy="85344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971839" y="293481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3197" y="0"/>
                </a:moveTo>
                <a:lnTo>
                  <a:pt x="14712" y="1254"/>
                </a:lnTo>
                <a:lnTo>
                  <a:pt x="7322" y="5603"/>
                </a:lnTo>
                <a:lnTo>
                  <a:pt x="1980" y="12715"/>
                </a:lnTo>
                <a:lnTo>
                  <a:pt x="0" y="25981"/>
                </a:lnTo>
                <a:lnTo>
                  <a:pt x="5472" y="37211"/>
                </a:lnTo>
                <a:lnTo>
                  <a:pt x="16089" y="43844"/>
                </a:lnTo>
                <a:lnTo>
                  <a:pt x="29539" y="43322"/>
                </a:lnTo>
                <a:lnTo>
                  <a:pt x="40612" y="35482"/>
                </a:lnTo>
                <a:lnTo>
                  <a:pt x="44684" y="23653"/>
                </a:lnTo>
                <a:lnTo>
                  <a:pt x="41755" y="11372"/>
                </a:lnTo>
                <a:lnTo>
                  <a:pt x="31825" y="2174"/>
                </a:lnTo>
                <a:lnTo>
                  <a:pt x="231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61381" y="13815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3854" y="0"/>
                </a:moveTo>
                <a:lnTo>
                  <a:pt x="15150" y="1085"/>
                </a:lnTo>
                <a:lnTo>
                  <a:pt x="7542" y="5290"/>
                </a:lnTo>
                <a:lnTo>
                  <a:pt x="2101" y="12340"/>
                </a:lnTo>
                <a:lnTo>
                  <a:pt x="0" y="26108"/>
                </a:lnTo>
                <a:lnTo>
                  <a:pt x="5578" y="37709"/>
                </a:lnTo>
                <a:lnTo>
                  <a:pt x="16371" y="44594"/>
                </a:lnTo>
                <a:lnTo>
                  <a:pt x="29914" y="44217"/>
                </a:lnTo>
                <a:lnTo>
                  <a:pt x="40778" y="36079"/>
                </a:lnTo>
                <a:lnTo>
                  <a:pt x="45011" y="23977"/>
                </a:lnTo>
                <a:lnTo>
                  <a:pt x="42362" y="11517"/>
                </a:lnTo>
                <a:lnTo>
                  <a:pt x="32581" y="2307"/>
                </a:lnTo>
                <a:lnTo>
                  <a:pt x="2385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765073" y="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9991" y="0"/>
                </a:moveTo>
                <a:lnTo>
                  <a:pt x="3387" y="2286"/>
                </a:lnTo>
                <a:lnTo>
                  <a:pt x="847" y="7493"/>
                </a:lnTo>
                <a:lnTo>
                  <a:pt x="0" y="13704"/>
                </a:lnTo>
                <a:lnTo>
                  <a:pt x="2641" y="19081"/>
                </a:lnTo>
                <a:lnTo>
                  <a:pt x="7687" y="22316"/>
                </a:lnTo>
                <a:lnTo>
                  <a:pt x="14055" y="22098"/>
                </a:lnTo>
                <a:lnTo>
                  <a:pt x="19145" y="18309"/>
                </a:lnTo>
                <a:lnTo>
                  <a:pt x="21056" y="12652"/>
                </a:lnTo>
                <a:lnTo>
                  <a:pt x="19752" y="6828"/>
                </a:lnTo>
                <a:lnTo>
                  <a:pt x="15198" y="2539"/>
                </a:lnTo>
                <a:lnTo>
                  <a:pt x="99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477553" y="20358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8967" y="0"/>
                </a:moveTo>
                <a:lnTo>
                  <a:pt x="3379" y="2032"/>
                </a:lnTo>
                <a:lnTo>
                  <a:pt x="966" y="7239"/>
                </a:lnTo>
                <a:lnTo>
                  <a:pt x="0" y="13390"/>
                </a:lnTo>
                <a:lnTo>
                  <a:pt x="2379" y="18637"/>
                </a:lnTo>
                <a:lnTo>
                  <a:pt x="7163" y="21740"/>
                </a:lnTo>
                <a:lnTo>
                  <a:pt x="13412" y="21463"/>
                </a:lnTo>
                <a:lnTo>
                  <a:pt x="18478" y="17827"/>
                </a:lnTo>
                <a:lnTo>
                  <a:pt x="20413" y="12477"/>
                </a:lnTo>
                <a:lnTo>
                  <a:pt x="19038" y="6889"/>
                </a:lnTo>
                <a:lnTo>
                  <a:pt x="14174" y="2540"/>
                </a:lnTo>
                <a:lnTo>
                  <a:pt x="89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893183" y="635565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8119" y="0"/>
                </a:moveTo>
                <a:lnTo>
                  <a:pt x="6217" y="6292"/>
                </a:lnTo>
                <a:lnTo>
                  <a:pt x="0" y="18329"/>
                </a:lnTo>
                <a:lnTo>
                  <a:pt x="1438" y="31057"/>
                </a:lnTo>
                <a:lnTo>
                  <a:pt x="9235" y="41118"/>
                </a:lnTo>
                <a:lnTo>
                  <a:pt x="22092" y="45154"/>
                </a:lnTo>
                <a:lnTo>
                  <a:pt x="30835" y="43273"/>
                </a:lnTo>
                <a:lnTo>
                  <a:pt x="37935" y="38201"/>
                </a:lnTo>
                <a:lnTo>
                  <a:pt x="42701" y="30795"/>
                </a:lnTo>
                <a:lnTo>
                  <a:pt x="44444" y="21913"/>
                </a:lnTo>
                <a:lnTo>
                  <a:pt x="40399" y="9132"/>
                </a:lnTo>
                <a:lnTo>
                  <a:pt x="30569" y="1387"/>
                </a:lnTo>
                <a:lnTo>
                  <a:pt x="181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433826" y="141154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18440" y="0"/>
                </a:moveTo>
                <a:lnTo>
                  <a:pt x="6594" y="6292"/>
                </a:lnTo>
                <a:lnTo>
                  <a:pt x="0" y="18192"/>
                </a:lnTo>
                <a:lnTo>
                  <a:pt x="1466" y="30628"/>
                </a:lnTo>
                <a:lnTo>
                  <a:pt x="9433" y="40421"/>
                </a:lnTo>
                <a:lnTo>
                  <a:pt x="22342" y="44392"/>
                </a:lnTo>
                <a:lnTo>
                  <a:pt x="31085" y="42576"/>
                </a:lnTo>
                <a:lnTo>
                  <a:pt x="38185" y="37772"/>
                </a:lnTo>
                <a:lnTo>
                  <a:pt x="42951" y="30658"/>
                </a:lnTo>
                <a:lnTo>
                  <a:pt x="44694" y="21913"/>
                </a:lnTo>
                <a:lnTo>
                  <a:pt x="40705" y="9132"/>
                </a:lnTo>
                <a:lnTo>
                  <a:pt x="30882" y="1387"/>
                </a:lnTo>
                <a:lnTo>
                  <a:pt x="184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870519" y="10243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18311" y="0"/>
                </a:moveTo>
                <a:lnTo>
                  <a:pt x="6272" y="6278"/>
                </a:lnTo>
                <a:lnTo>
                  <a:pt x="0" y="18297"/>
                </a:lnTo>
                <a:lnTo>
                  <a:pt x="1430" y="30995"/>
                </a:lnTo>
                <a:lnTo>
                  <a:pt x="9219" y="41050"/>
                </a:lnTo>
                <a:lnTo>
                  <a:pt x="22020" y="45140"/>
                </a:lnTo>
                <a:lnTo>
                  <a:pt x="30902" y="43398"/>
                </a:lnTo>
                <a:lnTo>
                  <a:pt x="38308" y="38631"/>
                </a:lnTo>
                <a:lnTo>
                  <a:pt x="43380" y="31531"/>
                </a:lnTo>
                <a:lnTo>
                  <a:pt x="45261" y="22788"/>
                </a:lnTo>
                <a:lnTo>
                  <a:pt x="41151" y="9493"/>
                </a:lnTo>
                <a:lnTo>
                  <a:pt x="31053" y="1484"/>
                </a:lnTo>
                <a:lnTo>
                  <a:pt x="183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117205" y="5711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7493" y="0"/>
                </a:moveTo>
                <a:lnTo>
                  <a:pt x="2540" y="0"/>
                </a:lnTo>
                <a:lnTo>
                  <a:pt x="0" y="2539"/>
                </a:lnTo>
                <a:lnTo>
                  <a:pt x="0" y="7492"/>
                </a:lnTo>
                <a:lnTo>
                  <a:pt x="2540" y="9143"/>
                </a:lnTo>
                <a:lnTo>
                  <a:pt x="7493" y="9143"/>
                </a:lnTo>
                <a:lnTo>
                  <a:pt x="9144" y="7492"/>
                </a:lnTo>
                <a:lnTo>
                  <a:pt x="9144" y="4952"/>
                </a:lnTo>
                <a:lnTo>
                  <a:pt x="9144" y="2539"/>
                </a:lnTo>
                <a:lnTo>
                  <a:pt x="74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013850" y="273403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5512" y="0"/>
                </a:moveTo>
                <a:lnTo>
                  <a:pt x="2053" y="2091"/>
                </a:lnTo>
                <a:lnTo>
                  <a:pt x="0" y="5564"/>
                </a:lnTo>
                <a:lnTo>
                  <a:pt x="2387" y="7393"/>
                </a:lnTo>
                <a:lnTo>
                  <a:pt x="4800" y="7393"/>
                </a:lnTo>
                <a:lnTo>
                  <a:pt x="6451" y="4853"/>
                </a:lnTo>
                <a:lnTo>
                  <a:pt x="7340" y="2313"/>
                </a:lnTo>
                <a:lnTo>
                  <a:pt x="55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554618" y="577240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5512" y="0"/>
                </a:moveTo>
                <a:lnTo>
                  <a:pt x="2053" y="2053"/>
                </a:lnTo>
                <a:lnTo>
                  <a:pt x="0" y="5512"/>
                </a:lnTo>
                <a:lnTo>
                  <a:pt x="2387" y="7340"/>
                </a:lnTo>
                <a:lnTo>
                  <a:pt x="4800" y="7340"/>
                </a:lnTo>
                <a:lnTo>
                  <a:pt x="7340" y="4800"/>
                </a:lnTo>
                <a:lnTo>
                  <a:pt x="7340" y="2387"/>
                </a:lnTo>
                <a:lnTo>
                  <a:pt x="55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324342" y="601472"/>
            <a:ext cx="12700" cy="12065"/>
          </a:xfrm>
          <a:custGeom>
            <a:avLst/>
            <a:gdLst/>
            <a:ahLst/>
            <a:cxnLst/>
            <a:rect l="l" t="t" r="r" b="b"/>
            <a:pathLst>
              <a:path w="12700" h="12065">
                <a:moveTo>
                  <a:pt x="2412" y="0"/>
                </a:moveTo>
                <a:lnTo>
                  <a:pt x="0" y="9905"/>
                </a:lnTo>
                <a:lnTo>
                  <a:pt x="6603" y="10794"/>
                </a:lnTo>
                <a:lnTo>
                  <a:pt x="9016" y="11556"/>
                </a:lnTo>
                <a:lnTo>
                  <a:pt x="11556" y="10794"/>
                </a:lnTo>
                <a:lnTo>
                  <a:pt x="12318" y="8254"/>
                </a:lnTo>
                <a:lnTo>
                  <a:pt x="12318" y="5841"/>
                </a:lnTo>
                <a:lnTo>
                  <a:pt x="11556" y="3301"/>
                </a:lnTo>
                <a:lnTo>
                  <a:pt x="9016" y="2539"/>
                </a:lnTo>
                <a:lnTo>
                  <a:pt x="2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774831" y="33288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8544" y="0"/>
                </a:moveTo>
                <a:lnTo>
                  <a:pt x="2901" y="2903"/>
                </a:lnTo>
                <a:lnTo>
                  <a:pt x="0" y="8526"/>
                </a:lnTo>
                <a:lnTo>
                  <a:pt x="742" y="14460"/>
                </a:lnTo>
                <a:lnTo>
                  <a:pt x="4437" y="19155"/>
                </a:lnTo>
                <a:lnTo>
                  <a:pt x="10394" y="21064"/>
                </a:lnTo>
                <a:lnTo>
                  <a:pt x="16236" y="21064"/>
                </a:lnTo>
                <a:lnTo>
                  <a:pt x="21189" y="16111"/>
                </a:lnTo>
                <a:lnTo>
                  <a:pt x="21189" y="10269"/>
                </a:lnTo>
                <a:lnTo>
                  <a:pt x="19260" y="4385"/>
                </a:lnTo>
                <a:lnTo>
                  <a:pt x="14521" y="728"/>
                </a:lnTo>
                <a:lnTo>
                  <a:pt x="85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45719" y="23641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4" h="20320">
                <a:moveTo>
                  <a:pt x="8568" y="0"/>
                </a:moveTo>
                <a:lnTo>
                  <a:pt x="3081" y="2901"/>
                </a:lnTo>
                <a:lnTo>
                  <a:pt x="0" y="8459"/>
                </a:lnTo>
                <a:lnTo>
                  <a:pt x="525" y="14124"/>
                </a:lnTo>
                <a:lnTo>
                  <a:pt x="4171" y="18528"/>
                </a:lnTo>
                <a:lnTo>
                  <a:pt x="10447" y="20300"/>
                </a:lnTo>
                <a:lnTo>
                  <a:pt x="16289" y="20300"/>
                </a:lnTo>
                <a:lnTo>
                  <a:pt x="20480" y="16236"/>
                </a:lnTo>
                <a:lnTo>
                  <a:pt x="20480" y="10394"/>
                </a:lnTo>
                <a:lnTo>
                  <a:pt x="18637" y="4437"/>
                </a:lnTo>
                <a:lnTo>
                  <a:pt x="14210" y="742"/>
                </a:lnTo>
                <a:lnTo>
                  <a:pt x="85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116337" y="310588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8530" y="0"/>
                </a:moveTo>
                <a:lnTo>
                  <a:pt x="3026" y="2974"/>
                </a:lnTo>
                <a:lnTo>
                  <a:pt x="0" y="8598"/>
                </a:lnTo>
                <a:lnTo>
                  <a:pt x="533" y="14531"/>
                </a:lnTo>
                <a:lnTo>
                  <a:pt x="4187" y="19226"/>
                </a:lnTo>
                <a:lnTo>
                  <a:pt x="10519" y="21135"/>
                </a:lnTo>
                <a:lnTo>
                  <a:pt x="15472" y="21135"/>
                </a:lnTo>
                <a:lnTo>
                  <a:pt x="20425" y="16182"/>
                </a:lnTo>
                <a:lnTo>
                  <a:pt x="20425" y="10340"/>
                </a:lnTo>
                <a:lnTo>
                  <a:pt x="18635" y="4385"/>
                </a:lnTo>
                <a:lnTo>
                  <a:pt x="14202" y="704"/>
                </a:lnTo>
                <a:lnTo>
                  <a:pt x="853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146688" y="47565"/>
            <a:ext cx="21590" cy="20955"/>
          </a:xfrm>
          <a:custGeom>
            <a:avLst/>
            <a:gdLst/>
            <a:ahLst/>
            <a:cxnLst/>
            <a:rect l="l" t="t" r="r" b="b"/>
            <a:pathLst>
              <a:path w="21590" h="20955">
                <a:moveTo>
                  <a:pt x="8524" y="0"/>
                </a:moveTo>
                <a:lnTo>
                  <a:pt x="2901" y="2599"/>
                </a:lnTo>
                <a:lnTo>
                  <a:pt x="0" y="8223"/>
                </a:lnTo>
                <a:lnTo>
                  <a:pt x="742" y="14156"/>
                </a:lnTo>
                <a:lnTo>
                  <a:pt x="4437" y="18851"/>
                </a:lnTo>
                <a:lnTo>
                  <a:pt x="10394" y="20760"/>
                </a:lnTo>
                <a:lnTo>
                  <a:pt x="16109" y="20760"/>
                </a:lnTo>
                <a:lnTo>
                  <a:pt x="21062" y="15807"/>
                </a:lnTo>
                <a:lnTo>
                  <a:pt x="21062" y="9965"/>
                </a:lnTo>
                <a:lnTo>
                  <a:pt x="19153" y="4135"/>
                </a:lnTo>
                <a:lnTo>
                  <a:pt x="14458" y="662"/>
                </a:lnTo>
                <a:lnTo>
                  <a:pt x="85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9104667" y="49804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8526" y="0"/>
                </a:moveTo>
                <a:lnTo>
                  <a:pt x="2883" y="2974"/>
                </a:lnTo>
                <a:lnTo>
                  <a:pt x="0" y="8598"/>
                </a:lnTo>
                <a:lnTo>
                  <a:pt x="771" y="14531"/>
                </a:lnTo>
                <a:lnTo>
                  <a:pt x="4472" y="19226"/>
                </a:lnTo>
                <a:lnTo>
                  <a:pt x="10376" y="21135"/>
                </a:lnTo>
                <a:lnTo>
                  <a:pt x="16218" y="21135"/>
                </a:lnTo>
                <a:lnTo>
                  <a:pt x="21171" y="16182"/>
                </a:lnTo>
                <a:lnTo>
                  <a:pt x="21171" y="10340"/>
                </a:lnTo>
                <a:lnTo>
                  <a:pt x="19242" y="4385"/>
                </a:lnTo>
                <a:lnTo>
                  <a:pt x="14503" y="704"/>
                </a:lnTo>
                <a:lnTo>
                  <a:pt x="85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061979" y="461410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8405" y="0"/>
                </a:moveTo>
                <a:lnTo>
                  <a:pt x="2901" y="2901"/>
                </a:lnTo>
                <a:lnTo>
                  <a:pt x="0" y="8423"/>
                </a:lnTo>
                <a:lnTo>
                  <a:pt x="742" y="14124"/>
                </a:lnTo>
                <a:lnTo>
                  <a:pt x="4437" y="18563"/>
                </a:lnTo>
                <a:lnTo>
                  <a:pt x="10394" y="20300"/>
                </a:lnTo>
                <a:lnTo>
                  <a:pt x="16109" y="20300"/>
                </a:lnTo>
                <a:lnTo>
                  <a:pt x="20300" y="16109"/>
                </a:lnTo>
                <a:lnTo>
                  <a:pt x="20300" y="10394"/>
                </a:lnTo>
                <a:lnTo>
                  <a:pt x="18510" y="4437"/>
                </a:lnTo>
                <a:lnTo>
                  <a:pt x="14077" y="742"/>
                </a:lnTo>
                <a:lnTo>
                  <a:pt x="840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866758" y="595630"/>
            <a:ext cx="89535" cy="89535"/>
          </a:xfrm>
          <a:custGeom>
            <a:avLst/>
            <a:gdLst/>
            <a:ahLst/>
            <a:cxnLst/>
            <a:rect l="l" t="t" r="r" b="b"/>
            <a:pathLst>
              <a:path w="89534" h="89534">
                <a:moveTo>
                  <a:pt x="44704" y="0"/>
                </a:moveTo>
                <a:lnTo>
                  <a:pt x="41219" y="17506"/>
                </a:lnTo>
                <a:lnTo>
                  <a:pt x="31686" y="31750"/>
                </a:lnTo>
                <a:lnTo>
                  <a:pt x="17486" y="41326"/>
                </a:lnTo>
                <a:lnTo>
                  <a:pt x="0" y="44831"/>
                </a:lnTo>
                <a:lnTo>
                  <a:pt x="17506" y="48315"/>
                </a:lnTo>
                <a:lnTo>
                  <a:pt x="31750" y="57848"/>
                </a:lnTo>
                <a:lnTo>
                  <a:pt x="41326" y="72048"/>
                </a:lnTo>
                <a:lnTo>
                  <a:pt x="44831" y="89535"/>
                </a:lnTo>
                <a:lnTo>
                  <a:pt x="48440" y="72028"/>
                </a:lnTo>
                <a:lnTo>
                  <a:pt x="58181" y="57785"/>
                </a:lnTo>
                <a:lnTo>
                  <a:pt x="72423" y="48208"/>
                </a:lnTo>
                <a:lnTo>
                  <a:pt x="89535" y="44704"/>
                </a:lnTo>
                <a:lnTo>
                  <a:pt x="72403" y="41219"/>
                </a:lnTo>
                <a:lnTo>
                  <a:pt x="58118" y="31686"/>
                </a:lnTo>
                <a:lnTo>
                  <a:pt x="48333" y="17486"/>
                </a:lnTo>
                <a:lnTo>
                  <a:pt x="447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870443" y="1520444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21971" y="0"/>
                </a:moveTo>
                <a:lnTo>
                  <a:pt x="13180" y="2206"/>
                </a:lnTo>
                <a:lnTo>
                  <a:pt x="6032" y="7365"/>
                </a:lnTo>
                <a:lnTo>
                  <a:pt x="1361" y="14716"/>
                </a:lnTo>
                <a:lnTo>
                  <a:pt x="0" y="23494"/>
                </a:lnTo>
                <a:lnTo>
                  <a:pt x="4744" y="36121"/>
                </a:lnTo>
                <a:lnTo>
                  <a:pt x="15192" y="43354"/>
                </a:lnTo>
                <a:lnTo>
                  <a:pt x="27949" y="44086"/>
                </a:lnTo>
                <a:lnTo>
                  <a:pt x="39624" y="37210"/>
                </a:lnTo>
                <a:lnTo>
                  <a:pt x="45277" y="24985"/>
                </a:lnTo>
                <a:lnTo>
                  <a:pt x="43227" y="12652"/>
                </a:lnTo>
                <a:lnTo>
                  <a:pt x="34962" y="3296"/>
                </a:lnTo>
                <a:lnTo>
                  <a:pt x="219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335391" y="953388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1208" y="0"/>
                </a:moveTo>
                <a:lnTo>
                  <a:pt x="12555" y="2188"/>
                </a:lnTo>
                <a:lnTo>
                  <a:pt x="5699" y="7318"/>
                </a:lnTo>
                <a:lnTo>
                  <a:pt x="1295" y="14662"/>
                </a:lnTo>
                <a:lnTo>
                  <a:pt x="0" y="23495"/>
                </a:lnTo>
                <a:lnTo>
                  <a:pt x="4699" y="36193"/>
                </a:lnTo>
                <a:lnTo>
                  <a:pt x="14922" y="43640"/>
                </a:lnTo>
                <a:lnTo>
                  <a:pt x="27431" y="44444"/>
                </a:lnTo>
                <a:lnTo>
                  <a:pt x="38988" y="37211"/>
                </a:lnTo>
                <a:lnTo>
                  <a:pt x="44569" y="24985"/>
                </a:lnTo>
                <a:lnTo>
                  <a:pt x="42481" y="12652"/>
                </a:lnTo>
                <a:lnTo>
                  <a:pt x="34202" y="3296"/>
                </a:lnTo>
                <a:lnTo>
                  <a:pt x="212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349488" y="514730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1208" y="0"/>
                </a:moveTo>
                <a:lnTo>
                  <a:pt x="12555" y="2325"/>
                </a:lnTo>
                <a:lnTo>
                  <a:pt x="5699" y="7747"/>
                </a:lnTo>
                <a:lnTo>
                  <a:pt x="1295" y="15359"/>
                </a:lnTo>
                <a:lnTo>
                  <a:pt x="0" y="24257"/>
                </a:lnTo>
                <a:lnTo>
                  <a:pt x="4818" y="36883"/>
                </a:lnTo>
                <a:lnTo>
                  <a:pt x="15303" y="44116"/>
                </a:lnTo>
                <a:lnTo>
                  <a:pt x="28074" y="44848"/>
                </a:lnTo>
                <a:lnTo>
                  <a:pt x="39750" y="37973"/>
                </a:lnTo>
                <a:lnTo>
                  <a:pt x="45372" y="25610"/>
                </a:lnTo>
                <a:lnTo>
                  <a:pt x="43195" y="12985"/>
                </a:lnTo>
                <a:lnTo>
                  <a:pt x="34661" y="3361"/>
                </a:lnTo>
                <a:lnTo>
                  <a:pt x="212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959343" y="132740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6476" y="0"/>
                </a:moveTo>
                <a:lnTo>
                  <a:pt x="4063" y="126"/>
                </a:lnTo>
                <a:lnTo>
                  <a:pt x="1524" y="254"/>
                </a:lnTo>
                <a:lnTo>
                  <a:pt x="0" y="2032"/>
                </a:lnTo>
                <a:lnTo>
                  <a:pt x="253" y="6985"/>
                </a:lnTo>
                <a:lnTo>
                  <a:pt x="2031" y="9398"/>
                </a:lnTo>
                <a:lnTo>
                  <a:pt x="6984" y="9144"/>
                </a:lnTo>
                <a:lnTo>
                  <a:pt x="9398" y="6476"/>
                </a:lnTo>
                <a:lnTo>
                  <a:pt x="9144" y="1524"/>
                </a:lnTo>
                <a:lnTo>
                  <a:pt x="64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209788" y="417576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4825" y="0"/>
                </a:moveTo>
                <a:lnTo>
                  <a:pt x="2412" y="1015"/>
                </a:lnTo>
                <a:lnTo>
                  <a:pt x="0" y="2794"/>
                </a:lnTo>
                <a:lnTo>
                  <a:pt x="126" y="5334"/>
                </a:lnTo>
                <a:lnTo>
                  <a:pt x="2057" y="7554"/>
                </a:lnTo>
                <a:lnTo>
                  <a:pt x="5381" y="5286"/>
                </a:lnTo>
                <a:lnTo>
                  <a:pt x="7252" y="1708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931404" y="892683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19">
                <a:moveTo>
                  <a:pt x="4825" y="0"/>
                </a:moveTo>
                <a:lnTo>
                  <a:pt x="2286" y="126"/>
                </a:lnTo>
                <a:lnTo>
                  <a:pt x="0" y="2793"/>
                </a:lnTo>
                <a:lnTo>
                  <a:pt x="126" y="5333"/>
                </a:lnTo>
                <a:lnTo>
                  <a:pt x="2057" y="7554"/>
                </a:lnTo>
                <a:lnTo>
                  <a:pt x="5381" y="5286"/>
                </a:lnTo>
                <a:lnTo>
                  <a:pt x="7252" y="1708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915275" y="1119124"/>
            <a:ext cx="12065" cy="12700"/>
          </a:xfrm>
          <a:custGeom>
            <a:avLst/>
            <a:gdLst/>
            <a:ahLst/>
            <a:cxnLst/>
            <a:rect l="l" t="t" r="r" b="b"/>
            <a:pathLst>
              <a:path w="12065" h="12700">
                <a:moveTo>
                  <a:pt x="5588" y="0"/>
                </a:moveTo>
                <a:lnTo>
                  <a:pt x="3048" y="126"/>
                </a:lnTo>
                <a:lnTo>
                  <a:pt x="634" y="1142"/>
                </a:lnTo>
                <a:lnTo>
                  <a:pt x="0" y="3555"/>
                </a:lnTo>
                <a:lnTo>
                  <a:pt x="889" y="6096"/>
                </a:lnTo>
                <a:lnTo>
                  <a:pt x="2031" y="12573"/>
                </a:lnTo>
                <a:lnTo>
                  <a:pt x="11938" y="9651"/>
                </a:lnTo>
                <a:lnTo>
                  <a:pt x="9017" y="3175"/>
                </a:lnTo>
                <a:lnTo>
                  <a:pt x="8127" y="635"/>
                </a:lnTo>
                <a:lnTo>
                  <a:pt x="55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149081" y="64617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0414" y="0"/>
                </a:moveTo>
                <a:lnTo>
                  <a:pt x="4699" y="253"/>
                </a:lnTo>
                <a:lnTo>
                  <a:pt x="0" y="5461"/>
                </a:lnTo>
                <a:lnTo>
                  <a:pt x="253" y="11302"/>
                </a:lnTo>
                <a:lnTo>
                  <a:pt x="2490" y="17101"/>
                </a:lnTo>
                <a:lnTo>
                  <a:pt x="7381" y="20542"/>
                </a:lnTo>
                <a:lnTo>
                  <a:pt x="13344" y="20982"/>
                </a:lnTo>
                <a:lnTo>
                  <a:pt x="18796" y="17779"/>
                </a:lnTo>
                <a:lnTo>
                  <a:pt x="21451" y="11983"/>
                </a:lnTo>
                <a:lnTo>
                  <a:pt x="20415" y="6080"/>
                </a:lnTo>
                <a:lnTo>
                  <a:pt x="16474" y="1581"/>
                </a:lnTo>
                <a:lnTo>
                  <a:pt x="104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8449182" y="459358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4" h="20954">
                <a:moveTo>
                  <a:pt x="9778" y="0"/>
                </a:moveTo>
                <a:lnTo>
                  <a:pt x="3937" y="380"/>
                </a:lnTo>
                <a:lnTo>
                  <a:pt x="0" y="4699"/>
                </a:lnTo>
                <a:lnTo>
                  <a:pt x="381" y="10540"/>
                </a:lnTo>
                <a:lnTo>
                  <a:pt x="2480" y="16714"/>
                </a:lnTo>
                <a:lnTo>
                  <a:pt x="7080" y="20113"/>
                </a:lnTo>
                <a:lnTo>
                  <a:pt x="12775" y="20345"/>
                </a:lnTo>
                <a:lnTo>
                  <a:pt x="18161" y="17017"/>
                </a:lnTo>
                <a:lnTo>
                  <a:pt x="20744" y="11358"/>
                </a:lnTo>
                <a:lnTo>
                  <a:pt x="19685" y="5746"/>
                </a:lnTo>
                <a:lnTo>
                  <a:pt x="15767" y="1516"/>
                </a:lnTo>
                <a:lnTo>
                  <a:pt x="9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207120" y="1303274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10413" y="0"/>
                </a:moveTo>
                <a:lnTo>
                  <a:pt x="4699" y="253"/>
                </a:lnTo>
                <a:lnTo>
                  <a:pt x="0" y="5587"/>
                </a:lnTo>
                <a:lnTo>
                  <a:pt x="253" y="10540"/>
                </a:lnTo>
                <a:lnTo>
                  <a:pt x="2490" y="16696"/>
                </a:lnTo>
                <a:lnTo>
                  <a:pt x="7381" y="20065"/>
                </a:lnTo>
                <a:lnTo>
                  <a:pt x="13344" y="20292"/>
                </a:lnTo>
                <a:lnTo>
                  <a:pt x="18796" y="17017"/>
                </a:lnTo>
                <a:lnTo>
                  <a:pt x="21451" y="11340"/>
                </a:lnTo>
                <a:lnTo>
                  <a:pt x="20415" y="5699"/>
                </a:lnTo>
                <a:lnTo>
                  <a:pt x="16474" y="1462"/>
                </a:lnTo>
                <a:lnTo>
                  <a:pt x="10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468359" y="125793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0541" y="0"/>
                </a:moveTo>
                <a:lnTo>
                  <a:pt x="4699" y="253"/>
                </a:lnTo>
                <a:lnTo>
                  <a:pt x="0" y="5461"/>
                </a:lnTo>
                <a:lnTo>
                  <a:pt x="381" y="11302"/>
                </a:lnTo>
                <a:lnTo>
                  <a:pt x="2617" y="17101"/>
                </a:lnTo>
                <a:lnTo>
                  <a:pt x="7508" y="20542"/>
                </a:lnTo>
                <a:lnTo>
                  <a:pt x="13471" y="20982"/>
                </a:lnTo>
                <a:lnTo>
                  <a:pt x="18923" y="17779"/>
                </a:lnTo>
                <a:lnTo>
                  <a:pt x="21203" y="11983"/>
                </a:lnTo>
                <a:lnTo>
                  <a:pt x="20208" y="6080"/>
                </a:lnTo>
                <a:lnTo>
                  <a:pt x="16476" y="1581"/>
                </a:lnTo>
                <a:lnTo>
                  <a:pt x="105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966202" y="32575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0414" y="0"/>
                </a:moveTo>
                <a:lnTo>
                  <a:pt x="4699" y="254"/>
                </a:lnTo>
                <a:lnTo>
                  <a:pt x="0" y="5587"/>
                </a:lnTo>
                <a:lnTo>
                  <a:pt x="253" y="11303"/>
                </a:lnTo>
                <a:lnTo>
                  <a:pt x="2490" y="17154"/>
                </a:lnTo>
                <a:lnTo>
                  <a:pt x="7381" y="20589"/>
                </a:lnTo>
                <a:lnTo>
                  <a:pt x="13344" y="21000"/>
                </a:lnTo>
                <a:lnTo>
                  <a:pt x="18796" y="17780"/>
                </a:lnTo>
                <a:lnTo>
                  <a:pt x="21451" y="11983"/>
                </a:lnTo>
                <a:lnTo>
                  <a:pt x="20415" y="6080"/>
                </a:lnTo>
                <a:lnTo>
                  <a:pt x="16474" y="1581"/>
                </a:lnTo>
                <a:lnTo>
                  <a:pt x="104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060181" y="1365885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4" h="20319">
                <a:moveTo>
                  <a:pt x="9778" y="0"/>
                </a:moveTo>
                <a:lnTo>
                  <a:pt x="4064" y="253"/>
                </a:lnTo>
                <a:lnTo>
                  <a:pt x="0" y="4572"/>
                </a:lnTo>
                <a:lnTo>
                  <a:pt x="381" y="10413"/>
                </a:lnTo>
                <a:lnTo>
                  <a:pt x="2444" y="16265"/>
                </a:lnTo>
                <a:lnTo>
                  <a:pt x="7080" y="19700"/>
                </a:lnTo>
                <a:lnTo>
                  <a:pt x="12811" y="20111"/>
                </a:lnTo>
                <a:lnTo>
                  <a:pt x="18161" y="16890"/>
                </a:lnTo>
                <a:lnTo>
                  <a:pt x="20762" y="11233"/>
                </a:lnTo>
                <a:lnTo>
                  <a:pt x="19732" y="5635"/>
                </a:lnTo>
                <a:lnTo>
                  <a:pt x="15821" y="1442"/>
                </a:lnTo>
                <a:lnTo>
                  <a:pt x="9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7" name="object 1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811896" y="502284"/>
            <a:ext cx="89280" cy="89280"/>
          </a:xfrm>
          <a:prstGeom prst="rect">
            <a:avLst/>
          </a:prstGeom>
        </p:spPr>
      </p:pic>
      <p:sp>
        <p:nvSpPr>
          <p:cNvPr id="118" name="object 118"/>
          <p:cNvSpPr/>
          <p:nvPr/>
        </p:nvSpPr>
        <p:spPr>
          <a:xfrm>
            <a:off x="7847129" y="2618851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4870" y="0"/>
                </a:moveTo>
                <a:lnTo>
                  <a:pt x="12507" y="2033"/>
                </a:lnTo>
                <a:lnTo>
                  <a:pt x="2740" y="11318"/>
                </a:lnTo>
                <a:lnTo>
                  <a:pt x="0" y="24606"/>
                </a:lnTo>
                <a:lnTo>
                  <a:pt x="4820" y="36464"/>
                </a:lnTo>
                <a:lnTo>
                  <a:pt x="15045" y="44037"/>
                </a:lnTo>
                <a:lnTo>
                  <a:pt x="28521" y="44465"/>
                </a:lnTo>
                <a:lnTo>
                  <a:pt x="36403" y="40253"/>
                </a:lnTo>
                <a:lnTo>
                  <a:pt x="41856" y="33432"/>
                </a:lnTo>
                <a:lnTo>
                  <a:pt x="44451" y="25017"/>
                </a:lnTo>
                <a:lnTo>
                  <a:pt x="43761" y="16017"/>
                </a:lnTo>
                <a:lnTo>
                  <a:pt x="36423" y="4800"/>
                </a:lnTo>
                <a:lnTo>
                  <a:pt x="2487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233175" y="1996170"/>
            <a:ext cx="45085" cy="43815"/>
          </a:xfrm>
          <a:custGeom>
            <a:avLst/>
            <a:gdLst/>
            <a:ahLst/>
            <a:cxnLst/>
            <a:rect l="l" t="t" r="r" b="b"/>
            <a:pathLst>
              <a:path w="45084" h="43814">
                <a:moveTo>
                  <a:pt x="25173" y="0"/>
                </a:moveTo>
                <a:lnTo>
                  <a:pt x="12848" y="2033"/>
                </a:lnTo>
                <a:lnTo>
                  <a:pt x="3155" y="11318"/>
                </a:lnTo>
                <a:lnTo>
                  <a:pt x="0" y="24520"/>
                </a:lnTo>
                <a:lnTo>
                  <a:pt x="4774" y="36068"/>
                </a:lnTo>
                <a:lnTo>
                  <a:pt x="15120" y="43305"/>
                </a:lnTo>
                <a:lnTo>
                  <a:pt x="28682" y="43576"/>
                </a:lnTo>
                <a:lnTo>
                  <a:pt x="36601" y="39556"/>
                </a:lnTo>
                <a:lnTo>
                  <a:pt x="42128" y="33035"/>
                </a:lnTo>
                <a:lnTo>
                  <a:pt x="44773" y="24895"/>
                </a:lnTo>
                <a:lnTo>
                  <a:pt x="44049" y="16017"/>
                </a:lnTo>
                <a:lnTo>
                  <a:pt x="36712" y="4800"/>
                </a:lnTo>
                <a:lnTo>
                  <a:pt x="251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643056" y="1840325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5">
                <a:moveTo>
                  <a:pt x="25265" y="0"/>
                </a:moveTo>
                <a:lnTo>
                  <a:pt x="12612" y="2024"/>
                </a:lnTo>
                <a:lnTo>
                  <a:pt x="2722" y="11334"/>
                </a:lnTo>
                <a:lnTo>
                  <a:pt x="0" y="24622"/>
                </a:lnTo>
                <a:lnTo>
                  <a:pt x="4849" y="36480"/>
                </a:lnTo>
                <a:lnTo>
                  <a:pt x="15081" y="44053"/>
                </a:lnTo>
                <a:lnTo>
                  <a:pt x="28503" y="44481"/>
                </a:lnTo>
                <a:lnTo>
                  <a:pt x="36562" y="40421"/>
                </a:lnTo>
                <a:lnTo>
                  <a:pt x="42394" y="33813"/>
                </a:lnTo>
                <a:lnTo>
                  <a:pt x="45344" y="25586"/>
                </a:lnTo>
                <a:lnTo>
                  <a:pt x="44759" y="16668"/>
                </a:lnTo>
                <a:lnTo>
                  <a:pt x="37155" y="4976"/>
                </a:lnTo>
                <a:lnTo>
                  <a:pt x="252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041005" y="2501010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6476" y="0"/>
                </a:moveTo>
                <a:lnTo>
                  <a:pt x="1650" y="1269"/>
                </a:lnTo>
                <a:lnTo>
                  <a:pt x="0" y="4318"/>
                </a:lnTo>
                <a:lnTo>
                  <a:pt x="1270" y="9143"/>
                </a:lnTo>
                <a:lnTo>
                  <a:pt x="4191" y="10032"/>
                </a:lnTo>
                <a:lnTo>
                  <a:pt x="6476" y="9397"/>
                </a:lnTo>
                <a:lnTo>
                  <a:pt x="8890" y="8762"/>
                </a:lnTo>
                <a:lnTo>
                  <a:pt x="10033" y="6731"/>
                </a:lnTo>
                <a:lnTo>
                  <a:pt x="9398" y="4318"/>
                </a:lnTo>
                <a:lnTo>
                  <a:pt x="8763" y="1905"/>
                </a:lnTo>
                <a:lnTo>
                  <a:pt x="64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823876" y="1971563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3786" y="0"/>
                </a:moveTo>
                <a:lnTo>
                  <a:pt x="1035" y="2905"/>
                </a:lnTo>
                <a:lnTo>
                  <a:pt x="0" y="6762"/>
                </a:lnTo>
                <a:lnTo>
                  <a:pt x="2750" y="7858"/>
                </a:lnTo>
                <a:lnTo>
                  <a:pt x="5163" y="7223"/>
                </a:lnTo>
                <a:lnTo>
                  <a:pt x="6052" y="4429"/>
                </a:lnTo>
                <a:lnTo>
                  <a:pt x="6179" y="1762"/>
                </a:lnTo>
                <a:lnTo>
                  <a:pt x="3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8464412" y="2388631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5">
                <a:moveTo>
                  <a:pt x="3821" y="0"/>
                </a:moveTo>
                <a:lnTo>
                  <a:pt x="1041" y="2905"/>
                </a:lnTo>
                <a:lnTo>
                  <a:pt x="0" y="6762"/>
                </a:lnTo>
                <a:lnTo>
                  <a:pt x="2803" y="7858"/>
                </a:lnTo>
                <a:lnTo>
                  <a:pt x="5089" y="7223"/>
                </a:lnTo>
                <a:lnTo>
                  <a:pt x="6867" y="4175"/>
                </a:lnTo>
                <a:lnTo>
                  <a:pt x="6232" y="1762"/>
                </a:lnTo>
                <a:lnTo>
                  <a:pt x="382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250173" y="2475357"/>
            <a:ext cx="12065" cy="10160"/>
          </a:xfrm>
          <a:custGeom>
            <a:avLst/>
            <a:gdLst/>
            <a:ahLst/>
            <a:cxnLst/>
            <a:rect l="l" t="t" r="r" b="b"/>
            <a:pathLst>
              <a:path w="12065" h="10160">
                <a:moveTo>
                  <a:pt x="0" y="0"/>
                </a:moveTo>
                <a:lnTo>
                  <a:pt x="380" y="10160"/>
                </a:lnTo>
                <a:lnTo>
                  <a:pt x="6984" y="9143"/>
                </a:lnTo>
                <a:lnTo>
                  <a:pt x="9525" y="9270"/>
                </a:lnTo>
                <a:lnTo>
                  <a:pt x="11683" y="7874"/>
                </a:lnTo>
                <a:lnTo>
                  <a:pt x="11810" y="5206"/>
                </a:lnTo>
                <a:lnTo>
                  <a:pt x="11175" y="2793"/>
                </a:lnTo>
                <a:lnTo>
                  <a:pt x="9651" y="635"/>
                </a:lnTo>
                <a:lnTo>
                  <a:pt x="7111" y="50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610868" y="2091848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1844" y="0"/>
                </a:moveTo>
                <a:lnTo>
                  <a:pt x="5901" y="924"/>
                </a:lnTo>
                <a:lnTo>
                  <a:pt x="1256" y="5302"/>
                </a:lnTo>
                <a:lnTo>
                  <a:pt x="0" y="11491"/>
                </a:lnTo>
                <a:lnTo>
                  <a:pt x="2351" y="17002"/>
                </a:lnTo>
                <a:lnTo>
                  <a:pt x="7203" y="20536"/>
                </a:lnTo>
                <a:lnTo>
                  <a:pt x="13448" y="20796"/>
                </a:lnTo>
                <a:lnTo>
                  <a:pt x="19036" y="19145"/>
                </a:lnTo>
                <a:lnTo>
                  <a:pt x="22465" y="13049"/>
                </a:lnTo>
                <a:lnTo>
                  <a:pt x="20814" y="7461"/>
                </a:lnTo>
                <a:lnTo>
                  <a:pt x="17383" y="2266"/>
                </a:lnTo>
                <a:lnTo>
                  <a:pt x="118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691366" y="1748043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1562" y="0"/>
                </a:moveTo>
                <a:lnTo>
                  <a:pt x="5911" y="799"/>
                </a:lnTo>
                <a:lnTo>
                  <a:pt x="1402" y="5064"/>
                </a:lnTo>
                <a:lnTo>
                  <a:pt x="0" y="11241"/>
                </a:lnTo>
                <a:lnTo>
                  <a:pt x="2085" y="16573"/>
                </a:lnTo>
                <a:lnTo>
                  <a:pt x="6814" y="19833"/>
                </a:lnTo>
                <a:lnTo>
                  <a:pt x="13340" y="19796"/>
                </a:lnTo>
                <a:lnTo>
                  <a:pt x="18928" y="18272"/>
                </a:lnTo>
                <a:lnTo>
                  <a:pt x="21722" y="13065"/>
                </a:lnTo>
                <a:lnTo>
                  <a:pt x="20198" y="7604"/>
                </a:lnTo>
                <a:lnTo>
                  <a:pt x="16833" y="2367"/>
                </a:lnTo>
                <a:lnTo>
                  <a:pt x="115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971042" y="2249328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1479" y="0"/>
                </a:moveTo>
                <a:lnTo>
                  <a:pt x="5836" y="837"/>
                </a:lnTo>
                <a:lnTo>
                  <a:pt x="1383" y="5175"/>
                </a:lnTo>
                <a:lnTo>
                  <a:pt x="0" y="11400"/>
                </a:lnTo>
                <a:lnTo>
                  <a:pt x="2129" y="16970"/>
                </a:lnTo>
                <a:lnTo>
                  <a:pt x="6901" y="20516"/>
                </a:lnTo>
                <a:lnTo>
                  <a:pt x="13448" y="20669"/>
                </a:lnTo>
                <a:lnTo>
                  <a:pt x="18274" y="19272"/>
                </a:lnTo>
                <a:lnTo>
                  <a:pt x="21703" y="13176"/>
                </a:lnTo>
                <a:lnTo>
                  <a:pt x="20052" y="7588"/>
                </a:lnTo>
                <a:lnTo>
                  <a:pt x="16742" y="2353"/>
                </a:lnTo>
                <a:lnTo>
                  <a:pt x="114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928730" y="1987788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1912" y="0"/>
                </a:moveTo>
                <a:lnTo>
                  <a:pt x="6010" y="966"/>
                </a:lnTo>
                <a:lnTo>
                  <a:pt x="1275" y="4968"/>
                </a:lnTo>
                <a:lnTo>
                  <a:pt x="0" y="11176"/>
                </a:lnTo>
                <a:lnTo>
                  <a:pt x="2307" y="16716"/>
                </a:lnTo>
                <a:lnTo>
                  <a:pt x="7115" y="20256"/>
                </a:lnTo>
                <a:lnTo>
                  <a:pt x="13340" y="20462"/>
                </a:lnTo>
                <a:lnTo>
                  <a:pt x="18928" y="18938"/>
                </a:lnTo>
                <a:lnTo>
                  <a:pt x="22357" y="12715"/>
                </a:lnTo>
                <a:lnTo>
                  <a:pt x="20833" y="7127"/>
                </a:lnTo>
                <a:lnTo>
                  <a:pt x="17385" y="2057"/>
                </a:lnTo>
                <a:lnTo>
                  <a:pt x="119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8973198" y="216131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1797" y="0"/>
                </a:moveTo>
                <a:lnTo>
                  <a:pt x="5883" y="924"/>
                </a:lnTo>
                <a:lnTo>
                  <a:pt x="1256" y="5302"/>
                </a:lnTo>
                <a:lnTo>
                  <a:pt x="0" y="11491"/>
                </a:lnTo>
                <a:lnTo>
                  <a:pt x="2351" y="17002"/>
                </a:lnTo>
                <a:lnTo>
                  <a:pt x="7203" y="20536"/>
                </a:lnTo>
                <a:lnTo>
                  <a:pt x="13448" y="20796"/>
                </a:lnTo>
                <a:lnTo>
                  <a:pt x="18909" y="19145"/>
                </a:lnTo>
                <a:lnTo>
                  <a:pt x="22338" y="13049"/>
                </a:lnTo>
                <a:lnTo>
                  <a:pt x="20814" y="7461"/>
                </a:lnTo>
                <a:lnTo>
                  <a:pt x="17329" y="2266"/>
                </a:lnTo>
                <a:lnTo>
                  <a:pt x="117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959572" y="2409269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1455" y="0"/>
                </a:moveTo>
                <a:lnTo>
                  <a:pt x="5804" y="843"/>
                </a:lnTo>
                <a:lnTo>
                  <a:pt x="1295" y="5127"/>
                </a:lnTo>
                <a:lnTo>
                  <a:pt x="0" y="11215"/>
                </a:lnTo>
                <a:lnTo>
                  <a:pt x="2264" y="16494"/>
                </a:lnTo>
                <a:lnTo>
                  <a:pt x="7028" y="19772"/>
                </a:lnTo>
                <a:lnTo>
                  <a:pt x="13233" y="19859"/>
                </a:lnTo>
                <a:lnTo>
                  <a:pt x="18821" y="18335"/>
                </a:lnTo>
                <a:lnTo>
                  <a:pt x="21742" y="13128"/>
                </a:lnTo>
                <a:lnTo>
                  <a:pt x="20091" y="7540"/>
                </a:lnTo>
                <a:lnTo>
                  <a:pt x="16726" y="2323"/>
                </a:lnTo>
                <a:lnTo>
                  <a:pt x="114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1" name="object 1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780526" y="2311019"/>
            <a:ext cx="86105" cy="85979"/>
          </a:xfrm>
          <a:prstGeom prst="rect">
            <a:avLst/>
          </a:prstGeom>
        </p:spPr>
      </p:pic>
      <p:sp>
        <p:nvSpPr>
          <p:cNvPr id="132" name="object 132"/>
          <p:cNvSpPr/>
          <p:nvPr/>
        </p:nvSpPr>
        <p:spPr>
          <a:xfrm>
            <a:off x="8815037" y="102501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19573" y="0"/>
                </a:moveTo>
                <a:lnTo>
                  <a:pt x="7270" y="5459"/>
                </a:lnTo>
                <a:lnTo>
                  <a:pt x="1980" y="12658"/>
                </a:lnTo>
                <a:lnTo>
                  <a:pt x="0" y="21143"/>
                </a:lnTo>
                <a:lnTo>
                  <a:pt x="1305" y="29819"/>
                </a:lnTo>
                <a:lnTo>
                  <a:pt x="5873" y="37590"/>
                </a:lnTo>
                <a:lnTo>
                  <a:pt x="17359" y="44541"/>
                </a:lnTo>
                <a:lnTo>
                  <a:pt x="29845" y="43860"/>
                </a:lnTo>
                <a:lnTo>
                  <a:pt x="40092" y="36679"/>
                </a:lnTo>
                <a:lnTo>
                  <a:pt x="44862" y="24128"/>
                </a:lnTo>
                <a:lnTo>
                  <a:pt x="41560" y="10941"/>
                </a:lnTo>
                <a:lnTo>
                  <a:pt x="32067" y="2363"/>
                </a:lnTo>
                <a:lnTo>
                  <a:pt x="195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8737441" y="1754209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19837" y="0"/>
                </a:moveTo>
                <a:lnTo>
                  <a:pt x="7524" y="5629"/>
                </a:lnTo>
                <a:lnTo>
                  <a:pt x="2155" y="12729"/>
                </a:lnTo>
                <a:lnTo>
                  <a:pt x="0" y="20996"/>
                </a:lnTo>
                <a:lnTo>
                  <a:pt x="1131" y="29454"/>
                </a:lnTo>
                <a:lnTo>
                  <a:pt x="5619" y="37125"/>
                </a:lnTo>
                <a:lnTo>
                  <a:pt x="17123" y="44076"/>
                </a:lnTo>
                <a:lnTo>
                  <a:pt x="29638" y="43396"/>
                </a:lnTo>
                <a:lnTo>
                  <a:pt x="39891" y="36214"/>
                </a:lnTo>
                <a:lnTo>
                  <a:pt x="44608" y="23663"/>
                </a:lnTo>
                <a:lnTo>
                  <a:pt x="41654" y="10362"/>
                </a:lnTo>
                <a:lnTo>
                  <a:pt x="32305" y="2026"/>
                </a:lnTo>
                <a:lnTo>
                  <a:pt x="198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8435244" y="2071770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5">
                <a:moveTo>
                  <a:pt x="20145" y="0"/>
                </a:moveTo>
                <a:lnTo>
                  <a:pt x="7842" y="5441"/>
                </a:lnTo>
                <a:lnTo>
                  <a:pt x="2373" y="12640"/>
                </a:lnTo>
                <a:lnTo>
                  <a:pt x="0" y="21125"/>
                </a:lnTo>
                <a:lnTo>
                  <a:pt x="912" y="29801"/>
                </a:lnTo>
                <a:lnTo>
                  <a:pt x="5302" y="37572"/>
                </a:lnTo>
                <a:lnTo>
                  <a:pt x="17198" y="44809"/>
                </a:lnTo>
                <a:lnTo>
                  <a:pt x="30083" y="44128"/>
                </a:lnTo>
                <a:lnTo>
                  <a:pt x="40610" y="36804"/>
                </a:lnTo>
                <a:lnTo>
                  <a:pt x="45434" y="24110"/>
                </a:lnTo>
                <a:lnTo>
                  <a:pt x="42132" y="10977"/>
                </a:lnTo>
                <a:lnTo>
                  <a:pt x="32639" y="2393"/>
                </a:lnTo>
                <a:lnTo>
                  <a:pt x="201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731757" y="1240789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59" h="10794">
                <a:moveTo>
                  <a:pt x="6858" y="0"/>
                </a:moveTo>
                <a:lnTo>
                  <a:pt x="3937" y="381"/>
                </a:lnTo>
                <a:lnTo>
                  <a:pt x="126" y="3683"/>
                </a:lnTo>
                <a:lnTo>
                  <a:pt x="0" y="5969"/>
                </a:lnTo>
                <a:lnTo>
                  <a:pt x="1650" y="7874"/>
                </a:lnTo>
                <a:lnTo>
                  <a:pt x="3301" y="9779"/>
                </a:lnTo>
                <a:lnTo>
                  <a:pt x="6223" y="10540"/>
                </a:lnTo>
                <a:lnTo>
                  <a:pt x="8127" y="8889"/>
                </a:lnTo>
                <a:lnTo>
                  <a:pt x="9906" y="7238"/>
                </a:lnTo>
                <a:lnTo>
                  <a:pt x="10160" y="3683"/>
                </a:lnTo>
                <a:lnTo>
                  <a:pt x="8509" y="1777"/>
                </a:lnTo>
                <a:lnTo>
                  <a:pt x="68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260460" y="2059092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5">
                <a:moveTo>
                  <a:pt x="4826" y="0"/>
                </a:moveTo>
                <a:lnTo>
                  <a:pt x="1905" y="212"/>
                </a:lnTo>
                <a:lnTo>
                  <a:pt x="0" y="1863"/>
                </a:lnTo>
                <a:lnTo>
                  <a:pt x="381" y="4784"/>
                </a:lnTo>
                <a:lnTo>
                  <a:pt x="1397" y="7197"/>
                </a:lnTo>
                <a:lnTo>
                  <a:pt x="4333" y="7766"/>
                </a:lnTo>
                <a:lnTo>
                  <a:pt x="5556" y="3942"/>
                </a:lnTo>
                <a:lnTo>
                  <a:pt x="48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8403081" y="1527343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5026" y="0"/>
                </a:moveTo>
                <a:lnTo>
                  <a:pt x="2032" y="212"/>
                </a:lnTo>
                <a:lnTo>
                  <a:pt x="253" y="1863"/>
                </a:lnTo>
                <a:lnTo>
                  <a:pt x="0" y="5292"/>
                </a:lnTo>
                <a:lnTo>
                  <a:pt x="1650" y="7197"/>
                </a:lnTo>
                <a:lnTo>
                  <a:pt x="4585" y="7766"/>
                </a:lnTo>
                <a:lnTo>
                  <a:pt x="5794" y="3942"/>
                </a:lnTo>
                <a:lnTo>
                  <a:pt x="50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8552433" y="1353311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9271" y="0"/>
                </a:moveTo>
                <a:lnTo>
                  <a:pt x="3810" y="3810"/>
                </a:lnTo>
                <a:lnTo>
                  <a:pt x="1397" y="4825"/>
                </a:lnTo>
                <a:lnTo>
                  <a:pt x="0" y="7112"/>
                </a:lnTo>
                <a:lnTo>
                  <a:pt x="1143" y="9525"/>
                </a:lnTo>
                <a:lnTo>
                  <a:pt x="2794" y="11302"/>
                </a:lnTo>
                <a:lnTo>
                  <a:pt x="4952" y="12700"/>
                </a:lnTo>
                <a:lnTo>
                  <a:pt x="7366" y="11684"/>
                </a:lnTo>
                <a:lnTo>
                  <a:pt x="13970" y="9143"/>
                </a:lnTo>
                <a:lnTo>
                  <a:pt x="92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8382127" y="1849006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0439" y="0"/>
                </a:moveTo>
                <a:lnTo>
                  <a:pt x="4699" y="2526"/>
                </a:lnTo>
                <a:lnTo>
                  <a:pt x="380" y="6336"/>
                </a:lnTo>
                <a:lnTo>
                  <a:pt x="0" y="13321"/>
                </a:lnTo>
                <a:lnTo>
                  <a:pt x="3809" y="17639"/>
                </a:lnTo>
                <a:lnTo>
                  <a:pt x="9207" y="20841"/>
                </a:lnTo>
                <a:lnTo>
                  <a:pt x="15176" y="20496"/>
                </a:lnTo>
                <a:lnTo>
                  <a:pt x="20097" y="17103"/>
                </a:lnTo>
                <a:lnTo>
                  <a:pt x="22351" y="11162"/>
                </a:lnTo>
                <a:lnTo>
                  <a:pt x="20826" y="5044"/>
                </a:lnTo>
                <a:lnTo>
                  <a:pt x="16335" y="1081"/>
                </a:lnTo>
                <a:lnTo>
                  <a:pt x="104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59343" y="2194135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0610" y="0"/>
                </a:moveTo>
                <a:lnTo>
                  <a:pt x="4699" y="2837"/>
                </a:lnTo>
                <a:lnTo>
                  <a:pt x="380" y="6774"/>
                </a:lnTo>
                <a:lnTo>
                  <a:pt x="0" y="12616"/>
                </a:lnTo>
                <a:lnTo>
                  <a:pt x="3809" y="16934"/>
                </a:lnTo>
                <a:lnTo>
                  <a:pt x="9110" y="20145"/>
                </a:lnTo>
                <a:lnTo>
                  <a:pt x="14874" y="19950"/>
                </a:lnTo>
                <a:lnTo>
                  <a:pt x="19615" y="16756"/>
                </a:lnTo>
                <a:lnTo>
                  <a:pt x="21843" y="10965"/>
                </a:lnTo>
                <a:lnTo>
                  <a:pt x="20433" y="4802"/>
                </a:lnTo>
                <a:lnTo>
                  <a:pt x="16271" y="900"/>
                </a:lnTo>
                <a:lnTo>
                  <a:pt x="106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890761" y="1429313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0128" y="0"/>
                </a:moveTo>
                <a:lnTo>
                  <a:pt x="4191" y="2738"/>
                </a:lnTo>
                <a:lnTo>
                  <a:pt x="508" y="6040"/>
                </a:lnTo>
                <a:lnTo>
                  <a:pt x="0" y="13025"/>
                </a:lnTo>
                <a:lnTo>
                  <a:pt x="3937" y="17470"/>
                </a:lnTo>
                <a:lnTo>
                  <a:pt x="9181" y="20681"/>
                </a:lnTo>
                <a:lnTo>
                  <a:pt x="14938" y="20486"/>
                </a:lnTo>
                <a:lnTo>
                  <a:pt x="19671" y="17291"/>
                </a:lnTo>
                <a:lnTo>
                  <a:pt x="21844" y="11501"/>
                </a:lnTo>
                <a:lnTo>
                  <a:pt x="20335" y="5238"/>
                </a:lnTo>
                <a:lnTo>
                  <a:pt x="15970" y="1119"/>
                </a:lnTo>
                <a:lnTo>
                  <a:pt x="101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9042018" y="164694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0439" y="0"/>
                </a:moveTo>
                <a:lnTo>
                  <a:pt x="4699" y="2526"/>
                </a:lnTo>
                <a:lnTo>
                  <a:pt x="380" y="6336"/>
                </a:lnTo>
                <a:lnTo>
                  <a:pt x="0" y="13321"/>
                </a:lnTo>
                <a:lnTo>
                  <a:pt x="3809" y="17766"/>
                </a:lnTo>
                <a:lnTo>
                  <a:pt x="9064" y="20806"/>
                </a:lnTo>
                <a:lnTo>
                  <a:pt x="14890" y="20274"/>
                </a:lnTo>
                <a:lnTo>
                  <a:pt x="19812" y="16837"/>
                </a:lnTo>
                <a:lnTo>
                  <a:pt x="22351" y="11162"/>
                </a:lnTo>
                <a:lnTo>
                  <a:pt x="20826" y="5044"/>
                </a:lnTo>
                <a:lnTo>
                  <a:pt x="16335" y="1081"/>
                </a:lnTo>
                <a:lnTo>
                  <a:pt x="104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8025510" y="194367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0495" y="0"/>
                </a:moveTo>
                <a:lnTo>
                  <a:pt x="4825" y="2470"/>
                </a:lnTo>
                <a:lnTo>
                  <a:pt x="508" y="6407"/>
                </a:lnTo>
                <a:lnTo>
                  <a:pt x="0" y="13392"/>
                </a:lnTo>
                <a:lnTo>
                  <a:pt x="3810" y="17710"/>
                </a:lnTo>
                <a:lnTo>
                  <a:pt x="9209" y="20895"/>
                </a:lnTo>
                <a:lnTo>
                  <a:pt x="15192" y="20520"/>
                </a:lnTo>
                <a:lnTo>
                  <a:pt x="20151" y="17121"/>
                </a:lnTo>
                <a:lnTo>
                  <a:pt x="22479" y="11233"/>
                </a:lnTo>
                <a:lnTo>
                  <a:pt x="20881" y="5060"/>
                </a:lnTo>
                <a:lnTo>
                  <a:pt x="16367" y="1089"/>
                </a:lnTo>
                <a:lnTo>
                  <a:pt x="104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8831706" y="1281019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0288" y="0"/>
                </a:moveTo>
                <a:lnTo>
                  <a:pt x="4699" y="2569"/>
                </a:lnTo>
                <a:lnTo>
                  <a:pt x="381" y="6379"/>
                </a:lnTo>
                <a:lnTo>
                  <a:pt x="0" y="12348"/>
                </a:lnTo>
                <a:lnTo>
                  <a:pt x="3810" y="16666"/>
                </a:lnTo>
                <a:lnTo>
                  <a:pt x="9110" y="19948"/>
                </a:lnTo>
                <a:lnTo>
                  <a:pt x="14874" y="19778"/>
                </a:lnTo>
                <a:lnTo>
                  <a:pt x="19615" y="16559"/>
                </a:lnTo>
                <a:lnTo>
                  <a:pt x="21844" y="10697"/>
                </a:lnTo>
                <a:lnTo>
                  <a:pt x="20325" y="4623"/>
                </a:lnTo>
                <a:lnTo>
                  <a:pt x="15986" y="871"/>
                </a:lnTo>
                <a:lnTo>
                  <a:pt x="102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5" name="object 1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69071" y="1687067"/>
            <a:ext cx="66928" cy="66929"/>
          </a:xfrm>
          <a:prstGeom prst="rect">
            <a:avLst/>
          </a:prstGeom>
        </p:spPr>
      </p:pic>
      <p:sp>
        <p:nvSpPr>
          <p:cNvPr id="146" name="object 146"/>
          <p:cNvSpPr/>
          <p:nvPr/>
        </p:nvSpPr>
        <p:spPr>
          <a:xfrm>
            <a:off x="8245347" y="347718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6931" y="0"/>
                </a:moveTo>
                <a:lnTo>
                  <a:pt x="14287" y="1531"/>
                </a:lnTo>
                <a:lnTo>
                  <a:pt x="4214" y="9445"/>
                </a:lnTo>
                <a:lnTo>
                  <a:pt x="0" y="22359"/>
                </a:lnTo>
                <a:lnTo>
                  <a:pt x="3879" y="35256"/>
                </a:lnTo>
                <a:lnTo>
                  <a:pt x="13604" y="43140"/>
                </a:lnTo>
                <a:lnTo>
                  <a:pt x="26021" y="44666"/>
                </a:lnTo>
                <a:lnTo>
                  <a:pt x="37973" y="38488"/>
                </a:lnTo>
                <a:lnTo>
                  <a:pt x="43076" y="31001"/>
                </a:lnTo>
                <a:lnTo>
                  <a:pt x="44989" y="22407"/>
                </a:lnTo>
                <a:lnTo>
                  <a:pt x="43616" y="13789"/>
                </a:lnTo>
                <a:lnTo>
                  <a:pt x="38861" y="6230"/>
                </a:lnTo>
                <a:lnTo>
                  <a:pt x="269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273160" y="1080464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6235" y="0"/>
                </a:moveTo>
                <a:lnTo>
                  <a:pt x="13668" y="1194"/>
                </a:lnTo>
                <a:lnTo>
                  <a:pt x="3792" y="8866"/>
                </a:lnTo>
                <a:lnTo>
                  <a:pt x="0" y="21895"/>
                </a:lnTo>
                <a:lnTo>
                  <a:pt x="3823" y="34792"/>
                </a:lnTo>
                <a:lnTo>
                  <a:pt x="13541" y="42675"/>
                </a:lnTo>
                <a:lnTo>
                  <a:pt x="25949" y="44201"/>
                </a:lnTo>
                <a:lnTo>
                  <a:pt x="37846" y="38024"/>
                </a:lnTo>
                <a:lnTo>
                  <a:pt x="42868" y="30690"/>
                </a:lnTo>
                <a:lnTo>
                  <a:pt x="44592" y="22308"/>
                </a:lnTo>
                <a:lnTo>
                  <a:pt x="43007" y="13878"/>
                </a:lnTo>
                <a:lnTo>
                  <a:pt x="38100" y="6401"/>
                </a:lnTo>
                <a:lnTo>
                  <a:pt x="262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8551926" y="1418020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6931" y="0"/>
                </a:moveTo>
                <a:lnTo>
                  <a:pt x="14287" y="1537"/>
                </a:lnTo>
                <a:lnTo>
                  <a:pt x="4214" y="9481"/>
                </a:lnTo>
                <a:lnTo>
                  <a:pt x="0" y="22413"/>
                </a:lnTo>
                <a:lnTo>
                  <a:pt x="3986" y="35327"/>
                </a:lnTo>
                <a:lnTo>
                  <a:pt x="13985" y="43336"/>
                </a:lnTo>
                <a:lnTo>
                  <a:pt x="26771" y="44916"/>
                </a:lnTo>
                <a:lnTo>
                  <a:pt x="39116" y="38542"/>
                </a:lnTo>
                <a:lnTo>
                  <a:pt x="44041" y="31055"/>
                </a:lnTo>
                <a:lnTo>
                  <a:pt x="45561" y="22461"/>
                </a:lnTo>
                <a:lnTo>
                  <a:pt x="43795" y="13843"/>
                </a:lnTo>
                <a:lnTo>
                  <a:pt x="38862" y="6284"/>
                </a:lnTo>
                <a:lnTo>
                  <a:pt x="269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349615" y="569594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59" h="10795">
                <a:moveTo>
                  <a:pt x="3682" y="0"/>
                </a:moveTo>
                <a:lnTo>
                  <a:pt x="1904" y="1650"/>
                </a:lnTo>
                <a:lnTo>
                  <a:pt x="126" y="3428"/>
                </a:lnTo>
                <a:lnTo>
                  <a:pt x="0" y="6984"/>
                </a:lnTo>
                <a:lnTo>
                  <a:pt x="3555" y="10540"/>
                </a:lnTo>
                <a:lnTo>
                  <a:pt x="6476" y="9905"/>
                </a:lnTo>
                <a:lnTo>
                  <a:pt x="8254" y="8127"/>
                </a:lnTo>
                <a:lnTo>
                  <a:pt x="10032" y="6476"/>
                </a:lnTo>
                <a:lnTo>
                  <a:pt x="10032" y="4063"/>
                </a:lnTo>
                <a:lnTo>
                  <a:pt x="8254" y="2285"/>
                </a:lnTo>
                <a:lnTo>
                  <a:pt x="6603" y="507"/>
                </a:lnTo>
                <a:lnTo>
                  <a:pt x="36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768318" y="1418417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1006" y="0"/>
                </a:moveTo>
                <a:lnTo>
                  <a:pt x="0" y="3871"/>
                </a:lnTo>
                <a:lnTo>
                  <a:pt x="970" y="7766"/>
                </a:lnTo>
                <a:lnTo>
                  <a:pt x="3952" y="7411"/>
                </a:lnTo>
                <a:lnTo>
                  <a:pt x="5095" y="5125"/>
                </a:lnTo>
                <a:lnTo>
                  <a:pt x="5730" y="2204"/>
                </a:lnTo>
                <a:lnTo>
                  <a:pt x="3952" y="426"/>
                </a:lnTo>
                <a:lnTo>
                  <a:pt x="10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8662272" y="878052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1006" y="0"/>
                </a:moveTo>
                <a:lnTo>
                  <a:pt x="0" y="3915"/>
                </a:lnTo>
                <a:lnTo>
                  <a:pt x="970" y="7854"/>
                </a:lnTo>
                <a:lnTo>
                  <a:pt x="3952" y="7518"/>
                </a:lnTo>
                <a:lnTo>
                  <a:pt x="5730" y="5740"/>
                </a:lnTo>
                <a:lnTo>
                  <a:pt x="5730" y="2184"/>
                </a:lnTo>
                <a:lnTo>
                  <a:pt x="3952" y="406"/>
                </a:lnTo>
                <a:lnTo>
                  <a:pt x="10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516619" y="693927"/>
            <a:ext cx="14604" cy="13335"/>
          </a:xfrm>
          <a:custGeom>
            <a:avLst/>
            <a:gdLst/>
            <a:ahLst/>
            <a:cxnLst/>
            <a:rect l="l" t="t" r="r" b="b"/>
            <a:pathLst>
              <a:path w="14604" h="13334">
                <a:moveTo>
                  <a:pt x="5333" y="0"/>
                </a:moveTo>
                <a:lnTo>
                  <a:pt x="0" y="8762"/>
                </a:lnTo>
                <a:lnTo>
                  <a:pt x="6476" y="11811"/>
                </a:lnTo>
                <a:lnTo>
                  <a:pt x="8762" y="12954"/>
                </a:lnTo>
                <a:lnTo>
                  <a:pt x="11175" y="11811"/>
                </a:lnTo>
                <a:lnTo>
                  <a:pt x="12953" y="10033"/>
                </a:lnTo>
                <a:lnTo>
                  <a:pt x="14097" y="7747"/>
                </a:lnTo>
                <a:lnTo>
                  <a:pt x="12953" y="5334"/>
                </a:lnTo>
                <a:lnTo>
                  <a:pt x="10668" y="4191"/>
                </a:lnTo>
                <a:lnTo>
                  <a:pt x="53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8644128" y="120006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644" y="0"/>
                </a:moveTo>
                <a:lnTo>
                  <a:pt x="6699" y="676"/>
                </a:lnTo>
                <a:lnTo>
                  <a:pt x="1944" y="4329"/>
                </a:lnTo>
                <a:lnTo>
                  <a:pt x="0" y="10376"/>
                </a:lnTo>
                <a:lnTo>
                  <a:pt x="1853" y="16444"/>
                </a:lnTo>
                <a:lnTo>
                  <a:pt x="6540" y="20155"/>
                </a:lnTo>
                <a:lnTo>
                  <a:pt x="12465" y="20913"/>
                </a:lnTo>
                <a:lnTo>
                  <a:pt x="18033" y="18123"/>
                </a:lnTo>
                <a:lnTo>
                  <a:pt x="22225" y="14059"/>
                </a:lnTo>
                <a:lnTo>
                  <a:pt x="22225" y="7074"/>
                </a:lnTo>
                <a:lnTo>
                  <a:pt x="18161" y="2883"/>
                </a:lnTo>
                <a:lnTo>
                  <a:pt x="126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544052" y="1539164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11840" y="0"/>
                </a:moveTo>
                <a:lnTo>
                  <a:pt x="6143" y="488"/>
                </a:lnTo>
                <a:lnTo>
                  <a:pt x="1756" y="4071"/>
                </a:lnTo>
                <a:lnTo>
                  <a:pt x="0" y="10108"/>
                </a:lnTo>
                <a:lnTo>
                  <a:pt x="1754" y="16023"/>
                </a:lnTo>
                <a:lnTo>
                  <a:pt x="6223" y="19522"/>
                </a:lnTo>
                <a:lnTo>
                  <a:pt x="11930" y="20091"/>
                </a:lnTo>
                <a:lnTo>
                  <a:pt x="17399" y="17220"/>
                </a:lnTo>
                <a:lnTo>
                  <a:pt x="21590" y="13156"/>
                </a:lnTo>
                <a:lnTo>
                  <a:pt x="21590" y="7314"/>
                </a:lnTo>
                <a:lnTo>
                  <a:pt x="17525" y="3250"/>
                </a:lnTo>
                <a:lnTo>
                  <a:pt x="118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8165972" y="746529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12447" y="0"/>
                </a:moveTo>
                <a:lnTo>
                  <a:pt x="6556" y="706"/>
                </a:lnTo>
                <a:lnTo>
                  <a:pt x="1926" y="4508"/>
                </a:lnTo>
                <a:lnTo>
                  <a:pt x="0" y="10644"/>
                </a:lnTo>
                <a:lnTo>
                  <a:pt x="1774" y="16559"/>
                </a:lnTo>
                <a:lnTo>
                  <a:pt x="6286" y="20058"/>
                </a:lnTo>
                <a:lnTo>
                  <a:pt x="12037" y="20627"/>
                </a:lnTo>
                <a:lnTo>
                  <a:pt x="17525" y="17756"/>
                </a:lnTo>
                <a:lnTo>
                  <a:pt x="21590" y="13692"/>
                </a:lnTo>
                <a:lnTo>
                  <a:pt x="21717" y="6707"/>
                </a:lnTo>
                <a:lnTo>
                  <a:pt x="18160" y="3151"/>
                </a:lnTo>
                <a:lnTo>
                  <a:pt x="124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7999603" y="95329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2715" y="0"/>
                </a:moveTo>
                <a:lnTo>
                  <a:pt x="6762" y="662"/>
                </a:lnTo>
                <a:lnTo>
                  <a:pt x="2000" y="4278"/>
                </a:lnTo>
                <a:lnTo>
                  <a:pt x="0" y="10251"/>
                </a:lnTo>
                <a:lnTo>
                  <a:pt x="2141" y="16125"/>
                </a:lnTo>
                <a:lnTo>
                  <a:pt x="6842" y="19903"/>
                </a:lnTo>
                <a:lnTo>
                  <a:pt x="12662" y="20824"/>
                </a:lnTo>
                <a:lnTo>
                  <a:pt x="18161" y="18125"/>
                </a:lnTo>
                <a:lnTo>
                  <a:pt x="22225" y="14061"/>
                </a:lnTo>
                <a:lnTo>
                  <a:pt x="22351" y="6949"/>
                </a:lnTo>
                <a:lnTo>
                  <a:pt x="18288" y="2885"/>
                </a:lnTo>
                <a:lnTo>
                  <a:pt x="12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993378" y="1318986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644" y="0"/>
                </a:moveTo>
                <a:lnTo>
                  <a:pt x="6699" y="638"/>
                </a:lnTo>
                <a:lnTo>
                  <a:pt x="1944" y="4278"/>
                </a:lnTo>
                <a:lnTo>
                  <a:pt x="0" y="10322"/>
                </a:lnTo>
                <a:lnTo>
                  <a:pt x="1853" y="16408"/>
                </a:lnTo>
                <a:lnTo>
                  <a:pt x="6540" y="20149"/>
                </a:lnTo>
                <a:lnTo>
                  <a:pt x="12465" y="20913"/>
                </a:lnTo>
                <a:lnTo>
                  <a:pt x="18033" y="18069"/>
                </a:lnTo>
                <a:lnTo>
                  <a:pt x="22098" y="14005"/>
                </a:lnTo>
                <a:lnTo>
                  <a:pt x="22225" y="7020"/>
                </a:lnTo>
                <a:lnTo>
                  <a:pt x="18161" y="2956"/>
                </a:lnTo>
                <a:lnTo>
                  <a:pt x="126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8235188" y="602573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2162" y="0"/>
                </a:moveTo>
                <a:lnTo>
                  <a:pt x="6397" y="502"/>
                </a:lnTo>
                <a:lnTo>
                  <a:pt x="1847" y="3980"/>
                </a:lnTo>
                <a:lnTo>
                  <a:pt x="0" y="9947"/>
                </a:lnTo>
                <a:lnTo>
                  <a:pt x="1754" y="15934"/>
                </a:lnTo>
                <a:lnTo>
                  <a:pt x="6222" y="19456"/>
                </a:lnTo>
                <a:lnTo>
                  <a:pt x="11930" y="20002"/>
                </a:lnTo>
                <a:lnTo>
                  <a:pt x="17398" y="17059"/>
                </a:lnTo>
                <a:lnTo>
                  <a:pt x="21589" y="12995"/>
                </a:lnTo>
                <a:lnTo>
                  <a:pt x="21716" y="7153"/>
                </a:lnTo>
                <a:lnTo>
                  <a:pt x="17652" y="2962"/>
                </a:lnTo>
                <a:lnTo>
                  <a:pt x="121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9" name="object 15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923019" y="1059941"/>
            <a:ext cx="63753" cy="63754"/>
          </a:xfrm>
          <a:prstGeom prst="rect">
            <a:avLst/>
          </a:prstGeom>
        </p:spPr>
      </p:pic>
      <p:grpSp>
        <p:nvGrpSpPr>
          <p:cNvPr id="160" name="object 160"/>
          <p:cNvGrpSpPr/>
          <p:nvPr/>
        </p:nvGrpSpPr>
        <p:grpSpPr>
          <a:xfrm>
            <a:off x="8181502" y="608492"/>
            <a:ext cx="800735" cy="744220"/>
            <a:chOff x="8181502" y="608492"/>
            <a:chExt cx="800735" cy="744220"/>
          </a:xfrm>
        </p:grpSpPr>
        <p:sp>
          <p:nvSpPr>
            <p:cNvPr id="161" name="object 161"/>
            <p:cNvSpPr/>
            <p:nvPr/>
          </p:nvSpPr>
          <p:spPr>
            <a:xfrm>
              <a:off x="8284337" y="747585"/>
              <a:ext cx="516890" cy="549275"/>
            </a:xfrm>
            <a:custGeom>
              <a:avLst/>
              <a:gdLst/>
              <a:ahLst/>
              <a:cxnLst/>
              <a:rect l="l" t="t" r="r" b="b"/>
              <a:pathLst>
                <a:path w="516890" h="549275">
                  <a:moveTo>
                    <a:pt x="158877" y="479234"/>
                  </a:moveTo>
                  <a:lnTo>
                    <a:pt x="114554" y="440499"/>
                  </a:lnTo>
                  <a:lnTo>
                    <a:pt x="112395" y="438340"/>
                  </a:lnTo>
                  <a:lnTo>
                    <a:pt x="66040" y="397573"/>
                  </a:lnTo>
                  <a:lnTo>
                    <a:pt x="0" y="432879"/>
                  </a:lnTo>
                  <a:lnTo>
                    <a:pt x="65405" y="491299"/>
                  </a:lnTo>
                  <a:lnTo>
                    <a:pt x="67310" y="490029"/>
                  </a:lnTo>
                  <a:lnTo>
                    <a:pt x="66294" y="491426"/>
                  </a:lnTo>
                  <a:lnTo>
                    <a:pt x="130937" y="548957"/>
                  </a:lnTo>
                  <a:lnTo>
                    <a:pt x="158877" y="479234"/>
                  </a:lnTo>
                  <a:close/>
                </a:path>
                <a:path w="516890" h="549275">
                  <a:moveTo>
                    <a:pt x="516547" y="113525"/>
                  </a:moveTo>
                  <a:lnTo>
                    <a:pt x="498856" y="78295"/>
                  </a:lnTo>
                  <a:lnTo>
                    <a:pt x="426085" y="13652"/>
                  </a:lnTo>
                  <a:lnTo>
                    <a:pt x="386791" y="0"/>
                  </a:lnTo>
                  <a:lnTo>
                    <a:pt x="366445" y="5194"/>
                  </a:lnTo>
                  <a:lnTo>
                    <a:pt x="349123" y="18351"/>
                  </a:lnTo>
                  <a:lnTo>
                    <a:pt x="123063" y="275272"/>
                  </a:lnTo>
                  <a:lnTo>
                    <a:pt x="123761" y="275894"/>
                  </a:lnTo>
                  <a:lnTo>
                    <a:pt x="86995" y="374078"/>
                  </a:lnTo>
                  <a:lnTo>
                    <a:pt x="179705" y="455612"/>
                  </a:lnTo>
                  <a:lnTo>
                    <a:pt x="276860" y="411162"/>
                  </a:lnTo>
                  <a:lnTo>
                    <a:pt x="502920" y="154241"/>
                  </a:lnTo>
                  <a:lnTo>
                    <a:pt x="507720" y="147955"/>
                  </a:lnTo>
                  <a:lnTo>
                    <a:pt x="511505" y="141198"/>
                  </a:lnTo>
                  <a:lnTo>
                    <a:pt x="514248" y="134099"/>
                  </a:lnTo>
                  <a:lnTo>
                    <a:pt x="516001" y="126809"/>
                  </a:lnTo>
                  <a:lnTo>
                    <a:pt x="516547" y="113525"/>
                  </a:lnTo>
                  <a:close/>
                </a:path>
              </a:pathLst>
            </a:custGeom>
            <a:solidFill>
              <a:srgbClr val="D3D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8350376" y="1121663"/>
              <a:ext cx="113664" cy="105410"/>
            </a:xfrm>
            <a:custGeom>
              <a:avLst/>
              <a:gdLst/>
              <a:ahLst/>
              <a:cxnLst/>
              <a:rect l="l" t="t" r="r" b="b"/>
              <a:pathLst>
                <a:path w="113665" h="105409">
                  <a:moveTo>
                    <a:pt x="20954" y="0"/>
                  </a:moveTo>
                  <a:lnTo>
                    <a:pt x="0" y="23495"/>
                  </a:lnTo>
                  <a:lnTo>
                    <a:pt x="92837" y="105156"/>
                  </a:lnTo>
                  <a:lnTo>
                    <a:pt x="113665" y="81534"/>
                  </a:lnTo>
                  <a:lnTo>
                    <a:pt x="20954" y="0"/>
                  </a:lnTo>
                  <a:close/>
                </a:path>
              </a:pathLst>
            </a:custGeom>
            <a:solidFill>
              <a:srgbClr val="6F8E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3" name="object 16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86977" y="778763"/>
              <a:ext cx="191007" cy="174244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8292845" y="1267156"/>
              <a:ext cx="35560" cy="34290"/>
            </a:xfrm>
            <a:custGeom>
              <a:avLst/>
              <a:gdLst/>
              <a:ahLst/>
              <a:cxnLst/>
              <a:rect l="l" t="t" r="r" b="b"/>
              <a:pathLst>
                <a:path w="35559" h="34290">
                  <a:moveTo>
                    <a:pt x="20274" y="0"/>
                  </a:moveTo>
                  <a:lnTo>
                    <a:pt x="11509" y="795"/>
                  </a:lnTo>
                  <a:lnTo>
                    <a:pt x="4196" y="5758"/>
                  </a:lnTo>
                  <a:lnTo>
                    <a:pt x="253" y="14019"/>
                  </a:lnTo>
                  <a:lnTo>
                    <a:pt x="0" y="16559"/>
                  </a:lnTo>
                  <a:lnTo>
                    <a:pt x="0" y="17956"/>
                  </a:lnTo>
                  <a:lnTo>
                    <a:pt x="4101" y="27759"/>
                  </a:lnTo>
                  <a:lnTo>
                    <a:pt x="12239" y="33323"/>
                  </a:lnTo>
                  <a:lnTo>
                    <a:pt x="21877" y="33744"/>
                  </a:lnTo>
                  <a:lnTo>
                    <a:pt x="30479" y="28116"/>
                  </a:lnTo>
                  <a:lnTo>
                    <a:pt x="32638" y="25576"/>
                  </a:lnTo>
                  <a:lnTo>
                    <a:pt x="34035" y="22655"/>
                  </a:lnTo>
                  <a:lnTo>
                    <a:pt x="34544" y="19734"/>
                  </a:lnTo>
                  <a:lnTo>
                    <a:pt x="35432" y="14146"/>
                  </a:lnTo>
                  <a:lnTo>
                    <a:pt x="33400" y="8304"/>
                  </a:lnTo>
                  <a:lnTo>
                    <a:pt x="28575" y="4240"/>
                  </a:lnTo>
                  <a:lnTo>
                    <a:pt x="20274" y="0"/>
                  </a:lnTo>
                  <a:close/>
                </a:path>
              </a:pathLst>
            </a:custGeom>
            <a:solidFill>
              <a:srgbClr val="6F8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8620124" y="995806"/>
              <a:ext cx="356235" cy="351155"/>
            </a:xfrm>
            <a:custGeom>
              <a:avLst/>
              <a:gdLst/>
              <a:ahLst/>
              <a:cxnLst/>
              <a:rect l="l" t="t" r="r" b="b"/>
              <a:pathLst>
                <a:path w="356234" h="351155">
                  <a:moveTo>
                    <a:pt x="2031" y="162305"/>
                  </a:moveTo>
                  <a:lnTo>
                    <a:pt x="0" y="164464"/>
                  </a:lnTo>
                  <a:lnTo>
                    <a:pt x="380" y="167131"/>
                  </a:lnTo>
                  <a:lnTo>
                    <a:pt x="1777" y="169037"/>
                  </a:lnTo>
                  <a:lnTo>
                    <a:pt x="206248" y="349884"/>
                  </a:lnTo>
                  <a:lnTo>
                    <a:pt x="208660" y="351154"/>
                  </a:lnTo>
                  <a:lnTo>
                    <a:pt x="211200" y="350646"/>
                  </a:lnTo>
                  <a:lnTo>
                    <a:pt x="213232" y="348488"/>
                  </a:lnTo>
                  <a:lnTo>
                    <a:pt x="354456" y="188848"/>
                  </a:lnTo>
                  <a:lnTo>
                    <a:pt x="355473" y="187325"/>
                  </a:lnTo>
                  <a:lnTo>
                    <a:pt x="356107" y="184022"/>
                  </a:lnTo>
                  <a:lnTo>
                    <a:pt x="353822" y="181990"/>
                  </a:lnTo>
                  <a:lnTo>
                    <a:pt x="149986" y="2158"/>
                  </a:lnTo>
                  <a:lnTo>
                    <a:pt x="147827" y="0"/>
                  </a:lnTo>
                  <a:lnTo>
                    <a:pt x="144399" y="253"/>
                  </a:lnTo>
                  <a:lnTo>
                    <a:pt x="143128" y="2666"/>
                  </a:lnTo>
                  <a:lnTo>
                    <a:pt x="2031" y="162305"/>
                  </a:lnTo>
                  <a:close/>
                </a:path>
              </a:pathLst>
            </a:custGeom>
            <a:ln w="10849">
              <a:solidFill>
                <a:srgbClr val="6F8E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6" name="object 16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46957" y="1019591"/>
              <a:ext cx="309045" cy="302314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8186927" y="613917"/>
              <a:ext cx="356235" cy="351155"/>
            </a:xfrm>
            <a:custGeom>
              <a:avLst/>
              <a:gdLst/>
              <a:ahLst/>
              <a:cxnLst/>
              <a:rect l="l" t="t" r="r" b="b"/>
              <a:pathLst>
                <a:path w="356234" h="351155">
                  <a:moveTo>
                    <a:pt x="212978" y="348488"/>
                  </a:moveTo>
                  <a:lnTo>
                    <a:pt x="211708" y="350774"/>
                  </a:lnTo>
                  <a:lnTo>
                    <a:pt x="208279" y="351028"/>
                  </a:lnTo>
                  <a:lnTo>
                    <a:pt x="205994" y="349885"/>
                  </a:lnTo>
                  <a:lnTo>
                    <a:pt x="2286" y="169164"/>
                  </a:lnTo>
                  <a:lnTo>
                    <a:pt x="0" y="167005"/>
                  </a:lnTo>
                  <a:lnTo>
                    <a:pt x="507" y="164592"/>
                  </a:lnTo>
                  <a:lnTo>
                    <a:pt x="1777" y="162306"/>
                  </a:lnTo>
                  <a:lnTo>
                    <a:pt x="142875" y="2667"/>
                  </a:lnTo>
                  <a:lnTo>
                    <a:pt x="144906" y="381"/>
                  </a:lnTo>
                  <a:lnTo>
                    <a:pt x="147574" y="0"/>
                  </a:lnTo>
                  <a:lnTo>
                    <a:pt x="149732" y="2032"/>
                  </a:lnTo>
                  <a:lnTo>
                    <a:pt x="354329" y="182118"/>
                  </a:lnTo>
                  <a:lnTo>
                    <a:pt x="355726" y="184023"/>
                  </a:lnTo>
                  <a:lnTo>
                    <a:pt x="356107" y="186690"/>
                  </a:lnTo>
                  <a:lnTo>
                    <a:pt x="354075" y="188849"/>
                  </a:lnTo>
                  <a:lnTo>
                    <a:pt x="212978" y="348488"/>
                  </a:lnTo>
                </a:path>
              </a:pathLst>
            </a:custGeom>
            <a:ln w="10849">
              <a:solidFill>
                <a:srgbClr val="6F8E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8" name="object 1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13506" y="637702"/>
              <a:ext cx="388583" cy="309081"/>
            </a:xfrm>
            <a:prstGeom prst="rect">
              <a:avLst/>
            </a:prstGeom>
          </p:spPr>
        </p:pic>
      </p:grpSp>
      <p:sp>
        <p:nvSpPr>
          <p:cNvPr id="169" name="object 169"/>
          <p:cNvSpPr/>
          <p:nvPr/>
        </p:nvSpPr>
        <p:spPr>
          <a:xfrm>
            <a:off x="0" y="1480343"/>
            <a:ext cx="268605" cy="360680"/>
          </a:xfrm>
          <a:custGeom>
            <a:avLst/>
            <a:gdLst/>
            <a:ahLst/>
            <a:cxnLst/>
            <a:rect l="l" t="t" r="r" b="b"/>
            <a:pathLst>
              <a:path w="268605" h="360680">
                <a:moveTo>
                  <a:pt x="39076" y="0"/>
                </a:moveTo>
                <a:lnTo>
                  <a:pt x="3318" y="1599"/>
                </a:lnTo>
                <a:lnTo>
                  <a:pt x="0" y="2661"/>
                </a:lnTo>
                <a:lnTo>
                  <a:pt x="0" y="308134"/>
                </a:lnTo>
                <a:lnTo>
                  <a:pt x="5508" y="309709"/>
                </a:lnTo>
                <a:lnTo>
                  <a:pt x="40988" y="327882"/>
                </a:lnTo>
                <a:lnTo>
                  <a:pt x="75384" y="346817"/>
                </a:lnTo>
                <a:lnTo>
                  <a:pt x="111630" y="360394"/>
                </a:lnTo>
                <a:lnTo>
                  <a:pt x="148802" y="360348"/>
                </a:lnTo>
                <a:lnTo>
                  <a:pt x="188681" y="347932"/>
                </a:lnTo>
                <a:lnTo>
                  <a:pt x="223948" y="326157"/>
                </a:lnTo>
                <a:lnTo>
                  <a:pt x="253088" y="281717"/>
                </a:lnTo>
                <a:lnTo>
                  <a:pt x="258652" y="247316"/>
                </a:lnTo>
                <a:lnTo>
                  <a:pt x="260908" y="229711"/>
                </a:lnTo>
                <a:lnTo>
                  <a:pt x="266528" y="197865"/>
                </a:lnTo>
                <a:lnTo>
                  <a:pt x="268173" y="181848"/>
                </a:lnTo>
                <a:lnTo>
                  <a:pt x="267462" y="165830"/>
                </a:lnTo>
                <a:lnTo>
                  <a:pt x="264550" y="155104"/>
                </a:lnTo>
                <a:lnTo>
                  <a:pt x="260959" y="144700"/>
                </a:lnTo>
                <a:lnTo>
                  <a:pt x="256635" y="134701"/>
                </a:lnTo>
                <a:lnTo>
                  <a:pt x="251523" y="125190"/>
                </a:lnTo>
                <a:lnTo>
                  <a:pt x="241107" y="105084"/>
                </a:lnTo>
                <a:lnTo>
                  <a:pt x="216617" y="67254"/>
                </a:lnTo>
                <a:lnTo>
                  <a:pt x="180927" y="37336"/>
                </a:lnTo>
                <a:lnTo>
                  <a:pt x="135279" y="19234"/>
                </a:lnTo>
                <a:lnTo>
                  <a:pt x="75528" y="4734"/>
                </a:lnTo>
                <a:lnTo>
                  <a:pt x="390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235767" y="2278352"/>
            <a:ext cx="153670" cy="192405"/>
          </a:xfrm>
          <a:custGeom>
            <a:avLst/>
            <a:gdLst/>
            <a:ahLst/>
            <a:cxnLst/>
            <a:rect l="l" t="t" r="r" b="b"/>
            <a:pathLst>
              <a:path w="153670" h="192405">
                <a:moveTo>
                  <a:pt x="69057" y="27"/>
                </a:moveTo>
                <a:lnTo>
                  <a:pt x="24340" y="19379"/>
                </a:lnTo>
                <a:lnTo>
                  <a:pt x="92" y="56399"/>
                </a:lnTo>
                <a:lnTo>
                  <a:pt x="0" y="64131"/>
                </a:lnTo>
                <a:lnTo>
                  <a:pt x="876" y="71814"/>
                </a:lnTo>
                <a:lnTo>
                  <a:pt x="19000" y="135679"/>
                </a:lnTo>
                <a:lnTo>
                  <a:pt x="55583" y="180621"/>
                </a:lnTo>
                <a:lnTo>
                  <a:pt x="95896" y="191908"/>
                </a:lnTo>
                <a:lnTo>
                  <a:pt x="113997" y="185033"/>
                </a:lnTo>
                <a:lnTo>
                  <a:pt x="135411" y="146468"/>
                </a:lnTo>
                <a:lnTo>
                  <a:pt x="147738" y="102927"/>
                </a:lnTo>
                <a:lnTo>
                  <a:pt x="151887" y="80799"/>
                </a:lnTo>
                <a:lnTo>
                  <a:pt x="153652" y="72798"/>
                </a:lnTo>
                <a:lnTo>
                  <a:pt x="129436" y="31327"/>
                </a:lnTo>
                <a:lnTo>
                  <a:pt x="86812" y="7012"/>
                </a:lnTo>
                <a:lnTo>
                  <a:pt x="81059" y="3583"/>
                </a:lnTo>
                <a:lnTo>
                  <a:pt x="75191" y="1043"/>
                </a:lnTo>
                <a:lnTo>
                  <a:pt x="69057" y="27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1" name="object 17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42655" y="1088263"/>
            <a:ext cx="196379" cy="222123"/>
          </a:xfrm>
          <a:prstGeom prst="rect">
            <a:avLst/>
          </a:prstGeom>
        </p:spPr>
      </p:pic>
      <p:sp>
        <p:nvSpPr>
          <p:cNvPr id="172" name="object 172"/>
          <p:cNvSpPr/>
          <p:nvPr/>
        </p:nvSpPr>
        <p:spPr>
          <a:xfrm>
            <a:off x="0" y="2516595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5" h="71755">
                <a:moveTo>
                  <a:pt x="0" y="0"/>
                </a:moveTo>
                <a:lnTo>
                  <a:pt x="0" y="71701"/>
                </a:lnTo>
                <a:lnTo>
                  <a:pt x="12478" y="71156"/>
                </a:lnTo>
                <a:lnTo>
                  <a:pt x="17207" y="71156"/>
                </a:lnTo>
                <a:lnTo>
                  <a:pt x="29748" y="18578"/>
                </a:lnTo>
                <a:lnTo>
                  <a:pt x="30590" y="15911"/>
                </a:lnTo>
                <a:lnTo>
                  <a:pt x="5582" y="58"/>
                </a:lnTo>
                <a:lnTo>
                  <a:pt x="0" y="0"/>
                </a:lnTo>
                <a:close/>
              </a:path>
              <a:path w="31115" h="71755">
                <a:moveTo>
                  <a:pt x="17207" y="71156"/>
                </a:moveTo>
                <a:lnTo>
                  <a:pt x="12478" y="71156"/>
                </a:lnTo>
                <a:lnTo>
                  <a:pt x="14777" y="71537"/>
                </a:lnTo>
                <a:lnTo>
                  <a:pt x="17207" y="71156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93121" y="4779996"/>
            <a:ext cx="44450" cy="48260"/>
          </a:xfrm>
          <a:custGeom>
            <a:avLst/>
            <a:gdLst/>
            <a:ahLst/>
            <a:cxnLst/>
            <a:rect l="l" t="t" r="r" b="b"/>
            <a:pathLst>
              <a:path w="44450" h="48260">
                <a:moveTo>
                  <a:pt x="18871" y="0"/>
                </a:moveTo>
                <a:lnTo>
                  <a:pt x="7187" y="6295"/>
                </a:lnTo>
                <a:lnTo>
                  <a:pt x="0" y="18016"/>
                </a:lnTo>
                <a:lnTo>
                  <a:pt x="386" y="32452"/>
                </a:lnTo>
                <a:lnTo>
                  <a:pt x="7917" y="43940"/>
                </a:lnTo>
                <a:lnTo>
                  <a:pt x="19663" y="47855"/>
                </a:lnTo>
                <a:lnTo>
                  <a:pt x="32103" y="44205"/>
                </a:lnTo>
                <a:lnTo>
                  <a:pt x="41712" y="32998"/>
                </a:lnTo>
                <a:lnTo>
                  <a:pt x="44162" y="23915"/>
                </a:lnTo>
                <a:lnTo>
                  <a:pt x="43281" y="15040"/>
                </a:lnTo>
                <a:lnTo>
                  <a:pt x="39180" y="7355"/>
                </a:lnTo>
                <a:lnTo>
                  <a:pt x="31971" y="1845"/>
                </a:lnTo>
                <a:lnTo>
                  <a:pt x="188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599094" y="4397425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2629" y="0"/>
                </a:moveTo>
                <a:lnTo>
                  <a:pt x="0" y="883"/>
                </a:lnTo>
                <a:lnTo>
                  <a:pt x="168" y="4945"/>
                </a:lnTo>
                <a:lnTo>
                  <a:pt x="2075" y="8156"/>
                </a:lnTo>
                <a:lnTo>
                  <a:pt x="4661" y="6489"/>
                </a:lnTo>
                <a:lnTo>
                  <a:pt x="5550" y="4673"/>
                </a:lnTo>
                <a:lnTo>
                  <a:pt x="5169" y="1168"/>
                </a:lnTo>
                <a:lnTo>
                  <a:pt x="26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448180" y="4284586"/>
            <a:ext cx="14604" cy="12700"/>
          </a:xfrm>
          <a:custGeom>
            <a:avLst/>
            <a:gdLst/>
            <a:ahLst/>
            <a:cxnLst/>
            <a:rect l="l" t="t" r="r" b="b"/>
            <a:pathLst>
              <a:path w="14605" h="12700">
                <a:moveTo>
                  <a:pt x="2540" y="0"/>
                </a:moveTo>
                <a:lnTo>
                  <a:pt x="0" y="9855"/>
                </a:lnTo>
                <a:lnTo>
                  <a:pt x="6603" y="10769"/>
                </a:lnTo>
                <a:lnTo>
                  <a:pt x="12065" y="12204"/>
                </a:lnTo>
                <a:lnTo>
                  <a:pt x="14605" y="2349"/>
                </a:lnTo>
                <a:lnTo>
                  <a:pt x="8381" y="520"/>
                </a:lnTo>
                <a:lnTo>
                  <a:pt x="25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153413" y="4768596"/>
            <a:ext cx="11430" cy="13335"/>
          </a:xfrm>
          <a:custGeom>
            <a:avLst/>
            <a:gdLst/>
            <a:ahLst/>
            <a:cxnLst/>
            <a:rect l="l" t="t" r="r" b="b"/>
            <a:pathLst>
              <a:path w="11430" h="13335">
                <a:moveTo>
                  <a:pt x="5143" y="0"/>
                </a:moveTo>
                <a:lnTo>
                  <a:pt x="2197" y="1943"/>
                </a:lnTo>
                <a:lnTo>
                  <a:pt x="1752" y="5054"/>
                </a:lnTo>
                <a:lnTo>
                  <a:pt x="0" y="10960"/>
                </a:lnTo>
                <a:lnTo>
                  <a:pt x="9169" y="13030"/>
                </a:lnTo>
                <a:lnTo>
                  <a:pt x="10922" y="7137"/>
                </a:lnTo>
                <a:lnTo>
                  <a:pt x="11366" y="4025"/>
                </a:lnTo>
                <a:lnTo>
                  <a:pt x="9715" y="1041"/>
                </a:lnTo>
                <a:lnTo>
                  <a:pt x="7632" y="1168"/>
                </a:lnTo>
                <a:lnTo>
                  <a:pt x="51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501310" y="4956365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004" y="0"/>
                </a:moveTo>
                <a:lnTo>
                  <a:pt x="0" y="717"/>
                </a:lnTo>
                <a:lnTo>
                  <a:pt x="210" y="4797"/>
                </a:lnTo>
                <a:lnTo>
                  <a:pt x="2325" y="8101"/>
                </a:lnTo>
                <a:lnTo>
                  <a:pt x="5036" y="6489"/>
                </a:lnTo>
                <a:lnTo>
                  <a:pt x="6306" y="3759"/>
                </a:lnTo>
                <a:lnTo>
                  <a:pt x="4655" y="774"/>
                </a:lnTo>
                <a:lnTo>
                  <a:pt x="30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701814" y="4988229"/>
            <a:ext cx="23495" cy="22860"/>
          </a:xfrm>
          <a:custGeom>
            <a:avLst/>
            <a:gdLst/>
            <a:ahLst/>
            <a:cxnLst/>
            <a:rect l="l" t="t" r="r" b="b"/>
            <a:pathLst>
              <a:path w="23495" h="22860">
                <a:moveTo>
                  <a:pt x="8945" y="0"/>
                </a:moveTo>
                <a:lnTo>
                  <a:pt x="3557" y="3013"/>
                </a:lnTo>
                <a:lnTo>
                  <a:pt x="181" y="8632"/>
                </a:lnTo>
                <a:lnTo>
                  <a:pt x="0" y="15748"/>
                </a:lnTo>
                <a:lnTo>
                  <a:pt x="3739" y="20923"/>
                </a:lnTo>
                <a:lnTo>
                  <a:pt x="9545" y="22706"/>
                </a:lnTo>
                <a:lnTo>
                  <a:pt x="15696" y="20915"/>
                </a:lnTo>
                <a:lnTo>
                  <a:pt x="20472" y="15367"/>
                </a:lnTo>
                <a:lnTo>
                  <a:pt x="23025" y="9919"/>
                </a:lnTo>
                <a:lnTo>
                  <a:pt x="20993" y="3429"/>
                </a:lnTo>
                <a:lnTo>
                  <a:pt x="15163" y="698"/>
                </a:lnTo>
                <a:lnTo>
                  <a:pt x="89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504886" y="457358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287" y="0"/>
                </a:moveTo>
                <a:lnTo>
                  <a:pt x="6365" y="1051"/>
                </a:lnTo>
                <a:lnTo>
                  <a:pt x="1111" y="6981"/>
                </a:lnTo>
                <a:lnTo>
                  <a:pt x="0" y="14641"/>
                </a:lnTo>
                <a:lnTo>
                  <a:pt x="4508" y="20878"/>
                </a:lnTo>
                <a:lnTo>
                  <a:pt x="13716" y="21983"/>
                </a:lnTo>
                <a:lnTo>
                  <a:pt x="19875" y="15749"/>
                </a:lnTo>
                <a:lnTo>
                  <a:pt x="20796" y="6860"/>
                </a:lnTo>
                <a:lnTo>
                  <a:pt x="14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717946" y="4896610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60" h="22860">
                <a:moveTo>
                  <a:pt x="8592" y="0"/>
                </a:moveTo>
                <a:lnTo>
                  <a:pt x="3236" y="2913"/>
                </a:lnTo>
                <a:lnTo>
                  <a:pt x="0" y="8260"/>
                </a:lnTo>
                <a:lnTo>
                  <a:pt x="109" y="14848"/>
                </a:lnTo>
                <a:lnTo>
                  <a:pt x="3976" y="20591"/>
                </a:lnTo>
                <a:lnTo>
                  <a:pt x="9713" y="22415"/>
                </a:lnTo>
                <a:lnTo>
                  <a:pt x="15664" y="20590"/>
                </a:lnTo>
                <a:lnTo>
                  <a:pt x="20175" y="15381"/>
                </a:lnTo>
                <a:lnTo>
                  <a:pt x="22715" y="9933"/>
                </a:lnTo>
                <a:lnTo>
                  <a:pt x="20683" y="3443"/>
                </a:lnTo>
                <a:lnTo>
                  <a:pt x="14841" y="713"/>
                </a:lnTo>
                <a:lnTo>
                  <a:pt x="85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742275" y="4450674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8592" y="0"/>
                </a:moveTo>
                <a:lnTo>
                  <a:pt x="3260" y="2913"/>
                </a:lnTo>
                <a:lnTo>
                  <a:pt x="0" y="8260"/>
                </a:lnTo>
                <a:lnTo>
                  <a:pt x="37" y="14848"/>
                </a:lnTo>
                <a:lnTo>
                  <a:pt x="3679" y="19977"/>
                </a:lnTo>
                <a:lnTo>
                  <a:pt x="9165" y="21728"/>
                </a:lnTo>
                <a:lnTo>
                  <a:pt x="14914" y="20073"/>
                </a:lnTo>
                <a:lnTo>
                  <a:pt x="19341" y="14987"/>
                </a:lnTo>
                <a:lnTo>
                  <a:pt x="21881" y="9539"/>
                </a:lnTo>
                <a:lnTo>
                  <a:pt x="19849" y="3049"/>
                </a:lnTo>
                <a:lnTo>
                  <a:pt x="14769" y="713"/>
                </a:lnTo>
                <a:lnTo>
                  <a:pt x="85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198011" y="4969175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8588" y="0"/>
                </a:moveTo>
                <a:lnTo>
                  <a:pt x="3247" y="2909"/>
                </a:lnTo>
                <a:lnTo>
                  <a:pt x="0" y="8251"/>
                </a:lnTo>
                <a:lnTo>
                  <a:pt x="68" y="14837"/>
                </a:lnTo>
                <a:lnTo>
                  <a:pt x="3429" y="20481"/>
                </a:lnTo>
                <a:lnTo>
                  <a:pt x="8821" y="22405"/>
                </a:lnTo>
                <a:lnTo>
                  <a:pt x="14637" y="20582"/>
                </a:lnTo>
                <a:lnTo>
                  <a:pt x="19270" y="14989"/>
                </a:lnTo>
                <a:lnTo>
                  <a:pt x="21823" y="9541"/>
                </a:lnTo>
                <a:lnTo>
                  <a:pt x="19791" y="3051"/>
                </a:lnTo>
                <a:lnTo>
                  <a:pt x="14800" y="715"/>
                </a:lnTo>
                <a:lnTo>
                  <a:pt x="85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952119" y="4621745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8911" y="0"/>
                </a:moveTo>
                <a:lnTo>
                  <a:pt x="3422" y="3228"/>
                </a:lnTo>
                <a:lnTo>
                  <a:pt x="19" y="8901"/>
                </a:lnTo>
                <a:lnTo>
                  <a:pt x="0" y="15659"/>
                </a:lnTo>
                <a:lnTo>
                  <a:pt x="3720" y="20848"/>
                </a:lnTo>
                <a:lnTo>
                  <a:pt x="9391" y="22685"/>
                </a:lnTo>
                <a:lnTo>
                  <a:pt x="15176" y="21031"/>
                </a:lnTo>
                <a:lnTo>
                  <a:pt x="19240" y="15747"/>
                </a:lnTo>
                <a:lnTo>
                  <a:pt x="22618" y="10693"/>
                </a:lnTo>
                <a:lnTo>
                  <a:pt x="20180" y="2908"/>
                </a:lnTo>
                <a:lnTo>
                  <a:pt x="15189" y="571"/>
                </a:lnTo>
                <a:lnTo>
                  <a:pt x="89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382775" y="5090166"/>
            <a:ext cx="67945" cy="53340"/>
          </a:xfrm>
          <a:custGeom>
            <a:avLst/>
            <a:gdLst/>
            <a:ahLst/>
            <a:cxnLst/>
            <a:rect l="l" t="t" r="r" b="b"/>
            <a:pathLst>
              <a:path w="67944" h="53339">
                <a:moveTo>
                  <a:pt x="0" y="25786"/>
                </a:moveTo>
                <a:lnTo>
                  <a:pt x="14091" y="36638"/>
                </a:lnTo>
                <a:lnTo>
                  <a:pt x="22336" y="52024"/>
                </a:lnTo>
                <a:lnTo>
                  <a:pt x="22478" y="53333"/>
                </a:lnTo>
                <a:lnTo>
                  <a:pt x="67393" y="53333"/>
                </a:lnTo>
                <a:lnTo>
                  <a:pt x="66546" y="52682"/>
                </a:lnTo>
                <a:lnTo>
                  <a:pt x="58023" y="37054"/>
                </a:lnTo>
                <a:lnTo>
                  <a:pt x="57144" y="29644"/>
                </a:lnTo>
                <a:lnTo>
                  <a:pt x="17361" y="29644"/>
                </a:lnTo>
                <a:lnTo>
                  <a:pt x="0" y="25786"/>
                </a:lnTo>
                <a:close/>
              </a:path>
              <a:path w="67944" h="53339">
                <a:moveTo>
                  <a:pt x="60706" y="0"/>
                </a:moveTo>
                <a:lnTo>
                  <a:pt x="49559" y="15852"/>
                </a:lnTo>
                <a:lnTo>
                  <a:pt x="34496" y="26033"/>
                </a:lnTo>
                <a:lnTo>
                  <a:pt x="17361" y="29644"/>
                </a:lnTo>
                <a:lnTo>
                  <a:pt x="57144" y="29644"/>
                </a:lnTo>
                <a:lnTo>
                  <a:pt x="55858" y="18803"/>
                </a:lnTo>
                <a:lnTo>
                  <a:pt x="607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5" name="object 18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64729" y="4397527"/>
            <a:ext cx="79857" cy="88074"/>
          </a:xfrm>
          <a:prstGeom prst="rect">
            <a:avLst/>
          </a:prstGeom>
        </p:spPr>
      </p:pic>
      <p:sp>
        <p:nvSpPr>
          <p:cNvPr id="186" name="object 186"/>
          <p:cNvSpPr/>
          <p:nvPr/>
        </p:nvSpPr>
        <p:spPr>
          <a:xfrm>
            <a:off x="725644" y="5032069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29606" y="0"/>
                </a:moveTo>
                <a:lnTo>
                  <a:pt x="15895" y="1379"/>
                </a:lnTo>
                <a:lnTo>
                  <a:pt x="4501" y="10141"/>
                </a:lnTo>
                <a:lnTo>
                  <a:pt x="0" y="22859"/>
                </a:lnTo>
                <a:lnTo>
                  <a:pt x="2620" y="35801"/>
                </a:lnTo>
                <a:lnTo>
                  <a:pt x="12593" y="45231"/>
                </a:lnTo>
                <a:lnTo>
                  <a:pt x="21035" y="47213"/>
                </a:lnTo>
                <a:lnTo>
                  <a:pt x="29505" y="45680"/>
                </a:lnTo>
                <a:lnTo>
                  <a:pt x="37062" y="40813"/>
                </a:lnTo>
                <a:lnTo>
                  <a:pt x="42768" y="32794"/>
                </a:lnTo>
                <a:lnTo>
                  <a:pt x="45402" y="18786"/>
                </a:lnTo>
                <a:lnTo>
                  <a:pt x="40228" y="6828"/>
                </a:lnTo>
                <a:lnTo>
                  <a:pt x="296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65718" y="484289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4">
                <a:moveTo>
                  <a:pt x="13974" y="0"/>
                </a:moveTo>
                <a:lnTo>
                  <a:pt x="7242" y="291"/>
                </a:lnTo>
                <a:lnTo>
                  <a:pt x="2082" y="4600"/>
                </a:lnTo>
                <a:lnTo>
                  <a:pt x="0" y="10872"/>
                </a:lnTo>
                <a:lnTo>
                  <a:pt x="1284" y="17270"/>
                </a:lnTo>
                <a:lnTo>
                  <a:pt x="6226" y="21957"/>
                </a:lnTo>
                <a:lnTo>
                  <a:pt x="11217" y="24294"/>
                </a:lnTo>
                <a:lnTo>
                  <a:pt x="17503" y="21703"/>
                </a:lnTo>
                <a:lnTo>
                  <a:pt x="20475" y="15341"/>
                </a:lnTo>
                <a:lnTo>
                  <a:pt x="21558" y="8703"/>
                </a:lnTo>
                <a:lnTo>
                  <a:pt x="19069" y="3196"/>
                </a:lnTo>
                <a:lnTo>
                  <a:pt x="139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896178" y="5083343"/>
            <a:ext cx="21590" cy="24130"/>
          </a:xfrm>
          <a:custGeom>
            <a:avLst/>
            <a:gdLst/>
            <a:ahLst/>
            <a:cxnLst/>
            <a:rect l="l" t="t" r="r" b="b"/>
            <a:pathLst>
              <a:path w="21590" h="24129">
                <a:moveTo>
                  <a:pt x="13694" y="0"/>
                </a:moveTo>
                <a:lnTo>
                  <a:pt x="7286" y="440"/>
                </a:lnTo>
                <a:lnTo>
                  <a:pt x="2121" y="4732"/>
                </a:lnTo>
                <a:lnTo>
                  <a:pt x="0" y="10866"/>
                </a:lnTo>
                <a:lnTo>
                  <a:pt x="1178" y="16884"/>
                </a:lnTo>
                <a:lnTo>
                  <a:pt x="5915" y="20832"/>
                </a:lnTo>
                <a:lnTo>
                  <a:pt x="10474" y="24078"/>
                </a:lnTo>
                <a:lnTo>
                  <a:pt x="18018" y="20969"/>
                </a:lnTo>
                <a:lnTo>
                  <a:pt x="20570" y="15522"/>
                </a:lnTo>
                <a:lnTo>
                  <a:pt x="21534" y="8829"/>
                </a:lnTo>
                <a:lnTo>
                  <a:pt x="18843" y="3225"/>
                </a:lnTo>
                <a:lnTo>
                  <a:pt x="136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619888" y="4822163"/>
            <a:ext cx="45085" cy="47625"/>
          </a:xfrm>
          <a:custGeom>
            <a:avLst/>
            <a:gdLst/>
            <a:ahLst/>
            <a:cxnLst/>
            <a:rect l="l" t="t" r="r" b="b"/>
            <a:pathLst>
              <a:path w="45084" h="47625">
                <a:moveTo>
                  <a:pt x="23786" y="0"/>
                </a:moveTo>
                <a:lnTo>
                  <a:pt x="15254" y="1764"/>
                </a:lnTo>
                <a:lnTo>
                  <a:pt x="7870" y="6765"/>
                </a:lnTo>
                <a:lnTo>
                  <a:pt x="2462" y="14453"/>
                </a:lnTo>
                <a:lnTo>
                  <a:pt x="0" y="29012"/>
                </a:lnTo>
                <a:lnTo>
                  <a:pt x="5155" y="40912"/>
                </a:lnTo>
                <a:lnTo>
                  <a:pt x="15682" y="47438"/>
                </a:lnTo>
                <a:lnTo>
                  <a:pt x="29335" y="45873"/>
                </a:lnTo>
                <a:lnTo>
                  <a:pt x="40672" y="36926"/>
                </a:lnTo>
                <a:lnTo>
                  <a:pt x="45079" y="23903"/>
                </a:lnTo>
                <a:lnTo>
                  <a:pt x="42439" y="10902"/>
                </a:lnTo>
                <a:lnTo>
                  <a:pt x="32637" y="2020"/>
                </a:lnTo>
                <a:lnTo>
                  <a:pt x="23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508584" y="4057040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3797" y="0"/>
                </a:moveTo>
                <a:lnTo>
                  <a:pt x="850" y="1955"/>
                </a:lnTo>
                <a:lnTo>
                  <a:pt x="0" y="3771"/>
                </a:lnTo>
                <a:lnTo>
                  <a:pt x="364" y="6813"/>
                </a:lnTo>
                <a:lnTo>
                  <a:pt x="4048" y="6218"/>
                </a:lnTo>
                <a:lnTo>
                  <a:pt x="7279" y="3748"/>
                </a:lnTo>
                <a:lnTo>
                  <a:pt x="6286" y="1168"/>
                </a:lnTo>
                <a:lnTo>
                  <a:pt x="37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682777" y="4094251"/>
            <a:ext cx="15875" cy="16510"/>
          </a:xfrm>
          <a:custGeom>
            <a:avLst/>
            <a:gdLst/>
            <a:ahLst/>
            <a:cxnLst/>
            <a:rect l="l" t="t" r="r" b="b"/>
            <a:pathLst>
              <a:path w="15875" h="16510">
                <a:moveTo>
                  <a:pt x="5918" y="0"/>
                </a:moveTo>
                <a:lnTo>
                  <a:pt x="0" y="8305"/>
                </a:lnTo>
                <a:lnTo>
                  <a:pt x="4559" y="11556"/>
                </a:lnTo>
                <a:lnTo>
                  <a:pt x="9525" y="16090"/>
                </a:lnTo>
                <a:lnTo>
                  <a:pt x="15443" y="7797"/>
                </a:lnTo>
                <a:lnTo>
                  <a:pt x="11303" y="3644"/>
                </a:lnTo>
                <a:lnTo>
                  <a:pt x="59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500697" y="4633455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8864" y="0"/>
                </a:moveTo>
                <a:lnTo>
                  <a:pt x="5511" y="647"/>
                </a:lnTo>
                <a:lnTo>
                  <a:pt x="3403" y="2971"/>
                </a:lnTo>
                <a:lnTo>
                  <a:pt x="0" y="8089"/>
                </a:lnTo>
                <a:lnTo>
                  <a:pt x="7467" y="13804"/>
                </a:lnTo>
                <a:lnTo>
                  <a:pt x="10871" y="8686"/>
                </a:lnTo>
                <a:lnTo>
                  <a:pt x="12979" y="6350"/>
                </a:lnTo>
                <a:lnTo>
                  <a:pt x="12598" y="2857"/>
                </a:lnTo>
                <a:lnTo>
                  <a:pt x="10096" y="1689"/>
                </a:lnTo>
                <a:lnTo>
                  <a:pt x="88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41490" y="4490046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4622" y="0"/>
                </a:moveTo>
                <a:lnTo>
                  <a:pt x="1269" y="647"/>
                </a:lnTo>
                <a:lnTo>
                  <a:pt x="0" y="3365"/>
                </a:lnTo>
                <a:lnTo>
                  <a:pt x="482" y="6464"/>
                </a:lnTo>
                <a:lnTo>
                  <a:pt x="4362" y="5965"/>
                </a:lnTo>
                <a:lnTo>
                  <a:pt x="7633" y="3519"/>
                </a:lnTo>
                <a:lnTo>
                  <a:pt x="6286" y="774"/>
                </a:lnTo>
                <a:lnTo>
                  <a:pt x="46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610709" y="5113888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4">
                <a:moveTo>
                  <a:pt x="10040" y="0"/>
                </a:moveTo>
                <a:lnTo>
                  <a:pt x="3767" y="2590"/>
                </a:lnTo>
                <a:lnTo>
                  <a:pt x="1214" y="8039"/>
                </a:lnTo>
                <a:lnTo>
                  <a:pt x="0" y="15257"/>
                </a:lnTo>
                <a:lnTo>
                  <a:pt x="2557" y="21127"/>
                </a:lnTo>
                <a:lnTo>
                  <a:pt x="7643" y="24445"/>
                </a:lnTo>
                <a:lnTo>
                  <a:pt x="14016" y="24004"/>
                </a:lnTo>
                <a:lnTo>
                  <a:pt x="19365" y="19314"/>
                </a:lnTo>
                <a:lnTo>
                  <a:pt x="21520" y="13126"/>
                </a:lnTo>
                <a:lnTo>
                  <a:pt x="20386" y="7057"/>
                </a:lnTo>
                <a:lnTo>
                  <a:pt x="15870" y="2726"/>
                </a:lnTo>
                <a:lnTo>
                  <a:pt x="100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415820" y="4233778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7088" y="0"/>
                </a:moveTo>
                <a:lnTo>
                  <a:pt x="853" y="6401"/>
                </a:lnTo>
                <a:lnTo>
                  <a:pt x="0" y="15118"/>
                </a:lnTo>
                <a:lnTo>
                  <a:pt x="6721" y="21470"/>
                </a:lnTo>
                <a:lnTo>
                  <a:pt x="14392" y="20933"/>
                </a:lnTo>
                <a:lnTo>
                  <a:pt x="19565" y="15174"/>
                </a:lnTo>
                <a:lnTo>
                  <a:pt x="20763" y="7343"/>
                </a:lnTo>
                <a:lnTo>
                  <a:pt x="16512" y="591"/>
                </a:lnTo>
                <a:lnTo>
                  <a:pt x="70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31097" y="4274730"/>
            <a:ext cx="21590" cy="24130"/>
          </a:xfrm>
          <a:custGeom>
            <a:avLst/>
            <a:gdLst/>
            <a:ahLst/>
            <a:cxnLst/>
            <a:rect l="l" t="t" r="r" b="b"/>
            <a:pathLst>
              <a:path w="21590" h="24129">
                <a:moveTo>
                  <a:pt x="9979" y="0"/>
                </a:moveTo>
                <a:lnTo>
                  <a:pt x="3694" y="2590"/>
                </a:lnTo>
                <a:lnTo>
                  <a:pt x="1141" y="8039"/>
                </a:lnTo>
                <a:lnTo>
                  <a:pt x="0" y="14805"/>
                </a:lnTo>
                <a:lnTo>
                  <a:pt x="2390" y="20527"/>
                </a:lnTo>
                <a:lnTo>
                  <a:pt x="7464" y="23771"/>
                </a:lnTo>
                <a:lnTo>
                  <a:pt x="14372" y="23101"/>
                </a:lnTo>
                <a:lnTo>
                  <a:pt x="19477" y="18932"/>
                </a:lnTo>
                <a:lnTo>
                  <a:pt x="21505" y="13011"/>
                </a:lnTo>
                <a:lnTo>
                  <a:pt x="20324" y="7042"/>
                </a:lnTo>
                <a:lnTo>
                  <a:pt x="15801" y="2730"/>
                </a:lnTo>
                <a:lnTo>
                  <a:pt x="99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359065" y="3971048"/>
            <a:ext cx="20955" cy="23495"/>
          </a:xfrm>
          <a:custGeom>
            <a:avLst/>
            <a:gdLst/>
            <a:ahLst/>
            <a:cxnLst/>
            <a:rect l="l" t="t" r="r" b="b"/>
            <a:pathLst>
              <a:path w="20954" h="23495">
                <a:moveTo>
                  <a:pt x="9932" y="0"/>
                </a:moveTo>
                <a:lnTo>
                  <a:pt x="3646" y="2590"/>
                </a:lnTo>
                <a:lnTo>
                  <a:pt x="1093" y="8039"/>
                </a:lnTo>
                <a:lnTo>
                  <a:pt x="0" y="14670"/>
                </a:lnTo>
                <a:lnTo>
                  <a:pt x="2401" y="20135"/>
                </a:lnTo>
                <a:lnTo>
                  <a:pt x="7251" y="23219"/>
                </a:lnTo>
                <a:lnTo>
                  <a:pt x="13501" y="22707"/>
                </a:lnTo>
                <a:lnTo>
                  <a:pt x="18606" y="18540"/>
                </a:lnTo>
                <a:lnTo>
                  <a:pt x="20632" y="12622"/>
                </a:lnTo>
                <a:lnTo>
                  <a:pt x="19448" y="6653"/>
                </a:lnTo>
                <a:lnTo>
                  <a:pt x="14924" y="2336"/>
                </a:lnTo>
                <a:lnTo>
                  <a:pt x="99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308733" y="4721085"/>
            <a:ext cx="20955" cy="24130"/>
          </a:xfrm>
          <a:custGeom>
            <a:avLst/>
            <a:gdLst/>
            <a:ahLst/>
            <a:cxnLst/>
            <a:rect l="l" t="t" r="r" b="b"/>
            <a:pathLst>
              <a:path w="20954" h="24129">
                <a:moveTo>
                  <a:pt x="10176" y="0"/>
                </a:moveTo>
                <a:lnTo>
                  <a:pt x="3889" y="2590"/>
                </a:lnTo>
                <a:lnTo>
                  <a:pt x="1336" y="8039"/>
                </a:lnTo>
                <a:lnTo>
                  <a:pt x="0" y="15187"/>
                </a:lnTo>
                <a:lnTo>
                  <a:pt x="2319" y="20826"/>
                </a:lnTo>
                <a:lnTo>
                  <a:pt x="7246" y="23739"/>
                </a:lnTo>
                <a:lnTo>
                  <a:pt x="13732" y="22707"/>
                </a:lnTo>
                <a:lnTo>
                  <a:pt x="18839" y="18545"/>
                </a:lnTo>
                <a:lnTo>
                  <a:pt x="20869" y="12626"/>
                </a:lnTo>
                <a:lnTo>
                  <a:pt x="19689" y="6655"/>
                </a:lnTo>
                <a:lnTo>
                  <a:pt x="15167" y="2336"/>
                </a:lnTo>
                <a:lnTo>
                  <a:pt x="101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732372" y="4687303"/>
            <a:ext cx="21590" cy="24130"/>
          </a:xfrm>
          <a:custGeom>
            <a:avLst/>
            <a:gdLst/>
            <a:ahLst/>
            <a:cxnLst/>
            <a:rect l="l" t="t" r="r" b="b"/>
            <a:pathLst>
              <a:path w="21590" h="24129">
                <a:moveTo>
                  <a:pt x="10729" y="0"/>
                </a:moveTo>
                <a:lnTo>
                  <a:pt x="3185" y="3111"/>
                </a:lnTo>
                <a:lnTo>
                  <a:pt x="1458" y="8940"/>
                </a:lnTo>
                <a:lnTo>
                  <a:pt x="0" y="15443"/>
                </a:lnTo>
                <a:lnTo>
                  <a:pt x="2428" y="20945"/>
                </a:lnTo>
                <a:lnTo>
                  <a:pt x="7464" y="24128"/>
                </a:lnTo>
                <a:lnTo>
                  <a:pt x="13828" y="23672"/>
                </a:lnTo>
                <a:lnTo>
                  <a:pt x="19015" y="19333"/>
                </a:lnTo>
                <a:lnTo>
                  <a:pt x="21197" y="13085"/>
                </a:lnTo>
                <a:lnTo>
                  <a:pt x="20165" y="6797"/>
                </a:lnTo>
                <a:lnTo>
                  <a:pt x="15708" y="2336"/>
                </a:lnTo>
                <a:lnTo>
                  <a:pt x="107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0" name="object 20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2167" y="4623117"/>
            <a:ext cx="80732" cy="88074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95502" y="4347717"/>
            <a:ext cx="79844" cy="88074"/>
          </a:xfrm>
          <a:prstGeom prst="rect">
            <a:avLst/>
          </a:prstGeom>
        </p:spPr>
      </p:pic>
      <p:sp>
        <p:nvSpPr>
          <p:cNvPr id="202" name="object 202"/>
          <p:cNvSpPr/>
          <p:nvPr/>
        </p:nvSpPr>
        <p:spPr>
          <a:xfrm>
            <a:off x="152133" y="3648614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69" h="39370">
                <a:moveTo>
                  <a:pt x="14174" y="0"/>
                </a:moveTo>
                <a:lnTo>
                  <a:pt x="4644" y="5845"/>
                </a:lnTo>
                <a:lnTo>
                  <a:pt x="0" y="16859"/>
                </a:lnTo>
                <a:lnTo>
                  <a:pt x="1846" y="28545"/>
                </a:lnTo>
                <a:lnTo>
                  <a:pt x="9525" y="36337"/>
                </a:lnTo>
                <a:lnTo>
                  <a:pt x="20327" y="38772"/>
                </a:lnTo>
                <a:lnTo>
                  <a:pt x="31546" y="34385"/>
                </a:lnTo>
                <a:lnTo>
                  <a:pt x="36529" y="28563"/>
                </a:lnTo>
                <a:lnTo>
                  <a:pt x="38887" y="21526"/>
                </a:lnTo>
                <a:lnTo>
                  <a:pt x="38369" y="14061"/>
                </a:lnTo>
                <a:lnTo>
                  <a:pt x="34721" y="6953"/>
                </a:lnTo>
                <a:lnTo>
                  <a:pt x="25297" y="107"/>
                </a:lnTo>
                <a:lnTo>
                  <a:pt x="141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30435" y="3946026"/>
            <a:ext cx="40640" cy="40005"/>
          </a:xfrm>
          <a:custGeom>
            <a:avLst/>
            <a:gdLst/>
            <a:ahLst/>
            <a:cxnLst/>
            <a:rect l="l" t="t" r="r" b="b"/>
            <a:pathLst>
              <a:path w="40640" h="40004">
                <a:moveTo>
                  <a:pt x="25981" y="0"/>
                </a:moveTo>
                <a:lnTo>
                  <a:pt x="14624" y="115"/>
                </a:lnTo>
                <a:lnTo>
                  <a:pt x="4954" y="6286"/>
                </a:lnTo>
                <a:lnTo>
                  <a:pt x="0" y="17668"/>
                </a:lnTo>
                <a:lnTo>
                  <a:pt x="2029" y="29440"/>
                </a:lnTo>
                <a:lnTo>
                  <a:pt x="10103" y="37294"/>
                </a:lnTo>
                <a:lnTo>
                  <a:pt x="21297" y="39754"/>
                </a:lnTo>
                <a:lnTo>
                  <a:pt x="32689" y="35346"/>
                </a:lnTo>
                <a:lnTo>
                  <a:pt x="38178" y="29428"/>
                </a:lnTo>
                <a:lnTo>
                  <a:pt x="40530" y="22003"/>
                </a:lnTo>
                <a:lnTo>
                  <a:pt x="39789" y="14110"/>
                </a:lnTo>
                <a:lnTo>
                  <a:pt x="35996" y="6784"/>
                </a:lnTo>
                <a:lnTo>
                  <a:pt x="259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832142" y="3643121"/>
            <a:ext cx="7620" cy="14604"/>
          </a:xfrm>
          <a:custGeom>
            <a:avLst/>
            <a:gdLst/>
            <a:ahLst/>
            <a:cxnLst/>
            <a:rect l="l" t="t" r="r" b="b"/>
            <a:pathLst>
              <a:path w="7619" h="14604">
                <a:moveTo>
                  <a:pt x="2235" y="0"/>
                </a:moveTo>
                <a:lnTo>
                  <a:pt x="0" y="14096"/>
                </a:lnTo>
                <a:lnTo>
                  <a:pt x="5105" y="10159"/>
                </a:lnTo>
                <a:lnTo>
                  <a:pt x="6375" y="9143"/>
                </a:lnTo>
                <a:lnTo>
                  <a:pt x="7277" y="6349"/>
                </a:lnTo>
                <a:lnTo>
                  <a:pt x="5765" y="4444"/>
                </a:lnTo>
                <a:lnTo>
                  <a:pt x="22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755230" y="3500246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70" h="13335">
                <a:moveTo>
                  <a:pt x="5359" y="0"/>
                </a:moveTo>
                <a:lnTo>
                  <a:pt x="0" y="6350"/>
                </a:lnTo>
                <a:lnTo>
                  <a:pt x="4813" y="9778"/>
                </a:lnTo>
                <a:lnTo>
                  <a:pt x="8470" y="13080"/>
                </a:lnTo>
                <a:lnTo>
                  <a:pt x="13843" y="6730"/>
                </a:lnTo>
                <a:lnTo>
                  <a:pt x="9664" y="2793"/>
                </a:lnTo>
                <a:lnTo>
                  <a:pt x="535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397484" y="4225696"/>
            <a:ext cx="10160" cy="8890"/>
          </a:xfrm>
          <a:custGeom>
            <a:avLst/>
            <a:gdLst/>
            <a:ahLst/>
            <a:cxnLst/>
            <a:rect l="l" t="t" r="r" b="b"/>
            <a:pathLst>
              <a:path w="10159" h="8889">
                <a:moveTo>
                  <a:pt x="5600" y="0"/>
                </a:moveTo>
                <a:lnTo>
                  <a:pt x="2679" y="241"/>
                </a:lnTo>
                <a:lnTo>
                  <a:pt x="1905" y="1892"/>
                </a:lnTo>
                <a:lnTo>
                  <a:pt x="0" y="3403"/>
                </a:lnTo>
                <a:lnTo>
                  <a:pt x="241" y="6324"/>
                </a:lnTo>
                <a:lnTo>
                  <a:pt x="2387" y="7734"/>
                </a:lnTo>
                <a:lnTo>
                  <a:pt x="4038" y="8509"/>
                </a:lnTo>
                <a:lnTo>
                  <a:pt x="6324" y="8763"/>
                </a:lnTo>
                <a:lnTo>
                  <a:pt x="7734" y="6616"/>
                </a:lnTo>
                <a:lnTo>
                  <a:pt x="9639" y="5105"/>
                </a:lnTo>
                <a:lnTo>
                  <a:pt x="8763" y="2679"/>
                </a:lnTo>
                <a:lnTo>
                  <a:pt x="7251" y="774"/>
                </a:lnTo>
                <a:lnTo>
                  <a:pt x="56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362927" y="3742435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29" h="11429">
                <a:moveTo>
                  <a:pt x="7683" y="0"/>
                </a:moveTo>
                <a:lnTo>
                  <a:pt x="4762" y="126"/>
                </a:lnTo>
                <a:lnTo>
                  <a:pt x="3352" y="2285"/>
                </a:lnTo>
                <a:lnTo>
                  <a:pt x="0" y="6095"/>
                </a:lnTo>
                <a:lnTo>
                  <a:pt x="6324" y="11429"/>
                </a:lnTo>
                <a:lnTo>
                  <a:pt x="9690" y="7746"/>
                </a:lnTo>
                <a:lnTo>
                  <a:pt x="11087" y="5587"/>
                </a:lnTo>
                <a:lnTo>
                  <a:pt x="10845" y="2666"/>
                </a:lnTo>
                <a:lnTo>
                  <a:pt x="9207" y="1904"/>
                </a:lnTo>
                <a:lnTo>
                  <a:pt x="768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567986" y="4025956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1231" y="0"/>
                </a:moveTo>
                <a:lnTo>
                  <a:pt x="0" y="3150"/>
                </a:lnTo>
                <a:lnTo>
                  <a:pt x="480" y="6500"/>
                </a:lnTo>
                <a:lnTo>
                  <a:pt x="3094" y="6407"/>
                </a:lnTo>
                <a:lnTo>
                  <a:pt x="5011" y="4883"/>
                </a:lnTo>
                <a:lnTo>
                  <a:pt x="4770" y="1962"/>
                </a:lnTo>
                <a:lnTo>
                  <a:pt x="3754" y="692"/>
                </a:lnTo>
                <a:lnTo>
                  <a:pt x="12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698278" y="3743023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9540" y="0"/>
                </a:moveTo>
                <a:lnTo>
                  <a:pt x="3479" y="2301"/>
                </a:lnTo>
                <a:lnTo>
                  <a:pt x="0" y="7604"/>
                </a:lnTo>
                <a:lnTo>
                  <a:pt x="1314" y="14144"/>
                </a:lnTo>
                <a:lnTo>
                  <a:pt x="7986" y="18766"/>
                </a:lnTo>
                <a:lnTo>
                  <a:pt x="14842" y="16637"/>
                </a:lnTo>
                <a:lnTo>
                  <a:pt x="18598" y="10340"/>
                </a:lnTo>
                <a:lnTo>
                  <a:pt x="15969" y="2460"/>
                </a:lnTo>
                <a:lnTo>
                  <a:pt x="95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751230" y="4070705"/>
            <a:ext cx="19685" cy="22225"/>
          </a:xfrm>
          <a:custGeom>
            <a:avLst/>
            <a:gdLst/>
            <a:ahLst/>
            <a:cxnLst/>
            <a:rect l="l" t="t" r="r" b="b"/>
            <a:pathLst>
              <a:path w="19684" h="22225">
                <a:moveTo>
                  <a:pt x="11099" y="0"/>
                </a:moveTo>
                <a:lnTo>
                  <a:pt x="927" y="2870"/>
                </a:lnTo>
                <a:lnTo>
                  <a:pt x="0" y="10871"/>
                </a:lnTo>
                <a:lnTo>
                  <a:pt x="1034" y="16798"/>
                </a:lnTo>
                <a:lnTo>
                  <a:pt x="4814" y="20545"/>
                </a:lnTo>
                <a:lnTo>
                  <a:pt x="9988" y="21629"/>
                </a:lnTo>
                <a:lnTo>
                  <a:pt x="15201" y="19570"/>
                </a:lnTo>
                <a:lnTo>
                  <a:pt x="19024" y="16548"/>
                </a:lnTo>
                <a:lnTo>
                  <a:pt x="19684" y="10833"/>
                </a:lnTo>
                <a:lnTo>
                  <a:pt x="16154" y="6375"/>
                </a:lnTo>
                <a:lnTo>
                  <a:pt x="110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921613" y="3746119"/>
            <a:ext cx="20320" cy="24130"/>
          </a:xfrm>
          <a:custGeom>
            <a:avLst/>
            <a:gdLst/>
            <a:ahLst/>
            <a:cxnLst/>
            <a:rect l="l" t="t" r="r" b="b"/>
            <a:pathLst>
              <a:path w="20319" h="24129">
                <a:moveTo>
                  <a:pt x="12026" y="0"/>
                </a:moveTo>
                <a:lnTo>
                  <a:pt x="1854" y="2793"/>
                </a:lnTo>
                <a:lnTo>
                  <a:pt x="0" y="18795"/>
                </a:lnTo>
                <a:lnTo>
                  <a:pt x="9245" y="23875"/>
                </a:lnTo>
                <a:lnTo>
                  <a:pt x="15621" y="18922"/>
                </a:lnTo>
                <a:lnTo>
                  <a:pt x="19443" y="15874"/>
                </a:lnTo>
                <a:lnTo>
                  <a:pt x="20104" y="10159"/>
                </a:lnTo>
                <a:lnTo>
                  <a:pt x="17081" y="6349"/>
                </a:lnTo>
                <a:lnTo>
                  <a:pt x="120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327228" y="3909593"/>
            <a:ext cx="19685" cy="21590"/>
          </a:xfrm>
          <a:custGeom>
            <a:avLst/>
            <a:gdLst/>
            <a:ahLst/>
            <a:cxnLst/>
            <a:rect l="l" t="t" r="r" b="b"/>
            <a:pathLst>
              <a:path w="19685" h="21589">
                <a:moveTo>
                  <a:pt x="11099" y="0"/>
                </a:moveTo>
                <a:lnTo>
                  <a:pt x="927" y="2882"/>
                </a:lnTo>
                <a:lnTo>
                  <a:pt x="0" y="10871"/>
                </a:lnTo>
                <a:lnTo>
                  <a:pt x="651" y="16503"/>
                </a:lnTo>
                <a:lnTo>
                  <a:pt x="4132" y="20181"/>
                </a:lnTo>
                <a:lnTo>
                  <a:pt x="9220" y="21224"/>
                </a:lnTo>
                <a:lnTo>
                  <a:pt x="14693" y="18948"/>
                </a:lnTo>
                <a:lnTo>
                  <a:pt x="18516" y="15913"/>
                </a:lnTo>
                <a:lnTo>
                  <a:pt x="19177" y="10198"/>
                </a:lnTo>
                <a:lnTo>
                  <a:pt x="16154" y="6375"/>
                </a:lnTo>
                <a:lnTo>
                  <a:pt x="110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257047" y="3546855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11772" y="0"/>
                </a:moveTo>
                <a:lnTo>
                  <a:pt x="965" y="3429"/>
                </a:lnTo>
                <a:lnTo>
                  <a:pt x="0" y="11430"/>
                </a:lnTo>
                <a:lnTo>
                  <a:pt x="1080" y="16879"/>
                </a:lnTo>
                <a:lnTo>
                  <a:pt x="4803" y="20637"/>
                </a:lnTo>
                <a:lnTo>
                  <a:pt x="9808" y="21824"/>
                </a:lnTo>
                <a:lnTo>
                  <a:pt x="14732" y="19558"/>
                </a:lnTo>
                <a:lnTo>
                  <a:pt x="19062" y="17145"/>
                </a:lnTo>
                <a:lnTo>
                  <a:pt x="19862" y="10287"/>
                </a:lnTo>
                <a:lnTo>
                  <a:pt x="16827" y="6477"/>
                </a:lnTo>
                <a:lnTo>
                  <a:pt x="117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417499" y="4096067"/>
            <a:ext cx="62230" cy="62230"/>
          </a:xfrm>
          <a:custGeom>
            <a:avLst/>
            <a:gdLst/>
            <a:ahLst/>
            <a:cxnLst/>
            <a:rect l="l" t="t" r="r" b="b"/>
            <a:pathLst>
              <a:path w="62229" h="62229">
                <a:moveTo>
                  <a:pt x="48144" y="46972"/>
                </a:moveTo>
                <a:lnTo>
                  <a:pt x="28786" y="46972"/>
                </a:lnTo>
                <a:lnTo>
                  <a:pt x="43296" y="51657"/>
                </a:lnTo>
                <a:lnTo>
                  <a:pt x="55371" y="61861"/>
                </a:lnTo>
                <a:lnTo>
                  <a:pt x="48205" y="47766"/>
                </a:lnTo>
                <a:lnTo>
                  <a:pt x="48144" y="46972"/>
                </a:lnTo>
                <a:close/>
              </a:path>
              <a:path w="62229" h="62229">
                <a:moveTo>
                  <a:pt x="6350" y="0"/>
                </a:moveTo>
                <a:lnTo>
                  <a:pt x="13442" y="13981"/>
                </a:lnTo>
                <a:lnTo>
                  <a:pt x="14504" y="28948"/>
                </a:lnTo>
                <a:lnTo>
                  <a:pt x="9902" y="43150"/>
                </a:lnTo>
                <a:lnTo>
                  <a:pt x="0" y="54838"/>
                </a:lnTo>
                <a:lnTo>
                  <a:pt x="13725" y="47976"/>
                </a:lnTo>
                <a:lnTo>
                  <a:pt x="28786" y="46972"/>
                </a:lnTo>
                <a:lnTo>
                  <a:pt x="48144" y="46972"/>
                </a:lnTo>
                <a:lnTo>
                  <a:pt x="47029" y="32513"/>
                </a:lnTo>
                <a:lnTo>
                  <a:pt x="51637" y="17929"/>
                </a:lnTo>
                <a:lnTo>
                  <a:pt x="54536" y="14489"/>
                </a:lnTo>
                <a:lnTo>
                  <a:pt x="32748" y="14489"/>
                </a:lnTo>
                <a:lnTo>
                  <a:pt x="18352" y="10090"/>
                </a:lnTo>
                <a:lnTo>
                  <a:pt x="6350" y="0"/>
                </a:lnTo>
                <a:close/>
              </a:path>
              <a:path w="62229" h="62229">
                <a:moveTo>
                  <a:pt x="61823" y="5842"/>
                </a:moveTo>
                <a:lnTo>
                  <a:pt x="47814" y="13103"/>
                </a:lnTo>
                <a:lnTo>
                  <a:pt x="32748" y="14489"/>
                </a:lnTo>
                <a:lnTo>
                  <a:pt x="54536" y="14489"/>
                </a:lnTo>
                <a:lnTo>
                  <a:pt x="61823" y="5842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486879" y="3485134"/>
            <a:ext cx="62230" cy="61594"/>
          </a:xfrm>
          <a:custGeom>
            <a:avLst/>
            <a:gdLst/>
            <a:ahLst/>
            <a:cxnLst/>
            <a:rect l="l" t="t" r="r" b="b"/>
            <a:pathLst>
              <a:path w="62229" h="61595">
                <a:moveTo>
                  <a:pt x="6984" y="0"/>
                </a:moveTo>
                <a:lnTo>
                  <a:pt x="13853" y="13686"/>
                </a:lnTo>
                <a:lnTo>
                  <a:pt x="14870" y="28717"/>
                </a:lnTo>
                <a:lnTo>
                  <a:pt x="10197" y="43201"/>
                </a:lnTo>
                <a:lnTo>
                  <a:pt x="0" y="55245"/>
                </a:lnTo>
                <a:lnTo>
                  <a:pt x="14080" y="48103"/>
                </a:lnTo>
                <a:lnTo>
                  <a:pt x="29265" y="46878"/>
                </a:lnTo>
                <a:lnTo>
                  <a:pt x="43685" y="51298"/>
                </a:lnTo>
                <a:lnTo>
                  <a:pt x="55473" y="61087"/>
                </a:lnTo>
                <a:lnTo>
                  <a:pt x="48505" y="47480"/>
                </a:lnTo>
                <a:lnTo>
                  <a:pt x="47270" y="32623"/>
                </a:lnTo>
                <a:lnTo>
                  <a:pt x="51724" y="18313"/>
                </a:lnTo>
                <a:lnTo>
                  <a:pt x="61823" y="6350"/>
                </a:lnTo>
                <a:lnTo>
                  <a:pt x="48109" y="13198"/>
                </a:lnTo>
                <a:lnTo>
                  <a:pt x="33113" y="14271"/>
                </a:lnTo>
                <a:lnTo>
                  <a:pt x="18762" y="9796"/>
                </a:lnTo>
                <a:lnTo>
                  <a:pt x="69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11925" y="4371390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5" h="13970">
                <a:moveTo>
                  <a:pt x="6770" y="0"/>
                </a:moveTo>
                <a:lnTo>
                  <a:pt x="3319" y="4813"/>
                </a:lnTo>
                <a:lnTo>
                  <a:pt x="0" y="8483"/>
                </a:lnTo>
                <a:lnTo>
                  <a:pt x="6327" y="13842"/>
                </a:lnTo>
                <a:lnTo>
                  <a:pt x="10283" y="9677"/>
                </a:lnTo>
                <a:lnTo>
                  <a:pt x="13097" y="5359"/>
                </a:lnTo>
                <a:lnTo>
                  <a:pt x="677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56586" y="3873246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0319" y="0"/>
                </a:moveTo>
                <a:lnTo>
                  <a:pt x="4885" y="1037"/>
                </a:lnTo>
                <a:lnTo>
                  <a:pt x="1156" y="4752"/>
                </a:lnTo>
                <a:lnTo>
                  <a:pt x="0" y="9769"/>
                </a:lnTo>
                <a:lnTo>
                  <a:pt x="2282" y="14706"/>
                </a:lnTo>
                <a:lnTo>
                  <a:pt x="4676" y="19024"/>
                </a:lnTo>
                <a:lnTo>
                  <a:pt x="11530" y="19824"/>
                </a:lnTo>
                <a:lnTo>
                  <a:pt x="15355" y="16789"/>
                </a:lnTo>
                <a:lnTo>
                  <a:pt x="21728" y="11747"/>
                </a:lnTo>
                <a:lnTo>
                  <a:pt x="18349" y="927"/>
                </a:lnTo>
                <a:lnTo>
                  <a:pt x="103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78958" y="4103039"/>
            <a:ext cx="61594" cy="62230"/>
          </a:xfrm>
          <a:custGeom>
            <a:avLst/>
            <a:gdLst/>
            <a:ahLst/>
            <a:cxnLst/>
            <a:rect l="l" t="t" r="r" b="b"/>
            <a:pathLst>
              <a:path w="61594" h="62229">
                <a:moveTo>
                  <a:pt x="47904" y="47270"/>
                </a:moveTo>
                <a:lnTo>
                  <a:pt x="28521" y="47270"/>
                </a:lnTo>
                <a:lnTo>
                  <a:pt x="42852" y="51724"/>
                </a:lnTo>
                <a:lnTo>
                  <a:pt x="54848" y="61823"/>
                </a:lnTo>
                <a:lnTo>
                  <a:pt x="47965" y="48109"/>
                </a:lnTo>
                <a:lnTo>
                  <a:pt x="47904" y="47270"/>
                </a:lnTo>
                <a:close/>
              </a:path>
              <a:path w="61594" h="62229">
                <a:moveTo>
                  <a:pt x="5840" y="0"/>
                </a:moveTo>
                <a:lnTo>
                  <a:pt x="13012" y="14080"/>
                </a:lnTo>
                <a:lnTo>
                  <a:pt x="14249" y="29265"/>
                </a:lnTo>
                <a:lnTo>
                  <a:pt x="9822" y="43685"/>
                </a:lnTo>
                <a:lnTo>
                  <a:pt x="0" y="55473"/>
                </a:lnTo>
                <a:lnTo>
                  <a:pt x="13642" y="48505"/>
                </a:lnTo>
                <a:lnTo>
                  <a:pt x="28521" y="47270"/>
                </a:lnTo>
                <a:lnTo>
                  <a:pt x="47904" y="47270"/>
                </a:lnTo>
                <a:lnTo>
                  <a:pt x="46876" y="33113"/>
                </a:lnTo>
                <a:lnTo>
                  <a:pt x="51357" y="18762"/>
                </a:lnTo>
                <a:lnTo>
                  <a:pt x="54606" y="14870"/>
                </a:lnTo>
                <a:lnTo>
                  <a:pt x="32414" y="14870"/>
                </a:lnTo>
                <a:lnTo>
                  <a:pt x="17912" y="10197"/>
                </a:lnTo>
                <a:lnTo>
                  <a:pt x="5840" y="0"/>
                </a:lnTo>
                <a:close/>
              </a:path>
              <a:path w="61594" h="62229">
                <a:moveTo>
                  <a:pt x="61186" y="6984"/>
                </a:moveTo>
                <a:lnTo>
                  <a:pt x="47466" y="13853"/>
                </a:lnTo>
                <a:lnTo>
                  <a:pt x="32414" y="14870"/>
                </a:lnTo>
                <a:lnTo>
                  <a:pt x="54606" y="14870"/>
                </a:lnTo>
                <a:lnTo>
                  <a:pt x="61186" y="6984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08804" y="2940430"/>
            <a:ext cx="14604" cy="6350"/>
          </a:xfrm>
          <a:custGeom>
            <a:avLst/>
            <a:gdLst/>
            <a:ahLst/>
            <a:cxnLst/>
            <a:rect l="l" t="t" r="r" b="b"/>
            <a:pathLst>
              <a:path w="14605" h="6350">
                <a:moveTo>
                  <a:pt x="9296" y="0"/>
                </a:moveTo>
                <a:lnTo>
                  <a:pt x="6374" y="126"/>
                </a:lnTo>
                <a:lnTo>
                  <a:pt x="0" y="5206"/>
                </a:lnTo>
                <a:lnTo>
                  <a:pt x="14348" y="6350"/>
                </a:lnTo>
                <a:lnTo>
                  <a:pt x="10812" y="1905"/>
                </a:lnTo>
                <a:lnTo>
                  <a:pt x="92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233337" y="3041395"/>
            <a:ext cx="12065" cy="13970"/>
          </a:xfrm>
          <a:custGeom>
            <a:avLst/>
            <a:gdLst/>
            <a:ahLst/>
            <a:cxnLst/>
            <a:rect l="l" t="t" r="r" b="b"/>
            <a:pathLst>
              <a:path w="12064" h="13969">
                <a:moveTo>
                  <a:pt x="7378" y="0"/>
                </a:moveTo>
                <a:lnTo>
                  <a:pt x="0" y="3810"/>
                </a:lnTo>
                <a:lnTo>
                  <a:pt x="2387" y="8128"/>
                </a:lnTo>
                <a:lnTo>
                  <a:pt x="4660" y="13589"/>
                </a:lnTo>
                <a:lnTo>
                  <a:pt x="12039" y="9779"/>
                </a:lnTo>
                <a:lnTo>
                  <a:pt x="10286" y="4953"/>
                </a:lnTo>
                <a:lnTo>
                  <a:pt x="73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21560" y="2815717"/>
            <a:ext cx="24130" cy="20320"/>
          </a:xfrm>
          <a:custGeom>
            <a:avLst/>
            <a:gdLst/>
            <a:ahLst/>
            <a:cxnLst/>
            <a:rect l="l" t="t" r="r" b="b"/>
            <a:pathLst>
              <a:path w="24130" h="20319">
                <a:moveTo>
                  <a:pt x="10198" y="0"/>
                </a:moveTo>
                <a:lnTo>
                  <a:pt x="0" y="8127"/>
                </a:lnTo>
                <a:lnTo>
                  <a:pt x="2874" y="18287"/>
                </a:lnTo>
                <a:lnTo>
                  <a:pt x="18870" y="20065"/>
                </a:lnTo>
                <a:lnTo>
                  <a:pt x="23992" y="10921"/>
                </a:lnTo>
                <a:lnTo>
                  <a:pt x="18942" y="4444"/>
                </a:lnTo>
                <a:lnTo>
                  <a:pt x="15910" y="634"/>
                </a:lnTo>
                <a:lnTo>
                  <a:pt x="101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62405" y="3508375"/>
            <a:ext cx="25400" cy="20955"/>
          </a:xfrm>
          <a:custGeom>
            <a:avLst/>
            <a:gdLst/>
            <a:ahLst/>
            <a:cxnLst/>
            <a:rect l="l" t="t" r="r" b="b"/>
            <a:pathLst>
              <a:path w="25400" h="20954">
                <a:moveTo>
                  <a:pt x="10238" y="0"/>
                </a:moveTo>
                <a:lnTo>
                  <a:pt x="6918" y="3556"/>
                </a:lnTo>
                <a:lnTo>
                  <a:pt x="0" y="8000"/>
                </a:lnTo>
                <a:lnTo>
                  <a:pt x="3380" y="18922"/>
                </a:lnTo>
                <a:lnTo>
                  <a:pt x="19415" y="20700"/>
                </a:lnTo>
                <a:lnTo>
                  <a:pt x="25176" y="10921"/>
                </a:lnTo>
                <a:lnTo>
                  <a:pt x="20124" y="4572"/>
                </a:lnTo>
                <a:lnTo>
                  <a:pt x="17094" y="762"/>
                </a:lnTo>
                <a:lnTo>
                  <a:pt x="10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43700" y="3253104"/>
            <a:ext cx="62230" cy="61594"/>
          </a:xfrm>
          <a:custGeom>
            <a:avLst/>
            <a:gdLst/>
            <a:ahLst/>
            <a:cxnLst/>
            <a:rect l="l" t="t" r="r" b="b"/>
            <a:pathLst>
              <a:path w="62229" h="61595">
                <a:moveTo>
                  <a:pt x="48556" y="47005"/>
                </a:moveTo>
                <a:lnTo>
                  <a:pt x="29265" y="47005"/>
                </a:lnTo>
                <a:lnTo>
                  <a:pt x="43685" y="51425"/>
                </a:lnTo>
                <a:lnTo>
                  <a:pt x="55473" y="61214"/>
                </a:lnTo>
                <a:lnTo>
                  <a:pt x="48595" y="47533"/>
                </a:lnTo>
                <a:lnTo>
                  <a:pt x="48556" y="47005"/>
                </a:lnTo>
                <a:close/>
              </a:path>
              <a:path w="62229" h="61595">
                <a:moveTo>
                  <a:pt x="6985" y="0"/>
                </a:moveTo>
                <a:lnTo>
                  <a:pt x="13853" y="13759"/>
                </a:lnTo>
                <a:lnTo>
                  <a:pt x="14870" y="28829"/>
                </a:lnTo>
                <a:lnTo>
                  <a:pt x="10197" y="43326"/>
                </a:lnTo>
                <a:lnTo>
                  <a:pt x="0" y="55372"/>
                </a:lnTo>
                <a:lnTo>
                  <a:pt x="14080" y="48230"/>
                </a:lnTo>
                <a:lnTo>
                  <a:pt x="29265" y="47005"/>
                </a:lnTo>
                <a:lnTo>
                  <a:pt x="48556" y="47005"/>
                </a:lnTo>
                <a:lnTo>
                  <a:pt x="47509" y="32543"/>
                </a:lnTo>
                <a:lnTo>
                  <a:pt x="51992" y="18172"/>
                </a:lnTo>
                <a:lnTo>
                  <a:pt x="54999" y="14557"/>
                </a:lnTo>
                <a:lnTo>
                  <a:pt x="32875" y="14557"/>
                </a:lnTo>
                <a:lnTo>
                  <a:pt x="18673" y="9939"/>
                </a:lnTo>
                <a:lnTo>
                  <a:pt x="6985" y="0"/>
                </a:lnTo>
                <a:close/>
              </a:path>
              <a:path w="62229" h="61595">
                <a:moveTo>
                  <a:pt x="61823" y="6350"/>
                </a:moveTo>
                <a:lnTo>
                  <a:pt x="47841" y="13483"/>
                </a:lnTo>
                <a:lnTo>
                  <a:pt x="32875" y="14557"/>
                </a:lnTo>
                <a:lnTo>
                  <a:pt x="54999" y="14557"/>
                </a:lnTo>
                <a:lnTo>
                  <a:pt x="61823" y="635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2188289" y="5072821"/>
            <a:ext cx="48260" cy="43815"/>
          </a:xfrm>
          <a:custGeom>
            <a:avLst/>
            <a:gdLst/>
            <a:ahLst/>
            <a:cxnLst/>
            <a:rect l="l" t="t" r="r" b="b"/>
            <a:pathLst>
              <a:path w="48260" h="43814">
                <a:moveTo>
                  <a:pt x="32299" y="0"/>
                </a:moveTo>
                <a:lnTo>
                  <a:pt x="17573" y="222"/>
                </a:lnTo>
                <a:lnTo>
                  <a:pt x="9112" y="4402"/>
                </a:lnTo>
                <a:lnTo>
                  <a:pt x="3032" y="10940"/>
                </a:lnTo>
                <a:lnTo>
                  <a:pt x="0" y="19103"/>
                </a:lnTo>
                <a:lnTo>
                  <a:pt x="682" y="28156"/>
                </a:lnTo>
                <a:lnTo>
                  <a:pt x="7957" y="39192"/>
                </a:lnTo>
                <a:lnTo>
                  <a:pt x="20399" y="43777"/>
                </a:lnTo>
                <a:lnTo>
                  <a:pt x="33936" y="41400"/>
                </a:lnTo>
                <a:lnTo>
                  <a:pt x="44497" y="31551"/>
                </a:lnTo>
                <a:lnTo>
                  <a:pt x="48131" y="18297"/>
                </a:lnTo>
                <a:lnTo>
                  <a:pt x="43275" y="6902"/>
                </a:lnTo>
                <a:lnTo>
                  <a:pt x="322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2467937" y="4803376"/>
            <a:ext cx="50165" cy="45085"/>
          </a:xfrm>
          <a:custGeom>
            <a:avLst/>
            <a:gdLst/>
            <a:ahLst/>
            <a:cxnLst/>
            <a:rect l="l" t="t" r="r" b="b"/>
            <a:pathLst>
              <a:path w="50164" h="45085">
                <a:moveTo>
                  <a:pt x="33246" y="0"/>
                </a:moveTo>
                <a:lnTo>
                  <a:pt x="18341" y="131"/>
                </a:lnTo>
                <a:lnTo>
                  <a:pt x="9243" y="4240"/>
                </a:lnTo>
                <a:lnTo>
                  <a:pt x="2990" y="11207"/>
                </a:lnTo>
                <a:lnTo>
                  <a:pt x="0" y="19910"/>
                </a:lnTo>
                <a:lnTo>
                  <a:pt x="688" y="29227"/>
                </a:lnTo>
                <a:lnTo>
                  <a:pt x="8671" y="40469"/>
                </a:lnTo>
                <a:lnTo>
                  <a:pt x="21500" y="44897"/>
                </a:lnTo>
                <a:lnTo>
                  <a:pt x="35353" y="42198"/>
                </a:lnTo>
                <a:lnTo>
                  <a:pt x="46408" y="32059"/>
                </a:lnTo>
                <a:lnTo>
                  <a:pt x="49863" y="18710"/>
                </a:lnTo>
                <a:lnTo>
                  <a:pt x="44614" y="7108"/>
                </a:lnTo>
                <a:lnTo>
                  <a:pt x="332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451991" y="4842789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318" y="0"/>
                </a:moveTo>
                <a:lnTo>
                  <a:pt x="2286" y="571"/>
                </a:lnTo>
                <a:lnTo>
                  <a:pt x="0" y="3174"/>
                </a:lnTo>
                <a:lnTo>
                  <a:pt x="762" y="5816"/>
                </a:lnTo>
                <a:lnTo>
                  <a:pt x="3139" y="7193"/>
                </a:lnTo>
                <a:lnTo>
                  <a:pt x="6064" y="4375"/>
                </a:lnTo>
                <a:lnTo>
                  <a:pt x="7227" y="823"/>
                </a:lnTo>
                <a:lnTo>
                  <a:pt x="4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462024" y="5021294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9016" y="0"/>
                </a:moveTo>
                <a:lnTo>
                  <a:pt x="0" y="4588"/>
                </a:lnTo>
                <a:lnTo>
                  <a:pt x="2666" y="10474"/>
                </a:lnTo>
                <a:lnTo>
                  <a:pt x="6222" y="15196"/>
                </a:lnTo>
                <a:lnTo>
                  <a:pt x="15239" y="10608"/>
                </a:lnTo>
                <a:lnTo>
                  <a:pt x="11556" y="5005"/>
                </a:lnTo>
                <a:lnTo>
                  <a:pt x="90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2220086" y="4397425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30" h="10795">
                <a:moveTo>
                  <a:pt x="5714" y="0"/>
                </a:moveTo>
                <a:lnTo>
                  <a:pt x="3175" y="1727"/>
                </a:lnTo>
                <a:lnTo>
                  <a:pt x="254" y="2578"/>
                </a:lnTo>
                <a:lnTo>
                  <a:pt x="0" y="5499"/>
                </a:lnTo>
                <a:lnTo>
                  <a:pt x="888" y="8153"/>
                </a:lnTo>
                <a:lnTo>
                  <a:pt x="2286" y="9626"/>
                </a:lnTo>
                <a:lnTo>
                  <a:pt x="5714" y="10540"/>
                </a:lnTo>
                <a:lnTo>
                  <a:pt x="7365" y="9093"/>
                </a:lnTo>
                <a:lnTo>
                  <a:pt x="10287" y="8242"/>
                </a:lnTo>
                <a:lnTo>
                  <a:pt x="11430" y="5041"/>
                </a:lnTo>
                <a:lnTo>
                  <a:pt x="9651" y="2679"/>
                </a:lnTo>
                <a:lnTo>
                  <a:pt x="8127" y="1193"/>
                </a:lnTo>
                <a:lnTo>
                  <a:pt x="57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2022094" y="4923180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69" h="12700">
                <a:moveTo>
                  <a:pt x="9398" y="0"/>
                </a:moveTo>
                <a:lnTo>
                  <a:pt x="3810" y="2590"/>
                </a:lnTo>
                <a:lnTo>
                  <a:pt x="1143" y="4318"/>
                </a:lnTo>
                <a:lnTo>
                  <a:pt x="0" y="7531"/>
                </a:lnTo>
                <a:lnTo>
                  <a:pt x="1524" y="9017"/>
                </a:lnTo>
                <a:lnTo>
                  <a:pt x="2286" y="11658"/>
                </a:lnTo>
                <a:lnTo>
                  <a:pt x="5714" y="12573"/>
                </a:lnTo>
                <a:lnTo>
                  <a:pt x="8255" y="10845"/>
                </a:lnTo>
                <a:lnTo>
                  <a:pt x="13843" y="8242"/>
                </a:lnTo>
                <a:lnTo>
                  <a:pt x="9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935607" y="4545647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063" y="0"/>
                </a:moveTo>
                <a:lnTo>
                  <a:pt x="1143" y="850"/>
                </a:lnTo>
                <a:lnTo>
                  <a:pt x="0" y="4063"/>
                </a:lnTo>
                <a:lnTo>
                  <a:pt x="507" y="5829"/>
                </a:lnTo>
                <a:lnTo>
                  <a:pt x="2992" y="7574"/>
                </a:lnTo>
                <a:lnTo>
                  <a:pt x="5905" y="4710"/>
                </a:lnTo>
                <a:lnTo>
                  <a:pt x="7008" y="948"/>
                </a:lnTo>
                <a:lnTo>
                  <a:pt x="40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2480055" y="5105958"/>
            <a:ext cx="24765" cy="20955"/>
          </a:xfrm>
          <a:custGeom>
            <a:avLst/>
            <a:gdLst/>
            <a:ahLst/>
            <a:cxnLst/>
            <a:rect l="l" t="t" r="r" b="b"/>
            <a:pathLst>
              <a:path w="24764" h="20954">
                <a:moveTo>
                  <a:pt x="16684" y="0"/>
                </a:moveTo>
                <a:lnTo>
                  <a:pt x="9398" y="100"/>
                </a:lnTo>
                <a:lnTo>
                  <a:pt x="3556" y="1796"/>
                </a:lnTo>
                <a:lnTo>
                  <a:pt x="0" y="7615"/>
                </a:lnTo>
                <a:lnTo>
                  <a:pt x="1905" y="13783"/>
                </a:lnTo>
                <a:lnTo>
                  <a:pt x="5468" y="18905"/>
                </a:lnTo>
                <a:lnTo>
                  <a:pt x="11271" y="20948"/>
                </a:lnTo>
                <a:lnTo>
                  <a:pt x="17692" y="19759"/>
                </a:lnTo>
                <a:lnTo>
                  <a:pt x="23113" y="15182"/>
                </a:lnTo>
                <a:lnTo>
                  <a:pt x="24542" y="8951"/>
                </a:lnTo>
                <a:lnTo>
                  <a:pt x="22066" y="3420"/>
                </a:lnTo>
                <a:lnTo>
                  <a:pt x="166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639442" y="4779189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8048" y="0"/>
                </a:moveTo>
                <a:lnTo>
                  <a:pt x="791" y="5189"/>
                </a:lnTo>
                <a:lnTo>
                  <a:pt x="0" y="14590"/>
                </a:lnTo>
                <a:lnTo>
                  <a:pt x="5988" y="19823"/>
                </a:lnTo>
                <a:lnTo>
                  <a:pt x="13906" y="19831"/>
                </a:lnTo>
                <a:lnTo>
                  <a:pt x="20395" y="15592"/>
                </a:lnTo>
                <a:lnTo>
                  <a:pt x="22098" y="8088"/>
                </a:lnTo>
                <a:lnTo>
                  <a:pt x="16805" y="480"/>
                </a:lnTo>
                <a:lnTo>
                  <a:pt x="8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738757" y="4405577"/>
            <a:ext cx="24130" cy="21590"/>
          </a:xfrm>
          <a:custGeom>
            <a:avLst/>
            <a:gdLst/>
            <a:ahLst/>
            <a:cxnLst/>
            <a:rect l="l" t="t" r="r" b="b"/>
            <a:pathLst>
              <a:path w="24130" h="21589">
                <a:moveTo>
                  <a:pt x="16079" y="0"/>
                </a:moveTo>
                <a:lnTo>
                  <a:pt x="9270" y="102"/>
                </a:lnTo>
                <a:lnTo>
                  <a:pt x="3429" y="1791"/>
                </a:lnTo>
                <a:lnTo>
                  <a:pt x="0" y="7621"/>
                </a:lnTo>
                <a:lnTo>
                  <a:pt x="1778" y="13780"/>
                </a:lnTo>
                <a:lnTo>
                  <a:pt x="5328" y="18907"/>
                </a:lnTo>
                <a:lnTo>
                  <a:pt x="11033" y="20983"/>
                </a:lnTo>
                <a:lnTo>
                  <a:pt x="17190" y="19879"/>
                </a:lnTo>
                <a:lnTo>
                  <a:pt x="22098" y="15469"/>
                </a:lnTo>
                <a:lnTo>
                  <a:pt x="23790" y="8743"/>
                </a:lnTo>
                <a:lnTo>
                  <a:pt x="21351" y="3233"/>
                </a:lnTo>
                <a:lnTo>
                  <a:pt x="160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388744" y="4683606"/>
            <a:ext cx="23495" cy="20320"/>
          </a:xfrm>
          <a:custGeom>
            <a:avLst/>
            <a:gdLst/>
            <a:ahLst/>
            <a:cxnLst/>
            <a:rect l="l" t="t" r="r" b="b"/>
            <a:pathLst>
              <a:path w="23494" h="20320">
                <a:moveTo>
                  <a:pt x="16003" y="0"/>
                </a:moveTo>
                <a:lnTo>
                  <a:pt x="9271" y="77"/>
                </a:lnTo>
                <a:lnTo>
                  <a:pt x="3556" y="1766"/>
                </a:lnTo>
                <a:lnTo>
                  <a:pt x="0" y="7595"/>
                </a:lnTo>
                <a:lnTo>
                  <a:pt x="1524" y="12878"/>
                </a:lnTo>
                <a:lnTo>
                  <a:pt x="5145" y="18005"/>
                </a:lnTo>
                <a:lnTo>
                  <a:pt x="10874" y="20079"/>
                </a:lnTo>
                <a:lnTo>
                  <a:pt x="17008" y="18972"/>
                </a:lnTo>
                <a:lnTo>
                  <a:pt x="21843" y="14555"/>
                </a:lnTo>
                <a:lnTo>
                  <a:pt x="23326" y="8460"/>
                </a:lnTo>
                <a:lnTo>
                  <a:pt x="21034" y="3201"/>
                </a:lnTo>
                <a:lnTo>
                  <a:pt x="160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2137664" y="4747836"/>
            <a:ext cx="24130" cy="20320"/>
          </a:xfrm>
          <a:custGeom>
            <a:avLst/>
            <a:gdLst/>
            <a:ahLst/>
            <a:cxnLst/>
            <a:rect l="l" t="t" r="r" b="b"/>
            <a:pathLst>
              <a:path w="24130" h="20320">
                <a:moveTo>
                  <a:pt x="16577" y="0"/>
                </a:moveTo>
                <a:lnTo>
                  <a:pt x="9271" y="236"/>
                </a:lnTo>
                <a:lnTo>
                  <a:pt x="3556" y="1925"/>
                </a:lnTo>
                <a:lnTo>
                  <a:pt x="0" y="7742"/>
                </a:lnTo>
                <a:lnTo>
                  <a:pt x="1650" y="13037"/>
                </a:lnTo>
                <a:lnTo>
                  <a:pt x="5201" y="18162"/>
                </a:lnTo>
                <a:lnTo>
                  <a:pt x="10906" y="20234"/>
                </a:lnTo>
                <a:lnTo>
                  <a:pt x="17063" y="19126"/>
                </a:lnTo>
                <a:lnTo>
                  <a:pt x="21971" y="14714"/>
                </a:lnTo>
                <a:lnTo>
                  <a:pt x="23951" y="8457"/>
                </a:lnTo>
                <a:lnTo>
                  <a:pt x="21812" y="3146"/>
                </a:lnTo>
                <a:lnTo>
                  <a:pt x="165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6" name="object 23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076576" y="4451261"/>
            <a:ext cx="93345" cy="85547"/>
          </a:xfrm>
          <a:prstGeom prst="rect">
            <a:avLst/>
          </a:prstGeom>
        </p:spPr>
      </p:pic>
      <p:pic>
        <p:nvPicPr>
          <p:cNvPr id="237" name="object 23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02307" y="5074884"/>
            <a:ext cx="93344" cy="68614"/>
          </a:xfrm>
          <a:prstGeom prst="rect">
            <a:avLst/>
          </a:prstGeom>
        </p:spPr>
      </p:pic>
      <p:sp>
        <p:nvSpPr>
          <p:cNvPr id="238" name="object 238"/>
          <p:cNvSpPr/>
          <p:nvPr/>
        </p:nvSpPr>
        <p:spPr>
          <a:xfrm>
            <a:off x="2486929" y="5029883"/>
            <a:ext cx="47625" cy="45085"/>
          </a:xfrm>
          <a:custGeom>
            <a:avLst/>
            <a:gdLst/>
            <a:ahLst/>
            <a:cxnLst/>
            <a:rect l="l" t="t" r="r" b="b"/>
            <a:pathLst>
              <a:path w="47625" h="45085">
                <a:moveTo>
                  <a:pt x="27562" y="0"/>
                </a:moveTo>
                <a:lnTo>
                  <a:pt x="17764" y="1034"/>
                </a:lnTo>
                <a:lnTo>
                  <a:pt x="5530" y="8340"/>
                </a:lnTo>
                <a:lnTo>
                  <a:pt x="0" y="20137"/>
                </a:lnTo>
                <a:lnTo>
                  <a:pt x="1922" y="32618"/>
                </a:lnTo>
                <a:lnTo>
                  <a:pt x="12049" y="41974"/>
                </a:lnTo>
                <a:lnTo>
                  <a:pt x="26152" y="44710"/>
                </a:lnTo>
                <a:lnTo>
                  <a:pt x="38671" y="39658"/>
                </a:lnTo>
                <a:lnTo>
                  <a:pt x="46642" y="29123"/>
                </a:lnTo>
                <a:lnTo>
                  <a:pt x="47101" y="15404"/>
                </a:lnTo>
                <a:lnTo>
                  <a:pt x="43017" y="7769"/>
                </a:lnTo>
                <a:lnTo>
                  <a:pt x="36242" y="2439"/>
                </a:lnTo>
                <a:lnTo>
                  <a:pt x="275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2810069" y="4333430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4504" y="0"/>
                </a:moveTo>
                <a:lnTo>
                  <a:pt x="1583" y="850"/>
                </a:lnTo>
                <a:lnTo>
                  <a:pt x="0" y="3146"/>
                </a:lnTo>
                <a:lnTo>
                  <a:pt x="2917" y="5735"/>
                </a:lnTo>
                <a:lnTo>
                  <a:pt x="6691" y="6631"/>
                </a:lnTo>
                <a:lnTo>
                  <a:pt x="7679" y="3848"/>
                </a:lnTo>
                <a:lnTo>
                  <a:pt x="7171" y="2082"/>
                </a:lnTo>
                <a:lnTo>
                  <a:pt x="45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2608452" y="4351273"/>
            <a:ext cx="16510" cy="14604"/>
          </a:xfrm>
          <a:custGeom>
            <a:avLst/>
            <a:gdLst/>
            <a:ahLst/>
            <a:cxnLst/>
            <a:rect l="l" t="t" r="r" b="b"/>
            <a:pathLst>
              <a:path w="16510" h="14604">
                <a:moveTo>
                  <a:pt x="11684" y="0"/>
                </a:moveTo>
                <a:lnTo>
                  <a:pt x="5207" y="2857"/>
                </a:lnTo>
                <a:lnTo>
                  <a:pt x="0" y="6324"/>
                </a:lnTo>
                <a:lnTo>
                  <a:pt x="4572" y="14566"/>
                </a:lnTo>
                <a:lnTo>
                  <a:pt x="10795" y="10833"/>
                </a:lnTo>
                <a:lnTo>
                  <a:pt x="16256" y="8254"/>
                </a:lnTo>
                <a:lnTo>
                  <a:pt x="116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3249802" y="5026798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29" h="10795">
                <a:moveTo>
                  <a:pt x="5714" y="0"/>
                </a:moveTo>
                <a:lnTo>
                  <a:pt x="2794" y="847"/>
                </a:lnTo>
                <a:lnTo>
                  <a:pt x="1143" y="2293"/>
                </a:lnTo>
                <a:lnTo>
                  <a:pt x="0" y="5502"/>
                </a:lnTo>
                <a:lnTo>
                  <a:pt x="1524" y="6983"/>
                </a:lnTo>
                <a:lnTo>
                  <a:pt x="2286" y="9627"/>
                </a:lnTo>
                <a:lnTo>
                  <a:pt x="5714" y="10542"/>
                </a:lnTo>
                <a:lnTo>
                  <a:pt x="8382" y="8813"/>
                </a:lnTo>
                <a:lnTo>
                  <a:pt x="10033" y="7367"/>
                </a:lnTo>
                <a:lnTo>
                  <a:pt x="11430" y="5039"/>
                </a:lnTo>
                <a:lnTo>
                  <a:pt x="9651" y="2677"/>
                </a:lnTo>
                <a:lnTo>
                  <a:pt x="8889" y="33"/>
                </a:lnTo>
                <a:lnTo>
                  <a:pt x="57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2690495" y="486770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5" h="13335">
                <a:moveTo>
                  <a:pt x="5715" y="0"/>
                </a:moveTo>
                <a:lnTo>
                  <a:pt x="3937" y="1447"/>
                </a:lnTo>
                <a:lnTo>
                  <a:pt x="1143" y="2286"/>
                </a:lnTo>
                <a:lnTo>
                  <a:pt x="0" y="5499"/>
                </a:lnTo>
                <a:lnTo>
                  <a:pt x="1650" y="7861"/>
                </a:lnTo>
                <a:lnTo>
                  <a:pt x="4191" y="12915"/>
                </a:lnTo>
                <a:lnTo>
                  <a:pt x="13335" y="8331"/>
                </a:lnTo>
                <a:lnTo>
                  <a:pt x="10794" y="3276"/>
                </a:lnTo>
                <a:lnTo>
                  <a:pt x="9017" y="914"/>
                </a:lnTo>
                <a:lnTo>
                  <a:pt x="5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3106929" y="4769129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3935" y="0"/>
                </a:moveTo>
                <a:lnTo>
                  <a:pt x="2030" y="558"/>
                </a:lnTo>
                <a:lnTo>
                  <a:pt x="0" y="2971"/>
                </a:lnTo>
                <a:lnTo>
                  <a:pt x="2934" y="5548"/>
                </a:lnTo>
                <a:lnTo>
                  <a:pt x="6941" y="6379"/>
                </a:lnTo>
                <a:lnTo>
                  <a:pt x="8126" y="3556"/>
                </a:lnTo>
                <a:lnTo>
                  <a:pt x="7364" y="914"/>
                </a:lnTo>
                <a:lnTo>
                  <a:pt x="39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2855595" y="4505261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6349" y="0"/>
                </a:moveTo>
                <a:lnTo>
                  <a:pt x="388" y="5853"/>
                </a:lnTo>
                <a:lnTo>
                  <a:pt x="0" y="13220"/>
                </a:lnTo>
                <a:lnTo>
                  <a:pt x="4278" y="19045"/>
                </a:lnTo>
                <a:lnTo>
                  <a:pt x="12318" y="20269"/>
                </a:lnTo>
                <a:lnTo>
                  <a:pt x="20708" y="15021"/>
                </a:lnTo>
                <a:lnTo>
                  <a:pt x="21621" y="6862"/>
                </a:lnTo>
                <a:lnTo>
                  <a:pt x="16390" y="339"/>
                </a:lnTo>
                <a:lnTo>
                  <a:pt x="63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3252390" y="4579556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60" h="22860">
                <a:moveTo>
                  <a:pt x="14938" y="0"/>
                </a:moveTo>
                <a:lnTo>
                  <a:pt x="8207" y="1981"/>
                </a:lnTo>
                <a:lnTo>
                  <a:pt x="2502" y="5549"/>
                </a:lnTo>
                <a:lnTo>
                  <a:pt x="0" y="10966"/>
                </a:lnTo>
                <a:lnTo>
                  <a:pt x="902" y="16640"/>
                </a:lnTo>
                <a:lnTo>
                  <a:pt x="5413" y="20980"/>
                </a:lnTo>
                <a:lnTo>
                  <a:pt x="12592" y="22255"/>
                </a:lnTo>
                <a:lnTo>
                  <a:pt x="18653" y="19731"/>
                </a:lnTo>
                <a:lnTo>
                  <a:pt x="22379" y="14656"/>
                </a:lnTo>
                <a:lnTo>
                  <a:pt x="22558" y="8280"/>
                </a:lnTo>
                <a:lnTo>
                  <a:pt x="21034" y="2997"/>
                </a:lnTo>
                <a:lnTo>
                  <a:pt x="149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2970387" y="4267276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3985" y="0"/>
                </a:moveTo>
                <a:lnTo>
                  <a:pt x="8143" y="1701"/>
                </a:lnTo>
                <a:lnTo>
                  <a:pt x="2494" y="5270"/>
                </a:lnTo>
                <a:lnTo>
                  <a:pt x="0" y="10687"/>
                </a:lnTo>
                <a:lnTo>
                  <a:pt x="910" y="16360"/>
                </a:lnTo>
                <a:lnTo>
                  <a:pt x="5476" y="20701"/>
                </a:lnTo>
                <a:lnTo>
                  <a:pt x="11961" y="21767"/>
                </a:lnTo>
                <a:lnTo>
                  <a:pt x="17732" y="19367"/>
                </a:lnTo>
                <a:lnTo>
                  <a:pt x="21407" y="14528"/>
                </a:lnTo>
                <a:lnTo>
                  <a:pt x="21605" y="8280"/>
                </a:lnTo>
                <a:lnTo>
                  <a:pt x="20081" y="2997"/>
                </a:lnTo>
                <a:lnTo>
                  <a:pt x="139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2865421" y="4966880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13922" y="0"/>
                </a:moveTo>
                <a:lnTo>
                  <a:pt x="8207" y="1689"/>
                </a:lnTo>
                <a:lnTo>
                  <a:pt x="2502" y="5265"/>
                </a:lnTo>
                <a:lnTo>
                  <a:pt x="0" y="10685"/>
                </a:lnTo>
                <a:lnTo>
                  <a:pt x="902" y="16360"/>
                </a:lnTo>
                <a:lnTo>
                  <a:pt x="5413" y="20700"/>
                </a:lnTo>
                <a:lnTo>
                  <a:pt x="12096" y="22260"/>
                </a:lnTo>
                <a:lnTo>
                  <a:pt x="17922" y="20024"/>
                </a:lnTo>
                <a:lnTo>
                  <a:pt x="21558" y="15021"/>
                </a:lnTo>
                <a:lnTo>
                  <a:pt x="21669" y="8280"/>
                </a:lnTo>
                <a:lnTo>
                  <a:pt x="20145" y="2984"/>
                </a:lnTo>
                <a:lnTo>
                  <a:pt x="139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2423906" y="4895570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13858" y="0"/>
                </a:moveTo>
                <a:lnTo>
                  <a:pt x="8016" y="1689"/>
                </a:lnTo>
                <a:lnTo>
                  <a:pt x="2407" y="5402"/>
                </a:lnTo>
                <a:lnTo>
                  <a:pt x="0" y="11129"/>
                </a:lnTo>
                <a:lnTo>
                  <a:pt x="998" y="17121"/>
                </a:lnTo>
                <a:lnTo>
                  <a:pt x="5603" y="21628"/>
                </a:lnTo>
                <a:lnTo>
                  <a:pt x="12213" y="22654"/>
                </a:lnTo>
                <a:lnTo>
                  <a:pt x="18192" y="20183"/>
                </a:lnTo>
                <a:lnTo>
                  <a:pt x="21909" y="15316"/>
                </a:lnTo>
                <a:lnTo>
                  <a:pt x="21732" y="9156"/>
                </a:lnTo>
                <a:lnTo>
                  <a:pt x="21224" y="3581"/>
                </a:lnTo>
                <a:lnTo>
                  <a:pt x="138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9" name="object 24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115310" y="4898288"/>
            <a:ext cx="93344" cy="85483"/>
          </a:xfrm>
          <a:prstGeom prst="rect">
            <a:avLst/>
          </a:prstGeom>
        </p:spPr>
      </p:pic>
      <p:pic>
        <p:nvPicPr>
          <p:cNvPr id="250" name="object 25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462022" y="4579759"/>
            <a:ext cx="92328" cy="85483"/>
          </a:xfrm>
          <a:prstGeom prst="rect">
            <a:avLst/>
          </a:prstGeom>
        </p:spPr>
      </p:pic>
      <p:sp>
        <p:nvSpPr>
          <p:cNvPr id="251" name="object 251"/>
          <p:cNvSpPr/>
          <p:nvPr/>
        </p:nvSpPr>
        <p:spPr>
          <a:xfrm>
            <a:off x="2637408" y="5089304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60" h="22860">
                <a:moveTo>
                  <a:pt x="10197" y="0"/>
                </a:moveTo>
                <a:lnTo>
                  <a:pt x="4111" y="2484"/>
                </a:lnTo>
                <a:lnTo>
                  <a:pt x="287" y="7353"/>
                </a:lnTo>
                <a:lnTo>
                  <a:pt x="0" y="13605"/>
                </a:lnTo>
                <a:lnTo>
                  <a:pt x="1905" y="19775"/>
                </a:lnTo>
                <a:lnTo>
                  <a:pt x="8001" y="22768"/>
                </a:lnTo>
                <a:lnTo>
                  <a:pt x="13716" y="21071"/>
                </a:lnTo>
                <a:lnTo>
                  <a:pt x="19968" y="17198"/>
                </a:lnTo>
                <a:lnTo>
                  <a:pt x="22685" y="11393"/>
                </a:lnTo>
                <a:lnTo>
                  <a:pt x="21806" y="5385"/>
                </a:lnTo>
                <a:lnTo>
                  <a:pt x="17272" y="903"/>
                </a:lnTo>
                <a:lnTo>
                  <a:pt x="101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14210" y="1759457"/>
            <a:ext cx="8255" cy="13970"/>
          </a:xfrm>
          <a:custGeom>
            <a:avLst/>
            <a:gdLst/>
            <a:ahLst/>
            <a:cxnLst/>
            <a:rect l="l" t="t" r="r" b="b"/>
            <a:pathLst>
              <a:path w="8254" h="13969">
                <a:moveTo>
                  <a:pt x="0" y="0"/>
                </a:moveTo>
                <a:lnTo>
                  <a:pt x="4445" y="13715"/>
                </a:lnTo>
                <a:lnTo>
                  <a:pt x="7848" y="6222"/>
                </a:lnTo>
                <a:lnTo>
                  <a:pt x="7378" y="3428"/>
                </a:lnTo>
                <a:lnTo>
                  <a:pt x="5168" y="2412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381838" y="1665477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4">
                <a:moveTo>
                  <a:pt x="1917" y="0"/>
                </a:moveTo>
                <a:lnTo>
                  <a:pt x="0" y="8000"/>
                </a:lnTo>
                <a:lnTo>
                  <a:pt x="5854" y="9017"/>
                </a:lnTo>
                <a:lnTo>
                  <a:pt x="10629" y="10287"/>
                </a:lnTo>
                <a:lnTo>
                  <a:pt x="12547" y="2159"/>
                </a:lnTo>
                <a:lnTo>
                  <a:pt x="7035" y="508"/>
                </a:lnTo>
                <a:lnTo>
                  <a:pt x="19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389940" y="2474086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5270" y="0"/>
                </a:moveTo>
                <a:lnTo>
                  <a:pt x="3454" y="126"/>
                </a:lnTo>
                <a:lnTo>
                  <a:pt x="952" y="1650"/>
                </a:lnTo>
                <a:lnTo>
                  <a:pt x="1015" y="3429"/>
                </a:lnTo>
                <a:lnTo>
                  <a:pt x="0" y="5587"/>
                </a:lnTo>
                <a:lnTo>
                  <a:pt x="1536" y="8127"/>
                </a:lnTo>
                <a:lnTo>
                  <a:pt x="4089" y="8381"/>
                </a:lnTo>
                <a:lnTo>
                  <a:pt x="5905" y="8381"/>
                </a:lnTo>
                <a:lnTo>
                  <a:pt x="8064" y="7619"/>
                </a:lnTo>
                <a:lnTo>
                  <a:pt x="8343" y="4952"/>
                </a:lnTo>
                <a:lnTo>
                  <a:pt x="9359" y="2793"/>
                </a:lnTo>
                <a:lnTo>
                  <a:pt x="7492" y="1015"/>
                </a:lnTo>
                <a:lnTo>
                  <a:pt x="527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41566" y="2057907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60" h="10794">
                <a:moveTo>
                  <a:pt x="4102" y="0"/>
                </a:moveTo>
                <a:lnTo>
                  <a:pt x="1600" y="1524"/>
                </a:lnTo>
                <a:lnTo>
                  <a:pt x="1320" y="4064"/>
                </a:lnTo>
                <a:lnTo>
                  <a:pt x="0" y="8890"/>
                </a:lnTo>
                <a:lnTo>
                  <a:pt x="8064" y="10794"/>
                </a:lnTo>
                <a:lnTo>
                  <a:pt x="9385" y="5968"/>
                </a:lnTo>
                <a:lnTo>
                  <a:pt x="9664" y="3429"/>
                </a:lnTo>
                <a:lnTo>
                  <a:pt x="8128" y="1016"/>
                </a:lnTo>
                <a:lnTo>
                  <a:pt x="6311" y="1016"/>
                </a:lnTo>
                <a:lnTo>
                  <a:pt x="410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451109" y="2220341"/>
            <a:ext cx="5715" cy="6985"/>
          </a:xfrm>
          <a:custGeom>
            <a:avLst/>
            <a:gdLst/>
            <a:ahLst/>
            <a:cxnLst/>
            <a:rect l="l" t="t" r="r" b="b"/>
            <a:pathLst>
              <a:path w="5715" h="6985">
                <a:moveTo>
                  <a:pt x="2560" y="0"/>
                </a:moveTo>
                <a:lnTo>
                  <a:pt x="0" y="547"/>
                </a:lnTo>
                <a:lnTo>
                  <a:pt x="329" y="3905"/>
                </a:lnTo>
                <a:lnTo>
                  <a:pt x="2276" y="6643"/>
                </a:lnTo>
                <a:lnTo>
                  <a:pt x="4566" y="5333"/>
                </a:lnTo>
                <a:lnTo>
                  <a:pt x="5582" y="3175"/>
                </a:lnTo>
                <a:lnTo>
                  <a:pt x="4045" y="634"/>
                </a:lnTo>
                <a:lnTo>
                  <a:pt x="25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441536" y="1905126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5" h="18414">
                <a:moveTo>
                  <a:pt x="11942" y="0"/>
                </a:moveTo>
                <a:lnTo>
                  <a:pt x="5080" y="712"/>
                </a:lnTo>
                <a:lnTo>
                  <a:pt x="707" y="5508"/>
                </a:lnTo>
                <a:lnTo>
                  <a:pt x="0" y="11805"/>
                </a:lnTo>
                <a:lnTo>
                  <a:pt x="4132" y="17018"/>
                </a:lnTo>
                <a:lnTo>
                  <a:pt x="12181" y="18127"/>
                </a:lnTo>
                <a:lnTo>
                  <a:pt x="17333" y="13128"/>
                </a:lnTo>
                <a:lnTo>
                  <a:pt x="17837" y="5820"/>
                </a:lnTo>
                <a:lnTo>
                  <a:pt x="119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638283" y="2176027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20" h="20955">
                <a:moveTo>
                  <a:pt x="7211" y="0"/>
                </a:moveTo>
                <a:lnTo>
                  <a:pt x="2650" y="2260"/>
                </a:lnTo>
                <a:lnTo>
                  <a:pt x="0" y="6592"/>
                </a:lnTo>
                <a:lnTo>
                  <a:pt x="285" y="12055"/>
                </a:lnTo>
                <a:lnTo>
                  <a:pt x="3485" y="20691"/>
                </a:lnTo>
                <a:lnTo>
                  <a:pt x="14382" y="20310"/>
                </a:lnTo>
                <a:lnTo>
                  <a:pt x="19817" y="8499"/>
                </a:lnTo>
                <a:lnTo>
                  <a:pt x="17824" y="3038"/>
                </a:lnTo>
                <a:lnTo>
                  <a:pt x="12655" y="752"/>
                </a:lnTo>
                <a:lnTo>
                  <a:pt x="7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644074" y="1809015"/>
            <a:ext cx="19685" cy="20320"/>
          </a:xfrm>
          <a:custGeom>
            <a:avLst/>
            <a:gdLst/>
            <a:ahLst/>
            <a:cxnLst/>
            <a:rect l="l" t="t" r="r" b="b"/>
            <a:pathLst>
              <a:path w="19684" h="20319">
                <a:moveTo>
                  <a:pt x="7211" y="0"/>
                </a:moveTo>
                <a:lnTo>
                  <a:pt x="2650" y="2289"/>
                </a:lnTo>
                <a:lnTo>
                  <a:pt x="0" y="6627"/>
                </a:lnTo>
                <a:lnTo>
                  <a:pt x="285" y="12037"/>
                </a:lnTo>
                <a:lnTo>
                  <a:pt x="3079" y="19530"/>
                </a:lnTo>
                <a:lnTo>
                  <a:pt x="13645" y="19911"/>
                </a:lnTo>
                <a:lnTo>
                  <a:pt x="19081" y="8100"/>
                </a:lnTo>
                <a:lnTo>
                  <a:pt x="17087" y="2766"/>
                </a:lnTo>
                <a:lnTo>
                  <a:pt x="12655" y="734"/>
                </a:lnTo>
                <a:lnTo>
                  <a:pt x="7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87293" y="2224305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5" h="20955">
                <a:moveTo>
                  <a:pt x="7211" y="0"/>
                </a:moveTo>
                <a:lnTo>
                  <a:pt x="2650" y="2289"/>
                </a:lnTo>
                <a:lnTo>
                  <a:pt x="0" y="6627"/>
                </a:lnTo>
                <a:lnTo>
                  <a:pt x="285" y="12037"/>
                </a:lnTo>
                <a:lnTo>
                  <a:pt x="2749" y="20292"/>
                </a:lnTo>
                <a:lnTo>
                  <a:pt x="13315" y="20673"/>
                </a:lnTo>
                <a:lnTo>
                  <a:pt x="19081" y="8100"/>
                </a:lnTo>
                <a:lnTo>
                  <a:pt x="17087" y="2766"/>
                </a:lnTo>
                <a:lnTo>
                  <a:pt x="12655" y="734"/>
                </a:lnTo>
                <a:lnTo>
                  <a:pt x="7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353225" y="2329307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52108" y="0"/>
                </a:moveTo>
                <a:lnTo>
                  <a:pt x="42903" y="12813"/>
                </a:lnTo>
                <a:lnTo>
                  <a:pt x="30097" y="20875"/>
                </a:lnTo>
                <a:lnTo>
                  <a:pt x="15269" y="23485"/>
                </a:lnTo>
                <a:lnTo>
                  <a:pt x="0" y="19938"/>
                </a:lnTo>
                <a:lnTo>
                  <a:pt x="12652" y="29176"/>
                </a:lnTo>
                <a:lnTo>
                  <a:pt x="20373" y="42021"/>
                </a:lnTo>
                <a:lnTo>
                  <a:pt x="22699" y="56747"/>
                </a:lnTo>
                <a:lnTo>
                  <a:pt x="19164" y="71628"/>
                </a:lnTo>
                <a:lnTo>
                  <a:pt x="28293" y="59314"/>
                </a:lnTo>
                <a:lnTo>
                  <a:pt x="41268" y="51609"/>
                </a:lnTo>
                <a:lnTo>
                  <a:pt x="56329" y="49214"/>
                </a:lnTo>
                <a:lnTo>
                  <a:pt x="71716" y="52831"/>
                </a:lnTo>
                <a:lnTo>
                  <a:pt x="58946" y="43523"/>
                </a:lnTo>
                <a:lnTo>
                  <a:pt x="50992" y="30464"/>
                </a:lnTo>
                <a:lnTo>
                  <a:pt x="48497" y="15380"/>
                </a:lnTo>
                <a:lnTo>
                  <a:pt x="521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2" name="object 26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39077" y="1753616"/>
            <a:ext cx="70942" cy="71628"/>
          </a:xfrm>
          <a:prstGeom prst="rect">
            <a:avLst/>
          </a:prstGeom>
        </p:spPr>
      </p:pic>
      <p:sp>
        <p:nvSpPr>
          <p:cNvPr id="263" name="object 263"/>
          <p:cNvSpPr/>
          <p:nvPr/>
        </p:nvSpPr>
        <p:spPr>
          <a:xfrm>
            <a:off x="106183" y="2865120"/>
            <a:ext cx="13970" cy="8255"/>
          </a:xfrm>
          <a:custGeom>
            <a:avLst/>
            <a:gdLst/>
            <a:ahLst/>
            <a:cxnLst/>
            <a:rect l="l" t="t" r="r" b="b"/>
            <a:pathLst>
              <a:path w="13969" h="8255">
                <a:moveTo>
                  <a:pt x="13681" y="0"/>
                </a:moveTo>
                <a:lnTo>
                  <a:pt x="0" y="4444"/>
                </a:lnTo>
                <a:lnTo>
                  <a:pt x="5911" y="7238"/>
                </a:lnTo>
                <a:lnTo>
                  <a:pt x="7388" y="7874"/>
                </a:lnTo>
                <a:lnTo>
                  <a:pt x="10284" y="7493"/>
                </a:lnTo>
                <a:lnTo>
                  <a:pt x="11304" y="5206"/>
                </a:lnTo>
                <a:lnTo>
                  <a:pt x="136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203568" y="273278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2197" y="0"/>
                </a:moveTo>
                <a:lnTo>
                  <a:pt x="1308" y="5841"/>
                </a:lnTo>
                <a:lnTo>
                  <a:pt x="0" y="10668"/>
                </a:lnTo>
                <a:lnTo>
                  <a:pt x="8077" y="12572"/>
                </a:lnTo>
                <a:lnTo>
                  <a:pt x="9715" y="7112"/>
                </a:lnTo>
                <a:lnTo>
                  <a:pt x="10274" y="1905"/>
                </a:lnTo>
                <a:lnTo>
                  <a:pt x="21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50316" y="2995007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19" h="19685">
                <a:moveTo>
                  <a:pt x="13363" y="0"/>
                </a:moveTo>
                <a:lnTo>
                  <a:pt x="7931" y="287"/>
                </a:lnTo>
                <a:lnTo>
                  <a:pt x="381" y="3081"/>
                </a:lnTo>
                <a:lnTo>
                  <a:pt x="0" y="13622"/>
                </a:lnTo>
                <a:lnTo>
                  <a:pt x="11823" y="19083"/>
                </a:lnTo>
                <a:lnTo>
                  <a:pt x="17216" y="17178"/>
                </a:lnTo>
                <a:lnTo>
                  <a:pt x="19254" y="12733"/>
                </a:lnTo>
                <a:lnTo>
                  <a:pt x="19979" y="7235"/>
                </a:lnTo>
                <a:lnTo>
                  <a:pt x="17697" y="2653"/>
                </a:lnTo>
                <a:lnTo>
                  <a:pt x="133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6" name="object 26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4072" y="2490089"/>
            <a:ext cx="71680" cy="70866"/>
          </a:xfrm>
          <a:prstGeom prst="rect">
            <a:avLst/>
          </a:prstGeom>
        </p:spPr>
      </p:pic>
      <p:sp>
        <p:nvSpPr>
          <p:cNvPr id="267" name="object 267"/>
          <p:cNvSpPr txBox="1">
            <a:spLocks noGrp="1"/>
          </p:cNvSpPr>
          <p:nvPr>
            <p:ph type="title"/>
          </p:nvPr>
        </p:nvSpPr>
        <p:spPr>
          <a:xfrm>
            <a:off x="3045079" y="521665"/>
            <a:ext cx="305498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80"/>
              <a:t>Key</a:t>
            </a:r>
            <a:r>
              <a:rPr dirty="0" spc="-295"/>
              <a:t> </a:t>
            </a:r>
            <a:r>
              <a:rPr dirty="0" spc="-434"/>
              <a:t>Lo</a:t>
            </a:r>
            <a:r>
              <a:rPr dirty="0" spc="-420"/>
              <a:t>c</a:t>
            </a:r>
            <a:r>
              <a:rPr dirty="0" spc="-380"/>
              <a:t>ation</a:t>
            </a:r>
            <a:r>
              <a:rPr dirty="0" spc="-280"/>
              <a:t> </a:t>
            </a:r>
            <a:r>
              <a:rPr dirty="0" spc="-484"/>
              <a:t>P</a:t>
            </a:r>
            <a:r>
              <a:rPr dirty="0" spc="-350"/>
              <a:t>r</a:t>
            </a:r>
            <a:r>
              <a:rPr dirty="0" spc="-425"/>
              <a:t>oximit</a:t>
            </a:r>
            <a:r>
              <a:rPr dirty="0" spc="-250"/>
              <a:t>i</a:t>
            </a:r>
            <a:r>
              <a:rPr dirty="0" spc="-310"/>
              <a:t>es</a:t>
            </a:r>
          </a:p>
        </p:txBody>
      </p:sp>
      <p:sp>
        <p:nvSpPr>
          <p:cNvPr id="268" name="object 268"/>
          <p:cNvSpPr txBox="1"/>
          <p:nvPr/>
        </p:nvSpPr>
        <p:spPr>
          <a:xfrm>
            <a:off x="659383" y="3799433"/>
            <a:ext cx="769429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Launch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sites</a:t>
            </a:r>
            <a:r>
              <a:rPr dirty="0" sz="1200" spc="3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also</a:t>
            </a:r>
            <a:r>
              <a:rPr dirty="0" sz="1200" spc="4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close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to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coasts</a:t>
            </a:r>
            <a:r>
              <a:rPr dirty="0" sz="1200" spc="3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and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íelatively</a:t>
            </a:r>
            <a:r>
              <a:rPr dirty="0" sz="1200" spc="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35">
                <a:solidFill>
                  <a:srgbClr val="D3DCFF"/>
                </a:solidFill>
                <a:latin typeface="Roboto"/>
                <a:cs typeface="Roboto"/>
              </a:rPr>
              <a:t>faí</a:t>
            </a:r>
            <a:r>
              <a:rPr dirty="0" sz="1200" spc="30">
                <a:solidFill>
                  <a:srgbClr val="D3DCFF"/>
                </a:solidFill>
                <a:latin typeface="Roboto"/>
                <a:cs typeface="Roboto"/>
              </a:rPr>
              <a:t> fíom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cities</a:t>
            </a:r>
            <a:r>
              <a:rPr dirty="0" sz="1200" spc="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so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that</a:t>
            </a:r>
            <a:r>
              <a:rPr dirty="0" sz="1200" spc="3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launch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failuíes</a:t>
            </a:r>
            <a:r>
              <a:rPr dirty="0" sz="1200" spc="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can</a:t>
            </a:r>
            <a:r>
              <a:rPr dirty="0" sz="1200" spc="3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land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in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 spc="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sea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to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avoid</a:t>
            </a:r>
            <a:endParaRPr sz="1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íockets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falling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on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densely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populated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aíeas.</a:t>
            </a:r>
            <a:endParaRPr sz="1200">
              <a:latin typeface="Roboto"/>
              <a:cs typeface="Roboto"/>
            </a:endParaRPr>
          </a:p>
        </p:txBody>
      </p:sp>
      <p:pic>
        <p:nvPicPr>
          <p:cNvPr id="269" name="object 26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410967" y="1333500"/>
            <a:ext cx="4319778" cy="243001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8376" y="4888991"/>
            <a:ext cx="85343" cy="853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636" y="4565916"/>
            <a:ext cx="83820" cy="8531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798064" y="466039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781" y="0"/>
                </a:moveTo>
                <a:lnTo>
                  <a:pt x="22606" y="22644"/>
                </a:lnTo>
                <a:lnTo>
                  <a:pt x="0" y="25768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5768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028" y="483260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08"/>
                </a:lnTo>
                <a:lnTo>
                  <a:pt x="0" y="20561"/>
                </a:lnTo>
                <a:lnTo>
                  <a:pt x="17779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61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70703" y="4553711"/>
            <a:ext cx="83820" cy="8381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267200" y="484480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3" y="16764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64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39923" y="47015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8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5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6336" y="41361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103" y="16141"/>
                </a:lnTo>
                <a:lnTo>
                  <a:pt x="0" y="31978"/>
                </a:lnTo>
                <a:lnTo>
                  <a:pt x="16141" y="19875"/>
                </a:lnTo>
                <a:lnTo>
                  <a:pt x="22952" y="19875"/>
                </a:lnTo>
                <a:lnTo>
                  <a:pt x="20167" y="16141"/>
                </a:lnTo>
                <a:lnTo>
                  <a:pt x="23122" y="12103"/>
                </a:lnTo>
                <a:lnTo>
                  <a:pt x="16141" y="12103"/>
                </a:lnTo>
                <a:lnTo>
                  <a:pt x="0" y="0"/>
                </a:lnTo>
                <a:close/>
              </a:path>
              <a:path w="32385" h="32385">
                <a:moveTo>
                  <a:pt x="22952" y="19875"/>
                </a:moveTo>
                <a:lnTo>
                  <a:pt x="16141" y="19875"/>
                </a:lnTo>
                <a:lnTo>
                  <a:pt x="31978" y="31978"/>
                </a:lnTo>
                <a:lnTo>
                  <a:pt x="22952" y="19875"/>
                </a:lnTo>
                <a:close/>
              </a:path>
              <a:path w="32385" h="32385">
                <a:moveTo>
                  <a:pt x="31978" y="0"/>
                </a:moveTo>
                <a:lnTo>
                  <a:pt x="16141" y="12103"/>
                </a:lnTo>
                <a:lnTo>
                  <a:pt x="23122" y="12103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93304" y="45811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0"/>
                </a:moveTo>
                <a:lnTo>
                  <a:pt x="20637" y="27419"/>
                </a:lnTo>
                <a:lnTo>
                  <a:pt x="0" y="54863"/>
                </a:lnTo>
                <a:lnTo>
                  <a:pt x="27419" y="34226"/>
                </a:lnTo>
                <a:lnTo>
                  <a:pt x="39319" y="34226"/>
                </a:lnTo>
                <a:lnTo>
                  <a:pt x="34201" y="27419"/>
                </a:lnTo>
                <a:lnTo>
                  <a:pt x="39305" y="20637"/>
                </a:lnTo>
                <a:lnTo>
                  <a:pt x="27419" y="20637"/>
                </a:lnTo>
                <a:lnTo>
                  <a:pt x="0" y="0"/>
                </a:lnTo>
                <a:close/>
              </a:path>
              <a:path w="55244" h="55245">
                <a:moveTo>
                  <a:pt x="39319" y="34226"/>
                </a:moveTo>
                <a:lnTo>
                  <a:pt x="27419" y="34226"/>
                </a:lnTo>
                <a:lnTo>
                  <a:pt x="54838" y="54863"/>
                </a:lnTo>
                <a:lnTo>
                  <a:pt x="39319" y="34226"/>
                </a:lnTo>
                <a:close/>
              </a:path>
              <a:path w="55244" h="55245">
                <a:moveTo>
                  <a:pt x="54838" y="0"/>
                </a:moveTo>
                <a:lnTo>
                  <a:pt x="27419" y="20637"/>
                </a:lnTo>
                <a:lnTo>
                  <a:pt x="39305" y="20637"/>
                </a:lnTo>
                <a:lnTo>
                  <a:pt x="548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6211" y="40706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09"/>
                </a:lnTo>
                <a:lnTo>
                  <a:pt x="0" y="47231"/>
                </a:lnTo>
                <a:lnTo>
                  <a:pt x="23494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494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494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10843" y="4594872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20006" y="0"/>
                </a:moveTo>
                <a:lnTo>
                  <a:pt x="12894" y="0"/>
                </a:lnTo>
                <a:lnTo>
                  <a:pt x="5357" y="2449"/>
                </a:lnTo>
                <a:lnTo>
                  <a:pt x="797" y="8493"/>
                </a:lnTo>
                <a:lnTo>
                  <a:pt x="0" y="16169"/>
                </a:lnTo>
                <a:lnTo>
                  <a:pt x="3750" y="23520"/>
                </a:lnTo>
                <a:lnTo>
                  <a:pt x="6290" y="26200"/>
                </a:lnTo>
                <a:lnTo>
                  <a:pt x="9465" y="27406"/>
                </a:lnTo>
                <a:lnTo>
                  <a:pt x="19244" y="27406"/>
                </a:lnTo>
                <a:lnTo>
                  <a:pt x="25848" y="21932"/>
                </a:lnTo>
                <a:lnTo>
                  <a:pt x="25848" y="6096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43455" y="48021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4">
                <a:moveTo>
                  <a:pt x="16001" y="0"/>
                </a:moveTo>
                <a:lnTo>
                  <a:pt x="11302" y="0"/>
                </a:lnTo>
                <a:lnTo>
                  <a:pt x="3810" y="0"/>
                </a:lnTo>
                <a:lnTo>
                  <a:pt x="0" y="9944"/>
                </a:lnTo>
                <a:lnTo>
                  <a:pt x="6985" y="17411"/>
                </a:lnTo>
                <a:lnTo>
                  <a:pt x="9143" y="18262"/>
                </a:lnTo>
                <a:lnTo>
                  <a:pt x="15620" y="18262"/>
                </a:lnTo>
                <a:lnTo>
                  <a:pt x="19812" y="14605"/>
                </a:lnTo>
                <a:lnTo>
                  <a:pt x="19812" y="4089"/>
                </a:lnTo>
                <a:lnTo>
                  <a:pt x="1600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6888" y="4457712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6230" y="0"/>
                </a:moveTo>
                <a:lnTo>
                  <a:pt x="11544" y="0"/>
                </a:lnTo>
                <a:lnTo>
                  <a:pt x="3848" y="0"/>
                </a:lnTo>
                <a:lnTo>
                  <a:pt x="0" y="9753"/>
                </a:lnTo>
                <a:lnTo>
                  <a:pt x="5219" y="15684"/>
                </a:lnTo>
                <a:lnTo>
                  <a:pt x="6972" y="17462"/>
                </a:lnTo>
                <a:lnTo>
                  <a:pt x="9093" y="18275"/>
                </a:lnTo>
                <a:lnTo>
                  <a:pt x="15595" y="18275"/>
                </a:lnTo>
                <a:lnTo>
                  <a:pt x="19799" y="14605"/>
                </a:lnTo>
                <a:lnTo>
                  <a:pt x="19799" y="4140"/>
                </a:lnTo>
                <a:lnTo>
                  <a:pt x="162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16171" y="4808220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1159" y="0"/>
                </a:moveTo>
                <a:lnTo>
                  <a:pt x="13412" y="0"/>
                </a:lnTo>
                <a:lnTo>
                  <a:pt x="5655" y="2574"/>
                </a:lnTo>
                <a:lnTo>
                  <a:pt x="887" y="8931"/>
                </a:lnTo>
                <a:lnTo>
                  <a:pt x="0" y="17016"/>
                </a:lnTo>
                <a:lnTo>
                  <a:pt x="3887" y="24777"/>
                </a:lnTo>
                <a:lnTo>
                  <a:pt x="6554" y="27647"/>
                </a:lnTo>
                <a:lnTo>
                  <a:pt x="9983" y="28943"/>
                </a:lnTo>
                <a:lnTo>
                  <a:pt x="20270" y="28943"/>
                </a:lnTo>
                <a:lnTo>
                  <a:pt x="27128" y="23202"/>
                </a:lnTo>
                <a:lnTo>
                  <a:pt x="27128" y="6629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70048" y="4998732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9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9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36467" y="4352544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10">
                <a:moveTo>
                  <a:pt x="21159" y="0"/>
                </a:moveTo>
                <a:lnTo>
                  <a:pt x="13412" y="0"/>
                </a:lnTo>
                <a:lnTo>
                  <a:pt x="5655" y="2583"/>
                </a:lnTo>
                <a:lnTo>
                  <a:pt x="887" y="8939"/>
                </a:lnTo>
                <a:lnTo>
                  <a:pt x="0" y="16978"/>
                </a:lnTo>
                <a:lnTo>
                  <a:pt x="3887" y="24612"/>
                </a:lnTo>
                <a:lnTo>
                  <a:pt x="6554" y="27609"/>
                </a:lnTo>
                <a:lnTo>
                  <a:pt x="9983" y="28943"/>
                </a:lnTo>
                <a:lnTo>
                  <a:pt x="20397" y="28943"/>
                </a:lnTo>
                <a:lnTo>
                  <a:pt x="27128" y="23101"/>
                </a:lnTo>
                <a:lnTo>
                  <a:pt x="27128" y="6388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4708" y="4838700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421" y="22847"/>
                </a:lnTo>
                <a:lnTo>
                  <a:pt x="0" y="45707"/>
                </a:lnTo>
                <a:lnTo>
                  <a:pt x="22097" y="28435"/>
                </a:lnTo>
                <a:lnTo>
                  <a:pt x="31555" y="28435"/>
                </a:lnTo>
                <a:lnTo>
                  <a:pt x="27470" y="22847"/>
                </a:lnTo>
                <a:lnTo>
                  <a:pt x="31752" y="16992"/>
                </a:lnTo>
                <a:lnTo>
                  <a:pt x="22097" y="16992"/>
                </a:lnTo>
                <a:lnTo>
                  <a:pt x="0" y="0"/>
                </a:lnTo>
                <a:close/>
              </a:path>
              <a:path w="44450" h="45720">
                <a:moveTo>
                  <a:pt x="31555" y="28435"/>
                </a:moveTo>
                <a:lnTo>
                  <a:pt x="22097" y="28435"/>
                </a:lnTo>
                <a:lnTo>
                  <a:pt x="44183" y="45707"/>
                </a:lnTo>
                <a:lnTo>
                  <a:pt x="31555" y="28435"/>
                </a:lnTo>
                <a:close/>
              </a:path>
              <a:path w="44450" h="45720">
                <a:moveTo>
                  <a:pt x="44183" y="0"/>
                </a:moveTo>
                <a:lnTo>
                  <a:pt x="22097" y="16992"/>
                </a:lnTo>
                <a:lnTo>
                  <a:pt x="31752" y="16992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99716" y="3712464"/>
            <a:ext cx="85343" cy="85344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975104" y="37520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6034" y="0"/>
                </a:moveTo>
                <a:lnTo>
                  <a:pt x="22606" y="22606"/>
                </a:lnTo>
                <a:lnTo>
                  <a:pt x="0" y="25781"/>
                </a:lnTo>
                <a:lnTo>
                  <a:pt x="22606" y="29209"/>
                </a:lnTo>
                <a:lnTo>
                  <a:pt x="26034" y="51815"/>
                </a:lnTo>
                <a:lnTo>
                  <a:pt x="29209" y="29209"/>
                </a:lnTo>
                <a:lnTo>
                  <a:pt x="51815" y="25781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27832" y="425805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61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7" y="20561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1327" y="4341888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131"/>
                </a:lnTo>
                <a:lnTo>
                  <a:pt x="0" y="0"/>
                </a:lnTo>
                <a:lnTo>
                  <a:pt x="12572" y="17526"/>
                </a:lnTo>
                <a:lnTo>
                  <a:pt x="0" y="35026"/>
                </a:lnTo>
                <a:lnTo>
                  <a:pt x="16763" y="21894"/>
                </a:lnTo>
                <a:lnTo>
                  <a:pt x="33528" y="35026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78151" y="45872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9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6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71971" y="49682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09"/>
                </a:lnTo>
                <a:lnTo>
                  <a:pt x="0" y="47231"/>
                </a:lnTo>
                <a:lnTo>
                  <a:pt x="23749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749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964935" y="4698504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13715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21932"/>
                </a:lnTo>
                <a:lnTo>
                  <a:pt x="6858" y="27406"/>
                </a:lnTo>
                <a:lnTo>
                  <a:pt x="17272" y="27406"/>
                </a:lnTo>
                <a:lnTo>
                  <a:pt x="20574" y="26200"/>
                </a:lnTo>
                <a:lnTo>
                  <a:pt x="23240" y="23520"/>
                </a:lnTo>
                <a:lnTo>
                  <a:pt x="27164" y="16169"/>
                </a:lnTo>
                <a:lnTo>
                  <a:pt x="26336" y="8493"/>
                </a:lnTo>
                <a:lnTo>
                  <a:pt x="21580" y="2449"/>
                </a:lnTo>
                <a:lnTo>
                  <a:pt x="1371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447544" y="408128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8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6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6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104644" y="420320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4350" y="0"/>
                </a:moveTo>
                <a:lnTo>
                  <a:pt x="6604" y="0"/>
                </a:lnTo>
                <a:lnTo>
                  <a:pt x="0" y="6057"/>
                </a:lnTo>
                <a:lnTo>
                  <a:pt x="0" y="21983"/>
                </a:lnTo>
                <a:lnTo>
                  <a:pt x="7112" y="27406"/>
                </a:lnTo>
                <a:lnTo>
                  <a:pt x="18033" y="27406"/>
                </a:lnTo>
                <a:lnTo>
                  <a:pt x="21717" y="26174"/>
                </a:lnTo>
                <a:lnTo>
                  <a:pt x="24637" y="23406"/>
                </a:lnTo>
                <a:lnTo>
                  <a:pt x="28584" y="16035"/>
                </a:lnTo>
                <a:lnTo>
                  <a:pt x="27638" y="8402"/>
                </a:lnTo>
                <a:lnTo>
                  <a:pt x="22619" y="2419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9620" y="4802123"/>
            <a:ext cx="85343" cy="8534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09688" y="4889004"/>
            <a:ext cx="85343" cy="85318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3208020" y="465888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1" y="0"/>
                </a:moveTo>
                <a:lnTo>
                  <a:pt x="22606" y="22644"/>
                </a:lnTo>
                <a:lnTo>
                  <a:pt x="0" y="26034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912607" y="455066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80" y="18008"/>
                </a:lnTo>
                <a:lnTo>
                  <a:pt x="0" y="20586"/>
                </a:lnTo>
                <a:lnTo>
                  <a:pt x="17780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86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46932" y="4317491"/>
            <a:ext cx="85343" cy="83820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5574791" y="490424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2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2" y="33502"/>
                </a:lnTo>
                <a:lnTo>
                  <a:pt x="21844" y="16738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793480" y="4895088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3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65447" y="401880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23148" y="19875"/>
                </a:lnTo>
                <a:lnTo>
                  <a:pt x="20192" y="15836"/>
                </a:lnTo>
                <a:lnTo>
                  <a:pt x="22977" y="12103"/>
                </a:lnTo>
                <a:lnTo>
                  <a:pt x="16128" y="12103"/>
                </a:lnTo>
                <a:lnTo>
                  <a:pt x="0" y="0"/>
                </a:lnTo>
                <a:close/>
              </a:path>
              <a:path w="32385" h="32385">
                <a:moveTo>
                  <a:pt x="23148" y="19875"/>
                </a:moveTo>
                <a:lnTo>
                  <a:pt x="16128" y="19875"/>
                </a:lnTo>
                <a:lnTo>
                  <a:pt x="32003" y="31978"/>
                </a:lnTo>
                <a:lnTo>
                  <a:pt x="23148" y="19875"/>
                </a:lnTo>
                <a:close/>
              </a:path>
              <a:path w="32385" h="32385">
                <a:moveTo>
                  <a:pt x="32003" y="0"/>
                </a:moveTo>
                <a:lnTo>
                  <a:pt x="16128" y="12103"/>
                </a:lnTo>
                <a:lnTo>
                  <a:pt x="22977" y="12103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953756" y="48889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700" y="27444"/>
                </a:lnTo>
                <a:lnTo>
                  <a:pt x="0" y="54864"/>
                </a:lnTo>
                <a:lnTo>
                  <a:pt x="27432" y="34226"/>
                </a:lnTo>
                <a:lnTo>
                  <a:pt x="39283" y="34226"/>
                </a:lnTo>
                <a:lnTo>
                  <a:pt x="34163" y="27444"/>
                </a:lnTo>
                <a:lnTo>
                  <a:pt x="39297" y="20637"/>
                </a:lnTo>
                <a:lnTo>
                  <a:pt x="27432" y="20637"/>
                </a:lnTo>
                <a:lnTo>
                  <a:pt x="0" y="0"/>
                </a:lnTo>
                <a:close/>
              </a:path>
              <a:path w="55245" h="55245">
                <a:moveTo>
                  <a:pt x="39283" y="34226"/>
                </a:moveTo>
                <a:lnTo>
                  <a:pt x="27432" y="34226"/>
                </a:lnTo>
                <a:lnTo>
                  <a:pt x="54864" y="54864"/>
                </a:lnTo>
                <a:lnTo>
                  <a:pt x="39283" y="34226"/>
                </a:lnTo>
                <a:close/>
              </a:path>
              <a:path w="55245" h="55245">
                <a:moveTo>
                  <a:pt x="54864" y="0"/>
                </a:moveTo>
                <a:lnTo>
                  <a:pt x="27432" y="20637"/>
                </a:lnTo>
                <a:lnTo>
                  <a:pt x="39297" y="20637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308847" y="4669548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5" y="23622"/>
                </a:lnTo>
                <a:lnTo>
                  <a:pt x="0" y="47231"/>
                </a:lnTo>
                <a:lnTo>
                  <a:pt x="22732" y="29591"/>
                </a:lnTo>
                <a:lnTo>
                  <a:pt x="32909" y="29591"/>
                </a:lnTo>
                <a:lnTo>
                  <a:pt x="28575" y="23622"/>
                </a:lnTo>
                <a:lnTo>
                  <a:pt x="32916" y="17640"/>
                </a:lnTo>
                <a:lnTo>
                  <a:pt x="22732" y="17640"/>
                </a:lnTo>
                <a:lnTo>
                  <a:pt x="0" y="0"/>
                </a:lnTo>
                <a:close/>
              </a:path>
              <a:path w="45720" h="47625">
                <a:moveTo>
                  <a:pt x="32909" y="29591"/>
                </a:moveTo>
                <a:lnTo>
                  <a:pt x="22732" y="29591"/>
                </a:lnTo>
                <a:lnTo>
                  <a:pt x="45720" y="47231"/>
                </a:lnTo>
                <a:lnTo>
                  <a:pt x="32909" y="29591"/>
                </a:lnTo>
                <a:close/>
              </a:path>
              <a:path w="45720" h="47625">
                <a:moveTo>
                  <a:pt x="45720" y="0"/>
                </a:moveTo>
                <a:lnTo>
                  <a:pt x="22732" y="17640"/>
                </a:lnTo>
                <a:lnTo>
                  <a:pt x="32916" y="17640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11763" y="5006352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06"/>
                </a:lnTo>
                <a:lnTo>
                  <a:pt x="3923" y="3886"/>
                </a:lnTo>
                <a:lnTo>
                  <a:pt x="0" y="11237"/>
                </a:lnTo>
                <a:lnTo>
                  <a:pt x="827" y="18913"/>
                </a:lnTo>
                <a:lnTo>
                  <a:pt x="5584" y="24954"/>
                </a:lnTo>
                <a:lnTo>
                  <a:pt x="13448" y="27404"/>
                </a:lnTo>
                <a:lnTo>
                  <a:pt x="21068" y="27404"/>
                </a:lnTo>
                <a:lnTo>
                  <a:pt x="27164" y="21311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053071" y="4587252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4">
                <a:moveTo>
                  <a:pt x="16891" y="0"/>
                </a:moveTo>
                <a:lnTo>
                  <a:pt x="9905" y="0"/>
                </a:lnTo>
                <a:lnTo>
                  <a:pt x="7493" y="850"/>
                </a:lnTo>
                <a:lnTo>
                  <a:pt x="0" y="8318"/>
                </a:lnTo>
                <a:lnTo>
                  <a:pt x="4191" y="18262"/>
                </a:lnTo>
                <a:lnTo>
                  <a:pt x="12192" y="18262"/>
                </a:lnTo>
                <a:lnTo>
                  <a:pt x="17145" y="18262"/>
                </a:lnTo>
                <a:lnTo>
                  <a:pt x="21335" y="14173"/>
                </a:lnTo>
                <a:lnTo>
                  <a:pt x="21335" y="3657"/>
                </a:lnTo>
                <a:lnTo>
                  <a:pt x="1689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568440" y="5003291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0" y="0"/>
                </a:moveTo>
                <a:lnTo>
                  <a:pt x="9143" y="0"/>
                </a:lnTo>
                <a:lnTo>
                  <a:pt x="6984" y="812"/>
                </a:lnTo>
                <a:lnTo>
                  <a:pt x="5206" y="2590"/>
                </a:lnTo>
                <a:lnTo>
                  <a:pt x="0" y="8521"/>
                </a:lnTo>
                <a:lnTo>
                  <a:pt x="3809" y="18271"/>
                </a:lnTo>
                <a:lnTo>
                  <a:pt x="11556" y="18271"/>
                </a:lnTo>
                <a:lnTo>
                  <a:pt x="16255" y="18271"/>
                </a:lnTo>
                <a:lnTo>
                  <a:pt x="19811" y="14137"/>
                </a:lnTo>
                <a:lnTo>
                  <a:pt x="19811" y="3670"/>
                </a:lnTo>
                <a:lnTo>
                  <a:pt x="156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875789" y="424740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295"/>
                </a:lnTo>
                <a:lnTo>
                  <a:pt x="4058" y="4165"/>
                </a:lnTo>
                <a:lnTo>
                  <a:pt x="0" y="11926"/>
                </a:lnTo>
                <a:lnTo>
                  <a:pt x="930" y="20012"/>
                </a:lnTo>
                <a:lnTo>
                  <a:pt x="5933" y="26368"/>
                </a:lnTo>
                <a:lnTo>
                  <a:pt x="14091" y="28943"/>
                </a:lnTo>
                <a:lnTo>
                  <a:pt x="22092" y="28943"/>
                </a:lnTo>
                <a:lnTo>
                  <a:pt x="28442" y="22313"/>
                </a:lnTo>
                <a:lnTo>
                  <a:pt x="28442" y="5740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846576" y="4636008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10">
                <a:moveTo>
                  <a:pt x="21336" y="0"/>
                </a:moveTo>
                <a:lnTo>
                  <a:pt x="6096" y="0"/>
                </a:lnTo>
                <a:lnTo>
                  <a:pt x="0" y="6362"/>
                </a:lnTo>
                <a:lnTo>
                  <a:pt x="0" y="22288"/>
                </a:lnTo>
                <a:lnTo>
                  <a:pt x="6096" y="28943"/>
                </a:lnTo>
                <a:lnTo>
                  <a:pt x="13715" y="28943"/>
                </a:lnTo>
                <a:lnTo>
                  <a:pt x="21336" y="28943"/>
                </a:lnTo>
                <a:lnTo>
                  <a:pt x="27432" y="22288"/>
                </a:lnTo>
                <a:lnTo>
                  <a:pt x="27432" y="6362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293110" y="3642359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396"/>
                </a:lnTo>
                <a:lnTo>
                  <a:pt x="4058" y="4317"/>
                </a:lnTo>
                <a:lnTo>
                  <a:pt x="0" y="11971"/>
                </a:lnTo>
                <a:lnTo>
                  <a:pt x="930" y="20018"/>
                </a:lnTo>
                <a:lnTo>
                  <a:pt x="5933" y="26374"/>
                </a:lnTo>
                <a:lnTo>
                  <a:pt x="14091" y="28955"/>
                </a:lnTo>
                <a:lnTo>
                  <a:pt x="22092" y="28955"/>
                </a:lnTo>
                <a:lnTo>
                  <a:pt x="28442" y="22605"/>
                </a:lnTo>
                <a:lnTo>
                  <a:pt x="28442" y="5841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399788" y="433731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7"/>
                </a:lnTo>
                <a:lnTo>
                  <a:pt x="0" y="44183"/>
                </a:lnTo>
                <a:lnTo>
                  <a:pt x="22098" y="27749"/>
                </a:lnTo>
                <a:lnTo>
                  <a:pt x="31721" y="27749"/>
                </a:lnTo>
                <a:lnTo>
                  <a:pt x="27432" y="22097"/>
                </a:lnTo>
                <a:lnTo>
                  <a:pt x="31526" y="16700"/>
                </a:lnTo>
                <a:lnTo>
                  <a:pt x="22098" y="16700"/>
                </a:lnTo>
                <a:lnTo>
                  <a:pt x="0" y="0"/>
                </a:lnTo>
                <a:close/>
              </a:path>
              <a:path w="44450" h="44450">
                <a:moveTo>
                  <a:pt x="31721" y="27749"/>
                </a:moveTo>
                <a:lnTo>
                  <a:pt x="22098" y="27749"/>
                </a:lnTo>
                <a:lnTo>
                  <a:pt x="44196" y="44183"/>
                </a:lnTo>
                <a:lnTo>
                  <a:pt x="31721" y="27749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00"/>
                </a:lnTo>
                <a:lnTo>
                  <a:pt x="31526" y="1670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5" name="object 4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76771" y="4372368"/>
            <a:ext cx="83819" cy="85318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5868923" y="4236732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6035" y="51803"/>
                </a:lnTo>
                <a:lnTo>
                  <a:pt x="29210" y="29159"/>
                </a:lnTo>
                <a:lnTo>
                  <a:pt x="51815" y="26034"/>
                </a:lnTo>
                <a:lnTo>
                  <a:pt x="29210" y="22644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912607" y="413308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86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8" y="20586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219700" y="4398276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1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1" y="33502"/>
                </a:lnTo>
                <a:lnTo>
                  <a:pt x="21844" y="16738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833871" y="3878579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2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672071" y="42382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1"/>
                </a:lnTo>
                <a:lnTo>
                  <a:pt x="0" y="47231"/>
                </a:lnTo>
                <a:lnTo>
                  <a:pt x="23749" y="29590"/>
                </a:lnTo>
                <a:lnTo>
                  <a:pt x="33959" y="29590"/>
                </a:lnTo>
                <a:lnTo>
                  <a:pt x="29463" y="23621"/>
                </a:lnTo>
                <a:lnTo>
                  <a:pt x="33966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59" y="29590"/>
                </a:moveTo>
                <a:lnTo>
                  <a:pt x="23749" y="29590"/>
                </a:lnTo>
                <a:lnTo>
                  <a:pt x="47244" y="47231"/>
                </a:lnTo>
                <a:lnTo>
                  <a:pt x="33959" y="29590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40"/>
                </a:lnTo>
                <a:lnTo>
                  <a:pt x="33966" y="17640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289547" y="463754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2" y="0"/>
                </a:moveTo>
                <a:lnTo>
                  <a:pt x="6603" y="0"/>
                </a:lnTo>
                <a:lnTo>
                  <a:pt x="0" y="5460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7" y="1206"/>
                </a:lnTo>
                <a:lnTo>
                  <a:pt x="1638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784847" y="3851147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350" y="0"/>
                </a:lnTo>
                <a:lnTo>
                  <a:pt x="0" y="5968"/>
                </a:lnTo>
                <a:lnTo>
                  <a:pt x="0" y="21081"/>
                </a:lnTo>
                <a:lnTo>
                  <a:pt x="6350" y="27419"/>
                </a:lnTo>
                <a:lnTo>
                  <a:pt x="14477" y="27419"/>
                </a:lnTo>
                <a:lnTo>
                  <a:pt x="22605" y="27419"/>
                </a:lnTo>
                <a:lnTo>
                  <a:pt x="28955" y="21081"/>
                </a:lnTo>
                <a:lnTo>
                  <a:pt x="28955" y="5968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504688" y="4219968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8034" y="0"/>
                </a:moveTo>
                <a:lnTo>
                  <a:pt x="7112" y="0"/>
                </a:lnTo>
                <a:lnTo>
                  <a:pt x="0" y="5422"/>
                </a:lnTo>
                <a:lnTo>
                  <a:pt x="0" y="21348"/>
                </a:lnTo>
                <a:lnTo>
                  <a:pt x="6603" y="27406"/>
                </a:lnTo>
                <a:lnTo>
                  <a:pt x="14350" y="27406"/>
                </a:lnTo>
                <a:lnTo>
                  <a:pt x="22619" y="24987"/>
                </a:lnTo>
                <a:lnTo>
                  <a:pt x="27638" y="19003"/>
                </a:lnTo>
                <a:lnTo>
                  <a:pt x="28584" y="11370"/>
                </a:lnTo>
                <a:lnTo>
                  <a:pt x="24637" y="4000"/>
                </a:lnTo>
                <a:lnTo>
                  <a:pt x="21716" y="1231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18716" y="14493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6" y="28955"/>
                </a:lnTo>
                <a:lnTo>
                  <a:pt x="28956" y="22225"/>
                </a:lnTo>
                <a:lnTo>
                  <a:pt x="28956" y="635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321295" y="163372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113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350"/>
                </a:lnTo>
                <a:lnTo>
                  <a:pt x="2581" y="22508"/>
                </a:lnTo>
                <a:lnTo>
                  <a:pt x="8937" y="27511"/>
                </a:lnTo>
                <a:lnTo>
                  <a:pt x="16984" y="28442"/>
                </a:lnTo>
                <a:lnTo>
                  <a:pt x="24637" y="24384"/>
                </a:lnTo>
                <a:lnTo>
                  <a:pt x="27558" y="21462"/>
                </a:lnTo>
                <a:lnTo>
                  <a:pt x="28955" y="17907"/>
                </a:lnTo>
                <a:lnTo>
                  <a:pt x="28955" y="7112"/>
                </a:lnTo>
                <a:lnTo>
                  <a:pt x="23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4" name="object 6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6" name="object 7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2" name="object 8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07148" y="854963"/>
            <a:ext cx="85318" cy="85344"/>
          </a:xfrm>
          <a:prstGeom prst="rect">
            <a:avLst/>
          </a:prstGeom>
        </p:spPr>
      </p:pic>
      <p:sp>
        <p:nvSpPr>
          <p:cNvPr id="83" name="object 83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3" name="object 9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94" name="object 94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107" name="object 107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8" name="object 11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119" name="object 119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8" name="object 1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129" name="object 129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971218" y="227903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17938" y="0"/>
                </a:moveTo>
                <a:lnTo>
                  <a:pt x="6540" y="5840"/>
                </a:lnTo>
                <a:lnTo>
                  <a:pt x="0" y="16942"/>
                </a:lnTo>
                <a:lnTo>
                  <a:pt x="1079" y="30843"/>
                </a:lnTo>
                <a:lnTo>
                  <a:pt x="9868" y="41773"/>
                </a:lnTo>
                <a:lnTo>
                  <a:pt x="22240" y="45606"/>
                </a:lnTo>
                <a:lnTo>
                  <a:pt x="34637" y="42344"/>
                </a:lnTo>
                <a:lnTo>
                  <a:pt x="43497" y="31986"/>
                </a:lnTo>
                <a:lnTo>
                  <a:pt x="45416" y="23014"/>
                </a:lnTo>
                <a:lnTo>
                  <a:pt x="43799" y="14412"/>
                </a:lnTo>
                <a:lnTo>
                  <a:pt x="39014" y="7072"/>
                </a:lnTo>
                <a:lnTo>
                  <a:pt x="31432" y="1887"/>
                </a:lnTo>
                <a:lnTo>
                  <a:pt x="179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354728" y="8265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7065" y="0"/>
                </a:moveTo>
                <a:lnTo>
                  <a:pt x="6032" y="5838"/>
                </a:lnTo>
                <a:lnTo>
                  <a:pt x="0" y="16629"/>
                </a:lnTo>
                <a:lnTo>
                  <a:pt x="1492" y="29968"/>
                </a:lnTo>
                <a:lnTo>
                  <a:pt x="9788" y="40511"/>
                </a:lnTo>
                <a:lnTo>
                  <a:pt x="21859" y="44017"/>
                </a:lnTo>
                <a:lnTo>
                  <a:pt x="33907" y="40594"/>
                </a:lnTo>
                <a:lnTo>
                  <a:pt x="42132" y="30349"/>
                </a:lnTo>
                <a:lnTo>
                  <a:pt x="44023" y="21522"/>
                </a:lnTo>
                <a:lnTo>
                  <a:pt x="42402" y="13267"/>
                </a:lnTo>
                <a:lnTo>
                  <a:pt x="37756" y="6346"/>
                </a:lnTo>
                <a:lnTo>
                  <a:pt x="30575" y="1520"/>
                </a:lnTo>
                <a:lnTo>
                  <a:pt x="170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191841" y="164897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7029" y="0"/>
                </a:moveTo>
                <a:lnTo>
                  <a:pt x="6026" y="5838"/>
                </a:lnTo>
                <a:lnTo>
                  <a:pt x="0" y="16629"/>
                </a:lnTo>
                <a:lnTo>
                  <a:pt x="1438" y="29968"/>
                </a:lnTo>
                <a:lnTo>
                  <a:pt x="9737" y="40243"/>
                </a:lnTo>
                <a:lnTo>
                  <a:pt x="21536" y="43874"/>
                </a:lnTo>
                <a:lnTo>
                  <a:pt x="33478" y="40647"/>
                </a:lnTo>
                <a:lnTo>
                  <a:pt x="42205" y="30349"/>
                </a:lnTo>
                <a:lnTo>
                  <a:pt x="43916" y="21897"/>
                </a:lnTo>
                <a:lnTo>
                  <a:pt x="42269" y="13600"/>
                </a:lnTo>
                <a:lnTo>
                  <a:pt x="37669" y="6471"/>
                </a:lnTo>
                <a:lnTo>
                  <a:pt x="30521" y="1520"/>
                </a:lnTo>
                <a:lnTo>
                  <a:pt x="170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134381" y="537600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17903" y="0"/>
                </a:moveTo>
                <a:lnTo>
                  <a:pt x="6463" y="6006"/>
                </a:lnTo>
                <a:lnTo>
                  <a:pt x="0" y="16942"/>
                </a:lnTo>
                <a:lnTo>
                  <a:pt x="1240" y="30343"/>
                </a:lnTo>
                <a:lnTo>
                  <a:pt x="10011" y="41273"/>
                </a:lnTo>
                <a:lnTo>
                  <a:pt x="22353" y="45106"/>
                </a:lnTo>
                <a:lnTo>
                  <a:pt x="34744" y="41844"/>
                </a:lnTo>
                <a:lnTo>
                  <a:pt x="43658" y="31486"/>
                </a:lnTo>
                <a:lnTo>
                  <a:pt x="45630" y="22461"/>
                </a:lnTo>
                <a:lnTo>
                  <a:pt x="44102" y="13674"/>
                </a:lnTo>
                <a:lnTo>
                  <a:pt x="39336" y="6268"/>
                </a:lnTo>
                <a:lnTo>
                  <a:pt x="31593" y="1387"/>
                </a:lnTo>
                <a:lnTo>
                  <a:pt x="179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417548" y="1898776"/>
            <a:ext cx="7620" cy="8255"/>
          </a:xfrm>
          <a:custGeom>
            <a:avLst/>
            <a:gdLst/>
            <a:ahLst/>
            <a:cxnLst/>
            <a:rect l="l" t="t" r="r" b="b"/>
            <a:pathLst>
              <a:path w="7620" h="8255">
                <a:moveTo>
                  <a:pt x="2807" y="0"/>
                </a:moveTo>
                <a:lnTo>
                  <a:pt x="0" y="779"/>
                </a:lnTo>
                <a:lnTo>
                  <a:pt x="728" y="4714"/>
                </a:lnTo>
                <a:lnTo>
                  <a:pt x="3290" y="7911"/>
                </a:lnTo>
                <a:lnTo>
                  <a:pt x="5982" y="6477"/>
                </a:lnTo>
                <a:lnTo>
                  <a:pt x="7125" y="3937"/>
                </a:lnTo>
                <a:lnTo>
                  <a:pt x="5220" y="1143"/>
                </a:lnTo>
                <a:lnTo>
                  <a:pt x="280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662211" y="1967738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19">
                <a:moveTo>
                  <a:pt x="2873" y="0"/>
                </a:moveTo>
                <a:lnTo>
                  <a:pt x="0" y="666"/>
                </a:lnTo>
                <a:lnTo>
                  <a:pt x="460" y="4476"/>
                </a:lnTo>
                <a:lnTo>
                  <a:pt x="2730" y="7572"/>
                </a:lnTo>
                <a:lnTo>
                  <a:pt x="5286" y="6095"/>
                </a:lnTo>
                <a:lnTo>
                  <a:pt x="6302" y="3556"/>
                </a:lnTo>
                <a:lnTo>
                  <a:pt x="5413" y="1143"/>
                </a:lnTo>
                <a:lnTo>
                  <a:pt x="28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840980" y="242493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4191" y="0"/>
                </a:moveTo>
                <a:lnTo>
                  <a:pt x="1777" y="1016"/>
                </a:lnTo>
                <a:lnTo>
                  <a:pt x="762" y="3556"/>
                </a:lnTo>
                <a:lnTo>
                  <a:pt x="0" y="5206"/>
                </a:lnTo>
                <a:lnTo>
                  <a:pt x="635" y="8381"/>
                </a:lnTo>
                <a:lnTo>
                  <a:pt x="3175" y="9525"/>
                </a:lnTo>
                <a:lnTo>
                  <a:pt x="4825" y="10287"/>
                </a:lnTo>
                <a:lnTo>
                  <a:pt x="8381" y="8762"/>
                </a:lnTo>
                <a:lnTo>
                  <a:pt x="9144" y="7112"/>
                </a:lnTo>
                <a:lnTo>
                  <a:pt x="10287" y="4572"/>
                </a:lnTo>
                <a:lnTo>
                  <a:pt x="8381" y="1778"/>
                </a:lnTo>
                <a:lnTo>
                  <a:pt x="6730" y="1143"/>
                </a:lnTo>
                <a:lnTo>
                  <a:pt x="41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472727" y="2335529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19">
                <a:moveTo>
                  <a:pt x="2873" y="0"/>
                </a:moveTo>
                <a:lnTo>
                  <a:pt x="0" y="646"/>
                </a:lnTo>
                <a:lnTo>
                  <a:pt x="460" y="4413"/>
                </a:lnTo>
                <a:lnTo>
                  <a:pt x="2730" y="7465"/>
                </a:lnTo>
                <a:lnTo>
                  <a:pt x="5286" y="5968"/>
                </a:lnTo>
                <a:lnTo>
                  <a:pt x="6302" y="3428"/>
                </a:lnTo>
                <a:lnTo>
                  <a:pt x="5413" y="1015"/>
                </a:lnTo>
                <a:lnTo>
                  <a:pt x="28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604190" y="1744472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19">
                <a:moveTo>
                  <a:pt x="2855" y="0"/>
                </a:moveTo>
                <a:lnTo>
                  <a:pt x="0" y="646"/>
                </a:lnTo>
                <a:lnTo>
                  <a:pt x="490" y="4413"/>
                </a:lnTo>
                <a:lnTo>
                  <a:pt x="2766" y="7465"/>
                </a:lnTo>
                <a:lnTo>
                  <a:pt x="5268" y="5968"/>
                </a:lnTo>
                <a:lnTo>
                  <a:pt x="6411" y="3428"/>
                </a:lnTo>
                <a:lnTo>
                  <a:pt x="4633" y="762"/>
                </a:lnTo>
                <a:lnTo>
                  <a:pt x="28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6769481" y="1619377"/>
            <a:ext cx="13970" cy="14604"/>
          </a:xfrm>
          <a:custGeom>
            <a:avLst/>
            <a:gdLst/>
            <a:ahLst/>
            <a:cxnLst/>
            <a:rect l="l" t="t" r="r" b="b"/>
            <a:pathLst>
              <a:path w="13970" h="14605">
                <a:moveTo>
                  <a:pt x="5461" y="0"/>
                </a:moveTo>
                <a:lnTo>
                  <a:pt x="2921" y="5842"/>
                </a:lnTo>
                <a:lnTo>
                  <a:pt x="0" y="10540"/>
                </a:lnTo>
                <a:lnTo>
                  <a:pt x="8382" y="14224"/>
                </a:lnTo>
                <a:lnTo>
                  <a:pt x="11429" y="9525"/>
                </a:lnTo>
                <a:lnTo>
                  <a:pt x="13843" y="3556"/>
                </a:lnTo>
                <a:lnTo>
                  <a:pt x="54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7124192" y="1149603"/>
            <a:ext cx="13335" cy="14604"/>
          </a:xfrm>
          <a:custGeom>
            <a:avLst/>
            <a:gdLst/>
            <a:ahLst/>
            <a:cxnLst/>
            <a:rect l="l" t="t" r="r" b="b"/>
            <a:pathLst>
              <a:path w="13334" h="14605">
                <a:moveTo>
                  <a:pt x="4572" y="0"/>
                </a:moveTo>
                <a:lnTo>
                  <a:pt x="2158" y="5842"/>
                </a:lnTo>
                <a:lnTo>
                  <a:pt x="0" y="10922"/>
                </a:lnTo>
                <a:lnTo>
                  <a:pt x="8381" y="14478"/>
                </a:lnTo>
                <a:lnTo>
                  <a:pt x="10540" y="9525"/>
                </a:lnTo>
                <a:lnTo>
                  <a:pt x="13080" y="3556"/>
                </a:lnTo>
                <a:lnTo>
                  <a:pt x="45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7258462" y="1805051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19">
                <a:moveTo>
                  <a:pt x="3524" y="0"/>
                </a:moveTo>
                <a:lnTo>
                  <a:pt x="380" y="315"/>
                </a:lnTo>
                <a:lnTo>
                  <a:pt x="0" y="4143"/>
                </a:lnTo>
                <a:lnTo>
                  <a:pt x="1666" y="7518"/>
                </a:lnTo>
                <a:lnTo>
                  <a:pt x="4667" y="6476"/>
                </a:lnTo>
                <a:lnTo>
                  <a:pt x="5810" y="3937"/>
                </a:lnTo>
                <a:lnTo>
                  <a:pt x="5683" y="1904"/>
                </a:lnTo>
                <a:lnTo>
                  <a:pt x="35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7455789" y="16294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968" y="0"/>
                </a:moveTo>
                <a:lnTo>
                  <a:pt x="3555" y="1016"/>
                </a:lnTo>
                <a:lnTo>
                  <a:pt x="1904" y="2412"/>
                </a:lnTo>
                <a:lnTo>
                  <a:pt x="0" y="4572"/>
                </a:lnTo>
                <a:lnTo>
                  <a:pt x="634" y="7747"/>
                </a:lnTo>
                <a:lnTo>
                  <a:pt x="3175" y="8889"/>
                </a:lnTo>
                <a:lnTo>
                  <a:pt x="4444" y="10413"/>
                </a:lnTo>
                <a:lnTo>
                  <a:pt x="7746" y="9779"/>
                </a:lnTo>
                <a:lnTo>
                  <a:pt x="9270" y="8509"/>
                </a:lnTo>
                <a:lnTo>
                  <a:pt x="10413" y="5969"/>
                </a:lnTo>
                <a:lnTo>
                  <a:pt x="10667" y="3048"/>
                </a:lnTo>
                <a:lnTo>
                  <a:pt x="8127" y="2032"/>
                </a:lnTo>
                <a:lnTo>
                  <a:pt x="59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7560944" y="696087"/>
            <a:ext cx="13335" cy="12700"/>
          </a:xfrm>
          <a:custGeom>
            <a:avLst/>
            <a:gdLst/>
            <a:ahLst/>
            <a:cxnLst/>
            <a:rect l="l" t="t" r="r" b="b"/>
            <a:pathLst>
              <a:path w="13334" h="12700">
                <a:moveTo>
                  <a:pt x="5333" y="0"/>
                </a:moveTo>
                <a:lnTo>
                  <a:pt x="0" y="7620"/>
                </a:lnTo>
                <a:lnTo>
                  <a:pt x="4699" y="10667"/>
                </a:lnTo>
                <a:lnTo>
                  <a:pt x="6857" y="12573"/>
                </a:lnTo>
                <a:lnTo>
                  <a:pt x="10159" y="12064"/>
                </a:lnTo>
                <a:lnTo>
                  <a:pt x="11302" y="9525"/>
                </a:lnTo>
                <a:lnTo>
                  <a:pt x="12826" y="8127"/>
                </a:lnTo>
                <a:lnTo>
                  <a:pt x="12191" y="4952"/>
                </a:lnTo>
                <a:lnTo>
                  <a:pt x="10032" y="2921"/>
                </a:lnTo>
                <a:lnTo>
                  <a:pt x="53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7700565" y="333375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20">
                <a:moveTo>
                  <a:pt x="2873" y="0"/>
                </a:moveTo>
                <a:lnTo>
                  <a:pt x="0" y="664"/>
                </a:lnTo>
                <a:lnTo>
                  <a:pt x="460" y="4460"/>
                </a:lnTo>
                <a:lnTo>
                  <a:pt x="2730" y="7518"/>
                </a:lnTo>
                <a:lnTo>
                  <a:pt x="5286" y="5969"/>
                </a:lnTo>
                <a:lnTo>
                  <a:pt x="6048" y="4317"/>
                </a:lnTo>
                <a:lnTo>
                  <a:pt x="5413" y="1142"/>
                </a:lnTo>
                <a:lnTo>
                  <a:pt x="28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555852" y="1970224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7913" y="0"/>
                </a:moveTo>
                <a:lnTo>
                  <a:pt x="2837" y="2704"/>
                </a:lnTo>
                <a:lnTo>
                  <a:pt x="0" y="7671"/>
                </a:lnTo>
                <a:lnTo>
                  <a:pt x="519" y="13769"/>
                </a:lnTo>
                <a:lnTo>
                  <a:pt x="3821" y="22278"/>
                </a:lnTo>
                <a:lnTo>
                  <a:pt x="15759" y="22405"/>
                </a:lnTo>
                <a:lnTo>
                  <a:pt x="19061" y="14785"/>
                </a:lnTo>
                <a:lnTo>
                  <a:pt x="21601" y="8816"/>
                </a:lnTo>
                <a:lnTo>
                  <a:pt x="19188" y="2847"/>
                </a:lnTo>
                <a:lnTo>
                  <a:pt x="14108" y="688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318821" y="2373576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8163" y="0"/>
                </a:moveTo>
                <a:lnTo>
                  <a:pt x="2903" y="2609"/>
                </a:lnTo>
                <a:lnTo>
                  <a:pt x="0" y="7528"/>
                </a:lnTo>
                <a:lnTo>
                  <a:pt x="823" y="13769"/>
                </a:lnTo>
                <a:lnTo>
                  <a:pt x="4726" y="18575"/>
                </a:lnTo>
                <a:lnTo>
                  <a:pt x="10237" y="20214"/>
                </a:lnTo>
                <a:lnTo>
                  <a:pt x="15771" y="18663"/>
                </a:lnTo>
                <a:lnTo>
                  <a:pt x="19746" y="13896"/>
                </a:lnTo>
                <a:lnTo>
                  <a:pt x="21905" y="8816"/>
                </a:lnTo>
                <a:lnTo>
                  <a:pt x="19873" y="1958"/>
                </a:lnTo>
                <a:lnTo>
                  <a:pt x="14412" y="688"/>
                </a:lnTo>
                <a:lnTo>
                  <a:pt x="81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6783004" y="1743964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7965" y="0"/>
                </a:moveTo>
                <a:lnTo>
                  <a:pt x="2875" y="2698"/>
                </a:lnTo>
                <a:lnTo>
                  <a:pt x="0" y="7635"/>
                </a:lnTo>
                <a:lnTo>
                  <a:pt x="446" y="13715"/>
                </a:lnTo>
                <a:lnTo>
                  <a:pt x="4349" y="18522"/>
                </a:lnTo>
                <a:lnTo>
                  <a:pt x="9860" y="20161"/>
                </a:lnTo>
                <a:lnTo>
                  <a:pt x="15394" y="18609"/>
                </a:lnTo>
                <a:lnTo>
                  <a:pt x="19369" y="13843"/>
                </a:lnTo>
                <a:lnTo>
                  <a:pt x="21528" y="8762"/>
                </a:lnTo>
                <a:lnTo>
                  <a:pt x="19115" y="2794"/>
                </a:lnTo>
                <a:lnTo>
                  <a:pt x="14162" y="635"/>
                </a:lnTo>
                <a:lnTo>
                  <a:pt x="79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7105401" y="835070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8536" y="0"/>
                </a:moveTo>
                <a:lnTo>
                  <a:pt x="3089" y="2891"/>
                </a:lnTo>
                <a:lnTo>
                  <a:pt x="0" y="8092"/>
                </a:lnTo>
                <a:lnTo>
                  <a:pt x="375" y="14305"/>
                </a:lnTo>
                <a:lnTo>
                  <a:pt x="4774" y="19260"/>
                </a:lnTo>
                <a:lnTo>
                  <a:pt x="10519" y="20988"/>
                </a:lnTo>
                <a:lnTo>
                  <a:pt x="16144" y="19502"/>
                </a:lnTo>
                <a:lnTo>
                  <a:pt x="20187" y="14813"/>
                </a:lnTo>
                <a:lnTo>
                  <a:pt x="22727" y="8971"/>
                </a:lnTo>
                <a:lnTo>
                  <a:pt x="20314" y="2875"/>
                </a:lnTo>
                <a:lnTo>
                  <a:pt x="15234" y="716"/>
                </a:lnTo>
                <a:lnTo>
                  <a:pt x="85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6953122" y="1443283"/>
            <a:ext cx="19685" cy="20320"/>
          </a:xfrm>
          <a:custGeom>
            <a:avLst/>
            <a:gdLst/>
            <a:ahLst/>
            <a:cxnLst/>
            <a:rect l="l" t="t" r="r" b="b"/>
            <a:pathLst>
              <a:path w="19684" h="20319">
                <a:moveTo>
                  <a:pt x="5861" y="0"/>
                </a:moveTo>
                <a:lnTo>
                  <a:pt x="0" y="7056"/>
                </a:lnTo>
                <a:lnTo>
                  <a:pt x="504" y="14555"/>
                </a:lnTo>
                <a:lnTo>
                  <a:pt x="5746" y="19232"/>
                </a:lnTo>
                <a:lnTo>
                  <a:pt x="12751" y="19790"/>
                </a:lnTo>
                <a:lnTo>
                  <a:pt x="18542" y="14930"/>
                </a:lnTo>
                <a:lnTo>
                  <a:pt x="19538" y="5841"/>
                </a:lnTo>
                <a:lnTo>
                  <a:pt x="13843" y="230"/>
                </a:lnTo>
                <a:lnTo>
                  <a:pt x="58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884191" y="211923"/>
            <a:ext cx="22225" cy="23495"/>
          </a:xfrm>
          <a:custGeom>
            <a:avLst/>
            <a:gdLst/>
            <a:ahLst/>
            <a:cxnLst/>
            <a:rect l="l" t="t" r="r" b="b"/>
            <a:pathLst>
              <a:path w="22225" h="23495">
                <a:moveTo>
                  <a:pt x="8318" y="0"/>
                </a:moveTo>
                <a:lnTo>
                  <a:pt x="3016" y="2706"/>
                </a:lnTo>
                <a:lnTo>
                  <a:pt x="0" y="7889"/>
                </a:lnTo>
                <a:lnTo>
                  <a:pt x="603" y="14644"/>
                </a:lnTo>
                <a:lnTo>
                  <a:pt x="4032" y="23026"/>
                </a:lnTo>
                <a:lnTo>
                  <a:pt x="15970" y="23153"/>
                </a:lnTo>
                <a:lnTo>
                  <a:pt x="19526" y="14771"/>
                </a:lnTo>
                <a:lnTo>
                  <a:pt x="22066" y="8929"/>
                </a:lnTo>
                <a:lnTo>
                  <a:pt x="19653" y="2833"/>
                </a:lnTo>
                <a:lnTo>
                  <a:pt x="14573" y="674"/>
                </a:lnTo>
                <a:lnTo>
                  <a:pt x="8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405671" y="1393455"/>
            <a:ext cx="22225" cy="23495"/>
          </a:xfrm>
          <a:custGeom>
            <a:avLst/>
            <a:gdLst/>
            <a:ahLst/>
            <a:cxnLst/>
            <a:rect l="l" t="t" r="r" b="b"/>
            <a:pathLst>
              <a:path w="22225" h="23494">
                <a:moveTo>
                  <a:pt x="8175" y="0"/>
                </a:moveTo>
                <a:lnTo>
                  <a:pt x="2968" y="3004"/>
                </a:lnTo>
                <a:lnTo>
                  <a:pt x="0" y="8247"/>
                </a:lnTo>
                <a:lnTo>
                  <a:pt x="460" y="14466"/>
                </a:lnTo>
                <a:lnTo>
                  <a:pt x="3762" y="22848"/>
                </a:lnTo>
                <a:lnTo>
                  <a:pt x="15700" y="22975"/>
                </a:lnTo>
                <a:lnTo>
                  <a:pt x="19383" y="14593"/>
                </a:lnTo>
                <a:lnTo>
                  <a:pt x="21923" y="8751"/>
                </a:lnTo>
                <a:lnTo>
                  <a:pt x="19510" y="2655"/>
                </a:lnTo>
                <a:lnTo>
                  <a:pt x="14430" y="496"/>
                </a:lnTo>
                <a:lnTo>
                  <a:pt x="81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7126599" y="1343185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6786" y="0"/>
                </a:moveTo>
                <a:lnTo>
                  <a:pt x="767" y="5300"/>
                </a:lnTo>
                <a:lnTo>
                  <a:pt x="0" y="13894"/>
                </a:lnTo>
                <a:lnTo>
                  <a:pt x="5863" y="19381"/>
                </a:lnTo>
                <a:lnTo>
                  <a:pt x="14037" y="19891"/>
                </a:lnTo>
                <a:lnTo>
                  <a:pt x="20198" y="13555"/>
                </a:lnTo>
                <a:lnTo>
                  <a:pt x="19395" y="5353"/>
                </a:lnTo>
                <a:lnTo>
                  <a:pt x="13960" y="426"/>
                </a:lnTo>
                <a:lnTo>
                  <a:pt x="6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6802052" y="193459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7913" y="0"/>
                </a:moveTo>
                <a:lnTo>
                  <a:pt x="2861" y="2712"/>
                </a:lnTo>
                <a:lnTo>
                  <a:pt x="0" y="7687"/>
                </a:lnTo>
                <a:lnTo>
                  <a:pt x="448" y="13841"/>
                </a:lnTo>
                <a:lnTo>
                  <a:pt x="3877" y="22223"/>
                </a:lnTo>
                <a:lnTo>
                  <a:pt x="15815" y="22350"/>
                </a:lnTo>
                <a:lnTo>
                  <a:pt x="19371" y="13968"/>
                </a:lnTo>
                <a:lnTo>
                  <a:pt x="21530" y="8888"/>
                </a:lnTo>
                <a:lnTo>
                  <a:pt x="19117" y="2792"/>
                </a:lnTo>
                <a:lnTo>
                  <a:pt x="14037" y="633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7470334" y="513246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7913" y="0"/>
                </a:moveTo>
                <a:lnTo>
                  <a:pt x="2694" y="2627"/>
                </a:lnTo>
                <a:lnTo>
                  <a:pt x="0" y="7635"/>
                </a:lnTo>
                <a:lnTo>
                  <a:pt x="948" y="13930"/>
                </a:lnTo>
                <a:lnTo>
                  <a:pt x="4780" y="18736"/>
                </a:lnTo>
                <a:lnTo>
                  <a:pt x="10267" y="20375"/>
                </a:lnTo>
                <a:lnTo>
                  <a:pt x="15825" y="18823"/>
                </a:lnTo>
                <a:lnTo>
                  <a:pt x="19871" y="14057"/>
                </a:lnTo>
                <a:lnTo>
                  <a:pt x="22030" y="8977"/>
                </a:lnTo>
                <a:lnTo>
                  <a:pt x="19617" y="3008"/>
                </a:lnTo>
                <a:lnTo>
                  <a:pt x="14537" y="849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6650640" y="1688544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7054" y="0"/>
                </a:moveTo>
                <a:lnTo>
                  <a:pt x="857" y="4619"/>
                </a:lnTo>
                <a:lnTo>
                  <a:pt x="0" y="13769"/>
                </a:lnTo>
                <a:lnTo>
                  <a:pt x="6000" y="19526"/>
                </a:lnTo>
                <a:lnTo>
                  <a:pt x="14287" y="19925"/>
                </a:lnTo>
                <a:lnTo>
                  <a:pt x="20288" y="13001"/>
                </a:lnTo>
                <a:lnTo>
                  <a:pt x="19448" y="5334"/>
                </a:lnTo>
                <a:lnTo>
                  <a:pt x="14144" y="619"/>
                </a:lnTo>
                <a:lnTo>
                  <a:pt x="705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7034910" y="965967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59">
                <a:moveTo>
                  <a:pt x="7588" y="0"/>
                </a:moveTo>
                <a:lnTo>
                  <a:pt x="2603" y="2740"/>
                </a:lnTo>
                <a:lnTo>
                  <a:pt x="0" y="7790"/>
                </a:lnTo>
                <a:lnTo>
                  <a:pt x="1016" y="14091"/>
                </a:lnTo>
                <a:lnTo>
                  <a:pt x="4318" y="22473"/>
                </a:lnTo>
                <a:lnTo>
                  <a:pt x="16256" y="22600"/>
                </a:lnTo>
                <a:lnTo>
                  <a:pt x="19812" y="14218"/>
                </a:lnTo>
                <a:lnTo>
                  <a:pt x="21971" y="9138"/>
                </a:lnTo>
                <a:lnTo>
                  <a:pt x="19558" y="3169"/>
                </a:lnTo>
                <a:lnTo>
                  <a:pt x="13716" y="629"/>
                </a:lnTo>
                <a:lnTo>
                  <a:pt x="75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7425735" y="1446978"/>
            <a:ext cx="22225" cy="23495"/>
          </a:xfrm>
          <a:custGeom>
            <a:avLst/>
            <a:gdLst/>
            <a:ahLst/>
            <a:cxnLst/>
            <a:rect l="l" t="t" r="r" b="b"/>
            <a:pathLst>
              <a:path w="22225" h="23494">
                <a:moveTo>
                  <a:pt x="8124" y="0"/>
                </a:moveTo>
                <a:lnTo>
                  <a:pt x="2954" y="2980"/>
                </a:lnTo>
                <a:lnTo>
                  <a:pt x="0" y="8247"/>
                </a:lnTo>
                <a:lnTo>
                  <a:pt x="462" y="14537"/>
                </a:lnTo>
                <a:lnTo>
                  <a:pt x="3764" y="22919"/>
                </a:lnTo>
                <a:lnTo>
                  <a:pt x="15702" y="23046"/>
                </a:lnTo>
                <a:lnTo>
                  <a:pt x="19258" y="14537"/>
                </a:lnTo>
                <a:lnTo>
                  <a:pt x="21798" y="8695"/>
                </a:lnTo>
                <a:lnTo>
                  <a:pt x="19385" y="2726"/>
                </a:lnTo>
                <a:lnTo>
                  <a:pt x="14305" y="567"/>
                </a:lnTo>
                <a:lnTo>
                  <a:pt x="81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501550" y="927740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8020" y="0"/>
                </a:moveTo>
                <a:lnTo>
                  <a:pt x="2926" y="2740"/>
                </a:lnTo>
                <a:lnTo>
                  <a:pt x="0" y="7885"/>
                </a:lnTo>
                <a:lnTo>
                  <a:pt x="466" y="14091"/>
                </a:lnTo>
                <a:lnTo>
                  <a:pt x="4490" y="18956"/>
                </a:lnTo>
                <a:lnTo>
                  <a:pt x="10277" y="20726"/>
                </a:lnTo>
                <a:lnTo>
                  <a:pt x="16111" y="19305"/>
                </a:lnTo>
                <a:lnTo>
                  <a:pt x="20278" y="14599"/>
                </a:lnTo>
                <a:lnTo>
                  <a:pt x="22437" y="9646"/>
                </a:lnTo>
                <a:lnTo>
                  <a:pt x="19516" y="2407"/>
                </a:lnTo>
                <a:lnTo>
                  <a:pt x="14055" y="1010"/>
                </a:lnTo>
                <a:lnTo>
                  <a:pt x="802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431085" y="118572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7965" y="0"/>
                </a:moveTo>
                <a:lnTo>
                  <a:pt x="2875" y="2674"/>
                </a:lnTo>
                <a:lnTo>
                  <a:pt x="0" y="7635"/>
                </a:lnTo>
                <a:lnTo>
                  <a:pt x="446" y="13787"/>
                </a:lnTo>
                <a:lnTo>
                  <a:pt x="4488" y="18581"/>
                </a:lnTo>
                <a:lnTo>
                  <a:pt x="10304" y="20327"/>
                </a:lnTo>
                <a:lnTo>
                  <a:pt x="16144" y="18930"/>
                </a:lnTo>
                <a:lnTo>
                  <a:pt x="20258" y="14295"/>
                </a:lnTo>
                <a:lnTo>
                  <a:pt x="22417" y="9215"/>
                </a:lnTo>
                <a:lnTo>
                  <a:pt x="20004" y="3246"/>
                </a:lnTo>
                <a:lnTo>
                  <a:pt x="14162" y="706"/>
                </a:lnTo>
                <a:lnTo>
                  <a:pt x="79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1" name="object 16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962775" y="1194435"/>
            <a:ext cx="81788" cy="81787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501381" y="225806"/>
            <a:ext cx="81661" cy="81788"/>
          </a:xfrm>
          <a:prstGeom prst="rect">
            <a:avLst/>
          </a:prstGeom>
        </p:spPr>
      </p:pic>
      <p:sp>
        <p:nvSpPr>
          <p:cNvPr id="163" name="object 163"/>
          <p:cNvSpPr/>
          <p:nvPr/>
        </p:nvSpPr>
        <p:spPr>
          <a:xfrm>
            <a:off x="7303134" y="486544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6074" y="0"/>
                </a:moveTo>
                <a:lnTo>
                  <a:pt x="13271" y="1865"/>
                </a:lnTo>
                <a:lnTo>
                  <a:pt x="3516" y="10159"/>
                </a:lnTo>
                <a:lnTo>
                  <a:pt x="0" y="23360"/>
                </a:lnTo>
                <a:lnTo>
                  <a:pt x="2141" y="32273"/>
                </a:lnTo>
                <a:lnTo>
                  <a:pt x="7318" y="39330"/>
                </a:lnTo>
                <a:lnTo>
                  <a:pt x="14805" y="43862"/>
                </a:lnTo>
                <a:lnTo>
                  <a:pt x="23875" y="45204"/>
                </a:lnTo>
                <a:lnTo>
                  <a:pt x="36859" y="41056"/>
                </a:lnTo>
                <a:lnTo>
                  <a:pt x="44592" y="30884"/>
                </a:lnTo>
                <a:lnTo>
                  <a:pt x="45682" y="18093"/>
                </a:lnTo>
                <a:lnTo>
                  <a:pt x="38735" y="6088"/>
                </a:lnTo>
                <a:lnTo>
                  <a:pt x="260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346060" y="963005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20" h="46355">
                <a:moveTo>
                  <a:pt x="26021" y="0"/>
                </a:moveTo>
                <a:lnTo>
                  <a:pt x="13255" y="2194"/>
                </a:lnTo>
                <a:lnTo>
                  <a:pt x="3514" y="10771"/>
                </a:lnTo>
                <a:lnTo>
                  <a:pt x="0" y="24038"/>
                </a:lnTo>
                <a:lnTo>
                  <a:pt x="2141" y="32954"/>
                </a:lnTo>
                <a:lnTo>
                  <a:pt x="7318" y="40024"/>
                </a:lnTo>
                <a:lnTo>
                  <a:pt x="14805" y="44594"/>
                </a:lnTo>
                <a:lnTo>
                  <a:pt x="23875" y="46009"/>
                </a:lnTo>
                <a:lnTo>
                  <a:pt x="36732" y="41346"/>
                </a:lnTo>
                <a:lnTo>
                  <a:pt x="44243" y="30896"/>
                </a:lnTo>
                <a:lnTo>
                  <a:pt x="45253" y="17970"/>
                </a:lnTo>
                <a:lnTo>
                  <a:pt x="38608" y="5877"/>
                </a:lnTo>
                <a:lnTo>
                  <a:pt x="2602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7929753" y="2023993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1664" y="0"/>
                </a:moveTo>
                <a:lnTo>
                  <a:pt x="0" y="2037"/>
                </a:lnTo>
                <a:lnTo>
                  <a:pt x="126" y="4831"/>
                </a:lnTo>
                <a:lnTo>
                  <a:pt x="2921" y="6482"/>
                </a:lnTo>
                <a:lnTo>
                  <a:pt x="4825" y="6482"/>
                </a:lnTo>
                <a:lnTo>
                  <a:pt x="7090" y="4734"/>
                </a:lnTo>
                <a:lnTo>
                  <a:pt x="5032" y="1736"/>
                </a:lnTo>
                <a:lnTo>
                  <a:pt x="1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7398893" y="32461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7238" y="0"/>
                </a:moveTo>
                <a:lnTo>
                  <a:pt x="4445" y="126"/>
                </a:lnTo>
                <a:lnTo>
                  <a:pt x="2666" y="126"/>
                </a:lnTo>
                <a:lnTo>
                  <a:pt x="0" y="3048"/>
                </a:lnTo>
                <a:lnTo>
                  <a:pt x="126" y="4825"/>
                </a:lnTo>
                <a:lnTo>
                  <a:pt x="253" y="7620"/>
                </a:lnTo>
                <a:lnTo>
                  <a:pt x="3048" y="9398"/>
                </a:lnTo>
                <a:lnTo>
                  <a:pt x="4825" y="9271"/>
                </a:lnTo>
                <a:lnTo>
                  <a:pt x="7620" y="9143"/>
                </a:lnTo>
                <a:lnTo>
                  <a:pt x="9398" y="7238"/>
                </a:lnTo>
                <a:lnTo>
                  <a:pt x="9271" y="4445"/>
                </a:lnTo>
                <a:lnTo>
                  <a:pt x="9143" y="2666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7773543" y="247268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1664" y="0"/>
                </a:moveTo>
                <a:lnTo>
                  <a:pt x="0" y="2412"/>
                </a:lnTo>
                <a:lnTo>
                  <a:pt x="126" y="5206"/>
                </a:lnTo>
                <a:lnTo>
                  <a:pt x="2031" y="6984"/>
                </a:lnTo>
                <a:lnTo>
                  <a:pt x="4825" y="6857"/>
                </a:lnTo>
                <a:lnTo>
                  <a:pt x="7090" y="4984"/>
                </a:lnTo>
                <a:lnTo>
                  <a:pt x="5032" y="1777"/>
                </a:lnTo>
                <a:lnTo>
                  <a:pt x="1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8726169" y="2195829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3428" y="0"/>
                </a:moveTo>
                <a:lnTo>
                  <a:pt x="761" y="1905"/>
                </a:lnTo>
                <a:lnTo>
                  <a:pt x="0" y="3809"/>
                </a:lnTo>
                <a:lnTo>
                  <a:pt x="126" y="6476"/>
                </a:lnTo>
                <a:lnTo>
                  <a:pt x="1143" y="9270"/>
                </a:lnTo>
                <a:lnTo>
                  <a:pt x="3809" y="9143"/>
                </a:lnTo>
                <a:lnTo>
                  <a:pt x="6603" y="9906"/>
                </a:lnTo>
                <a:lnTo>
                  <a:pt x="8381" y="8000"/>
                </a:lnTo>
                <a:lnTo>
                  <a:pt x="9271" y="6095"/>
                </a:lnTo>
                <a:lnTo>
                  <a:pt x="10032" y="3301"/>
                </a:lnTo>
                <a:lnTo>
                  <a:pt x="8127" y="634"/>
                </a:lnTo>
                <a:lnTo>
                  <a:pt x="5333" y="762"/>
                </a:lnTo>
                <a:lnTo>
                  <a:pt x="34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436356" y="2150181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1611" y="0"/>
                </a:moveTo>
                <a:lnTo>
                  <a:pt x="0" y="2468"/>
                </a:lnTo>
                <a:lnTo>
                  <a:pt x="126" y="4246"/>
                </a:lnTo>
                <a:lnTo>
                  <a:pt x="2032" y="6913"/>
                </a:lnTo>
                <a:lnTo>
                  <a:pt x="4825" y="6786"/>
                </a:lnTo>
                <a:lnTo>
                  <a:pt x="7072" y="4968"/>
                </a:lnTo>
                <a:lnTo>
                  <a:pt x="4984" y="1770"/>
                </a:lnTo>
                <a:lnTo>
                  <a:pt x="16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879206" y="137112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1572" y="0"/>
                </a:moveTo>
                <a:lnTo>
                  <a:pt x="5905" y="936"/>
                </a:lnTo>
                <a:lnTo>
                  <a:pt x="1571" y="4730"/>
                </a:lnTo>
                <a:lnTo>
                  <a:pt x="0" y="10715"/>
                </a:lnTo>
                <a:lnTo>
                  <a:pt x="253" y="16176"/>
                </a:lnTo>
                <a:lnTo>
                  <a:pt x="5079" y="21510"/>
                </a:lnTo>
                <a:lnTo>
                  <a:pt x="10541" y="20367"/>
                </a:lnTo>
                <a:lnTo>
                  <a:pt x="16502" y="18286"/>
                </a:lnTo>
                <a:lnTo>
                  <a:pt x="20129" y="13620"/>
                </a:lnTo>
                <a:lnTo>
                  <a:pt x="20613" y="7883"/>
                </a:lnTo>
                <a:lnTo>
                  <a:pt x="17145" y="2587"/>
                </a:lnTo>
                <a:lnTo>
                  <a:pt x="115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7430516" y="105937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1822" y="0"/>
                </a:moveTo>
                <a:lnTo>
                  <a:pt x="5905" y="740"/>
                </a:lnTo>
                <a:lnTo>
                  <a:pt x="1512" y="4695"/>
                </a:lnTo>
                <a:lnTo>
                  <a:pt x="0" y="11233"/>
                </a:lnTo>
                <a:lnTo>
                  <a:pt x="253" y="16694"/>
                </a:lnTo>
                <a:lnTo>
                  <a:pt x="4952" y="21139"/>
                </a:lnTo>
                <a:lnTo>
                  <a:pt x="10413" y="20885"/>
                </a:lnTo>
                <a:lnTo>
                  <a:pt x="16817" y="18750"/>
                </a:lnTo>
                <a:lnTo>
                  <a:pt x="20494" y="14091"/>
                </a:lnTo>
                <a:lnTo>
                  <a:pt x="21004" y="8383"/>
                </a:lnTo>
                <a:lnTo>
                  <a:pt x="17906" y="3105"/>
                </a:lnTo>
                <a:lnTo>
                  <a:pt x="118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8107426" y="2008885"/>
            <a:ext cx="21590" cy="20955"/>
          </a:xfrm>
          <a:custGeom>
            <a:avLst/>
            <a:gdLst/>
            <a:ahLst/>
            <a:cxnLst/>
            <a:rect l="l" t="t" r="r" b="b"/>
            <a:pathLst>
              <a:path w="21590" h="20955">
                <a:moveTo>
                  <a:pt x="10541" y="0"/>
                </a:moveTo>
                <a:lnTo>
                  <a:pt x="3686" y="2543"/>
                </a:lnTo>
                <a:lnTo>
                  <a:pt x="0" y="9397"/>
                </a:lnTo>
                <a:lnTo>
                  <a:pt x="3544" y="18028"/>
                </a:lnTo>
                <a:lnTo>
                  <a:pt x="11398" y="20621"/>
                </a:lnTo>
                <a:lnTo>
                  <a:pt x="18823" y="17381"/>
                </a:lnTo>
                <a:lnTo>
                  <a:pt x="21081" y="8508"/>
                </a:lnTo>
                <a:lnTo>
                  <a:pt x="17395" y="1932"/>
                </a:lnTo>
                <a:lnTo>
                  <a:pt x="105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306943" y="2329312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1447" y="0"/>
                </a:moveTo>
                <a:lnTo>
                  <a:pt x="5794" y="898"/>
                </a:lnTo>
                <a:lnTo>
                  <a:pt x="1498" y="4679"/>
                </a:lnTo>
                <a:lnTo>
                  <a:pt x="0" y="10662"/>
                </a:lnTo>
                <a:lnTo>
                  <a:pt x="253" y="17139"/>
                </a:lnTo>
                <a:lnTo>
                  <a:pt x="4952" y="21457"/>
                </a:lnTo>
                <a:lnTo>
                  <a:pt x="10540" y="21203"/>
                </a:lnTo>
                <a:lnTo>
                  <a:pt x="16482" y="19127"/>
                </a:lnTo>
                <a:lnTo>
                  <a:pt x="20065" y="14408"/>
                </a:lnTo>
                <a:lnTo>
                  <a:pt x="20506" y="8451"/>
                </a:lnTo>
                <a:lnTo>
                  <a:pt x="17017" y="2661"/>
                </a:lnTo>
                <a:lnTo>
                  <a:pt x="114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7921370" y="2179145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20" h="20955">
                <a:moveTo>
                  <a:pt x="11447" y="0"/>
                </a:moveTo>
                <a:lnTo>
                  <a:pt x="5794" y="936"/>
                </a:lnTo>
                <a:lnTo>
                  <a:pt x="1498" y="4730"/>
                </a:lnTo>
                <a:lnTo>
                  <a:pt x="0" y="10715"/>
                </a:lnTo>
                <a:lnTo>
                  <a:pt x="253" y="16176"/>
                </a:lnTo>
                <a:lnTo>
                  <a:pt x="4952" y="20621"/>
                </a:lnTo>
                <a:lnTo>
                  <a:pt x="10413" y="20367"/>
                </a:lnTo>
                <a:lnTo>
                  <a:pt x="16303" y="18303"/>
                </a:lnTo>
                <a:lnTo>
                  <a:pt x="19716" y="13668"/>
                </a:lnTo>
                <a:lnTo>
                  <a:pt x="20129" y="7937"/>
                </a:lnTo>
                <a:lnTo>
                  <a:pt x="17018" y="2587"/>
                </a:lnTo>
                <a:lnTo>
                  <a:pt x="114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549258" y="1879044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4" h="20955">
                <a:moveTo>
                  <a:pt x="11519" y="0"/>
                </a:moveTo>
                <a:lnTo>
                  <a:pt x="5889" y="936"/>
                </a:lnTo>
                <a:lnTo>
                  <a:pt x="1569" y="4730"/>
                </a:lnTo>
                <a:lnTo>
                  <a:pt x="0" y="10715"/>
                </a:lnTo>
                <a:lnTo>
                  <a:pt x="254" y="16176"/>
                </a:lnTo>
                <a:lnTo>
                  <a:pt x="4952" y="20621"/>
                </a:lnTo>
                <a:lnTo>
                  <a:pt x="10541" y="20367"/>
                </a:lnTo>
                <a:lnTo>
                  <a:pt x="16857" y="18286"/>
                </a:lnTo>
                <a:lnTo>
                  <a:pt x="20399" y="13620"/>
                </a:lnTo>
                <a:lnTo>
                  <a:pt x="20631" y="7883"/>
                </a:lnTo>
                <a:lnTo>
                  <a:pt x="17018" y="2587"/>
                </a:lnTo>
                <a:lnTo>
                  <a:pt x="115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8570594" y="2102611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3052" y="0"/>
                </a:moveTo>
                <a:lnTo>
                  <a:pt x="40237" y="17470"/>
                </a:lnTo>
                <a:lnTo>
                  <a:pt x="31194" y="31845"/>
                </a:lnTo>
                <a:lnTo>
                  <a:pt x="17317" y="41790"/>
                </a:lnTo>
                <a:lnTo>
                  <a:pt x="0" y="45974"/>
                </a:lnTo>
                <a:lnTo>
                  <a:pt x="17627" y="48716"/>
                </a:lnTo>
                <a:lnTo>
                  <a:pt x="32337" y="57721"/>
                </a:lnTo>
                <a:lnTo>
                  <a:pt x="42594" y="71584"/>
                </a:lnTo>
                <a:lnTo>
                  <a:pt x="46862" y="88900"/>
                </a:lnTo>
                <a:lnTo>
                  <a:pt x="49645" y="71272"/>
                </a:lnTo>
                <a:lnTo>
                  <a:pt x="58547" y="56562"/>
                </a:lnTo>
                <a:lnTo>
                  <a:pt x="72116" y="46305"/>
                </a:lnTo>
                <a:lnTo>
                  <a:pt x="88900" y="42037"/>
                </a:lnTo>
                <a:lnTo>
                  <a:pt x="71806" y="39379"/>
                </a:lnTo>
                <a:lnTo>
                  <a:pt x="57404" y="30686"/>
                </a:lnTo>
                <a:lnTo>
                  <a:pt x="47287" y="17158"/>
                </a:lnTo>
                <a:lnTo>
                  <a:pt x="430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8882697" y="240984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17938" y="0"/>
                </a:moveTo>
                <a:lnTo>
                  <a:pt x="6540" y="5840"/>
                </a:lnTo>
                <a:lnTo>
                  <a:pt x="0" y="16942"/>
                </a:lnTo>
                <a:lnTo>
                  <a:pt x="1079" y="30843"/>
                </a:lnTo>
                <a:lnTo>
                  <a:pt x="9850" y="41719"/>
                </a:lnTo>
                <a:lnTo>
                  <a:pt x="22193" y="45559"/>
                </a:lnTo>
                <a:lnTo>
                  <a:pt x="34583" y="42326"/>
                </a:lnTo>
                <a:lnTo>
                  <a:pt x="43497" y="31986"/>
                </a:lnTo>
                <a:lnTo>
                  <a:pt x="45416" y="23014"/>
                </a:lnTo>
                <a:lnTo>
                  <a:pt x="43799" y="14412"/>
                </a:lnTo>
                <a:lnTo>
                  <a:pt x="39014" y="7072"/>
                </a:lnTo>
                <a:lnTo>
                  <a:pt x="31432" y="1887"/>
                </a:lnTo>
                <a:lnTo>
                  <a:pt x="179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9050972" y="196177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17843" y="0"/>
                </a:moveTo>
                <a:lnTo>
                  <a:pt x="6540" y="6155"/>
                </a:lnTo>
                <a:lnTo>
                  <a:pt x="0" y="17359"/>
                </a:lnTo>
                <a:lnTo>
                  <a:pt x="698" y="31111"/>
                </a:lnTo>
                <a:lnTo>
                  <a:pt x="9528" y="41868"/>
                </a:lnTo>
                <a:lnTo>
                  <a:pt x="22002" y="45446"/>
                </a:lnTo>
                <a:lnTo>
                  <a:pt x="34524" y="41951"/>
                </a:lnTo>
                <a:lnTo>
                  <a:pt x="43497" y="31492"/>
                </a:lnTo>
                <a:lnTo>
                  <a:pt x="45416" y="22520"/>
                </a:lnTo>
                <a:lnTo>
                  <a:pt x="43799" y="13918"/>
                </a:lnTo>
                <a:lnTo>
                  <a:pt x="39014" y="6578"/>
                </a:lnTo>
                <a:lnTo>
                  <a:pt x="31432" y="1393"/>
                </a:lnTo>
                <a:lnTo>
                  <a:pt x="178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8328973" y="2029586"/>
            <a:ext cx="7620" cy="8255"/>
          </a:xfrm>
          <a:custGeom>
            <a:avLst/>
            <a:gdLst/>
            <a:ahLst/>
            <a:cxnLst/>
            <a:rect l="l" t="t" r="r" b="b"/>
            <a:pathLst>
              <a:path w="7620" h="8255">
                <a:moveTo>
                  <a:pt x="2734" y="0"/>
                </a:moveTo>
                <a:lnTo>
                  <a:pt x="0" y="706"/>
                </a:lnTo>
                <a:lnTo>
                  <a:pt x="765" y="4603"/>
                </a:lnTo>
                <a:lnTo>
                  <a:pt x="3341" y="7786"/>
                </a:lnTo>
                <a:lnTo>
                  <a:pt x="6036" y="6350"/>
                </a:lnTo>
                <a:lnTo>
                  <a:pt x="7052" y="3810"/>
                </a:lnTo>
                <a:lnTo>
                  <a:pt x="5274" y="1143"/>
                </a:lnTo>
                <a:lnTo>
                  <a:pt x="27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8573581" y="2098548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19">
                <a:moveTo>
                  <a:pt x="2855" y="0"/>
                </a:moveTo>
                <a:lnTo>
                  <a:pt x="0" y="646"/>
                </a:lnTo>
                <a:lnTo>
                  <a:pt x="490" y="4413"/>
                </a:lnTo>
                <a:lnTo>
                  <a:pt x="2766" y="7465"/>
                </a:lnTo>
                <a:lnTo>
                  <a:pt x="5268" y="5968"/>
                </a:lnTo>
                <a:lnTo>
                  <a:pt x="6411" y="3428"/>
                </a:lnTo>
                <a:lnTo>
                  <a:pt x="5395" y="1015"/>
                </a:lnTo>
                <a:lnTo>
                  <a:pt x="28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9013672" y="797813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20">
                <a:moveTo>
                  <a:pt x="2819" y="0"/>
                </a:moveTo>
                <a:lnTo>
                  <a:pt x="0" y="595"/>
                </a:lnTo>
                <a:lnTo>
                  <a:pt x="549" y="4190"/>
                </a:lnTo>
                <a:lnTo>
                  <a:pt x="2837" y="7215"/>
                </a:lnTo>
                <a:lnTo>
                  <a:pt x="5232" y="6096"/>
                </a:lnTo>
                <a:lnTo>
                  <a:pt x="6375" y="3556"/>
                </a:lnTo>
                <a:lnTo>
                  <a:pt x="4470" y="762"/>
                </a:lnTo>
                <a:lnTo>
                  <a:pt x="28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8752458" y="2555748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4191" y="0"/>
                </a:moveTo>
                <a:lnTo>
                  <a:pt x="1777" y="888"/>
                </a:lnTo>
                <a:lnTo>
                  <a:pt x="635" y="3428"/>
                </a:lnTo>
                <a:lnTo>
                  <a:pt x="0" y="5206"/>
                </a:lnTo>
                <a:lnTo>
                  <a:pt x="635" y="8381"/>
                </a:lnTo>
                <a:lnTo>
                  <a:pt x="3048" y="9525"/>
                </a:lnTo>
                <a:lnTo>
                  <a:pt x="4825" y="10159"/>
                </a:lnTo>
                <a:lnTo>
                  <a:pt x="8382" y="8762"/>
                </a:lnTo>
                <a:lnTo>
                  <a:pt x="9144" y="7112"/>
                </a:lnTo>
                <a:lnTo>
                  <a:pt x="10160" y="4571"/>
                </a:lnTo>
                <a:lnTo>
                  <a:pt x="8382" y="1777"/>
                </a:lnTo>
                <a:lnTo>
                  <a:pt x="6731" y="1015"/>
                </a:lnTo>
                <a:lnTo>
                  <a:pt x="41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8384206" y="2466213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19">
                <a:moveTo>
                  <a:pt x="2873" y="0"/>
                </a:moveTo>
                <a:lnTo>
                  <a:pt x="0" y="720"/>
                </a:lnTo>
                <a:lnTo>
                  <a:pt x="460" y="4524"/>
                </a:lnTo>
                <a:lnTo>
                  <a:pt x="2730" y="7590"/>
                </a:lnTo>
                <a:lnTo>
                  <a:pt x="5286" y="6095"/>
                </a:lnTo>
                <a:lnTo>
                  <a:pt x="6302" y="3556"/>
                </a:lnTo>
                <a:lnTo>
                  <a:pt x="5413" y="1143"/>
                </a:lnTo>
                <a:lnTo>
                  <a:pt x="28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8515669" y="1875282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19">
                <a:moveTo>
                  <a:pt x="2855" y="0"/>
                </a:moveTo>
                <a:lnTo>
                  <a:pt x="0" y="646"/>
                </a:lnTo>
                <a:lnTo>
                  <a:pt x="490" y="4413"/>
                </a:lnTo>
                <a:lnTo>
                  <a:pt x="2766" y="7465"/>
                </a:lnTo>
                <a:lnTo>
                  <a:pt x="5268" y="5968"/>
                </a:lnTo>
                <a:lnTo>
                  <a:pt x="6411" y="3428"/>
                </a:lnTo>
                <a:lnTo>
                  <a:pt x="4633" y="634"/>
                </a:lnTo>
                <a:lnTo>
                  <a:pt x="28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8169941" y="1935860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19">
                <a:moveTo>
                  <a:pt x="3524" y="0"/>
                </a:moveTo>
                <a:lnTo>
                  <a:pt x="381" y="244"/>
                </a:lnTo>
                <a:lnTo>
                  <a:pt x="0" y="4048"/>
                </a:lnTo>
                <a:lnTo>
                  <a:pt x="1666" y="7447"/>
                </a:lnTo>
                <a:lnTo>
                  <a:pt x="4667" y="6476"/>
                </a:lnTo>
                <a:lnTo>
                  <a:pt x="5810" y="3937"/>
                </a:lnTo>
                <a:lnTo>
                  <a:pt x="5683" y="1905"/>
                </a:lnTo>
                <a:lnTo>
                  <a:pt x="35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8467332" y="2101034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7913" y="0"/>
                </a:moveTo>
                <a:lnTo>
                  <a:pt x="2837" y="2704"/>
                </a:lnTo>
                <a:lnTo>
                  <a:pt x="0" y="7671"/>
                </a:lnTo>
                <a:lnTo>
                  <a:pt x="519" y="13769"/>
                </a:lnTo>
                <a:lnTo>
                  <a:pt x="3821" y="22151"/>
                </a:lnTo>
                <a:lnTo>
                  <a:pt x="15759" y="22278"/>
                </a:lnTo>
                <a:lnTo>
                  <a:pt x="19061" y="14785"/>
                </a:lnTo>
                <a:lnTo>
                  <a:pt x="21474" y="8816"/>
                </a:lnTo>
                <a:lnTo>
                  <a:pt x="19061" y="2847"/>
                </a:lnTo>
                <a:lnTo>
                  <a:pt x="14108" y="688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8230300" y="2504332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8163" y="0"/>
                </a:moveTo>
                <a:lnTo>
                  <a:pt x="2903" y="2615"/>
                </a:lnTo>
                <a:lnTo>
                  <a:pt x="0" y="7564"/>
                </a:lnTo>
                <a:lnTo>
                  <a:pt x="823" y="13823"/>
                </a:lnTo>
                <a:lnTo>
                  <a:pt x="4252" y="22205"/>
                </a:lnTo>
                <a:lnTo>
                  <a:pt x="16190" y="22332"/>
                </a:lnTo>
                <a:lnTo>
                  <a:pt x="19746" y="13950"/>
                </a:lnTo>
                <a:lnTo>
                  <a:pt x="21905" y="8870"/>
                </a:lnTo>
                <a:lnTo>
                  <a:pt x="19873" y="2012"/>
                </a:lnTo>
                <a:lnTo>
                  <a:pt x="14412" y="742"/>
                </a:lnTo>
                <a:lnTo>
                  <a:pt x="81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8561371" y="199498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8175" y="0"/>
                </a:moveTo>
                <a:lnTo>
                  <a:pt x="2968" y="2966"/>
                </a:lnTo>
                <a:lnTo>
                  <a:pt x="0" y="8195"/>
                </a:lnTo>
                <a:lnTo>
                  <a:pt x="460" y="14412"/>
                </a:lnTo>
                <a:lnTo>
                  <a:pt x="4292" y="19218"/>
                </a:lnTo>
                <a:lnTo>
                  <a:pt x="9778" y="20857"/>
                </a:lnTo>
                <a:lnTo>
                  <a:pt x="15337" y="19305"/>
                </a:lnTo>
                <a:lnTo>
                  <a:pt x="19383" y="14539"/>
                </a:lnTo>
                <a:lnTo>
                  <a:pt x="21796" y="8697"/>
                </a:lnTo>
                <a:lnTo>
                  <a:pt x="19383" y="2728"/>
                </a:lnTo>
                <a:lnTo>
                  <a:pt x="14430" y="569"/>
                </a:lnTo>
                <a:lnTo>
                  <a:pt x="81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9034291" y="1867261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8310" y="0"/>
                </a:moveTo>
                <a:lnTo>
                  <a:pt x="2964" y="2591"/>
                </a:lnTo>
                <a:lnTo>
                  <a:pt x="0" y="7516"/>
                </a:lnTo>
                <a:lnTo>
                  <a:pt x="488" y="13608"/>
                </a:lnTo>
                <a:lnTo>
                  <a:pt x="4617" y="19063"/>
                </a:lnTo>
                <a:lnTo>
                  <a:pt x="10283" y="20958"/>
                </a:lnTo>
                <a:lnTo>
                  <a:pt x="15972" y="19305"/>
                </a:lnTo>
                <a:lnTo>
                  <a:pt x="20173" y="14116"/>
                </a:lnTo>
                <a:lnTo>
                  <a:pt x="22459" y="9036"/>
                </a:lnTo>
                <a:lnTo>
                  <a:pt x="20046" y="3067"/>
                </a:lnTo>
                <a:lnTo>
                  <a:pt x="14966" y="908"/>
                </a:lnTo>
                <a:lnTo>
                  <a:pt x="83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8795670" y="342679"/>
            <a:ext cx="22225" cy="23495"/>
          </a:xfrm>
          <a:custGeom>
            <a:avLst/>
            <a:gdLst/>
            <a:ahLst/>
            <a:cxnLst/>
            <a:rect l="l" t="t" r="r" b="b"/>
            <a:pathLst>
              <a:path w="22225" h="23495">
                <a:moveTo>
                  <a:pt x="8318" y="0"/>
                </a:moveTo>
                <a:lnTo>
                  <a:pt x="3016" y="2712"/>
                </a:lnTo>
                <a:lnTo>
                  <a:pt x="0" y="7925"/>
                </a:lnTo>
                <a:lnTo>
                  <a:pt x="603" y="14698"/>
                </a:lnTo>
                <a:lnTo>
                  <a:pt x="4032" y="23080"/>
                </a:lnTo>
                <a:lnTo>
                  <a:pt x="15970" y="23207"/>
                </a:lnTo>
                <a:lnTo>
                  <a:pt x="19526" y="14825"/>
                </a:lnTo>
                <a:lnTo>
                  <a:pt x="22066" y="8856"/>
                </a:lnTo>
                <a:lnTo>
                  <a:pt x="19653" y="2887"/>
                </a:lnTo>
                <a:lnTo>
                  <a:pt x="14573" y="728"/>
                </a:lnTo>
                <a:lnTo>
                  <a:pt x="8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9078146" y="64605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59">
                <a:moveTo>
                  <a:pt x="7913" y="0"/>
                </a:moveTo>
                <a:lnTo>
                  <a:pt x="2861" y="2712"/>
                </a:lnTo>
                <a:lnTo>
                  <a:pt x="0" y="7687"/>
                </a:lnTo>
                <a:lnTo>
                  <a:pt x="448" y="13841"/>
                </a:lnTo>
                <a:lnTo>
                  <a:pt x="3877" y="22223"/>
                </a:lnTo>
                <a:lnTo>
                  <a:pt x="15815" y="22350"/>
                </a:lnTo>
                <a:lnTo>
                  <a:pt x="19371" y="13968"/>
                </a:lnTo>
                <a:lnTo>
                  <a:pt x="21530" y="8888"/>
                </a:lnTo>
                <a:lnTo>
                  <a:pt x="19117" y="2792"/>
                </a:lnTo>
                <a:lnTo>
                  <a:pt x="14037" y="633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7713531" y="2065401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7913" y="0"/>
                </a:moveTo>
                <a:lnTo>
                  <a:pt x="2861" y="2698"/>
                </a:lnTo>
                <a:lnTo>
                  <a:pt x="0" y="7635"/>
                </a:lnTo>
                <a:lnTo>
                  <a:pt x="448" y="13715"/>
                </a:lnTo>
                <a:lnTo>
                  <a:pt x="4351" y="18522"/>
                </a:lnTo>
                <a:lnTo>
                  <a:pt x="9862" y="20161"/>
                </a:lnTo>
                <a:lnTo>
                  <a:pt x="15396" y="18609"/>
                </a:lnTo>
                <a:lnTo>
                  <a:pt x="19371" y="13842"/>
                </a:lnTo>
                <a:lnTo>
                  <a:pt x="21530" y="8889"/>
                </a:lnTo>
                <a:lnTo>
                  <a:pt x="19117" y="2793"/>
                </a:lnTo>
                <a:lnTo>
                  <a:pt x="14037" y="634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7562119" y="1819298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7000" y="0"/>
                </a:moveTo>
                <a:lnTo>
                  <a:pt x="857" y="4675"/>
                </a:lnTo>
                <a:lnTo>
                  <a:pt x="0" y="13823"/>
                </a:lnTo>
                <a:lnTo>
                  <a:pt x="6000" y="19565"/>
                </a:lnTo>
                <a:lnTo>
                  <a:pt x="14287" y="19927"/>
                </a:lnTo>
                <a:lnTo>
                  <a:pt x="20288" y="12930"/>
                </a:lnTo>
                <a:lnTo>
                  <a:pt x="19430" y="5318"/>
                </a:lnTo>
                <a:lnTo>
                  <a:pt x="14097" y="611"/>
                </a:lnTo>
                <a:lnTo>
                  <a:pt x="70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4" name="object 19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644383" y="293750"/>
            <a:ext cx="1343160" cy="1603248"/>
          </a:xfrm>
          <a:prstGeom prst="rect">
            <a:avLst/>
          </a:prstGeom>
        </p:spPr>
      </p:pic>
      <p:sp>
        <p:nvSpPr>
          <p:cNvPr id="195" name="object 195"/>
          <p:cNvSpPr/>
          <p:nvPr/>
        </p:nvSpPr>
        <p:spPr>
          <a:xfrm>
            <a:off x="1432752" y="4889474"/>
            <a:ext cx="46355" cy="45085"/>
          </a:xfrm>
          <a:custGeom>
            <a:avLst/>
            <a:gdLst/>
            <a:ahLst/>
            <a:cxnLst/>
            <a:rect l="l" t="t" r="r" b="b"/>
            <a:pathLst>
              <a:path w="46355" h="45085">
                <a:moveTo>
                  <a:pt x="24699" y="0"/>
                </a:moveTo>
                <a:lnTo>
                  <a:pt x="11275" y="2707"/>
                </a:lnTo>
                <a:lnTo>
                  <a:pt x="2458" y="11998"/>
                </a:lnTo>
                <a:lnTo>
                  <a:pt x="0" y="24628"/>
                </a:lnTo>
                <a:lnTo>
                  <a:pt x="5649" y="37350"/>
                </a:lnTo>
                <a:lnTo>
                  <a:pt x="17567" y="44730"/>
                </a:lnTo>
                <a:lnTo>
                  <a:pt x="30509" y="44251"/>
                </a:lnTo>
                <a:lnTo>
                  <a:pt x="41118" y="37073"/>
                </a:lnTo>
                <a:lnTo>
                  <a:pt x="46035" y="24358"/>
                </a:lnTo>
                <a:lnTo>
                  <a:pt x="44880" y="15269"/>
                </a:lnTo>
                <a:lnTo>
                  <a:pt x="40511" y="7693"/>
                </a:lnTo>
                <a:lnTo>
                  <a:pt x="33569" y="2359"/>
                </a:lnTo>
                <a:lnTo>
                  <a:pt x="246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442144" y="4410379"/>
            <a:ext cx="46355" cy="45720"/>
          </a:xfrm>
          <a:custGeom>
            <a:avLst/>
            <a:gdLst/>
            <a:ahLst/>
            <a:cxnLst/>
            <a:rect l="l" t="t" r="r" b="b"/>
            <a:pathLst>
              <a:path w="46355" h="45720">
                <a:moveTo>
                  <a:pt x="24324" y="0"/>
                </a:moveTo>
                <a:lnTo>
                  <a:pt x="11025" y="3244"/>
                </a:lnTo>
                <a:lnTo>
                  <a:pt x="2416" y="12823"/>
                </a:lnTo>
                <a:lnTo>
                  <a:pt x="0" y="25560"/>
                </a:lnTo>
                <a:lnTo>
                  <a:pt x="5274" y="38277"/>
                </a:lnTo>
                <a:lnTo>
                  <a:pt x="17194" y="45509"/>
                </a:lnTo>
                <a:lnTo>
                  <a:pt x="30150" y="44716"/>
                </a:lnTo>
                <a:lnTo>
                  <a:pt x="40796" y="37227"/>
                </a:lnTo>
                <a:lnTo>
                  <a:pt x="45787" y="24371"/>
                </a:lnTo>
                <a:lnTo>
                  <a:pt x="44559" y="15275"/>
                </a:lnTo>
                <a:lnTo>
                  <a:pt x="40151" y="7694"/>
                </a:lnTo>
                <a:lnTo>
                  <a:pt x="33196" y="2359"/>
                </a:lnTo>
                <a:lnTo>
                  <a:pt x="243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367132" y="3725290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4">
                <a:moveTo>
                  <a:pt x="23811" y="0"/>
                </a:moveTo>
                <a:lnTo>
                  <a:pt x="10575" y="3107"/>
                </a:lnTo>
                <a:lnTo>
                  <a:pt x="2112" y="12287"/>
                </a:lnTo>
                <a:lnTo>
                  <a:pt x="0" y="24467"/>
                </a:lnTo>
                <a:lnTo>
                  <a:pt x="5816" y="36576"/>
                </a:lnTo>
                <a:lnTo>
                  <a:pt x="17180" y="43763"/>
                </a:lnTo>
                <a:lnTo>
                  <a:pt x="29749" y="43021"/>
                </a:lnTo>
                <a:lnTo>
                  <a:pt x="39984" y="35754"/>
                </a:lnTo>
                <a:lnTo>
                  <a:pt x="44347" y="23368"/>
                </a:lnTo>
                <a:lnTo>
                  <a:pt x="43160" y="14412"/>
                </a:lnTo>
                <a:lnTo>
                  <a:pt x="38851" y="7159"/>
                </a:lnTo>
                <a:lnTo>
                  <a:pt x="32156" y="2168"/>
                </a:lnTo>
                <a:lnTo>
                  <a:pt x="23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868345" y="4000131"/>
            <a:ext cx="46355" cy="45720"/>
          </a:xfrm>
          <a:custGeom>
            <a:avLst/>
            <a:gdLst/>
            <a:ahLst/>
            <a:cxnLst/>
            <a:rect l="l" t="t" r="r" b="b"/>
            <a:pathLst>
              <a:path w="46355" h="45720">
                <a:moveTo>
                  <a:pt x="24781" y="0"/>
                </a:moveTo>
                <a:lnTo>
                  <a:pt x="11007" y="3208"/>
                </a:lnTo>
                <a:lnTo>
                  <a:pt x="2248" y="12774"/>
                </a:lnTo>
                <a:lnTo>
                  <a:pt x="0" y="25519"/>
                </a:lnTo>
                <a:lnTo>
                  <a:pt x="5757" y="38265"/>
                </a:lnTo>
                <a:lnTo>
                  <a:pt x="17663" y="45502"/>
                </a:lnTo>
                <a:lnTo>
                  <a:pt x="30606" y="44708"/>
                </a:lnTo>
                <a:lnTo>
                  <a:pt x="41227" y="37216"/>
                </a:lnTo>
                <a:lnTo>
                  <a:pt x="46168" y="24358"/>
                </a:lnTo>
                <a:lnTo>
                  <a:pt x="44468" y="15234"/>
                </a:lnTo>
                <a:lnTo>
                  <a:pt x="39908" y="7645"/>
                </a:lnTo>
                <a:lnTo>
                  <a:pt x="33132" y="2323"/>
                </a:lnTo>
                <a:lnTo>
                  <a:pt x="247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487713" y="4555096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4">
                <a:moveTo>
                  <a:pt x="23817" y="0"/>
                </a:moveTo>
                <a:lnTo>
                  <a:pt x="10579" y="3088"/>
                </a:lnTo>
                <a:lnTo>
                  <a:pt x="2112" y="12258"/>
                </a:lnTo>
                <a:lnTo>
                  <a:pt x="0" y="24424"/>
                </a:lnTo>
                <a:lnTo>
                  <a:pt x="5821" y="36499"/>
                </a:lnTo>
                <a:lnTo>
                  <a:pt x="17077" y="43449"/>
                </a:lnTo>
                <a:lnTo>
                  <a:pt x="29432" y="42976"/>
                </a:lnTo>
                <a:lnTo>
                  <a:pt x="39627" y="35989"/>
                </a:lnTo>
                <a:lnTo>
                  <a:pt x="44403" y="23393"/>
                </a:lnTo>
                <a:lnTo>
                  <a:pt x="43185" y="14826"/>
                </a:lnTo>
                <a:lnTo>
                  <a:pt x="38858" y="7524"/>
                </a:lnTo>
                <a:lnTo>
                  <a:pt x="32157" y="2308"/>
                </a:lnTo>
                <a:lnTo>
                  <a:pt x="238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63139" y="3526028"/>
            <a:ext cx="46355" cy="45085"/>
          </a:xfrm>
          <a:custGeom>
            <a:avLst/>
            <a:gdLst/>
            <a:ahLst/>
            <a:cxnLst/>
            <a:rect l="l" t="t" r="r" b="b"/>
            <a:pathLst>
              <a:path w="46355" h="45085">
                <a:moveTo>
                  <a:pt x="24633" y="0"/>
                </a:moveTo>
                <a:lnTo>
                  <a:pt x="11244" y="3173"/>
                </a:lnTo>
                <a:lnTo>
                  <a:pt x="2446" y="12620"/>
                </a:lnTo>
                <a:lnTo>
                  <a:pt x="0" y="25092"/>
                </a:lnTo>
                <a:lnTo>
                  <a:pt x="5666" y="37338"/>
                </a:lnTo>
                <a:lnTo>
                  <a:pt x="17562" y="44723"/>
                </a:lnTo>
                <a:lnTo>
                  <a:pt x="30485" y="44227"/>
                </a:lnTo>
                <a:lnTo>
                  <a:pt x="41087" y="37016"/>
                </a:lnTo>
                <a:lnTo>
                  <a:pt x="46020" y="24257"/>
                </a:lnTo>
                <a:lnTo>
                  <a:pt x="44839" y="15091"/>
                </a:lnTo>
                <a:lnTo>
                  <a:pt x="40464" y="7318"/>
                </a:lnTo>
                <a:lnTo>
                  <a:pt x="33521" y="1950"/>
                </a:lnTo>
                <a:lnTo>
                  <a:pt x="246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778544" y="4723295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2340" y="0"/>
                </a:moveTo>
                <a:lnTo>
                  <a:pt x="0" y="1602"/>
                </a:lnTo>
                <a:lnTo>
                  <a:pt x="2018" y="5035"/>
                </a:lnTo>
                <a:lnTo>
                  <a:pt x="5496" y="7183"/>
                </a:lnTo>
                <a:lnTo>
                  <a:pt x="7534" y="4927"/>
                </a:lnTo>
                <a:lnTo>
                  <a:pt x="7712" y="2184"/>
                </a:lnTo>
                <a:lnTo>
                  <a:pt x="5083" y="177"/>
                </a:lnTo>
                <a:lnTo>
                  <a:pt x="23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032152" y="4706721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20">
                <a:moveTo>
                  <a:pt x="2490" y="0"/>
                </a:moveTo>
                <a:lnTo>
                  <a:pt x="0" y="1585"/>
                </a:lnTo>
                <a:lnTo>
                  <a:pt x="1701" y="4994"/>
                </a:lnTo>
                <a:lnTo>
                  <a:pt x="4867" y="7122"/>
                </a:lnTo>
                <a:lnTo>
                  <a:pt x="6770" y="4864"/>
                </a:lnTo>
                <a:lnTo>
                  <a:pt x="6948" y="2120"/>
                </a:lnTo>
                <a:lnTo>
                  <a:pt x="5233" y="177"/>
                </a:lnTo>
                <a:lnTo>
                  <a:pt x="24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013429" y="3333622"/>
            <a:ext cx="6985" cy="6985"/>
          </a:xfrm>
          <a:custGeom>
            <a:avLst/>
            <a:gdLst/>
            <a:ahLst/>
            <a:cxnLst/>
            <a:rect l="l" t="t" r="r" b="b"/>
            <a:pathLst>
              <a:path w="6984" h="6985">
                <a:moveTo>
                  <a:pt x="2481" y="0"/>
                </a:moveTo>
                <a:lnTo>
                  <a:pt x="0" y="1450"/>
                </a:lnTo>
                <a:lnTo>
                  <a:pt x="1715" y="4651"/>
                </a:lnTo>
                <a:lnTo>
                  <a:pt x="4880" y="6732"/>
                </a:lnTo>
                <a:lnTo>
                  <a:pt x="6749" y="4825"/>
                </a:lnTo>
                <a:lnTo>
                  <a:pt x="6926" y="2158"/>
                </a:lnTo>
                <a:lnTo>
                  <a:pt x="4310" y="126"/>
                </a:lnTo>
                <a:lnTo>
                  <a:pt x="24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058817" y="4013822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20">
                <a:moveTo>
                  <a:pt x="2483" y="0"/>
                </a:moveTo>
                <a:lnTo>
                  <a:pt x="0" y="1586"/>
                </a:lnTo>
                <a:lnTo>
                  <a:pt x="1703" y="4999"/>
                </a:lnTo>
                <a:lnTo>
                  <a:pt x="4867" y="7127"/>
                </a:lnTo>
                <a:lnTo>
                  <a:pt x="6763" y="4864"/>
                </a:lnTo>
                <a:lnTo>
                  <a:pt x="6941" y="2120"/>
                </a:lnTo>
                <a:lnTo>
                  <a:pt x="5226" y="177"/>
                </a:lnTo>
                <a:lnTo>
                  <a:pt x="248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354708" y="50777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2159" y="0"/>
                </a:moveTo>
                <a:lnTo>
                  <a:pt x="253" y="1711"/>
                </a:lnTo>
                <a:lnTo>
                  <a:pt x="127" y="4456"/>
                </a:lnTo>
                <a:lnTo>
                  <a:pt x="0" y="6286"/>
                </a:lnTo>
                <a:lnTo>
                  <a:pt x="1650" y="9150"/>
                </a:lnTo>
                <a:lnTo>
                  <a:pt x="6222" y="9447"/>
                </a:lnTo>
                <a:lnTo>
                  <a:pt x="9143" y="6880"/>
                </a:lnTo>
                <a:lnTo>
                  <a:pt x="9271" y="5050"/>
                </a:lnTo>
                <a:lnTo>
                  <a:pt x="9397" y="2306"/>
                </a:lnTo>
                <a:lnTo>
                  <a:pt x="6731" y="298"/>
                </a:lnTo>
                <a:lnTo>
                  <a:pt x="215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976107" y="5116600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20">
                <a:moveTo>
                  <a:pt x="2490" y="0"/>
                </a:moveTo>
                <a:lnTo>
                  <a:pt x="0" y="1589"/>
                </a:lnTo>
                <a:lnTo>
                  <a:pt x="1700" y="5001"/>
                </a:lnTo>
                <a:lnTo>
                  <a:pt x="4862" y="7131"/>
                </a:lnTo>
                <a:lnTo>
                  <a:pt x="6757" y="4871"/>
                </a:lnTo>
                <a:lnTo>
                  <a:pt x="6948" y="2125"/>
                </a:lnTo>
                <a:lnTo>
                  <a:pt x="5233" y="177"/>
                </a:lnTo>
                <a:lnTo>
                  <a:pt x="24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903088" y="4515484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20">
                <a:moveTo>
                  <a:pt x="2485" y="0"/>
                </a:moveTo>
                <a:lnTo>
                  <a:pt x="0" y="1585"/>
                </a:lnTo>
                <a:lnTo>
                  <a:pt x="1701" y="4994"/>
                </a:lnTo>
                <a:lnTo>
                  <a:pt x="4864" y="7122"/>
                </a:lnTo>
                <a:lnTo>
                  <a:pt x="6765" y="4864"/>
                </a:lnTo>
                <a:lnTo>
                  <a:pt x="6942" y="2120"/>
                </a:lnTo>
                <a:lnTo>
                  <a:pt x="4314" y="114"/>
                </a:lnTo>
                <a:lnTo>
                  <a:pt x="24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77555" y="4674933"/>
            <a:ext cx="11430" cy="12700"/>
          </a:xfrm>
          <a:custGeom>
            <a:avLst/>
            <a:gdLst/>
            <a:ahLst/>
            <a:cxnLst/>
            <a:rect l="l" t="t" r="r" b="b"/>
            <a:pathLst>
              <a:path w="11430" h="12700">
                <a:moveTo>
                  <a:pt x="1687" y="0"/>
                </a:moveTo>
                <a:lnTo>
                  <a:pt x="1271" y="6400"/>
                </a:lnTo>
                <a:lnTo>
                  <a:pt x="0" y="11836"/>
                </a:lnTo>
                <a:lnTo>
                  <a:pt x="9149" y="12433"/>
                </a:lnTo>
                <a:lnTo>
                  <a:pt x="10420" y="6997"/>
                </a:lnTo>
                <a:lnTo>
                  <a:pt x="10836" y="596"/>
                </a:lnTo>
                <a:lnTo>
                  <a:pt x="16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255511" y="4114012"/>
            <a:ext cx="10160" cy="12700"/>
          </a:xfrm>
          <a:custGeom>
            <a:avLst/>
            <a:gdLst/>
            <a:ahLst/>
            <a:cxnLst/>
            <a:rect l="l" t="t" r="r" b="b"/>
            <a:pathLst>
              <a:path w="10160" h="12700">
                <a:moveTo>
                  <a:pt x="774" y="0"/>
                </a:moveTo>
                <a:lnTo>
                  <a:pt x="0" y="11899"/>
                </a:lnTo>
                <a:lnTo>
                  <a:pt x="9143" y="12484"/>
                </a:lnTo>
                <a:lnTo>
                  <a:pt x="9499" y="6997"/>
                </a:lnTo>
                <a:lnTo>
                  <a:pt x="9918" y="596"/>
                </a:lnTo>
                <a:lnTo>
                  <a:pt x="7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97487" y="4687671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2866" y="0"/>
                </a:moveTo>
                <a:lnTo>
                  <a:pt x="0" y="1323"/>
                </a:lnTo>
                <a:lnTo>
                  <a:pt x="936" y="5045"/>
                </a:lnTo>
                <a:lnTo>
                  <a:pt x="3663" y="7675"/>
                </a:lnTo>
                <a:lnTo>
                  <a:pt x="6168" y="5727"/>
                </a:lnTo>
                <a:lnTo>
                  <a:pt x="6346" y="2984"/>
                </a:lnTo>
                <a:lnTo>
                  <a:pt x="5559" y="1092"/>
                </a:lnTo>
                <a:lnTo>
                  <a:pt x="28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1033970" y="3510534"/>
            <a:ext cx="12700" cy="14604"/>
          </a:xfrm>
          <a:custGeom>
            <a:avLst/>
            <a:gdLst/>
            <a:ahLst/>
            <a:cxnLst/>
            <a:rect l="l" t="t" r="r" b="b"/>
            <a:pathLst>
              <a:path w="12700" h="14604">
                <a:moveTo>
                  <a:pt x="3517" y="0"/>
                </a:moveTo>
                <a:lnTo>
                  <a:pt x="2247" y="5461"/>
                </a:lnTo>
                <a:lnTo>
                  <a:pt x="0" y="11684"/>
                </a:lnTo>
                <a:lnTo>
                  <a:pt x="9029" y="14097"/>
                </a:lnTo>
                <a:lnTo>
                  <a:pt x="11214" y="8763"/>
                </a:lnTo>
                <a:lnTo>
                  <a:pt x="12547" y="2413"/>
                </a:lnTo>
                <a:lnTo>
                  <a:pt x="35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237197" y="307276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4076" y="0"/>
                </a:moveTo>
                <a:lnTo>
                  <a:pt x="2120" y="1778"/>
                </a:lnTo>
                <a:lnTo>
                  <a:pt x="1092" y="3556"/>
                </a:lnTo>
                <a:lnTo>
                  <a:pt x="0" y="6223"/>
                </a:lnTo>
                <a:lnTo>
                  <a:pt x="1650" y="9017"/>
                </a:lnTo>
                <a:lnTo>
                  <a:pt x="4394" y="9271"/>
                </a:lnTo>
                <a:lnTo>
                  <a:pt x="6159" y="10287"/>
                </a:lnTo>
                <a:lnTo>
                  <a:pt x="9029" y="8636"/>
                </a:lnTo>
                <a:lnTo>
                  <a:pt x="10058" y="6858"/>
                </a:lnTo>
                <a:lnTo>
                  <a:pt x="10236" y="4064"/>
                </a:lnTo>
                <a:lnTo>
                  <a:pt x="9499" y="1270"/>
                </a:lnTo>
                <a:lnTo>
                  <a:pt x="6756" y="1143"/>
                </a:lnTo>
                <a:lnTo>
                  <a:pt x="40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15099" y="3540505"/>
            <a:ext cx="12700" cy="11430"/>
          </a:xfrm>
          <a:custGeom>
            <a:avLst/>
            <a:gdLst/>
            <a:ahLst/>
            <a:cxnLst/>
            <a:rect l="l" t="t" r="r" b="b"/>
            <a:pathLst>
              <a:path w="12700" h="11429">
                <a:moveTo>
                  <a:pt x="2425" y="0"/>
                </a:moveTo>
                <a:lnTo>
                  <a:pt x="0" y="9144"/>
                </a:lnTo>
                <a:lnTo>
                  <a:pt x="5486" y="10414"/>
                </a:lnTo>
                <a:lnTo>
                  <a:pt x="8166" y="11430"/>
                </a:lnTo>
                <a:lnTo>
                  <a:pt x="11036" y="9779"/>
                </a:lnTo>
                <a:lnTo>
                  <a:pt x="11214" y="7112"/>
                </a:lnTo>
                <a:lnTo>
                  <a:pt x="12242" y="5334"/>
                </a:lnTo>
                <a:lnTo>
                  <a:pt x="10591" y="2413"/>
                </a:lnTo>
                <a:lnTo>
                  <a:pt x="7912" y="1270"/>
                </a:lnTo>
                <a:lnTo>
                  <a:pt x="24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523497" y="3152901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19">
                <a:moveTo>
                  <a:pt x="2485" y="0"/>
                </a:moveTo>
                <a:lnTo>
                  <a:pt x="0" y="1575"/>
                </a:lnTo>
                <a:lnTo>
                  <a:pt x="1701" y="4984"/>
                </a:lnTo>
                <a:lnTo>
                  <a:pt x="4864" y="7108"/>
                </a:lnTo>
                <a:lnTo>
                  <a:pt x="6765" y="4825"/>
                </a:lnTo>
                <a:lnTo>
                  <a:pt x="6879" y="3048"/>
                </a:lnTo>
                <a:lnTo>
                  <a:pt x="5228" y="127"/>
                </a:lnTo>
                <a:lnTo>
                  <a:pt x="24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935075" y="4741379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20">
                <a:moveTo>
                  <a:pt x="10947" y="0"/>
                </a:moveTo>
                <a:lnTo>
                  <a:pt x="4922" y="1432"/>
                </a:lnTo>
                <a:lnTo>
                  <a:pt x="1041" y="5676"/>
                </a:lnTo>
                <a:lnTo>
                  <a:pt x="0" y="11312"/>
                </a:lnTo>
                <a:lnTo>
                  <a:pt x="2489" y="16916"/>
                </a:lnTo>
                <a:lnTo>
                  <a:pt x="7725" y="20127"/>
                </a:lnTo>
                <a:lnTo>
                  <a:pt x="13440" y="19923"/>
                </a:lnTo>
                <a:lnTo>
                  <a:pt x="18130" y="16894"/>
                </a:lnTo>
                <a:lnTo>
                  <a:pt x="20294" y="11633"/>
                </a:lnTo>
                <a:lnTo>
                  <a:pt x="20714" y="5232"/>
                </a:lnTo>
                <a:lnTo>
                  <a:pt x="16434" y="355"/>
                </a:lnTo>
                <a:lnTo>
                  <a:pt x="109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30931" y="4785639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20">
                <a:moveTo>
                  <a:pt x="10940" y="0"/>
                </a:moveTo>
                <a:lnTo>
                  <a:pt x="4920" y="1437"/>
                </a:lnTo>
                <a:lnTo>
                  <a:pt x="1041" y="5681"/>
                </a:lnTo>
                <a:lnTo>
                  <a:pt x="0" y="11313"/>
                </a:lnTo>
                <a:lnTo>
                  <a:pt x="2495" y="16916"/>
                </a:lnTo>
                <a:lnTo>
                  <a:pt x="7731" y="20112"/>
                </a:lnTo>
                <a:lnTo>
                  <a:pt x="13452" y="19808"/>
                </a:lnTo>
                <a:lnTo>
                  <a:pt x="18157" y="16509"/>
                </a:lnTo>
                <a:lnTo>
                  <a:pt x="20351" y="10718"/>
                </a:lnTo>
                <a:lnTo>
                  <a:pt x="20706" y="5232"/>
                </a:lnTo>
                <a:lnTo>
                  <a:pt x="16439" y="368"/>
                </a:lnTo>
                <a:lnTo>
                  <a:pt x="109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132052" y="3820921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89">
                <a:moveTo>
                  <a:pt x="11888" y="0"/>
                </a:moveTo>
                <a:lnTo>
                  <a:pt x="5332" y="1545"/>
                </a:lnTo>
                <a:lnTo>
                  <a:pt x="1162" y="6080"/>
                </a:lnTo>
                <a:lnTo>
                  <a:pt x="0" y="12019"/>
                </a:lnTo>
                <a:lnTo>
                  <a:pt x="2465" y="17779"/>
                </a:lnTo>
                <a:lnTo>
                  <a:pt x="8231" y="20986"/>
                </a:lnTo>
                <a:lnTo>
                  <a:pt x="14224" y="20669"/>
                </a:lnTo>
                <a:lnTo>
                  <a:pt x="19033" y="17351"/>
                </a:lnTo>
                <a:lnTo>
                  <a:pt x="21248" y="11556"/>
                </a:lnTo>
                <a:lnTo>
                  <a:pt x="21655" y="5206"/>
                </a:lnTo>
                <a:lnTo>
                  <a:pt x="17388" y="380"/>
                </a:lnTo>
                <a:lnTo>
                  <a:pt x="118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988602" y="4609795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5" h="21589">
                <a:moveTo>
                  <a:pt x="10988" y="0"/>
                </a:moveTo>
                <a:lnTo>
                  <a:pt x="4960" y="1575"/>
                </a:lnTo>
                <a:lnTo>
                  <a:pt x="1062" y="6134"/>
                </a:lnTo>
                <a:lnTo>
                  <a:pt x="0" y="12083"/>
                </a:lnTo>
                <a:lnTo>
                  <a:pt x="2479" y="17830"/>
                </a:lnTo>
                <a:lnTo>
                  <a:pt x="7716" y="21027"/>
                </a:lnTo>
                <a:lnTo>
                  <a:pt x="13436" y="20723"/>
                </a:lnTo>
                <a:lnTo>
                  <a:pt x="18142" y="17423"/>
                </a:lnTo>
                <a:lnTo>
                  <a:pt x="20336" y="11633"/>
                </a:lnTo>
                <a:lnTo>
                  <a:pt x="20755" y="5232"/>
                </a:lnTo>
                <a:lnTo>
                  <a:pt x="16475" y="355"/>
                </a:lnTo>
                <a:lnTo>
                  <a:pt x="109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391727" y="4331868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11876" y="0"/>
                </a:moveTo>
                <a:lnTo>
                  <a:pt x="5282" y="1395"/>
                </a:lnTo>
                <a:lnTo>
                  <a:pt x="1129" y="5621"/>
                </a:lnTo>
                <a:lnTo>
                  <a:pt x="0" y="11249"/>
                </a:lnTo>
                <a:lnTo>
                  <a:pt x="2478" y="16852"/>
                </a:lnTo>
                <a:lnTo>
                  <a:pt x="8219" y="20598"/>
                </a:lnTo>
                <a:lnTo>
                  <a:pt x="14210" y="20481"/>
                </a:lnTo>
                <a:lnTo>
                  <a:pt x="19034" y="17017"/>
                </a:lnTo>
                <a:lnTo>
                  <a:pt x="21274" y="10718"/>
                </a:lnTo>
                <a:lnTo>
                  <a:pt x="21655" y="5232"/>
                </a:lnTo>
                <a:lnTo>
                  <a:pt x="17337" y="355"/>
                </a:lnTo>
                <a:lnTo>
                  <a:pt x="118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821639" y="3314604"/>
            <a:ext cx="21590" cy="20955"/>
          </a:xfrm>
          <a:custGeom>
            <a:avLst/>
            <a:gdLst/>
            <a:ahLst/>
            <a:cxnLst/>
            <a:rect l="l" t="t" r="r" b="b"/>
            <a:pathLst>
              <a:path w="21590" h="20954">
                <a:moveTo>
                  <a:pt x="10941" y="0"/>
                </a:moveTo>
                <a:lnTo>
                  <a:pt x="3216" y="2412"/>
                </a:lnTo>
                <a:lnTo>
                  <a:pt x="0" y="11017"/>
                </a:lnTo>
                <a:lnTo>
                  <a:pt x="2980" y="17914"/>
                </a:lnTo>
                <a:lnTo>
                  <a:pt x="9598" y="20573"/>
                </a:lnTo>
                <a:lnTo>
                  <a:pt x="16677" y="18803"/>
                </a:lnTo>
                <a:lnTo>
                  <a:pt x="21043" y="12414"/>
                </a:lnTo>
                <a:lnTo>
                  <a:pt x="18455" y="3444"/>
                </a:lnTo>
                <a:lnTo>
                  <a:pt x="109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90855" y="4445141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20" h="20954">
                <a:moveTo>
                  <a:pt x="10826" y="0"/>
                </a:moveTo>
                <a:lnTo>
                  <a:pt x="3202" y="2432"/>
                </a:lnTo>
                <a:lnTo>
                  <a:pt x="0" y="11009"/>
                </a:lnTo>
                <a:lnTo>
                  <a:pt x="2966" y="17925"/>
                </a:lnTo>
                <a:lnTo>
                  <a:pt x="9483" y="20588"/>
                </a:lnTo>
                <a:lnTo>
                  <a:pt x="16291" y="18788"/>
                </a:lnTo>
                <a:lnTo>
                  <a:pt x="20129" y="12317"/>
                </a:lnTo>
                <a:lnTo>
                  <a:pt x="18070" y="3399"/>
                </a:lnTo>
                <a:lnTo>
                  <a:pt x="108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658571" y="2973832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353" y="0"/>
                </a:moveTo>
                <a:lnTo>
                  <a:pt x="5203" y="1476"/>
                </a:lnTo>
                <a:lnTo>
                  <a:pt x="1102" y="5810"/>
                </a:lnTo>
                <a:lnTo>
                  <a:pt x="0" y="11715"/>
                </a:lnTo>
                <a:lnTo>
                  <a:pt x="2844" y="17906"/>
                </a:lnTo>
                <a:lnTo>
                  <a:pt x="8080" y="21060"/>
                </a:lnTo>
                <a:lnTo>
                  <a:pt x="13801" y="20748"/>
                </a:lnTo>
                <a:lnTo>
                  <a:pt x="18506" y="17460"/>
                </a:lnTo>
                <a:lnTo>
                  <a:pt x="20700" y="11684"/>
                </a:lnTo>
                <a:lnTo>
                  <a:pt x="21119" y="5334"/>
                </a:lnTo>
                <a:lnTo>
                  <a:pt x="16839" y="381"/>
                </a:lnTo>
                <a:lnTo>
                  <a:pt x="113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029741" y="4093325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19" h="20954">
                <a:moveTo>
                  <a:pt x="10779" y="0"/>
                </a:moveTo>
                <a:lnTo>
                  <a:pt x="3166" y="2260"/>
                </a:lnTo>
                <a:lnTo>
                  <a:pt x="0" y="10323"/>
                </a:lnTo>
                <a:lnTo>
                  <a:pt x="2930" y="17748"/>
                </a:lnTo>
                <a:lnTo>
                  <a:pt x="9436" y="20583"/>
                </a:lnTo>
                <a:lnTo>
                  <a:pt x="16255" y="18615"/>
                </a:lnTo>
                <a:lnTo>
                  <a:pt x="20129" y="11631"/>
                </a:lnTo>
                <a:lnTo>
                  <a:pt x="18034" y="3227"/>
                </a:lnTo>
                <a:lnTo>
                  <a:pt x="107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601392" y="4247362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0988" y="0"/>
                </a:moveTo>
                <a:lnTo>
                  <a:pt x="4960" y="1573"/>
                </a:lnTo>
                <a:lnTo>
                  <a:pt x="1062" y="6127"/>
                </a:lnTo>
                <a:lnTo>
                  <a:pt x="0" y="12072"/>
                </a:lnTo>
                <a:lnTo>
                  <a:pt x="2479" y="17818"/>
                </a:lnTo>
                <a:lnTo>
                  <a:pt x="7716" y="21014"/>
                </a:lnTo>
                <a:lnTo>
                  <a:pt x="13438" y="20712"/>
                </a:lnTo>
                <a:lnTo>
                  <a:pt x="18147" y="17416"/>
                </a:lnTo>
                <a:lnTo>
                  <a:pt x="20348" y="11633"/>
                </a:lnTo>
                <a:lnTo>
                  <a:pt x="20755" y="5232"/>
                </a:lnTo>
                <a:lnTo>
                  <a:pt x="16487" y="355"/>
                </a:lnTo>
                <a:lnTo>
                  <a:pt x="109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321246" y="4293053"/>
            <a:ext cx="21590" cy="20955"/>
          </a:xfrm>
          <a:custGeom>
            <a:avLst/>
            <a:gdLst/>
            <a:ahLst/>
            <a:cxnLst/>
            <a:rect l="l" t="t" r="r" b="b"/>
            <a:pathLst>
              <a:path w="21589" h="20954">
                <a:moveTo>
                  <a:pt x="10798" y="0"/>
                </a:moveTo>
                <a:lnTo>
                  <a:pt x="3881" y="1960"/>
                </a:lnTo>
                <a:lnTo>
                  <a:pt x="0" y="8943"/>
                </a:lnTo>
                <a:lnTo>
                  <a:pt x="2109" y="17348"/>
                </a:lnTo>
                <a:lnTo>
                  <a:pt x="9464" y="20583"/>
                </a:lnTo>
                <a:lnTo>
                  <a:pt x="17348" y="18341"/>
                </a:lnTo>
                <a:lnTo>
                  <a:pt x="21043" y="10315"/>
                </a:lnTo>
                <a:lnTo>
                  <a:pt x="17577" y="2853"/>
                </a:lnTo>
                <a:lnTo>
                  <a:pt x="107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025976" y="3165855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19">
                <a:moveTo>
                  <a:pt x="10940" y="0"/>
                </a:moveTo>
                <a:lnTo>
                  <a:pt x="4920" y="1478"/>
                </a:lnTo>
                <a:lnTo>
                  <a:pt x="1041" y="5730"/>
                </a:lnTo>
                <a:lnTo>
                  <a:pt x="0" y="11340"/>
                </a:lnTo>
                <a:lnTo>
                  <a:pt x="2495" y="16891"/>
                </a:lnTo>
                <a:lnTo>
                  <a:pt x="7724" y="20117"/>
                </a:lnTo>
                <a:lnTo>
                  <a:pt x="13442" y="19843"/>
                </a:lnTo>
                <a:lnTo>
                  <a:pt x="18150" y="16569"/>
                </a:lnTo>
                <a:lnTo>
                  <a:pt x="20351" y="10794"/>
                </a:lnTo>
                <a:lnTo>
                  <a:pt x="20706" y="5206"/>
                </a:lnTo>
                <a:lnTo>
                  <a:pt x="16427" y="381"/>
                </a:lnTo>
                <a:lnTo>
                  <a:pt x="109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212457" y="4959083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4" h="20320">
                <a:moveTo>
                  <a:pt x="10947" y="0"/>
                </a:moveTo>
                <a:lnTo>
                  <a:pt x="4922" y="1437"/>
                </a:lnTo>
                <a:lnTo>
                  <a:pt x="1041" y="5681"/>
                </a:lnTo>
                <a:lnTo>
                  <a:pt x="0" y="11313"/>
                </a:lnTo>
                <a:lnTo>
                  <a:pt x="2489" y="16916"/>
                </a:lnTo>
                <a:lnTo>
                  <a:pt x="7726" y="20112"/>
                </a:lnTo>
                <a:lnTo>
                  <a:pt x="13448" y="19808"/>
                </a:lnTo>
                <a:lnTo>
                  <a:pt x="18157" y="16509"/>
                </a:lnTo>
                <a:lnTo>
                  <a:pt x="20358" y="10718"/>
                </a:lnTo>
                <a:lnTo>
                  <a:pt x="20714" y="5232"/>
                </a:lnTo>
                <a:lnTo>
                  <a:pt x="16434" y="368"/>
                </a:lnTo>
                <a:lnTo>
                  <a:pt x="109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368668" y="3396107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89" h="20320">
                <a:moveTo>
                  <a:pt x="11455" y="0"/>
                </a:moveTo>
                <a:lnTo>
                  <a:pt x="4920" y="1406"/>
                </a:lnTo>
                <a:lnTo>
                  <a:pt x="869" y="5635"/>
                </a:lnTo>
                <a:lnTo>
                  <a:pt x="0" y="11269"/>
                </a:lnTo>
                <a:lnTo>
                  <a:pt x="3009" y="16891"/>
                </a:lnTo>
                <a:lnTo>
                  <a:pt x="8246" y="20117"/>
                </a:lnTo>
                <a:lnTo>
                  <a:pt x="13966" y="19843"/>
                </a:lnTo>
                <a:lnTo>
                  <a:pt x="18672" y="16569"/>
                </a:lnTo>
                <a:lnTo>
                  <a:pt x="20865" y="10795"/>
                </a:lnTo>
                <a:lnTo>
                  <a:pt x="21221" y="5207"/>
                </a:lnTo>
                <a:lnTo>
                  <a:pt x="16954" y="381"/>
                </a:lnTo>
                <a:lnTo>
                  <a:pt x="114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0" y="4778044"/>
            <a:ext cx="8890" cy="19685"/>
          </a:xfrm>
          <a:custGeom>
            <a:avLst/>
            <a:gdLst/>
            <a:ahLst/>
            <a:cxnLst/>
            <a:rect l="l" t="t" r="r" b="b"/>
            <a:pathLst>
              <a:path w="8890" h="19685">
                <a:moveTo>
                  <a:pt x="0" y="0"/>
                </a:moveTo>
                <a:lnTo>
                  <a:pt x="0" y="19191"/>
                </a:lnTo>
                <a:lnTo>
                  <a:pt x="5210" y="17609"/>
                </a:lnTo>
                <a:lnTo>
                  <a:pt x="8553" y="9042"/>
                </a:lnTo>
                <a:lnTo>
                  <a:pt x="5185" y="2103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09111" y="3968229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89" h="20320">
                <a:moveTo>
                  <a:pt x="10556" y="0"/>
                </a:moveTo>
                <a:lnTo>
                  <a:pt x="4548" y="1431"/>
                </a:lnTo>
                <a:lnTo>
                  <a:pt x="769" y="5678"/>
                </a:lnTo>
                <a:lnTo>
                  <a:pt x="0" y="11328"/>
                </a:lnTo>
                <a:lnTo>
                  <a:pt x="3021" y="16967"/>
                </a:lnTo>
                <a:lnTo>
                  <a:pt x="8255" y="20163"/>
                </a:lnTo>
                <a:lnTo>
                  <a:pt x="13975" y="19859"/>
                </a:lnTo>
                <a:lnTo>
                  <a:pt x="18684" y="16560"/>
                </a:lnTo>
                <a:lnTo>
                  <a:pt x="20885" y="10769"/>
                </a:lnTo>
                <a:lnTo>
                  <a:pt x="21241" y="5283"/>
                </a:lnTo>
                <a:lnTo>
                  <a:pt x="16961" y="419"/>
                </a:lnTo>
                <a:lnTo>
                  <a:pt x="1055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638113" y="4291152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0996" y="0"/>
                </a:moveTo>
                <a:lnTo>
                  <a:pt x="4960" y="1573"/>
                </a:lnTo>
                <a:lnTo>
                  <a:pt x="1059" y="6127"/>
                </a:lnTo>
                <a:lnTo>
                  <a:pt x="0" y="12072"/>
                </a:lnTo>
                <a:lnTo>
                  <a:pt x="2487" y="17818"/>
                </a:lnTo>
                <a:lnTo>
                  <a:pt x="7716" y="21021"/>
                </a:lnTo>
                <a:lnTo>
                  <a:pt x="13434" y="20721"/>
                </a:lnTo>
                <a:lnTo>
                  <a:pt x="18142" y="17423"/>
                </a:lnTo>
                <a:lnTo>
                  <a:pt x="20343" y="11633"/>
                </a:lnTo>
                <a:lnTo>
                  <a:pt x="20762" y="5232"/>
                </a:lnTo>
                <a:lnTo>
                  <a:pt x="16482" y="355"/>
                </a:lnTo>
                <a:lnTo>
                  <a:pt x="109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536419" y="3776345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16538" y="0"/>
                </a:moveTo>
                <a:lnTo>
                  <a:pt x="10988" y="507"/>
                </a:lnTo>
                <a:lnTo>
                  <a:pt x="4960" y="1557"/>
                </a:lnTo>
                <a:lnTo>
                  <a:pt x="1062" y="5857"/>
                </a:lnTo>
                <a:lnTo>
                  <a:pt x="0" y="11705"/>
                </a:lnTo>
                <a:lnTo>
                  <a:pt x="2479" y="17398"/>
                </a:lnTo>
                <a:lnTo>
                  <a:pt x="7889" y="20625"/>
                </a:lnTo>
                <a:lnTo>
                  <a:pt x="13940" y="20351"/>
                </a:lnTo>
                <a:lnTo>
                  <a:pt x="18969" y="17077"/>
                </a:lnTo>
                <a:lnTo>
                  <a:pt x="21313" y="11302"/>
                </a:lnTo>
                <a:lnTo>
                  <a:pt x="21669" y="5841"/>
                </a:lnTo>
                <a:lnTo>
                  <a:pt x="165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555910" y="4043235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0992" y="0"/>
                </a:moveTo>
                <a:lnTo>
                  <a:pt x="4937" y="1430"/>
                </a:lnTo>
                <a:lnTo>
                  <a:pt x="1043" y="5670"/>
                </a:lnTo>
                <a:lnTo>
                  <a:pt x="0" y="11301"/>
                </a:lnTo>
                <a:lnTo>
                  <a:pt x="2496" y="16903"/>
                </a:lnTo>
                <a:lnTo>
                  <a:pt x="7905" y="20115"/>
                </a:lnTo>
                <a:lnTo>
                  <a:pt x="13954" y="19834"/>
                </a:lnTo>
                <a:lnTo>
                  <a:pt x="18980" y="16557"/>
                </a:lnTo>
                <a:lnTo>
                  <a:pt x="21317" y="10782"/>
                </a:lnTo>
                <a:lnTo>
                  <a:pt x="21673" y="5295"/>
                </a:lnTo>
                <a:lnTo>
                  <a:pt x="17405" y="419"/>
                </a:lnTo>
                <a:lnTo>
                  <a:pt x="109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4" name="object 23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60577" y="4266666"/>
            <a:ext cx="88747" cy="88760"/>
          </a:xfrm>
          <a:prstGeom prst="rect">
            <a:avLst/>
          </a:prstGeom>
        </p:spPr>
      </p:pic>
      <p:pic>
        <p:nvPicPr>
          <p:cNvPr id="235" name="object 23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22608" y="4192041"/>
            <a:ext cx="88745" cy="88747"/>
          </a:xfrm>
          <a:prstGeom prst="rect">
            <a:avLst/>
          </a:prstGeom>
        </p:spPr>
      </p:pic>
      <p:pic>
        <p:nvPicPr>
          <p:cNvPr id="236" name="object 23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07555" y="3099435"/>
            <a:ext cx="88747" cy="88772"/>
          </a:xfrm>
          <a:prstGeom prst="rect">
            <a:avLst/>
          </a:prstGeom>
        </p:spPr>
      </p:pic>
      <p:pic>
        <p:nvPicPr>
          <p:cNvPr id="237" name="object 23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63447" y="3621913"/>
            <a:ext cx="88747" cy="87884"/>
          </a:xfrm>
          <a:prstGeom prst="rect">
            <a:avLst/>
          </a:prstGeom>
        </p:spPr>
      </p:pic>
      <p:sp>
        <p:nvSpPr>
          <p:cNvPr id="238" name="object 238"/>
          <p:cNvSpPr/>
          <p:nvPr/>
        </p:nvSpPr>
        <p:spPr>
          <a:xfrm>
            <a:off x="2421858" y="3377977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26348" y="0"/>
                </a:moveTo>
                <a:lnTo>
                  <a:pt x="17176" y="603"/>
                </a:lnTo>
                <a:lnTo>
                  <a:pt x="5349" y="7449"/>
                </a:lnTo>
                <a:lnTo>
                  <a:pt x="0" y="19081"/>
                </a:lnTo>
                <a:lnTo>
                  <a:pt x="1746" y="31857"/>
                </a:lnTo>
                <a:lnTo>
                  <a:pt x="11207" y="42132"/>
                </a:lnTo>
                <a:lnTo>
                  <a:pt x="24812" y="45255"/>
                </a:lnTo>
                <a:lnTo>
                  <a:pt x="36893" y="40639"/>
                </a:lnTo>
                <a:lnTo>
                  <a:pt x="44640" y="30452"/>
                </a:lnTo>
                <a:lnTo>
                  <a:pt x="45243" y="16859"/>
                </a:lnTo>
                <a:lnTo>
                  <a:pt x="41215" y="8604"/>
                </a:lnTo>
                <a:lnTo>
                  <a:pt x="34639" y="2825"/>
                </a:lnTo>
                <a:lnTo>
                  <a:pt x="263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2277364" y="2921285"/>
            <a:ext cx="45085" cy="46355"/>
          </a:xfrm>
          <a:custGeom>
            <a:avLst/>
            <a:gdLst/>
            <a:ahLst/>
            <a:cxnLst/>
            <a:rect l="l" t="t" r="r" b="b"/>
            <a:pathLst>
              <a:path w="45085" h="46355">
                <a:moveTo>
                  <a:pt x="25808" y="0"/>
                </a:moveTo>
                <a:lnTo>
                  <a:pt x="16636" y="603"/>
                </a:lnTo>
                <a:lnTo>
                  <a:pt x="5080" y="7927"/>
                </a:lnTo>
                <a:lnTo>
                  <a:pt x="0" y="19764"/>
                </a:lnTo>
                <a:lnTo>
                  <a:pt x="1777" y="32625"/>
                </a:lnTo>
                <a:lnTo>
                  <a:pt x="10794" y="43021"/>
                </a:lnTo>
                <a:lnTo>
                  <a:pt x="24433" y="46059"/>
                </a:lnTo>
                <a:lnTo>
                  <a:pt x="36464" y="41132"/>
                </a:lnTo>
                <a:lnTo>
                  <a:pt x="44138" y="30608"/>
                </a:lnTo>
                <a:lnTo>
                  <a:pt x="44703" y="16859"/>
                </a:lnTo>
                <a:lnTo>
                  <a:pt x="40675" y="8604"/>
                </a:lnTo>
                <a:lnTo>
                  <a:pt x="34099" y="2825"/>
                </a:lnTo>
                <a:lnTo>
                  <a:pt x="258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038998" y="2617454"/>
            <a:ext cx="43815" cy="44450"/>
          </a:xfrm>
          <a:custGeom>
            <a:avLst/>
            <a:gdLst/>
            <a:ahLst/>
            <a:cxnLst/>
            <a:rect l="l" t="t" r="r" b="b"/>
            <a:pathLst>
              <a:path w="43815" h="44450">
                <a:moveTo>
                  <a:pt x="25222" y="0"/>
                </a:moveTo>
                <a:lnTo>
                  <a:pt x="16625" y="650"/>
                </a:lnTo>
                <a:lnTo>
                  <a:pt x="5075" y="7816"/>
                </a:lnTo>
                <a:lnTo>
                  <a:pt x="0" y="19208"/>
                </a:lnTo>
                <a:lnTo>
                  <a:pt x="1904" y="31386"/>
                </a:lnTo>
                <a:lnTo>
                  <a:pt x="11291" y="40909"/>
                </a:lnTo>
                <a:lnTo>
                  <a:pt x="24360" y="44130"/>
                </a:lnTo>
                <a:lnTo>
                  <a:pt x="36028" y="39433"/>
                </a:lnTo>
                <a:lnTo>
                  <a:pt x="43395" y="29283"/>
                </a:lnTo>
                <a:lnTo>
                  <a:pt x="43562" y="16144"/>
                </a:lnTo>
                <a:lnTo>
                  <a:pt x="39573" y="8080"/>
                </a:lnTo>
                <a:lnTo>
                  <a:pt x="33166" y="2587"/>
                </a:lnTo>
                <a:lnTo>
                  <a:pt x="252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602136" y="2716829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19" h="46355">
                <a:moveTo>
                  <a:pt x="25911" y="0"/>
                </a:moveTo>
                <a:lnTo>
                  <a:pt x="17240" y="462"/>
                </a:lnTo>
                <a:lnTo>
                  <a:pt x="5238" y="7927"/>
                </a:lnTo>
                <a:lnTo>
                  <a:pt x="0" y="19798"/>
                </a:lnTo>
                <a:lnTo>
                  <a:pt x="1952" y="32573"/>
                </a:lnTo>
                <a:lnTo>
                  <a:pt x="11525" y="42753"/>
                </a:lnTo>
                <a:lnTo>
                  <a:pt x="25090" y="45809"/>
                </a:lnTo>
                <a:lnTo>
                  <a:pt x="37083" y="40911"/>
                </a:lnTo>
                <a:lnTo>
                  <a:pt x="44743" y="30394"/>
                </a:lnTo>
                <a:lnTo>
                  <a:pt x="45307" y="16591"/>
                </a:lnTo>
                <a:lnTo>
                  <a:pt x="40778" y="8552"/>
                </a:lnTo>
                <a:lnTo>
                  <a:pt x="34035" y="2859"/>
                </a:lnTo>
                <a:lnTo>
                  <a:pt x="259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419320" y="3364775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5269" y="0"/>
                </a:moveTo>
                <a:lnTo>
                  <a:pt x="16668" y="470"/>
                </a:lnTo>
                <a:lnTo>
                  <a:pt x="5083" y="7637"/>
                </a:lnTo>
                <a:lnTo>
                  <a:pt x="0" y="19044"/>
                </a:lnTo>
                <a:lnTo>
                  <a:pt x="1916" y="31259"/>
                </a:lnTo>
                <a:lnTo>
                  <a:pt x="11334" y="40856"/>
                </a:lnTo>
                <a:lnTo>
                  <a:pt x="24179" y="43791"/>
                </a:lnTo>
                <a:lnTo>
                  <a:pt x="35702" y="39379"/>
                </a:lnTo>
                <a:lnTo>
                  <a:pt x="43106" y="29515"/>
                </a:lnTo>
                <a:lnTo>
                  <a:pt x="43592" y="16091"/>
                </a:lnTo>
                <a:lnTo>
                  <a:pt x="39707" y="8346"/>
                </a:lnTo>
                <a:lnTo>
                  <a:pt x="33273" y="2803"/>
                </a:lnTo>
                <a:lnTo>
                  <a:pt x="252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687604" y="2525557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25992" y="0"/>
                </a:moveTo>
                <a:lnTo>
                  <a:pt x="16940" y="980"/>
                </a:lnTo>
                <a:lnTo>
                  <a:pt x="5295" y="8306"/>
                </a:lnTo>
                <a:lnTo>
                  <a:pt x="0" y="20062"/>
                </a:lnTo>
                <a:lnTo>
                  <a:pt x="1679" y="32627"/>
                </a:lnTo>
                <a:lnTo>
                  <a:pt x="10958" y="42382"/>
                </a:lnTo>
                <a:lnTo>
                  <a:pt x="24593" y="45577"/>
                </a:lnTo>
                <a:lnTo>
                  <a:pt x="36679" y="40985"/>
                </a:lnTo>
                <a:lnTo>
                  <a:pt x="44416" y="30773"/>
                </a:lnTo>
                <a:lnTo>
                  <a:pt x="45007" y="17109"/>
                </a:lnTo>
                <a:lnTo>
                  <a:pt x="40934" y="8802"/>
                </a:lnTo>
                <a:lnTo>
                  <a:pt x="34293" y="2853"/>
                </a:lnTo>
                <a:lnTo>
                  <a:pt x="259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1743259" y="3437509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4387" y="0"/>
                </a:moveTo>
                <a:lnTo>
                  <a:pt x="1720" y="635"/>
                </a:lnTo>
                <a:lnTo>
                  <a:pt x="0" y="2915"/>
                </a:lnTo>
                <a:lnTo>
                  <a:pt x="3006" y="5540"/>
                </a:lnTo>
                <a:lnTo>
                  <a:pt x="6988" y="6475"/>
                </a:lnTo>
                <a:lnTo>
                  <a:pt x="8197" y="3683"/>
                </a:lnTo>
                <a:lnTo>
                  <a:pt x="7562" y="1016"/>
                </a:lnTo>
                <a:lnTo>
                  <a:pt x="43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1978197" y="3340353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4526" y="0"/>
                </a:moveTo>
                <a:lnTo>
                  <a:pt x="1859" y="762"/>
                </a:lnTo>
                <a:lnTo>
                  <a:pt x="0" y="3061"/>
                </a:lnTo>
                <a:lnTo>
                  <a:pt x="2700" y="5730"/>
                </a:lnTo>
                <a:lnTo>
                  <a:pt x="6377" y="6709"/>
                </a:lnTo>
                <a:lnTo>
                  <a:pt x="7447" y="3937"/>
                </a:lnTo>
                <a:lnTo>
                  <a:pt x="6685" y="1270"/>
                </a:lnTo>
                <a:lnTo>
                  <a:pt x="45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520019" y="2046223"/>
            <a:ext cx="7620" cy="6350"/>
          </a:xfrm>
          <a:custGeom>
            <a:avLst/>
            <a:gdLst/>
            <a:ahLst/>
            <a:cxnLst/>
            <a:rect l="l" t="t" r="r" b="b"/>
            <a:pathLst>
              <a:path w="7619" h="6350">
                <a:moveTo>
                  <a:pt x="3599" y="0"/>
                </a:moveTo>
                <a:lnTo>
                  <a:pt x="1821" y="381"/>
                </a:lnTo>
                <a:lnTo>
                  <a:pt x="0" y="2575"/>
                </a:lnTo>
                <a:lnTo>
                  <a:pt x="2678" y="5079"/>
                </a:lnTo>
                <a:lnTo>
                  <a:pt x="6357" y="6060"/>
                </a:lnTo>
                <a:lnTo>
                  <a:pt x="7536" y="3682"/>
                </a:lnTo>
                <a:lnTo>
                  <a:pt x="6774" y="1015"/>
                </a:lnTo>
                <a:lnTo>
                  <a:pt x="35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781220" y="2675635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4526" y="0"/>
                </a:moveTo>
                <a:lnTo>
                  <a:pt x="1859" y="634"/>
                </a:lnTo>
                <a:lnTo>
                  <a:pt x="0" y="2936"/>
                </a:lnTo>
                <a:lnTo>
                  <a:pt x="2700" y="5619"/>
                </a:lnTo>
                <a:lnTo>
                  <a:pt x="6377" y="6635"/>
                </a:lnTo>
                <a:lnTo>
                  <a:pt x="7447" y="3937"/>
                </a:lnTo>
                <a:lnTo>
                  <a:pt x="6685" y="1269"/>
                </a:lnTo>
                <a:lnTo>
                  <a:pt x="45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2402967" y="3587877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60" h="10160">
                <a:moveTo>
                  <a:pt x="5714" y="0"/>
                </a:moveTo>
                <a:lnTo>
                  <a:pt x="1269" y="1270"/>
                </a:lnTo>
                <a:lnTo>
                  <a:pt x="0" y="3429"/>
                </a:lnTo>
                <a:lnTo>
                  <a:pt x="634" y="6096"/>
                </a:lnTo>
                <a:lnTo>
                  <a:pt x="1143" y="7874"/>
                </a:lnTo>
                <a:lnTo>
                  <a:pt x="3682" y="10033"/>
                </a:lnTo>
                <a:lnTo>
                  <a:pt x="6350" y="9398"/>
                </a:lnTo>
                <a:lnTo>
                  <a:pt x="8127" y="8890"/>
                </a:lnTo>
                <a:lnTo>
                  <a:pt x="10032" y="5588"/>
                </a:lnTo>
                <a:lnTo>
                  <a:pt x="9525" y="3810"/>
                </a:lnTo>
                <a:lnTo>
                  <a:pt x="8889" y="1143"/>
                </a:lnTo>
                <a:lnTo>
                  <a:pt x="57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2056556" y="3746500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4526" y="0"/>
                </a:moveTo>
                <a:lnTo>
                  <a:pt x="1859" y="762"/>
                </a:lnTo>
                <a:lnTo>
                  <a:pt x="0" y="3063"/>
                </a:lnTo>
                <a:lnTo>
                  <a:pt x="2700" y="5746"/>
                </a:lnTo>
                <a:lnTo>
                  <a:pt x="6377" y="6762"/>
                </a:lnTo>
                <a:lnTo>
                  <a:pt x="7447" y="4063"/>
                </a:lnTo>
                <a:lnTo>
                  <a:pt x="6812" y="1396"/>
                </a:lnTo>
                <a:lnTo>
                  <a:pt x="45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794555" y="3200907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3637" y="0"/>
                </a:moveTo>
                <a:lnTo>
                  <a:pt x="1859" y="508"/>
                </a:lnTo>
                <a:lnTo>
                  <a:pt x="0" y="2807"/>
                </a:lnTo>
                <a:lnTo>
                  <a:pt x="2700" y="5476"/>
                </a:lnTo>
                <a:lnTo>
                  <a:pt x="6377" y="6455"/>
                </a:lnTo>
                <a:lnTo>
                  <a:pt x="7447" y="3683"/>
                </a:lnTo>
                <a:lnTo>
                  <a:pt x="6812" y="1016"/>
                </a:lnTo>
                <a:lnTo>
                  <a:pt x="36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064971" y="3615054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4">
                <a:moveTo>
                  <a:pt x="8864" y="0"/>
                </a:moveTo>
                <a:lnTo>
                  <a:pt x="0" y="2413"/>
                </a:lnTo>
                <a:lnTo>
                  <a:pt x="1663" y="8509"/>
                </a:lnTo>
                <a:lnTo>
                  <a:pt x="2197" y="14097"/>
                </a:lnTo>
                <a:lnTo>
                  <a:pt x="11061" y="11684"/>
                </a:lnTo>
                <a:lnTo>
                  <a:pt x="10515" y="6223"/>
                </a:lnTo>
                <a:lnTo>
                  <a:pt x="88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052741" y="3027045"/>
            <a:ext cx="12065" cy="13970"/>
          </a:xfrm>
          <a:custGeom>
            <a:avLst/>
            <a:gdLst/>
            <a:ahLst/>
            <a:cxnLst/>
            <a:rect l="l" t="t" r="r" b="b"/>
            <a:pathLst>
              <a:path w="12065" h="13969">
                <a:moveTo>
                  <a:pt x="8864" y="0"/>
                </a:moveTo>
                <a:lnTo>
                  <a:pt x="0" y="2286"/>
                </a:lnTo>
                <a:lnTo>
                  <a:pt x="3086" y="13843"/>
                </a:lnTo>
                <a:lnTo>
                  <a:pt x="11937" y="11430"/>
                </a:lnTo>
                <a:lnTo>
                  <a:pt x="10515" y="6223"/>
                </a:lnTo>
                <a:lnTo>
                  <a:pt x="88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560292" y="3462401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2315" y="0"/>
                </a:moveTo>
                <a:lnTo>
                  <a:pt x="0" y="2103"/>
                </a:lnTo>
                <a:lnTo>
                  <a:pt x="2077" y="5302"/>
                </a:lnTo>
                <a:lnTo>
                  <a:pt x="5512" y="6929"/>
                </a:lnTo>
                <a:lnTo>
                  <a:pt x="7268" y="4318"/>
                </a:lnTo>
                <a:lnTo>
                  <a:pt x="6633" y="1650"/>
                </a:lnTo>
                <a:lnTo>
                  <a:pt x="5236" y="126"/>
                </a:lnTo>
                <a:lnTo>
                  <a:pt x="23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599057" y="2206625"/>
            <a:ext cx="10160" cy="13335"/>
          </a:xfrm>
          <a:custGeom>
            <a:avLst/>
            <a:gdLst/>
            <a:ahLst/>
            <a:cxnLst/>
            <a:rect l="l" t="t" r="r" b="b"/>
            <a:pathLst>
              <a:path w="10159" h="13335">
                <a:moveTo>
                  <a:pt x="9398" y="0"/>
                </a:moveTo>
                <a:lnTo>
                  <a:pt x="0" y="635"/>
                </a:lnTo>
                <a:lnTo>
                  <a:pt x="508" y="6223"/>
                </a:lnTo>
                <a:lnTo>
                  <a:pt x="381" y="12826"/>
                </a:lnTo>
                <a:lnTo>
                  <a:pt x="9779" y="12318"/>
                </a:lnTo>
                <a:lnTo>
                  <a:pt x="10159" y="6476"/>
                </a:lnTo>
                <a:lnTo>
                  <a:pt x="9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702703" y="2047494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7429" y="0"/>
                </a:moveTo>
                <a:lnTo>
                  <a:pt x="4775" y="762"/>
                </a:lnTo>
                <a:lnTo>
                  <a:pt x="1879" y="635"/>
                </a:lnTo>
                <a:lnTo>
                  <a:pt x="584" y="2793"/>
                </a:lnTo>
                <a:lnTo>
                  <a:pt x="177" y="4825"/>
                </a:lnTo>
                <a:lnTo>
                  <a:pt x="0" y="7747"/>
                </a:lnTo>
                <a:lnTo>
                  <a:pt x="2476" y="9906"/>
                </a:lnTo>
                <a:lnTo>
                  <a:pt x="5130" y="9143"/>
                </a:lnTo>
                <a:lnTo>
                  <a:pt x="7150" y="9651"/>
                </a:lnTo>
                <a:lnTo>
                  <a:pt x="9321" y="7112"/>
                </a:lnTo>
                <a:lnTo>
                  <a:pt x="9740" y="5080"/>
                </a:lnTo>
                <a:lnTo>
                  <a:pt x="9029" y="2412"/>
                </a:lnTo>
                <a:lnTo>
                  <a:pt x="7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116241" y="2401951"/>
            <a:ext cx="11430" cy="10160"/>
          </a:xfrm>
          <a:custGeom>
            <a:avLst/>
            <a:gdLst/>
            <a:ahLst/>
            <a:cxnLst/>
            <a:rect l="l" t="t" r="r" b="b"/>
            <a:pathLst>
              <a:path w="11430" h="10160">
                <a:moveTo>
                  <a:pt x="5600" y="0"/>
                </a:moveTo>
                <a:lnTo>
                  <a:pt x="0" y="507"/>
                </a:lnTo>
                <a:lnTo>
                  <a:pt x="596" y="9906"/>
                </a:lnTo>
                <a:lnTo>
                  <a:pt x="6210" y="9271"/>
                </a:lnTo>
                <a:lnTo>
                  <a:pt x="9093" y="9525"/>
                </a:lnTo>
                <a:lnTo>
                  <a:pt x="11277" y="6985"/>
                </a:lnTo>
                <a:lnTo>
                  <a:pt x="10566" y="4318"/>
                </a:lnTo>
                <a:lnTo>
                  <a:pt x="10985" y="2286"/>
                </a:lnTo>
                <a:lnTo>
                  <a:pt x="8496" y="126"/>
                </a:lnTo>
                <a:lnTo>
                  <a:pt x="56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998064" y="2031873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4498" y="0"/>
                </a:moveTo>
                <a:lnTo>
                  <a:pt x="1844" y="762"/>
                </a:lnTo>
                <a:lnTo>
                  <a:pt x="0" y="3061"/>
                </a:lnTo>
                <a:lnTo>
                  <a:pt x="2708" y="5730"/>
                </a:lnTo>
                <a:lnTo>
                  <a:pt x="6388" y="6709"/>
                </a:lnTo>
                <a:lnTo>
                  <a:pt x="7458" y="3937"/>
                </a:lnTo>
                <a:lnTo>
                  <a:pt x="6988" y="2158"/>
                </a:lnTo>
                <a:lnTo>
                  <a:pt x="44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1899650" y="3400933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2842" y="0"/>
                </a:moveTo>
                <a:lnTo>
                  <a:pt x="7508" y="1397"/>
                </a:lnTo>
                <a:lnTo>
                  <a:pt x="2307" y="4708"/>
                </a:lnTo>
                <a:lnTo>
                  <a:pt x="0" y="9985"/>
                </a:lnTo>
                <a:lnTo>
                  <a:pt x="811" y="15666"/>
                </a:lnTo>
                <a:lnTo>
                  <a:pt x="4968" y="20193"/>
                </a:lnTo>
                <a:lnTo>
                  <a:pt x="10957" y="21506"/>
                </a:lnTo>
                <a:lnTo>
                  <a:pt x="16303" y="19462"/>
                </a:lnTo>
                <a:lnTo>
                  <a:pt x="19792" y="15085"/>
                </a:lnTo>
                <a:lnTo>
                  <a:pt x="20208" y="9398"/>
                </a:lnTo>
                <a:lnTo>
                  <a:pt x="18430" y="3175"/>
                </a:lnTo>
                <a:lnTo>
                  <a:pt x="12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1962642" y="3863340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2969" y="0"/>
                </a:moveTo>
                <a:lnTo>
                  <a:pt x="7889" y="2413"/>
                </a:lnTo>
                <a:lnTo>
                  <a:pt x="2510" y="5690"/>
                </a:lnTo>
                <a:lnTo>
                  <a:pt x="0" y="10995"/>
                </a:lnTo>
                <a:lnTo>
                  <a:pt x="799" y="16675"/>
                </a:lnTo>
                <a:lnTo>
                  <a:pt x="5349" y="21082"/>
                </a:lnTo>
                <a:lnTo>
                  <a:pt x="11332" y="22435"/>
                </a:lnTo>
                <a:lnTo>
                  <a:pt x="16637" y="20318"/>
                </a:lnTo>
                <a:lnTo>
                  <a:pt x="20012" y="15693"/>
                </a:lnTo>
                <a:lnTo>
                  <a:pt x="20208" y="9525"/>
                </a:lnTo>
                <a:lnTo>
                  <a:pt x="18811" y="4191"/>
                </a:lnTo>
                <a:lnTo>
                  <a:pt x="129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152245" y="3700779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2865" y="0"/>
                </a:moveTo>
                <a:lnTo>
                  <a:pt x="7556" y="1397"/>
                </a:lnTo>
                <a:lnTo>
                  <a:pt x="2313" y="4706"/>
                </a:lnTo>
                <a:lnTo>
                  <a:pt x="0" y="9969"/>
                </a:lnTo>
                <a:lnTo>
                  <a:pt x="819" y="15613"/>
                </a:lnTo>
                <a:lnTo>
                  <a:pt x="4978" y="20066"/>
                </a:lnTo>
                <a:lnTo>
                  <a:pt x="10960" y="21439"/>
                </a:lnTo>
                <a:lnTo>
                  <a:pt x="16279" y="19335"/>
                </a:lnTo>
                <a:lnTo>
                  <a:pt x="19682" y="14708"/>
                </a:lnTo>
                <a:lnTo>
                  <a:pt x="19913" y="8509"/>
                </a:lnTo>
                <a:lnTo>
                  <a:pt x="18491" y="3175"/>
                </a:lnTo>
                <a:lnTo>
                  <a:pt x="128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844121" y="2786379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13535" y="0"/>
                </a:moveTo>
                <a:lnTo>
                  <a:pt x="8213" y="1396"/>
                </a:lnTo>
                <a:lnTo>
                  <a:pt x="2494" y="4992"/>
                </a:lnTo>
                <a:lnTo>
                  <a:pt x="0" y="10636"/>
                </a:lnTo>
                <a:lnTo>
                  <a:pt x="805" y="16613"/>
                </a:lnTo>
                <a:lnTo>
                  <a:pt x="4987" y="21208"/>
                </a:lnTo>
                <a:lnTo>
                  <a:pt x="11483" y="22435"/>
                </a:lnTo>
                <a:lnTo>
                  <a:pt x="17065" y="20256"/>
                </a:lnTo>
                <a:lnTo>
                  <a:pt x="20561" y="15601"/>
                </a:lnTo>
                <a:lnTo>
                  <a:pt x="20799" y="9397"/>
                </a:lnTo>
                <a:lnTo>
                  <a:pt x="19148" y="3301"/>
                </a:lnTo>
                <a:lnTo>
                  <a:pt x="135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1908301" y="3259073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2699" y="0"/>
                </a:moveTo>
                <a:lnTo>
                  <a:pt x="7492" y="1524"/>
                </a:lnTo>
                <a:lnTo>
                  <a:pt x="2258" y="4901"/>
                </a:lnTo>
                <a:lnTo>
                  <a:pt x="0" y="10445"/>
                </a:lnTo>
                <a:lnTo>
                  <a:pt x="885" y="16418"/>
                </a:lnTo>
                <a:lnTo>
                  <a:pt x="5079" y="21081"/>
                </a:lnTo>
                <a:lnTo>
                  <a:pt x="11064" y="22437"/>
                </a:lnTo>
                <a:lnTo>
                  <a:pt x="16382" y="20304"/>
                </a:lnTo>
                <a:lnTo>
                  <a:pt x="19796" y="15670"/>
                </a:lnTo>
                <a:lnTo>
                  <a:pt x="20065" y="9525"/>
                </a:lnTo>
                <a:lnTo>
                  <a:pt x="18414" y="3301"/>
                </a:lnTo>
                <a:lnTo>
                  <a:pt x="126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2200878" y="286626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3620" y="0"/>
                </a:moveTo>
                <a:lnTo>
                  <a:pt x="8286" y="1524"/>
                </a:lnTo>
                <a:lnTo>
                  <a:pt x="2571" y="4909"/>
                </a:lnTo>
                <a:lnTo>
                  <a:pt x="0" y="10223"/>
                </a:lnTo>
                <a:lnTo>
                  <a:pt x="714" y="15918"/>
                </a:lnTo>
                <a:lnTo>
                  <a:pt x="4857" y="20447"/>
                </a:lnTo>
                <a:lnTo>
                  <a:pt x="11499" y="22173"/>
                </a:lnTo>
                <a:lnTo>
                  <a:pt x="17129" y="20161"/>
                </a:lnTo>
                <a:lnTo>
                  <a:pt x="20591" y="15339"/>
                </a:lnTo>
                <a:lnTo>
                  <a:pt x="20732" y="8636"/>
                </a:lnTo>
                <a:lnTo>
                  <a:pt x="19208" y="3301"/>
                </a:lnTo>
                <a:lnTo>
                  <a:pt x="1362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335277" y="2087419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19">
                <a:moveTo>
                  <a:pt x="6889" y="0"/>
                </a:moveTo>
                <a:lnTo>
                  <a:pt x="337" y="4764"/>
                </a:lnTo>
                <a:lnTo>
                  <a:pt x="0" y="13922"/>
                </a:lnTo>
                <a:lnTo>
                  <a:pt x="5087" y="19534"/>
                </a:lnTo>
                <a:lnTo>
                  <a:pt x="12223" y="19954"/>
                </a:lnTo>
                <a:lnTo>
                  <a:pt x="18359" y="15994"/>
                </a:lnTo>
                <a:lnTo>
                  <a:pt x="20446" y="8461"/>
                </a:lnTo>
                <a:lnTo>
                  <a:pt x="15109" y="831"/>
                </a:lnTo>
                <a:lnTo>
                  <a:pt x="688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1100518" y="3360499"/>
            <a:ext cx="19685" cy="20320"/>
          </a:xfrm>
          <a:custGeom>
            <a:avLst/>
            <a:gdLst/>
            <a:ahLst/>
            <a:cxnLst/>
            <a:rect l="l" t="t" r="r" b="b"/>
            <a:pathLst>
              <a:path w="19684" h="20320">
                <a:moveTo>
                  <a:pt x="6716" y="0"/>
                </a:moveTo>
                <a:lnTo>
                  <a:pt x="277" y="4736"/>
                </a:lnTo>
                <a:lnTo>
                  <a:pt x="0" y="13890"/>
                </a:lnTo>
                <a:lnTo>
                  <a:pt x="5024" y="19506"/>
                </a:lnTo>
                <a:lnTo>
                  <a:pt x="12050" y="19954"/>
                </a:lnTo>
                <a:lnTo>
                  <a:pt x="17921" y="16069"/>
                </a:lnTo>
                <a:lnTo>
                  <a:pt x="19481" y="8683"/>
                </a:lnTo>
                <a:lnTo>
                  <a:pt x="14667" y="906"/>
                </a:lnTo>
                <a:lnTo>
                  <a:pt x="67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1070971" y="1815464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13176" y="0"/>
                </a:moveTo>
                <a:lnTo>
                  <a:pt x="7854" y="1397"/>
                </a:lnTo>
                <a:lnTo>
                  <a:pt x="2492" y="4758"/>
                </a:lnTo>
                <a:lnTo>
                  <a:pt x="0" y="10191"/>
                </a:lnTo>
                <a:lnTo>
                  <a:pt x="850" y="16148"/>
                </a:lnTo>
                <a:lnTo>
                  <a:pt x="5518" y="21082"/>
                </a:lnTo>
                <a:lnTo>
                  <a:pt x="11500" y="22381"/>
                </a:lnTo>
                <a:lnTo>
                  <a:pt x="16819" y="20240"/>
                </a:lnTo>
                <a:lnTo>
                  <a:pt x="20221" y="15599"/>
                </a:lnTo>
                <a:lnTo>
                  <a:pt x="20453" y="9398"/>
                </a:lnTo>
                <a:lnTo>
                  <a:pt x="18789" y="3301"/>
                </a:lnTo>
                <a:lnTo>
                  <a:pt x="131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1781936" y="2758249"/>
            <a:ext cx="19685" cy="20320"/>
          </a:xfrm>
          <a:custGeom>
            <a:avLst/>
            <a:gdLst/>
            <a:ahLst/>
            <a:cxnLst/>
            <a:rect l="l" t="t" r="r" b="b"/>
            <a:pathLst>
              <a:path w="19685" h="20319">
                <a:moveTo>
                  <a:pt x="6921" y="0"/>
                </a:moveTo>
                <a:lnTo>
                  <a:pt x="412" y="4599"/>
                </a:lnTo>
                <a:lnTo>
                  <a:pt x="0" y="13271"/>
                </a:lnTo>
                <a:lnTo>
                  <a:pt x="5163" y="19369"/>
                </a:lnTo>
                <a:lnTo>
                  <a:pt x="12255" y="19954"/>
                </a:lnTo>
                <a:lnTo>
                  <a:pt x="18109" y="15896"/>
                </a:lnTo>
                <a:lnTo>
                  <a:pt x="19557" y="8064"/>
                </a:lnTo>
                <a:lnTo>
                  <a:pt x="14858" y="734"/>
                </a:lnTo>
                <a:lnTo>
                  <a:pt x="692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1425321" y="3039998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2826" y="0"/>
                </a:moveTo>
                <a:lnTo>
                  <a:pt x="7492" y="1524"/>
                </a:lnTo>
                <a:lnTo>
                  <a:pt x="2258" y="4901"/>
                </a:lnTo>
                <a:lnTo>
                  <a:pt x="0" y="10445"/>
                </a:lnTo>
                <a:lnTo>
                  <a:pt x="885" y="16418"/>
                </a:lnTo>
                <a:lnTo>
                  <a:pt x="5079" y="21081"/>
                </a:lnTo>
                <a:lnTo>
                  <a:pt x="11064" y="22437"/>
                </a:lnTo>
                <a:lnTo>
                  <a:pt x="16382" y="20304"/>
                </a:lnTo>
                <a:lnTo>
                  <a:pt x="19796" y="15670"/>
                </a:lnTo>
                <a:lnTo>
                  <a:pt x="20065" y="9525"/>
                </a:lnTo>
                <a:lnTo>
                  <a:pt x="18415" y="3301"/>
                </a:lnTo>
                <a:lnTo>
                  <a:pt x="128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1174559" y="3174634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19">
                <a:moveTo>
                  <a:pt x="7366" y="0"/>
                </a:moveTo>
                <a:lnTo>
                  <a:pt x="1443" y="4085"/>
                </a:lnTo>
                <a:lnTo>
                  <a:pt x="0" y="11922"/>
                </a:lnTo>
                <a:lnTo>
                  <a:pt x="4699" y="19248"/>
                </a:lnTo>
                <a:lnTo>
                  <a:pt x="12704" y="19954"/>
                </a:lnTo>
                <a:lnTo>
                  <a:pt x="19450" y="15279"/>
                </a:lnTo>
                <a:lnTo>
                  <a:pt x="20370" y="6461"/>
                </a:lnTo>
                <a:lnTo>
                  <a:pt x="14698" y="509"/>
                </a:lnTo>
                <a:lnTo>
                  <a:pt x="7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1480423" y="1879600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2842" y="0"/>
                </a:moveTo>
                <a:lnTo>
                  <a:pt x="7508" y="1397"/>
                </a:lnTo>
                <a:lnTo>
                  <a:pt x="2307" y="4708"/>
                </a:lnTo>
                <a:lnTo>
                  <a:pt x="0" y="9985"/>
                </a:lnTo>
                <a:lnTo>
                  <a:pt x="811" y="15666"/>
                </a:lnTo>
                <a:lnTo>
                  <a:pt x="4968" y="20193"/>
                </a:lnTo>
                <a:lnTo>
                  <a:pt x="10953" y="21492"/>
                </a:lnTo>
                <a:lnTo>
                  <a:pt x="16271" y="19351"/>
                </a:lnTo>
                <a:lnTo>
                  <a:pt x="19684" y="14710"/>
                </a:lnTo>
                <a:lnTo>
                  <a:pt x="19954" y="8509"/>
                </a:lnTo>
                <a:lnTo>
                  <a:pt x="18430" y="3301"/>
                </a:lnTo>
                <a:lnTo>
                  <a:pt x="12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1285097" y="3838828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2842" y="0"/>
                </a:moveTo>
                <a:lnTo>
                  <a:pt x="7508" y="1524"/>
                </a:lnTo>
                <a:lnTo>
                  <a:pt x="2307" y="4762"/>
                </a:lnTo>
                <a:lnTo>
                  <a:pt x="0" y="10001"/>
                </a:lnTo>
                <a:lnTo>
                  <a:pt x="811" y="15668"/>
                </a:lnTo>
                <a:lnTo>
                  <a:pt x="4968" y="20193"/>
                </a:lnTo>
                <a:lnTo>
                  <a:pt x="10953" y="21548"/>
                </a:lnTo>
                <a:lnTo>
                  <a:pt x="16271" y="19415"/>
                </a:lnTo>
                <a:lnTo>
                  <a:pt x="19684" y="14781"/>
                </a:lnTo>
                <a:lnTo>
                  <a:pt x="19954" y="8636"/>
                </a:lnTo>
                <a:lnTo>
                  <a:pt x="18430" y="3302"/>
                </a:lnTo>
                <a:lnTo>
                  <a:pt x="12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931570" y="2308351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5" h="21589">
                <a:moveTo>
                  <a:pt x="13538" y="0"/>
                </a:moveTo>
                <a:lnTo>
                  <a:pt x="8229" y="1397"/>
                </a:lnTo>
                <a:lnTo>
                  <a:pt x="2481" y="4851"/>
                </a:lnTo>
                <a:lnTo>
                  <a:pt x="0" y="10175"/>
                </a:lnTo>
                <a:lnTo>
                  <a:pt x="985" y="15809"/>
                </a:lnTo>
                <a:lnTo>
                  <a:pt x="5638" y="20193"/>
                </a:lnTo>
                <a:lnTo>
                  <a:pt x="11622" y="21492"/>
                </a:lnTo>
                <a:lnTo>
                  <a:pt x="16944" y="19351"/>
                </a:lnTo>
                <a:lnTo>
                  <a:pt x="20347" y="14710"/>
                </a:lnTo>
                <a:lnTo>
                  <a:pt x="20573" y="8509"/>
                </a:lnTo>
                <a:lnTo>
                  <a:pt x="19151" y="3175"/>
                </a:lnTo>
                <a:lnTo>
                  <a:pt x="135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1013625" y="3740403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20">
                <a:moveTo>
                  <a:pt x="7875" y="0"/>
                </a:moveTo>
                <a:lnTo>
                  <a:pt x="1948" y="3877"/>
                </a:lnTo>
                <a:lnTo>
                  <a:pt x="0" y="11303"/>
                </a:lnTo>
                <a:lnTo>
                  <a:pt x="4952" y="19093"/>
                </a:lnTo>
                <a:lnTo>
                  <a:pt x="13209" y="19907"/>
                </a:lnTo>
                <a:lnTo>
                  <a:pt x="19954" y="15053"/>
                </a:lnTo>
                <a:lnTo>
                  <a:pt x="20370" y="5842"/>
                </a:lnTo>
                <a:lnTo>
                  <a:pt x="14957" y="408"/>
                </a:lnTo>
                <a:lnTo>
                  <a:pt x="78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869153" y="2933445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5" h="21589">
                <a:moveTo>
                  <a:pt x="13649" y="0"/>
                </a:moveTo>
                <a:lnTo>
                  <a:pt x="7451" y="1651"/>
                </a:lnTo>
                <a:lnTo>
                  <a:pt x="2217" y="4958"/>
                </a:lnTo>
                <a:lnTo>
                  <a:pt x="0" y="10207"/>
                </a:lnTo>
                <a:lnTo>
                  <a:pt x="1083" y="15813"/>
                </a:lnTo>
                <a:lnTo>
                  <a:pt x="5749" y="20193"/>
                </a:lnTo>
                <a:lnTo>
                  <a:pt x="11732" y="21548"/>
                </a:lnTo>
                <a:lnTo>
                  <a:pt x="17051" y="19415"/>
                </a:lnTo>
                <a:lnTo>
                  <a:pt x="20453" y="14781"/>
                </a:lnTo>
                <a:lnTo>
                  <a:pt x="20685" y="8636"/>
                </a:lnTo>
                <a:lnTo>
                  <a:pt x="19262" y="3302"/>
                </a:lnTo>
                <a:lnTo>
                  <a:pt x="136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1474152" y="3069717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2763" y="0"/>
                </a:moveTo>
                <a:lnTo>
                  <a:pt x="7429" y="1396"/>
                </a:lnTo>
                <a:lnTo>
                  <a:pt x="2214" y="4847"/>
                </a:lnTo>
                <a:lnTo>
                  <a:pt x="0" y="10429"/>
                </a:lnTo>
                <a:lnTo>
                  <a:pt x="928" y="16416"/>
                </a:lnTo>
                <a:lnTo>
                  <a:pt x="5143" y="21081"/>
                </a:lnTo>
                <a:lnTo>
                  <a:pt x="11126" y="22437"/>
                </a:lnTo>
                <a:lnTo>
                  <a:pt x="16430" y="20304"/>
                </a:lnTo>
                <a:lnTo>
                  <a:pt x="19806" y="15670"/>
                </a:lnTo>
                <a:lnTo>
                  <a:pt x="20002" y="9525"/>
                </a:lnTo>
                <a:lnTo>
                  <a:pt x="18351" y="3301"/>
                </a:lnTo>
                <a:lnTo>
                  <a:pt x="127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1212651" y="261442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12771" y="0"/>
                </a:moveTo>
                <a:lnTo>
                  <a:pt x="7691" y="2285"/>
                </a:lnTo>
                <a:lnTo>
                  <a:pt x="2317" y="5222"/>
                </a:lnTo>
                <a:lnTo>
                  <a:pt x="0" y="10540"/>
                </a:lnTo>
                <a:lnTo>
                  <a:pt x="870" y="16430"/>
                </a:lnTo>
                <a:lnTo>
                  <a:pt x="5062" y="21081"/>
                </a:lnTo>
                <a:lnTo>
                  <a:pt x="11212" y="22342"/>
                </a:lnTo>
                <a:lnTo>
                  <a:pt x="16851" y="20113"/>
                </a:lnTo>
                <a:lnTo>
                  <a:pt x="20560" y="15384"/>
                </a:lnTo>
                <a:lnTo>
                  <a:pt x="20924" y="9143"/>
                </a:lnTo>
                <a:lnTo>
                  <a:pt x="19502" y="3936"/>
                </a:lnTo>
                <a:lnTo>
                  <a:pt x="127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1316608" y="2861055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3843" y="0"/>
                </a:moveTo>
                <a:lnTo>
                  <a:pt x="7620" y="1650"/>
                </a:lnTo>
                <a:lnTo>
                  <a:pt x="2345" y="4962"/>
                </a:lnTo>
                <a:lnTo>
                  <a:pt x="0" y="10239"/>
                </a:lnTo>
                <a:lnTo>
                  <a:pt x="797" y="15920"/>
                </a:lnTo>
                <a:lnTo>
                  <a:pt x="4953" y="20446"/>
                </a:lnTo>
                <a:lnTo>
                  <a:pt x="11148" y="21707"/>
                </a:lnTo>
                <a:lnTo>
                  <a:pt x="16795" y="19478"/>
                </a:lnTo>
                <a:lnTo>
                  <a:pt x="20490" y="14749"/>
                </a:lnTo>
                <a:lnTo>
                  <a:pt x="20828" y="8508"/>
                </a:lnTo>
                <a:lnTo>
                  <a:pt x="19431" y="3301"/>
                </a:lnTo>
                <a:lnTo>
                  <a:pt x="138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8" name="object 27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876679" y="2901060"/>
            <a:ext cx="85851" cy="85851"/>
          </a:xfrm>
          <a:prstGeom prst="rect">
            <a:avLst/>
          </a:prstGeom>
        </p:spPr>
      </p:pic>
      <p:sp>
        <p:nvSpPr>
          <p:cNvPr id="279" name="object 279"/>
          <p:cNvSpPr/>
          <p:nvPr/>
        </p:nvSpPr>
        <p:spPr>
          <a:xfrm>
            <a:off x="964615" y="3130804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59" h="86360">
                <a:moveTo>
                  <a:pt x="58793" y="53778"/>
                </a:moveTo>
                <a:lnTo>
                  <a:pt x="17741" y="53778"/>
                </a:lnTo>
                <a:lnTo>
                  <a:pt x="33950" y="59102"/>
                </a:lnTo>
                <a:lnTo>
                  <a:pt x="46877" y="70117"/>
                </a:lnTo>
                <a:lnTo>
                  <a:pt x="54775" y="85978"/>
                </a:lnTo>
                <a:lnTo>
                  <a:pt x="53700" y="68294"/>
                </a:lnTo>
                <a:lnTo>
                  <a:pt x="58793" y="53778"/>
                </a:lnTo>
                <a:close/>
              </a:path>
              <a:path w="86359" h="86360">
                <a:moveTo>
                  <a:pt x="31775" y="0"/>
                </a:moveTo>
                <a:lnTo>
                  <a:pt x="32871" y="17825"/>
                </a:lnTo>
                <a:lnTo>
                  <a:pt x="27251" y="34115"/>
                </a:lnTo>
                <a:lnTo>
                  <a:pt x="15948" y="47095"/>
                </a:lnTo>
                <a:lnTo>
                  <a:pt x="0" y="54990"/>
                </a:lnTo>
                <a:lnTo>
                  <a:pt x="17741" y="53778"/>
                </a:lnTo>
                <a:lnTo>
                  <a:pt x="58793" y="53778"/>
                </a:lnTo>
                <a:lnTo>
                  <a:pt x="59304" y="52324"/>
                </a:lnTo>
                <a:lnTo>
                  <a:pt x="70425" y="39687"/>
                </a:lnTo>
                <a:lnTo>
                  <a:pt x="83888" y="33004"/>
                </a:lnTo>
                <a:lnTo>
                  <a:pt x="68631" y="33004"/>
                </a:lnTo>
                <a:lnTo>
                  <a:pt x="52604" y="27336"/>
                </a:lnTo>
                <a:lnTo>
                  <a:pt x="39695" y="16001"/>
                </a:lnTo>
                <a:lnTo>
                  <a:pt x="31775" y="0"/>
                </a:lnTo>
                <a:close/>
              </a:path>
              <a:path w="86359" h="86360">
                <a:moveTo>
                  <a:pt x="85902" y="32003"/>
                </a:moveTo>
                <a:lnTo>
                  <a:pt x="68631" y="33004"/>
                </a:lnTo>
                <a:lnTo>
                  <a:pt x="83888" y="33004"/>
                </a:lnTo>
                <a:lnTo>
                  <a:pt x="85902" y="32003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0" name="object 28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89393" y="2037079"/>
            <a:ext cx="85902" cy="85851"/>
          </a:xfrm>
          <a:prstGeom prst="rect">
            <a:avLst/>
          </a:prstGeom>
        </p:spPr>
      </p:pic>
      <p:pic>
        <p:nvPicPr>
          <p:cNvPr id="281" name="object 28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388363" y="2385441"/>
            <a:ext cx="85979" cy="84962"/>
          </a:xfrm>
          <a:prstGeom prst="rect">
            <a:avLst/>
          </a:prstGeom>
        </p:spPr>
      </p:pic>
      <p:sp>
        <p:nvSpPr>
          <p:cNvPr id="282" name="object 282"/>
          <p:cNvSpPr/>
          <p:nvPr/>
        </p:nvSpPr>
        <p:spPr>
          <a:xfrm>
            <a:off x="1147089" y="3129914"/>
            <a:ext cx="357505" cy="501015"/>
          </a:xfrm>
          <a:custGeom>
            <a:avLst/>
            <a:gdLst/>
            <a:ahLst/>
            <a:cxnLst/>
            <a:rect l="l" t="t" r="r" b="b"/>
            <a:pathLst>
              <a:path w="357505" h="501014">
                <a:moveTo>
                  <a:pt x="0" y="0"/>
                </a:moveTo>
                <a:lnTo>
                  <a:pt x="76092" y="112322"/>
                </a:lnTo>
                <a:lnTo>
                  <a:pt x="149432" y="218662"/>
                </a:lnTo>
                <a:lnTo>
                  <a:pt x="247828" y="360131"/>
                </a:lnTo>
                <a:lnTo>
                  <a:pt x="289409" y="419012"/>
                </a:lnTo>
                <a:lnTo>
                  <a:pt x="298376" y="434371"/>
                </a:lnTo>
                <a:lnTo>
                  <a:pt x="306034" y="450445"/>
                </a:lnTo>
                <a:lnTo>
                  <a:pt x="312394" y="467233"/>
                </a:lnTo>
                <a:lnTo>
                  <a:pt x="314426" y="475361"/>
                </a:lnTo>
                <a:lnTo>
                  <a:pt x="317982" y="482727"/>
                </a:lnTo>
                <a:lnTo>
                  <a:pt x="322427" y="490093"/>
                </a:lnTo>
                <a:lnTo>
                  <a:pt x="327253" y="497205"/>
                </a:lnTo>
                <a:lnTo>
                  <a:pt x="335635" y="500888"/>
                </a:lnTo>
                <a:lnTo>
                  <a:pt x="344398" y="499618"/>
                </a:lnTo>
                <a:lnTo>
                  <a:pt x="351820" y="495133"/>
                </a:lnTo>
                <a:lnTo>
                  <a:pt x="356241" y="487267"/>
                </a:lnTo>
                <a:lnTo>
                  <a:pt x="357471" y="477829"/>
                </a:lnTo>
                <a:lnTo>
                  <a:pt x="355320" y="468630"/>
                </a:lnTo>
                <a:lnTo>
                  <a:pt x="350270" y="460672"/>
                </a:lnTo>
                <a:lnTo>
                  <a:pt x="343874" y="453834"/>
                </a:lnTo>
                <a:lnTo>
                  <a:pt x="336693" y="447663"/>
                </a:lnTo>
                <a:lnTo>
                  <a:pt x="329285" y="441706"/>
                </a:lnTo>
                <a:lnTo>
                  <a:pt x="321977" y="435371"/>
                </a:lnTo>
                <a:lnTo>
                  <a:pt x="315490" y="428275"/>
                </a:lnTo>
                <a:lnTo>
                  <a:pt x="310693" y="420274"/>
                </a:lnTo>
                <a:lnTo>
                  <a:pt x="308457" y="411226"/>
                </a:lnTo>
                <a:lnTo>
                  <a:pt x="308838" y="407416"/>
                </a:lnTo>
                <a:lnTo>
                  <a:pt x="308076" y="402844"/>
                </a:lnTo>
                <a:lnTo>
                  <a:pt x="306171" y="399415"/>
                </a:lnTo>
                <a:lnTo>
                  <a:pt x="304012" y="396748"/>
                </a:lnTo>
                <a:lnTo>
                  <a:pt x="301091" y="394208"/>
                </a:lnTo>
                <a:lnTo>
                  <a:pt x="297535" y="393065"/>
                </a:lnTo>
                <a:lnTo>
                  <a:pt x="288949" y="387445"/>
                </a:lnTo>
                <a:lnTo>
                  <a:pt x="248057" y="342980"/>
                </a:lnTo>
                <a:lnTo>
                  <a:pt x="197324" y="277923"/>
                </a:lnTo>
                <a:lnTo>
                  <a:pt x="167095" y="237186"/>
                </a:lnTo>
                <a:lnTo>
                  <a:pt x="134715" y="192596"/>
                </a:lnTo>
                <a:lnTo>
                  <a:pt x="100998" y="145367"/>
                </a:lnTo>
                <a:lnTo>
                  <a:pt x="66763" y="96716"/>
                </a:lnTo>
                <a:lnTo>
                  <a:pt x="32824" y="47855"/>
                </a:lnTo>
                <a:lnTo>
                  <a:pt x="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 txBox="1">
            <a:spLocks noGrp="1"/>
          </p:cNvSpPr>
          <p:nvPr>
            <p:ph type="title"/>
          </p:nvPr>
        </p:nvSpPr>
        <p:spPr>
          <a:xfrm>
            <a:off x="1862454" y="1450035"/>
            <a:ext cx="5423535" cy="2220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06705" marR="5080" indent="-294640">
              <a:lnSpc>
                <a:spcPct val="100000"/>
              </a:lnSpc>
              <a:spcBef>
                <a:spcPts val="100"/>
              </a:spcBef>
            </a:pPr>
            <a:r>
              <a:rPr dirty="0" sz="7200" spc="-910"/>
              <a:t>Build</a:t>
            </a:r>
            <a:r>
              <a:rPr dirty="0" sz="7200" spc="-680"/>
              <a:t> </a:t>
            </a:r>
            <a:r>
              <a:rPr dirty="0" sz="7200" spc="-980"/>
              <a:t>a</a:t>
            </a:r>
            <a:r>
              <a:rPr dirty="0" sz="7200" spc="-700"/>
              <a:t> </a:t>
            </a:r>
            <a:r>
              <a:rPr dirty="0" sz="7200" spc="-869"/>
              <a:t>Dashboard  </a:t>
            </a:r>
            <a:r>
              <a:rPr dirty="0" sz="7200" spc="-890"/>
              <a:t>wit</a:t>
            </a:r>
            <a:r>
              <a:rPr dirty="0" sz="7200" spc="-1030"/>
              <a:t>h</a:t>
            </a:r>
            <a:r>
              <a:rPr dirty="0" sz="7200" spc="-675"/>
              <a:t> </a:t>
            </a:r>
            <a:r>
              <a:rPr dirty="0" sz="7200" spc="-900"/>
              <a:t>Plotl</a:t>
            </a:r>
            <a:r>
              <a:rPr dirty="0" sz="7200" spc="-1075"/>
              <a:t>y</a:t>
            </a:r>
            <a:r>
              <a:rPr dirty="0" sz="7200" spc="-695"/>
              <a:t> </a:t>
            </a:r>
            <a:r>
              <a:rPr dirty="0" sz="7200" spc="-910"/>
              <a:t>Dash</a:t>
            </a:r>
            <a:endParaRPr sz="7200"/>
          </a:p>
        </p:txBody>
      </p:sp>
      <p:sp>
        <p:nvSpPr>
          <p:cNvPr id="284" name="object 284"/>
          <p:cNvSpPr/>
          <p:nvPr/>
        </p:nvSpPr>
        <p:spPr>
          <a:xfrm>
            <a:off x="2120645" y="4263390"/>
            <a:ext cx="4904105" cy="0"/>
          </a:xfrm>
          <a:custGeom>
            <a:avLst/>
            <a:gdLst/>
            <a:ahLst/>
            <a:cxnLst/>
            <a:rect l="l" t="t" r="r" b="b"/>
            <a:pathLst>
              <a:path w="4904105" h="0">
                <a:moveTo>
                  <a:pt x="0" y="0"/>
                </a:moveTo>
                <a:lnTo>
                  <a:pt x="4903851" y="0"/>
                </a:lnTo>
              </a:path>
            </a:pathLst>
          </a:custGeom>
          <a:ln w="19050">
            <a:solidFill>
              <a:srgbClr val="6F8EC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7148" y="854963"/>
            <a:ext cx="85318" cy="85344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971839" y="293481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3197" y="0"/>
                </a:moveTo>
                <a:lnTo>
                  <a:pt x="14712" y="1254"/>
                </a:lnTo>
                <a:lnTo>
                  <a:pt x="7322" y="5603"/>
                </a:lnTo>
                <a:lnTo>
                  <a:pt x="1980" y="12715"/>
                </a:lnTo>
                <a:lnTo>
                  <a:pt x="0" y="25981"/>
                </a:lnTo>
                <a:lnTo>
                  <a:pt x="5472" y="37211"/>
                </a:lnTo>
                <a:lnTo>
                  <a:pt x="16089" y="43844"/>
                </a:lnTo>
                <a:lnTo>
                  <a:pt x="29539" y="43322"/>
                </a:lnTo>
                <a:lnTo>
                  <a:pt x="40612" y="35482"/>
                </a:lnTo>
                <a:lnTo>
                  <a:pt x="44684" y="23653"/>
                </a:lnTo>
                <a:lnTo>
                  <a:pt x="41755" y="11372"/>
                </a:lnTo>
                <a:lnTo>
                  <a:pt x="31825" y="2174"/>
                </a:lnTo>
                <a:lnTo>
                  <a:pt x="231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61381" y="13815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3854" y="0"/>
                </a:moveTo>
                <a:lnTo>
                  <a:pt x="15150" y="1085"/>
                </a:lnTo>
                <a:lnTo>
                  <a:pt x="7542" y="5290"/>
                </a:lnTo>
                <a:lnTo>
                  <a:pt x="2101" y="12340"/>
                </a:lnTo>
                <a:lnTo>
                  <a:pt x="0" y="26108"/>
                </a:lnTo>
                <a:lnTo>
                  <a:pt x="5578" y="37709"/>
                </a:lnTo>
                <a:lnTo>
                  <a:pt x="16371" y="44594"/>
                </a:lnTo>
                <a:lnTo>
                  <a:pt x="29914" y="44217"/>
                </a:lnTo>
                <a:lnTo>
                  <a:pt x="40778" y="36079"/>
                </a:lnTo>
                <a:lnTo>
                  <a:pt x="45011" y="23977"/>
                </a:lnTo>
                <a:lnTo>
                  <a:pt x="42362" y="11517"/>
                </a:lnTo>
                <a:lnTo>
                  <a:pt x="32581" y="2307"/>
                </a:lnTo>
                <a:lnTo>
                  <a:pt x="2385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765073" y="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9991" y="0"/>
                </a:moveTo>
                <a:lnTo>
                  <a:pt x="3387" y="2286"/>
                </a:lnTo>
                <a:lnTo>
                  <a:pt x="847" y="7493"/>
                </a:lnTo>
                <a:lnTo>
                  <a:pt x="0" y="13704"/>
                </a:lnTo>
                <a:lnTo>
                  <a:pt x="2641" y="19081"/>
                </a:lnTo>
                <a:lnTo>
                  <a:pt x="7687" y="22316"/>
                </a:lnTo>
                <a:lnTo>
                  <a:pt x="14055" y="22098"/>
                </a:lnTo>
                <a:lnTo>
                  <a:pt x="19145" y="18309"/>
                </a:lnTo>
                <a:lnTo>
                  <a:pt x="21056" y="12652"/>
                </a:lnTo>
                <a:lnTo>
                  <a:pt x="19752" y="6828"/>
                </a:lnTo>
                <a:lnTo>
                  <a:pt x="15198" y="2539"/>
                </a:lnTo>
                <a:lnTo>
                  <a:pt x="99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477553" y="20358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8967" y="0"/>
                </a:moveTo>
                <a:lnTo>
                  <a:pt x="3379" y="2032"/>
                </a:lnTo>
                <a:lnTo>
                  <a:pt x="966" y="7239"/>
                </a:lnTo>
                <a:lnTo>
                  <a:pt x="0" y="13390"/>
                </a:lnTo>
                <a:lnTo>
                  <a:pt x="2379" y="18637"/>
                </a:lnTo>
                <a:lnTo>
                  <a:pt x="7163" y="21740"/>
                </a:lnTo>
                <a:lnTo>
                  <a:pt x="13412" y="21463"/>
                </a:lnTo>
                <a:lnTo>
                  <a:pt x="18478" y="17827"/>
                </a:lnTo>
                <a:lnTo>
                  <a:pt x="20413" y="12477"/>
                </a:lnTo>
                <a:lnTo>
                  <a:pt x="19038" y="6889"/>
                </a:lnTo>
                <a:lnTo>
                  <a:pt x="14174" y="2540"/>
                </a:lnTo>
                <a:lnTo>
                  <a:pt x="89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893183" y="635565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8119" y="0"/>
                </a:moveTo>
                <a:lnTo>
                  <a:pt x="6217" y="6292"/>
                </a:lnTo>
                <a:lnTo>
                  <a:pt x="0" y="18329"/>
                </a:lnTo>
                <a:lnTo>
                  <a:pt x="1438" y="31057"/>
                </a:lnTo>
                <a:lnTo>
                  <a:pt x="9235" y="41118"/>
                </a:lnTo>
                <a:lnTo>
                  <a:pt x="22092" y="45154"/>
                </a:lnTo>
                <a:lnTo>
                  <a:pt x="30835" y="43273"/>
                </a:lnTo>
                <a:lnTo>
                  <a:pt x="37935" y="38201"/>
                </a:lnTo>
                <a:lnTo>
                  <a:pt x="42701" y="30795"/>
                </a:lnTo>
                <a:lnTo>
                  <a:pt x="44444" y="21913"/>
                </a:lnTo>
                <a:lnTo>
                  <a:pt x="40399" y="9132"/>
                </a:lnTo>
                <a:lnTo>
                  <a:pt x="30569" y="1387"/>
                </a:lnTo>
                <a:lnTo>
                  <a:pt x="181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433826" y="141154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18440" y="0"/>
                </a:moveTo>
                <a:lnTo>
                  <a:pt x="6594" y="6292"/>
                </a:lnTo>
                <a:lnTo>
                  <a:pt x="0" y="18192"/>
                </a:lnTo>
                <a:lnTo>
                  <a:pt x="1466" y="30628"/>
                </a:lnTo>
                <a:lnTo>
                  <a:pt x="9433" y="40421"/>
                </a:lnTo>
                <a:lnTo>
                  <a:pt x="22342" y="44392"/>
                </a:lnTo>
                <a:lnTo>
                  <a:pt x="31085" y="42576"/>
                </a:lnTo>
                <a:lnTo>
                  <a:pt x="38185" y="37772"/>
                </a:lnTo>
                <a:lnTo>
                  <a:pt x="42951" y="30658"/>
                </a:lnTo>
                <a:lnTo>
                  <a:pt x="44694" y="21913"/>
                </a:lnTo>
                <a:lnTo>
                  <a:pt x="40705" y="9132"/>
                </a:lnTo>
                <a:lnTo>
                  <a:pt x="30882" y="1387"/>
                </a:lnTo>
                <a:lnTo>
                  <a:pt x="184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870519" y="10243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18311" y="0"/>
                </a:moveTo>
                <a:lnTo>
                  <a:pt x="6272" y="6278"/>
                </a:lnTo>
                <a:lnTo>
                  <a:pt x="0" y="18297"/>
                </a:lnTo>
                <a:lnTo>
                  <a:pt x="1430" y="30995"/>
                </a:lnTo>
                <a:lnTo>
                  <a:pt x="9219" y="41050"/>
                </a:lnTo>
                <a:lnTo>
                  <a:pt x="22020" y="45140"/>
                </a:lnTo>
                <a:lnTo>
                  <a:pt x="30902" y="43398"/>
                </a:lnTo>
                <a:lnTo>
                  <a:pt x="38308" y="38631"/>
                </a:lnTo>
                <a:lnTo>
                  <a:pt x="43380" y="31531"/>
                </a:lnTo>
                <a:lnTo>
                  <a:pt x="45261" y="22788"/>
                </a:lnTo>
                <a:lnTo>
                  <a:pt x="41151" y="9493"/>
                </a:lnTo>
                <a:lnTo>
                  <a:pt x="31053" y="1484"/>
                </a:lnTo>
                <a:lnTo>
                  <a:pt x="183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117205" y="5711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7493" y="0"/>
                </a:moveTo>
                <a:lnTo>
                  <a:pt x="2540" y="0"/>
                </a:lnTo>
                <a:lnTo>
                  <a:pt x="0" y="2539"/>
                </a:lnTo>
                <a:lnTo>
                  <a:pt x="0" y="7492"/>
                </a:lnTo>
                <a:lnTo>
                  <a:pt x="2540" y="9143"/>
                </a:lnTo>
                <a:lnTo>
                  <a:pt x="7493" y="9143"/>
                </a:lnTo>
                <a:lnTo>
                  <a:pt x="9144" y="7492"/>
                </a:lnTo>
                <a:lnTo>
                  <a:pt x="9144" y="4952"/>
                </a:lnTo>
                <a:lnTo>
                  <a:pt x="9144" y="2539"/>
                </a:lnTo>
                <a:lnTo>
                  <a:pt x="74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013850" y="273403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5512" y="0"/>
                </a:moveTo>
                <a:lnTo>
                  <a:pt x="2053" y="2091"/>
                </a:lnTo>
                <a:lnTo>
                  <a:pt x="0" y="5564"/>
                </a:lnTo>
                <a:lnTo>
                  <a:pt x="2387" y="7393"/>
                </a:lnTo>
                <a:lnTo>
                  <a:pt x="4800" y="7393"/>
                </a:lnTo>
                <a:lnTo>
                  <a:pt x="6451" y="4853"/>
                </a:lnTo>
                <a:lnTo>
                  <a:pt x="7340" y="2313"/>
                </a:lnTo>
                <a:lnTo>
                  <a:pt x="55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554618" y="577240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5512" y="0"/>
                </a:moveTo>
                <a:lnTo>
                  <a:pt x="2053" y="2053"/>
                </a:lnTo>
                <a:lnTo>
                  <a:pt x="0" y="5512"/>
                </a:lnTo>
                <a:lnTo>
                  <a:pt x="2387" y="7340"/>
                </a:lnTo>
                <a:lnTo>
                  <a:pt x="4800" y="7340"/>
                </a:lnTo>
                <a:lnTo>
                  <a:pt x="7340" y="4800"/>
                </a:lnTo>
                <a:lnTo>
                  <a:pt x="7340" y="2387"/>
                </a:lnTo>
                <a:lnTo>
                  <a:pt x="55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324342" y="601472"/>
            <a:ext cx="12700" cy="12065"/>
          </a:xfrm>
          <a:custGeom>
            <a:avLst/>
            <a:gdLst/>
            <a:ahLst/>
            <a:cxnLst/>
            <a:rect l="l" t="t" r="r" b="b"/>
            <a:pathLst>
              <a:path w="12700" h="12065">
                <a:moveTo>
                  <a:pt x="2412" y="0"/>
                </a:moveTo>
                <a:lnTo>
                  <a:pt x="0" y="9905"/>
                </a:lnTo>
                <a:lnTo>
                  <a:pt x="6603" y="10794"/>
                </a:lnTo>
                <a:lnTo>
                  <a:pt x="9016" y="11556"/>
                </a:lnTo>
                <a:lnTo>
                  <a:pt x="11556" y="10794"/>
                </a:lnTo>
                <a:lnTo>
                  <a:pt x="12318" y="8254"/>
                </a:lnTo>
                <a:lnTo>
                  <a:pt x="12318" y="5841"/>
                </a:lnTo>
                <a:lnTo>
                  <a:pt x="11556" y="3301"/>
                </a:lnTo>
                <a:lnTo>
                  <a:pt x="9016" y="2539"/>
                </a:lnTo>
                <a:lnTo>
                  <a:pt x="2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774831" y="33288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8544" y="0"/>
                </a:moveTo>
                <a:lnTo>
                  <a:pt x="2901" y="2903"/>
                </a:lnTo>
                <a:lnTo>
                  <a:pt x="0" y="8526"/>
                </a:lnTo>
                <a:lnTo>
                  <a:pt x="742" y="14460"/>
                </a:lnTo>
                <a:lnTo>
                  <a:pt x="4437" y="19155"/>
                </a:lnTo>
                <a:lnTo>
                  <a:pt x="10394" y="21064"/>
                </a:lnTo>
                <a:lnTo>
                  <a:pt x="16236" y="21064"/>
                </a:lnTo>
                <a:lnTo>
                  <a:pt x="21189" y="16111"/>
                </a:lnTo>
                <a:lnTo>
                  <a:pt x="21189" y="10269"/>
                </a:lnTo>
                <a:lnTo>
                  <a:pt x="19260" y="4385"/>
                </a:lnTo>
                <a:lnTo>
                  <a:pt x="14521" y="728"/>
                </a:lnTo>
                <a:lnTo>
                  <a:pt x="85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45719" y="23641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4" h="20320">
                <a:moveTo>
                  <a:pt x="8568" y="0"/>
                </a:moveTo>
                <a:lnTo>
                  <a:pt x="3081" y="2901"/>
                </a:lnTo>
                <a:lnTo>
                  <a:pt x="0" y="8459"/>
                </a:lnTo>
                <a:lnTo>
                  <a:pt x="525" y="14124"/>
                </a:lnTo>
                <a:lnTo>
                  <a:pt x="4171" y="18528"/>
                </a:lnTo>
                <a:lnTo>
                  <a:pt x="10447" y="20300"/>
                </a:lnTo>
                <a:lnTo>
                  <a:pt x="16289" y="20300"/>
                </a:lnTo>
                <a:lnTo>
                  <a:pt x="20480" y="16236"/>
                </a:lnTo>
                <a:lnTo>
                  <a:pt x="20480" y="10394"/>
                </a:lnTo>
                <a:lnTo>
                  <a:pt x="18637" y="4437"/>
                </a:lnTo>
                <a:lnTo>
                  <a:pt x="14210" y="742"/>
                </a:lnTo>
                <a:lnTo>
                  <a:pt x="85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116337" y="310588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8530" y="0"/>
                </a:moveTo>
                <a:lnTo>
                  <a:pt x="3026" y="2974"/>
                </a:lnTo>
                <a:lnTo>
                  <a:pt x="0" y="8598"/>
                </a:lnTo>
                <a:lnTo>
                  <a:pt x="533" y="14531"/>
                </a:lnTo>
                <a:lnTo>
                  <a:pt x="4187" y="19226"/>
                </a:lnTo>
                <a:lnTo>
                  <a:pt x="10519" y="21135"/>
                </a:lnTo>
                <a:lnTo>
                  <a:pt x="15472" y="21135"/>
                </a:lnTo>
                <a:lnTo>
                  <a:pt x="20425" y="16182"/>
                </a:lnTo>
                <a:lnTo>
                  <a:pt x="20425" y="10340"/>
                </a:lnTo>
                <a:lnTo>
                  <a:pt x="18635" y="4385"/>
                </a:lnTo>
                <a:lnTo>
                  <a:pt x="14202" y="704"/>
                </a:lnTo>
                <a:lnTo>
                  <a:pt x="853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146688" y="47565"/>
            <a:ext cx="21590" cy="20955"/>
          </a:xfrm>
          <a:custGeom>
            <a:avLst/>
            <a:gdLst/>
            <a:ahLst/>
            <a:cxnLst/>
            <a:rect l="l" t="t" r="r" b="b"/>
            <a:pathLst>
              <a:path w="21590" h="20955">
                <a:moveTo>
                  <a:pt x="8524" y="0"/>
                </a:moveTo>
                <a:lnTo>
                  <a:pt x="2901" y="2599"/>
                </a:lnTo>
                <a:lnTo>
                  <a:pt x="0" y="8223"/>
                </a:lnTo>
                <a:lnTo>
                  <a:pt x="742" y="14156"/>
                </a:lnTo>
                <a:lnTo>
                  <a:pt x="4437" y="18851"/>
                </a:lnTo>
                <a:lnTo>
                  <a:pt x="10394" y="20760"/>
                </a:lnTo>
                <a:lnTo>
                  <a:pt x="16109" y="20760"/>
                </a:lnTo>
                <a:lnTo>
                  <a:pt x="21062" y="15807"/>
                </a:lnTo>
                <a:lnTo>
                  <a:pt x="21062" y="9965"/>
                </a:lnTo>
                <a:lnTo>
                  <a:pt x="19153" y="4135"/>
                </a:lnTo>
                <a:lnTo>
                  <a:pt x="14458" y="662"/>
                </a:lnTo>
                <a:lnTo>
                  <a:pt x="85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9104667" y="49804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8526" y="0"/>
                </a:moveTo>
                <a:lnTo>
                  <a:pt x="2883" y="2974"/>
                </a:lnTo>
                <a:lnTo>
                  <a:pt x="0" y="8598"/>
                </a:lnTo>
                <a:lnTo>
                  <a:pt x="771" y="14531"/>
                </a:lnTo>
                <a:lnTo>
                  <a:pt x="4472" y="19226"/>
                </a:lnTo>
                <a:lnTo>
                  <a:pt x="10376" y="21135"/>
                </a:lnTo>
                <a:lnTo>
                  <a:pt x="16218" y="21135"/>
                </a:lnTo>
                <a:lnTo>
                  <a:pt x="21171" y="16182"/>
                </a:lnTo>
                <a:lnTo>
                  <a:pt x="21171" y="10340"/>
                </a:lnTo>
                <a:lnTo>
                  <a:pt x="19242" y="4385"/>
                </a:lnTo>
                <a:lnTo>
                  <a:pt x="14503" y="704"/>
                </a:lnTo>
                <a:lnTo>
                  <a:pt x="85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061979" y="461410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8405" y="0"/>
                </a:moveTo>
                <a:lnTo>
                  <a:pt x="2901" y="2901"/>
                </a:lnTo>
                <a:lnTo>
                  <a:pt x="0" y="8423"/>
                </a:lnTo>
                <a:lnTo>
                  <a:pt x="742" y="14124"/>
                </a:lnTo>
                <a:lnTo>
                  <a:pt x="4437" y="18563"/>
                </a:lnTo>
                <a:lnTo>
                  <a:pt x="10394" y="20300"/>
                </a:lnTo>
                <a:lnTo>
                  <a:pt x="16109" y="20300"/>
                </a:lnTo>
                <a:lnTo>
                  <a:pt x="20300" y="16109"/>
                </a:lnTo>
                <a:lnTo>
                  <a:pt x="20300" y="10394"/>
                </a:lnTo>
                <a:lnTo>
                  <a:pt x="18510" y="4437"/>
                </a:lnTo>
                <a:lnTo>
                  <a:pt x="14077" y="742"/>
                </a:lnTo>
                <a:lnTo>
                  <a:pt x="840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866758" y="595630"/>
            <a:ext cx="89535" cy="89535"/>
          </a:xfrm>
          <a:custGeom>
            <a:avLst/>
            <a:gdLst/>
            <a:ahLst/>
            <a:cxnLst/>
            <a:rect l="l" t="t" r="r" b="b"/>
            <a:pathLst>
              <a:path w="89534" h="89534">
                <a:moveTo>
                  <a:pt x="44704" y="0"/>
                </a:moveTo>
                <a:lnTo>
                  <a:pt x="41219" y="17506"/>
                </a:lnTo>
                <a:lnTo>
                  <a:pt x="31686" y="31750"/>
                </a:lnTo>
                <a:lnTo>
                  <a:pt x="17486" y="41326"/>
                </a:lnTo>
                <a:lnTo>
                  <a:pt x="0" y="44831"/>
                </a:lnTo>
                <a:lnTo>
                  <a:pt x="17506" y="48315"/>
                </a:lnTo>
                <a:lnTo>
                  <a:pt x="31750" y="57848"/>
                </a:lnTo>
                <a:lnTo>
                  <a:pt x="41326" y="72048"/>
                </a:lnTo>
                <a:lnTo>
                  <a:pt x="44831" y="89535"/>
                </a:lnTo>
                <a:lnTo>
                  <a:pt x="48440" y="72028"/>
                </a:lnTo>
                <a:lnTo>
                  <a:pt x="58181" y="57785"/>
                </a:lnTo>
                <a:lnTo>
                  <a:pt x="72423" y="48208"/>
                </a:lnTo>
                <a:lnTo>
                  <a:pt x="89535" y="44704"/>
                </a:lnTo>
                <a:lnTo>
                  <a:pt x="72403" y="41219"/>
                </a:lnTo>
                <a:lnTo>
                  <a:pt x="58118" y="31686"/>
                </a:lnTo>
                <a:lnTo>
                  <a:pt x="48333" y="17486"/>
                </a:lnTo>
                <a:lnTo>
                  <a:pt x="447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870443" y="1520444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21971" y="0"/>
                </a:moveTo>
                <a:lnTo>
                  <a:pt x="13180" y="2206"/>
                </a:lnTo>
                <a:lnTo>
                  <a:pt x="6032" y="7365"/>
                </a:lnTo>
                <a:lnTo>
                  <a:pt x="1361" y="14716"/>
                </a:lnTo>
                <a:lnTo>
                  <a:pt x="0" y="23494"/>
                </a:lnTo>
                <a:lnTo>
                  <a:pt x="4744" y="36121"/>
                </a:lnTo>
                <a:lnTo>
                  <a:pt x="15192" y="43354"/>
                </a:lnTo>
                <a:lnTo>
                  <a:pt x="27949" y="44086"/>
                </a:lnTo>
                <a:lnTo>
                  <a:pt x="39624" y="37210"/>
                </a:lnTo>
                <a:lnTo>
                  <a:pt x="45277" y="24985"/>
                </a:lnTo>
                <a:lnTo>
                  <a:pt x="43227" y="12652"/>
                </a:lnTo>
                <a:lnTo>
                  <a:pt x="34962" y="3296"/>
                </a:lnTo>
                <a:lnTo>
                  <a:pt x="219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335391" y="953388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1208" y="0"/>
                </a:moveTo>
                <a:lnTo>
                  <a:pt x="12555" y="2188"/>
                </a:lnTo>
                <a:lnTo>
                  <a:pt x="5699" y="7318"/>
                </a:lnTo>
                <a:lnTo>
                  <a:pt x="1295" y="14662"/>
                </a:lnTo>
                <a:lnTo>
                  <a:pt x="0" y="23495"/>
                </a:lnTo>
                <a:lnTo>
                  <a:pt x="4699" y="36193"/>
                </a:lnTo>
                <a:lnTo>
                  <a:pt x="14922" y="43640"/>
                </a:lnTo>
                <a:lnTo>
                  <a:pt x="27431" y="44444"/>
                </a:lnTo>
                <a:lnTo>
                  <a:pt x="38988" y="37211"/>
                </a:lnTo>
                <a:lnTo>
                  <a:pt x="44569" y="24985"/>
                </a:lnTo>
                <a:lnTo>
                  <a:pt x="42481" y="12652"/>
                </a:lnTo>
                <a:lnTo>
                  <a:pt x="34202" y="3296"/>
                </a:lnTo>
                <a:lnTo>
                  <a:pt x="212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349488" y="514730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1208" y="0"/>
                </a:moveTo>
                <a:lnTo>
                  <a:pt x="12555" y="2325"/>
                </a:lnTo>
                <a:lnTo>
                  <a:pt x="5699" y="7747"/>
                </a:lnTo>
                <a:lnTo>
                  <a:pt x="1295" y="15359"/>
                </a:lnTo>
                <a:lnTo>
                  <a:pt x="0" y="24257"/>
                </a:lnTo>
                <a:lnTo>
                  <a:pt x="4818" y="36883"/>
                </a:lnTo>
                <a:lnTo>
                  <a:pt x="15303" y="44116"/>
                </a:lnTo>
                <a:lnTo>
                  <a:pt x="28074" y="44848"/>
                </a:lnTo>
                <a:lnTo>
                  <a:pt x="39750" y="37973"/>
                </a:lnTo>
                <a:lnTo>
                  <a:pt x="45372" y="25610"/>
                </a:lnTo>
                <a:lnTo>
                  <a:pt x="43195" y="12985"/>
                </a:lnTo>
                <a:lnTo>
                  <a:pt x="34661" y="3361"/>
                </a:lnTo>
                <a:lnTo>
                  <a:pt x="212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959343" y="132740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6476" y="0"/>
                </a:moveTo>
                <a:lnTo>
                  <a:pt x="4063" y="126"/>
                </a:lnTo>
                <a:lnTo>
                  <a:pt x="1524" y="254"/>
                </a:lnTo>
                <a:lnTo>
                  <a:pt x="0" y="2032"/>
                </a:lnTo>
                <a:lnTo>
                  <a:pt x="253" y="6985"/>
                </a:lnTo>
                <a:lnTo>
                  <a:pt x="2031" y="9398"/>
                </a:lnTo>
                <a:lnTo>
                  <a:pt x="6984" y="9144"/>
                </a:lnTo>
                <a:lnTo>
                  <a:pt x="9398" y="6476"/>
                </a:lnTo>
                <a:lnTo>
                  <a:pt x="9144" y="1524"/>
                </a:lnTo>
                <a:lnTo>
                  <a:pt x="64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209788" y="417576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4825" y="0"/>
                </a:moveTo>
                <a:lnTo>
                  <a:pt x="2412" y="1015"/>
                </a:lnTo>
                <a:lnTo>
                  <a:pt x="0" y="2794"/>
                </a:lnTo>
                <a:lnTo>
                  <a:pt x="126" y="5334"/>
                </a:lnTo>
                <a:lnTo>
                  <a:pt x="2057" y="7554"/>
                </a:lnTo>
                <a:lnTo>
                  <a:pt x="5381" y="5286"/>
                </a:lnTo>
                <a:lnTo>
                  <a:pt x="7252" y="1708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931404" y="892683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19">
                <a:moveTo>
                  <a:pt x="4825" y="0"/>
                </a:moveTo>
                <a:lnTo>
                  <a:pt x="2286" y="126"/>
                </a:lnTo>
                <a:lnTo>
                  <a:pt x="0" y="2793"/>
                </a:lnTo>
                <a:lnTo>
                  <a:pt x="126" y="5333"/>
                </a:lnTo>
                <a:lnTo>
                  <a:pt x="2057" y="7554"/>
                </a:lnTo>
                <a:lnTo>
                  <a:pt x="5381" y="5286"/>
                </a:lnTo>
                <a:lnTo>
                  <a:pt x="7252" y="1708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915275" y="1119124"/>
            <a:ext cx="12065" cy="12700"/>
          </a:xfrm>
          <a:custGeom>
            <a:avLst/>
            <a:gdLst/>
            <a:ahLst/>
            <a:cxnLst/>
            <a:rect l="l" t="t" r="r" b="b"/>
            <a:pathLst>
              <a:path w="12065" h="12700">
                <a:moveTo>
                  <a:pt x="5588" y="0"/>
                </a:moveTo>
                <a:lnTo>
                  <a:pt x="3048" y="126"/>
                </a:lnTo>
                <a:lnTo>
                  <a:pt x="634" y="1142"/>
                </a:lnTo>
                <a:lnTo>
                  <a:pt x="0" y="3555"/>
                </a:lnTo>
                <a:lnTo>
                  <a:pt x="889" y="6096"/>
                </a:lnTo>
                <a:lnTo>
                  <a:pt x="2031" y="12573"/>
                </a:lnTo>
                <a:lnTo>
                  <a:pt x="11938" y="9651"/>
                </a:lnTo>
                <a:lnTo>
                  <a:pt x="9017" y="3175"/>
                </a:lnTo>
                <a:lnTo>
                  <a:pt x="8127" y="635"/>
                </a:lnTo>
                <a:lnTo>
                  <a:pt x="55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149081" y="64617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0414" y="0"/>
                </a:moveTo>
                <a:lnTo>
                  <a:pt x="4699" y="253"/>
                </a:lnTo>
                <a:lnTo>
                  <a:pt x="0" y="5461"/>
                </a:lnTo>
                <a:lnTo>
                  <a:pt x="253" y="11302"/>
                </a:lnTo>
                <a:lnTo>
                  <a:pt x="2490" y="17101"/>
                </a:lnTo>
                <a:lnTo>
                  <a:pt x="7381" y="20542"/>
                </a:lnTo>
                <a:lnTo>
                  <a:pt x="13344" y="20982"/>
                </a:lnTo>
                <a:lnTo>
                  <a:pt x="18796" y="17779"/>
                </a:lnTo>
                <a:lnTo>
                  <a:pt x="21451" y="11983"/>
                </a:lnTo>
                <a:lnTo>
                  <a:pt x="20415" y="6080"/>
                </a:lnTo>
                <a:lnTo>
                  <a:pt x="16474" y="1581"/>
                </a:lnTo>
                <a:lnTo>
                  <a:pt x="104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8449182" y="459358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4" h="20954">
                <a:moveTo>
                  <a:pt x="9778" y="0"/>
                </a:moveTo>
                <a:lnTo>
                  <a:pt x="3937" y="380"/>
                </a:lnTo>
                <a:lnTo>
                  <a:pt x="0" y="4699"/>
                </a:lnTo>
                <a:lnTo>
                  <a:pt x="381" y="10540"/>
                </a:lnTo>
                <a:lnTo>
                  <a:pt x="2480" y="16714"/>
                </a:lnTo>
                <a:lnTo>
                  <a:pt x="7080" y="20113"/>
                </a:lnTo>
                <a:lnTo>
                  <a:pt x="12775" y="20345"/>
                </a:lnTo>
                <a:lnTo>
                  <a:pt x="18161" y="17017"/>
                </a:lnTo>
                <a:lnTo>
                  <a:pt x="20744" y="11358"/>
                </a:lnTo>
                <a:lnTo>
                  <a:pt x="19685" y="5746"/>
                </a:lnTo>
                <a:lnTo>
                  <a:pt x="15767" y="1516"/>
                </a:lnTo>
                <a:lnTo>
                  <a:pt x="9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207120" y="1303274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10413" y="0"/>
                </a:moveTo>
                <a:lnTo>
                  <a:pt x="4699" y="253"/>
                </a:lnTo>
                <a:lnTo>
                  <a:pt x="0" y="5587"/>
                </a:lnTo>
                <a:lnTo>
                  <a:pt x="253" y="10540"/>
                </a:lnTo>
                <a:lnTo>
                  <a:pt x="2490" y="16696"/>
                </a:lnTo>
                <a:lnTo>
                  <a:pt x="7381" y="20065"/>
                </a:lnTo>
                <a:lnTo>
                  <a:pt x="13344" y="20292"/>
                </a:lnTo>
                <a:lnTo>
                  <a:pt x="18796" y="17017"/>
                </a:lnTo>
                <a:lnTo>
                  <a:pt x="21451" y="11340"/>
                </a:lnTo>
                <a:lnTo>
                  <a:pt x="20415" y="5699"/>
                </a:lnTo>
                <a:lnTo>
                  <a:pt x="16474" y="1462"/>
                </a:lnTo>
                <a:lnTo>
                  <a:pt x="10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468359" y="125793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0541" y="0"/>
                </a:moveTo>
                <a:lnTo>
                  <a:pt x="4699" y="253"/>
                </a:lnTo>
                <a:lnTo>
                  <a:pt x="0" y="5461"/>
                </a:lnTo>
                <a:lnTo>
                  <a:pt x="381" y="11302"/>
                </a:lnTo>
                <a:lnTo>
                  <a:pt x="2617" y="17101"/>
                </a:lnTo>
                <a:lnTo>
                  <a:pt x="7508" y="20542"/>
                </a:lnTo>
                <a:lnTo>
                  <a:pt x="13471" y="20982"/>
                </a:lnTo>
                <a:lnTo>
                  <a:pt x="18923" y="17779"/>
                </a:lnTo>
                <a:lnTo>
                  <a:pt x="21203" y="11983"/>
                </a:lnTo>
                <a:lnTo>
                  <a:pt x="20208" y="6080"/>
                </a:lnTo>
                <a:lnTo>
                  <a:pt x="16476" y="1581"/>
                </a:lnTo>
                <a:lnTo>
                  <a:pt x="105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966202" y="32575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0414" y="0"/>
                </a:moveTo>
                <a:lnTo>
                  <a:pt x="4699" y="254"/>
                </a:lnTo>
                <a:lnTo>
                  <a:pt x="0" y="5587"/>
                </a:lnTo>
                <a:lnTo>
                  <a:pt x="253" y="11303"/>
                </a:lnTo>
                <a:lnTo>
                  <a:pt x="2490" y="17154"/>
                </a:lnTo>
                <a:lnTo>
                  <a:pt x="7381" y="20589"/>
                </a:lnTo>
                <a:lnTo>
                  <a:pt x="13344" y="21000"/>
                </a:lnTo>
                <a:lnTo>
                  <a:pt x="18796" y="17780"/>
                </a:lnTo>
                <a:lnTo>
                  <a:pt x="21451" y="11983"/>
                </a:lnTo>
                <a:lnTo>
                  <a:pt x="20415" y="6080"/>
                </a:lnTo>
                <a:lnTo>
                  <a:pt x="16474" y="1581"/>
                </a:lnTo>
                <a:lnTo>
                  <a:pt x="104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060181" y="1365885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4" h="20319">
                <a:moveTo>
                  <a:pt x="9778" y="0"/>
                </a:moveTo>
                <a:lnTo>
                  <a:pt x="4064" y="253"/>
                </a:lnTo>
                <a:lnTo>
                  <a:pt x="0" y="4572"/>
                </a:lnTo>
                <a:lnTo>
                  <a:pt x="381" y="10413"/>
                </a:lnTo>
                <a:lnTo>
                  <a:pt x="2444" y="16265"/>
                </a:lnTo>
                <a:lnTo>
                  <a:pt x="7080" y="19700"/>
                </a:lnTo>
                <a:lnTo>
                  <a:pt x="12811" y="20111"/>
                </a:lnTo>
                <a:lnTo>
                  <a:pt x="18161" y="16890"/>
                </a:lnTo>
                <a:lnTo>
                  <a:pt x="20762" y="11233"/>
                </a:lnTo>
                <a:lnTo>
                  <a:pt x="19732" y="5635"/>
                </a:lnTo>
                <a:lnTo>
                  <a:pt x="15821" y="1442"/>
                </a:lnTo>
                <a:lnTo>
                  <a:pt x="9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7" name="object 1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811896" y="502284"/>
            <a:ext cx="89280" cy="89280"/>
          </a:xfrm>
          <a:prstGeom prst="rect">
            <a:avLst/>
          </a:prstGeom>
        </p:spPr>
      </p:pic>
      <p:sp>
        <p:nvSpPr>
          <p:cNvPr id="118" name="object 118"/>
          <p:cNvSpPr/>
          <p:nvPr/>
        </p:nvSpPr>
        <p:spPr>
          <a:xfrm>
            <a:off x="7847129" y="2618851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4870" y="0"/>
                </a:moveTo>
                <a:lnTo>
                  <a:pt x="12507" y="2033"/>
                </a:lnTo>
                <a:lnTo>
                  <a:pt x="2740" y="11318"/>
                </a:lnTo>
                <a:lnTo>
                  <a:pt x="0" y="24606"/>
                </a:lnTo>
                <a:lnTo>
                  <a:pt x="4820" y="36464"/>
                </a:lnTo>
                <a:lnTo>
                  <a:pt x="15045" y="44037"/>
                </a:lnTo>
                <a:lnTo>
                  <a:pt x="28521" y="44465"/>
                </a:lnTo>
                <a:lnTo>
                  <a:pt x="36403" y="40253"/>
                </a:lnTo>
                <a:lnTo>
                  <a:pt x="41856" y="33432"/>
                </a:lnTo>
                <a:lnTo>
                  <a:pt x="44451" y="25017"/>
                </a:lnTo>
                <a:lnTo>
                  <a:pt x="43761" y="16017"/>
                </a:lnTo>
                <a:lnTo>
                  <a:pt x="36423" y="4800"/>
                </a:lnTo>
                <a:lnTo>
                  <a:pt x="2487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233175" y="1996170"/>
            <a:ext cx="45085" cy="43815"/>
          </a:xfrm>
          <a:custGeom>
            <a:avLst/>
            <a:gdLst/>
            <a:ahLst/>
            <a:cxnLst/>
            <a:rect l="l" t="t" r="r" b="b"/>
            <a:pathLst>
              <a:path w="45084" h="43814">
                <a:moveTo>
                  <a:pt x="25173" y="0"/>
                </a:moveTo>
                <a:lnTo>
                  <a:pt x="12848" y="2033"/>
                </a:lnTo>
                <a:lnTo>
                  <a:pt x="3155" y="11318"/>
                </a:lnTo>
                <a:lnTo>
                  <a:pt x="0" y="24520"/>
                </a:lnTo>
                <a:lnTo>
                  <a:pt x="4774" y="36068"/>
                </a:lnTo>
                <a:lnTo>
                  <a:pt x="15120" y="43305"/>
                </a:lnTo>
                <a:lnTo>
                  <a:pt x="28682" y="43576"/>
                </a:lnTo>
                <a:lnTo>
                  <a:pt x="36601" y="39556"/>
                </a:lnTo>
                <a:lnTo>
                  <a:pt x="42128" y="33035"/>
                </a:lnTo>
                <a:lnTo>
                  <a:pt x="44773" y="24895"/>
                </a:lnTo>
                <a:lnTo>
                  <a:pt x="44049" y="16017"/>
                </a:lnTo>
                <a:lnTo>
                  <a:pt x="36712" y="4800"/>
                </a:lnTo>
                <a:lnTo>
                  <a:pt x="251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643056" y="1840325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5">
                <a:moveTo>
                  <a:pt x="25265" y="0"/>
                </a:moveTo>
                <a:lnTo>
                  <a:pt x="12612" y="2024"/>
                </a:lnTo>
                <a:lnTo>
                  <a:pt x="2722" y="11334"/>
                </a:lnTo>
                <a:lnTo>
                  <a:pt x="0" y="24622"/>
                </a:lnTo>
                <a:lnTo>
                  <a:pt x="4849" y="36480"/>
                </a:lnTo>
                <a:lnTo>
                  <a:pt x="15081" y="44053"/>
                </a:lnTo>
                <a:lnTo>
                  <a:pt x="28503" y="44481"/>
                </a:lnTo>
                <a:lnTo>
                  <a:pt x="36562" y="40421"/>
                </a:lnTo>
                <a:lnTo>
                  <a:pt x="42394" y="33813"/>
                </a:lnTo>
                <a:lnTo>
                  <a:pt x="45344" y="25586"/>
                </a:lnTo>
                <a:lnTo>
                  <a:pt x="44759" y="16668"/>
                </a:lnTo>
                <a:lnTo>
                  <a:pt x="37155" y="4976"/>
                </a:lnTo>
                <a:lnTo>
                  <a:pt x="252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041005" y="2501010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6476" y="0"/>
                </a:moveTo>
                <a:lnTo>
                  <a:pt x="1650" y="1269"/>
                </a:lnTo>
                <a:lnTo>
                  <a:pt x="0" y="4318"/>
                </a:lnTo>
                <a:lnTo>
                  <a:pt x="1270" y="9143"/>
                </a:lnTo>
                <a:lnTo>
                  <a:pt x="4191" y="10032"/>
                </a:lnTo>
                <a:lnTo>
                  <a:pt x="6476" y="9397"/>
                </a:lnTo>
                <a:lnTo>
                  <a:pt x="8890" y="8762"/>
                </a:lnTo>
                <a:lnTo>
                  <a:pt x="10033" y="6731"/>
                </a:lnTo>
                <a:lnTo>
                  <a:pt x="9398" y="4318"/>
                </a:lnTo>
                <a:lnTo>
                  <a:pt x="8763" y="1905"/>
                </a:lnTo>
                <a:lnTo>
                  <a:pt x="64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823876" y="1971563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3786" y="0"/>
                </a:moveTo>
                <a:lnTo>
                  <a:pt x="1035" y="2905"/>
                </a:lnTo>
                <a:lnTo>
                  <a:pt x="0" y="6762"/>
                </a:lnTo>
                <a:lnTo>
                  <a:pt x="2750" y="7858"/>
                </a:lnTo>
                <a:lnTo>
                  <a:pt x="5163" y="7223"/>
                </a:lnTo>
                <a:lnTo>
                  <a:pt x="6052" y="4429"/>
                </a:lnTo>
                <a:lnTo>
                  <a:pt x="6179" y="1762"/>
                </a:lnTo>
                <a:lnTo>
                  <a:pt x="3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8464412" y="2388631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5">
                <a:moveTo>
                  <a:pt x="3821" y="0"/>
                </a:moveTo>
                <a:lnTo>
                  <a:pt x="1041" y="2905"/>
                </a:lnTo>
                <a:lnTo>
                  <a:pt x="0" y="6762"/>
                </a:lnTo>
                <a:lnTo>
                  <a:pt x="2803" y="7858"/>
                </a:lnTo>
                <a:lnTo>
                  <a:pt x="5089" y="7223"/>
                </a:lnTo>
                <a:lnTo>
                  <a:pt x="6867" y="4175"/>
                </a:lnTo>
                <a:lnTo>
                  <a:pt x="6232" y="1762"/>
                </a:lnTo>
                <a:lnTo>
                  <a:pt x="382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250173" y="2475357"/>
            <a:ext cx="12065" cy="10160"/>
          </a:xfrm>
          <a:custGeom>
            <a:avLst/>
            <a:gdLst/>
            <a:ahLst/>
            <a:cxnLst/>
            <a:rect l="l" t="t" r="r" b="b"/>
            <a:pathLst>
              <a:path w="12065" h="10160">
                <a:moveTo>
                  <a:pt x="0" y="0"/>
                </a:moveTo>
                <a:lnTo>
                  <a:pt x="380" y="10160"/>
                </a:lnTo>
                <a:lnTo>
                  <a:pt x="6984" y="9143"/>
                </a:lnTo>
                <a:lnTo>
                  <a:pt x="9525" y="9270"/>
                </a:lnTo>
                <a:lnTo>
                  <a:pt x="11683" y="7874"/>
                </a:lnTo>
                <a:lnTo>
                  <a:pt x="11810" y="5206"/>
                </a:lnTo>
                <a:lnTo>
                  <a:pt x="11175" y="2793"/>
                </a:lnTo>
                <a:lnTo>
                  <a:pt x="9651" y="635"/>
                </a:lnTo>
                <a:lnTo>
                  <a:pt x="7111" y="50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610868" y="2091848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1844" y="0"/>
                </a:moveTo>
                <a:lnTo>
                  <a:pt x="5901" y="924"/>
                </a:lnTo>
                <a:lnTo>
                  <a:pt x="1256" y="5302"/>
                </a:lnTo>
                <a:lnTo>
                  <a:pt x="0" y="11491"/>
                </a:lnTo>
                <a:lnTo>
                  <a:pt x="2351" y="17002"/>
                </a:lnTo>
                <a:lnTo>
                  <a:pt x="7203" y="20536"/>
                </a:lnTo>
                <a:lnTo>
                  <a:pt x="13448" y="20796"/>
                </a:lnTo>
                <a:lnTo>
                  <a:pt x="19036" y="19145"/>
                </a:lnTo>
                <a:lnTo>
                  <a:pt x="22465" y="13049"/>
                </a:lnTo>
                <a:lnTo>
                  <a:pt x="20814" y="7461"/>
                </a:lnTo>
                <a:lnTo>
                  <a:pt x="17383" y="2266"/>
                </a:lnTo>
                <a:lnTo>
                  <a:pt x="118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691366" y="1748043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1562" y="0"/>
                </a:moveTo>
                <a:lnTo>
                  <a:pt x="5911" y="799"/>
                </a:lnTo>
                <a:lnTo>
                  <a:pt x="1402" y="5064"/>
                </a:lnTo>
                <a:lnTo>
                  <a:pt x="0" y="11241"/>
                </a:lnTo>
                <a:lnTo>
                  <a:pt x="2085" y="16573"/>
                </a:lnTo>
                <a:lnTo>
                  <a:pt x="6814" y="19833"/>
                </a:lnTo>
                <a:lnTo>
                  <a:pt x="13340" y="19796"/>
                </a:lnTo>
                <a:lnTo>
                  <a:pt x="18928" y="18272"/>
                </a:lnTo>
                <a:lnTo>
                  <a:pt x="21722" y="13065"/>
                </a:lnTo>
                <a:lnTo>
                  <a:pt x="20198" y="7604"/>
                </a:lnTo>
                <a:lnTo>
                  <a:pt x="16833" y="2367"/>
                </a:lnTo>
                <a:lnTo>
                  <a:pt x="115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971042" y="2249328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1479" y="0"/>
                </a:moveTo>
                <a:lnTo>
                  <a:pt x="5836" y="837"/>
                </a:lnTo>
                <a:lnTo>
                  <a:pt x="1383" y="5175"/>
                </a:lnTo>
                <a:lnTo>
                  <a:pt x="0" y="11400"/>
                </a:lnTo>
                <a:lnTo>
                  <a:pt x="2129" y="16970"/>
                </a:lnTo>
                <a:lnTo>
                  <a:pt x="6901" y="20516"/>
                </a:lnTo>
                <a:lnTo>
                  <a:pt x="13448" y="20669"/>
                </a:lnTo>
                <a:lnTo>
                  <a:pt x="18274" y="19272"/>
                </a:lnTo>
                <a:lnTo>
                  <a:pt x="21703" y="13176"/>
                </a:lnTo>
                <a:lnTo>
                  <a:pt x="20052" y="7588"/>
                </a:lnTo>
                <a:lnTo>
                  <a:pt x="16742" y="2353"/>
                </a:lnTo>
                <a:lnTo>
                  <a:pt x="114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928730" y="1987788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1912" y="0"/>
                </a:moveTo>
                <a:lnTo>
                  <a:pt x="6010" y="966"/>
                </a:lnTo>
                <a:lnTo>
                  <a:pt x="1275" y="4968"/>
                </a:lnTo>
                <a:lnTo>
                  <a:pt x="0" y="11176"/>
                </a:lnTo>
                <a:lnTo>
                  <a:pt x="2307" y="16716"/>
                </a:lnTo>
                <a:lnTo>
                  <a:pt x="7115" y="20256"/>
                </a:lnTo>
                <a:lnTo>
                  <a:pt x="13340" y="20462"/>
                </a:lnTo>
                <a:lnTo>
                  <a:pt x="18928" y="18938"/>
                </a:lnTo>
                <a:lnTo>
                  <a:pt x="22357" y="12715"/>
                </a:lnTo>
                <a:lnTo>
                  <a:pt x="20833" y="7127"/>
                </a:lnTo>
                <a:lnTo>
                  <a:pt x="17385" y="2057"/>
                </a:lnTo>
                <a:lnTo>
                  <a:pt x="119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8973198" y="216131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1797" y="0"/>
                </a:moveTo>
                <a:lnTo>
                  <a:pt x="5883" y="924"/>
                </a:lnTo>
                <a:lnTo>
                  <a:pt x="1256" y="5302"/>
                </a:lnTo>
                <a:lnTo>
                  <a:pt x="0" y="11491"/>
                </a:lnTo>
                <a:lnTo>
                  <a:pt x="2351" y="17002"/>
                </a:lnTo>
                <a:lnTo>
                  <a:pt x="7203" y="20536"/>
                </a:lnTo>
                <a:lnTo>
                  <a:pt x="13448" y="20796"/>
                </a:lnTo>
                <a:lnTo>
                  <a:pt x="18909" y="19145"/>
                </a:lnTo>
                <a:lnTo>
                  <a:pt x="22338" y="13049"/>
                </a:lnTo>
                <a:lnTo>
                  <a:pt x="20814" y="7461"/>
                </a:lnTo>
                <a:lnTo>
                  <a:pt x="17329" y="2266"/>
                </a:lnTo>
                <a:lnTo>
                  <a:pt x="117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959572" y="2409269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1455" y="0"/>
                </a:moveTo>
                <a:lnTo>
                  <a:pt x="5804" y="843"/>
                </a:lnTo>
                <a:lnTo>
                  <a:pt x="1295" y="5127"/>
                </a:lnTo>
                <a:lnTo>
                  <a:pt x="0" y="11215"/>
                </a:lnTo>
                <a:lnTo>
                  <a:pt x="2264" y="16494"/>
                </a:lnTo>
                <a:lnTo>
                  <a:pt x="7028" y="19772"/>
                </a:lnTo>
                <a:lnTo>
                  <a:pt x="13233" y="19859"/>
                </a:lnTo>
                <a:lnTo>
                  <a:pt x="18821" y="18335"/>
                </a:lnTo>
                <a:lnTo>
                  <a:pt x="21742" y="13128"/>
                </a:lnTo>
                <a:lnTo>
                  <a:pt x="20091" y="7540"/>
                </a:lnTo>
                <a:lnTo>
                  <a:pt x="16726" y="2323"/>
                </a:lnTo>
                <a:lnTo>
                  <a:pt x="114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1" name="object 1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780526" y="2311019"/>
            <a:ext cx="86105" cy="85979"/>
          </a:xfrm>
          <a:prstGeom prst="rect">
            <a:avLst/>
          </a:prstGeom>
        </p:spPr>
      </p:pic>
      <p:sp>
        <p:nvSpPr>
          <p:cNvPr id="132" name="object 132"/>
          <p:cNvSpPr/>
          <p:nvPr/>
        </p:nvSpPr>
        <p:spPr>
          <a:xfrm>
            <a:off x="8815037" y="102501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19573" y="0"/>
                </a:moveTo>
                <a:lnTo>
                  <a:pt x="7270" y="5459"/>
                </a:lnTo>
                <a:lnTo>
                  <a:pt x="1980" y="12658"/>
                </a:lnTo>
                <a:lnTo>
                  <a:pt x="0" y="21143"/>
                </a:lnTo>
                <a:lnTo>
                  <a:pt x="1305" y="29819"/>
                </a:lnTo>
                <a:lnTo>
                  <a:pt x="5873" y="37590"/>
                </a:lnTo>
                <a:lnTo>
                  <a:pt x="17359" y="44541"/>
                </a:lnTo>
                <a:lnTo>
                  <a:pt x="29845" y="43860"/>
                </a:lnTo>
                <a:lnTo>
                  <a:pt x="40092" y="36679"/>
                </a:lnTo>
                <a:lnTo>
                  <a:pt x="44862" y="24128"/>
                </a:lnTo>
                <a:lnTo>
                  <a:pt x="41560" y="10941"/>
                </a:lnTo>
                <a:lnTo>
                  <a:pt x="32067" y="2363"/>
                </a:lnTo>
                <a:lnTo>
                  <a:pt x="195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8737441" y="1754209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19837" y="0"/>
                </a:moveTo>
                <a:lnTo>
                  <a:pt x="7524" y="5629"/>
                </a:lnTo>
                <a:lnTo>
                  <a:pt x="2155" y="12729"/>
                </a:lnTo>
                <a:lnTo>
                  <a:pt x="0" y="20996"/>
                </a:lnTo>
                <a:lnTo>
                  <a:pt x="1131" y="29454"/>
                </a:lnTo>
                <a:lnTo>
                  <a:pt x="5619" y="37125"/>
                </a:lnTo>
                <a:lnTo>
                  <a:pt x="17123" y="44076"/>
                </a:lnTo>
                <a:lnTo>
                  <a:pt x="29638" y="43396"/>
                </a:lnTo>
                <a:lnTo>
                  <a:pt x="39891" y="36214"/>
                </a:lnTo>
                <a:lnTo>
                  <a:pt x="44608" y="23663"/>
                </a:lnTo>
                <a:lnTo>
                  <a:pt x="41654" y="10362"/>
                </a:lnTo>
                <a:lnTo>
                  <a:pt x="32305" y="2026"/>
                </a:lnTo>
                <a:lnTo>
                  <a:pt x="198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8435244" y="2071770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5">
                <a:moveTo>
                  <a:pt x="20145" y="0"/>
                </a:moveTo>
                <a:lnTo>
                  <a:pt x="7842" y="5441"/>
                </a:lnTo>
                <a:lnTo>
                  <a:pt x="2373" y="12640"/>
                </a:lnTo>
                <a:lnTo>
                  <a:pt x="0" y="21125"/>
                </a:lnTo>
                <a:lnTo>
                  <a:pt x="912" y="29801"/>
                </a:lnTo>
                <a:lnTo>
                  <a:pt x="5302" y="37572"/>
                </a:lnTo>
                <a:lnTo>
                  <a:pt x="17198" y="44809"/>
                </a:lnTo>
                <a:lnTo>
                  <a:pt x="30083" y="44128"/>
                </a:lnTo>
                <a:lnTo>
                  <a:pt x="40610" y="36804"/>
                </a:lnTo>
                <a:lnTo>
                  <a:pt x="45434" y="24110"/>
                </a:lnTo>
                <a:lnTo>
                  <a:pt x="42132" y="10977"/>
                </a:lnTo>
                <a:lnTo>
                  <a:pt x="32639" y="2393"/>
                </a:lnTo>
                <a:lnTo>
                  <a:pt x="201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731757" y="1240789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59" h="10794">
                <a:moveTo>
                  <a:pt x="6858" y="0"/>
                </a:moveTo>
                <a:lnTo>
                  <a:pt x="3937" y="381"/>
                </a:lnTo>
                <a:lnTo>
                  <a:pt x="126" y="3683"/>
                </a:lnTo>
                <a:lnTo>
                  <a:pt x="0" y="5969"/>
                </a:lnTo>
                <a:lnTo>
                  <a:pt x="1650" y="7874"/>
                </a:lnTo>
                <a:lnTo>
                  <a:pt x="3301" y="9779"/>
                </a:lnTo>
                <a:lnTo>
                  <a:pt x="6223" y="10540"/>
                </a:lnTo>
                <a:lnTo>
                  <a:pt x="8127" y="8889"/>
                </a:lnTo>
                <a:lnTo>
                  <a:pt x="9906" y="7238"/>
                </a:lnTo>
                <a:lnTo>
                  <a:pt x="10160" y="3683"/>
                </a:lnTo>
                <a:lnTo>
                  <a:pt x="8509" y="1777"/>
                </a:lnTo>
                <a:lnTo>
                  <a:pt x="68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260460" y="2059092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5">
                <a:moveTo>
                  <a:pt x="4826" y="0"/>
                </a:moveTo>
                <a:lnTo>
                  <a:pt x="1905" y="212"/>
                </a:lnTo>
                <a:lnTo>
                  <a:pt x="0" y="1863"/>
                </a:lnTo>
                <a:lnTo>
                  <a:pt x="381" y="4784"/>
                </a:lnTo>
                <a:lnTo>
                  <a:pt x="1397" y="7197"/>
                </a:lnTo>
                <a:lnTo>
                  <a:pt x="4333" y="7766"/>
                </a:lnTo>
                <a:lnTo>
                  <a:pt x="5556" y="3942"/>
                </a:lnTo>
                <a:lnTo>
                  <a:pt x="48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8403081" y="1527343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5026" y="0"/>
                </a:moveTo>
                <a:lnTo>
                  <a:pt x="2032" y="212"/>
                </a:lnTo>
                <a:lnTo>
                  <a:pt x="253" y="1863"/>
                </a:lnTo>
                <a:lnTo>
                  <a:pt x="0" y="5292"/>
                </a:lnTo>
                <a:lnTo>
                  <a:pt x="1650" y="7197"/>
                </a:lnTo>
                <a:lnTo>
                  <a:pt x="4585" y="7766"/>
                </a:lnTo>
                <a:lnTo>
                  <a:pt x="5794" y="3942"/>
                </a:lnTo>
                <a:lnTo>
                  <a:pt x="50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8552433" y="1353311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9271" y="0"/>
                </a:moveTo>
                <a:lnTo>
                  <a:pt x="3810" y="3810"/>
                </a:lnTo>
                <a:lnTo>
                  <a:pt x="1397" y="4825"/>
                </a:lnTo>
                <a:lnTo>
                  <a:pt x="0" y="7112"/>
                </a:lnTo>
                <a:lnTo>
                  <a:pt x="1143" y="9525"/>
                </a:lnTo>
                <a:lnTo>
                  <a:pt x="2794" y="11302"/>
                </a:lnTo>
                <a:lnTo>
                  <a:pt x="4952" y="12700"/>
                </a:lnTo>
                <a:lnTo>
                  <a:pt x="7366" y="11684"/>
                </a:lnTo>
                <a:lnTo>
                  <a:pt x="13970" y="9143"/>
                </a:lnTo>
                <a:lnTo>
                  <a:pt x="92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8382127" y="1849006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0439" y="0"/>
                </a:moveTo>
                <a:lnTo>
                  <a:pt x="4699" y="2526"/>
                </a:lnTo>
                <a:lnTo>
                  <a:pt x="380" y="6336"/>
                </a:lnTo>
                <a:lnTo>
                  <a:pt x="0" y="13321"/>
                </a:lnTo>
                <a:lnTo>
                  <a:pt x="3809" y="17639"/>
                </a:lnTo>
                <a:lnTo>
                  <a:pt x="9207" y="20841"/>
                </a:lnTo>
                <a:lnTo>
                  <a:pt x="15176" y="20496"/>
                </a:lnTo>
                <a:lnTo>
                  <a:pt x="20097" y="17103"/>
                </a:lnTo>
                <a:lnTo>
                  <a:pt x="22351" y="11162"/>
                </a:lnTo>
                <a:lnTo>
                  <a:pt x="20826" y="5044"/>
                </a:lnTo>
                <a:lnTo>
                  <a:pt x="16335" y="1081"/>
                </a:lnTo>
                <a:lnTo>
                  <a:pt x="104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59343" y="2194135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0610" y="0"/>
                </a:moveTo>
                <a:lnTo>
                  <a:pt x="4699" y="2837"/>
                </a:lnTo>
                <a:lnTo>
                  <a:pt x="380" y="6774"/>
                </a:lnTo>
                <a:lnTo>
                  <a:pt x="0" y="12616"/>
                </a:lnTo>
                <a:lnTo>
                  <a:pt x="3809" y="16934"/>
                </a:lnTo>
                <a:lnTo>
                  <a:pt x="9110" y="20145"/>
                </a:lnTo>
                <a:lnTo>
                  <a:pt x="14874" y="19950"/>
                </a:lnTo>
                <a:lnTo>
                  <a:pt x="19615" y="16756"/>
                </a:lnTo>
                <a:lnTo>
                  <a:pt x="21843" y="10965"/>
                </a:lnTo>
                <a:lnTo>
                  <a:pt x="20433" y="4802"/>
                </a:lnTo>
                <a:lnTo>
                  <a:pt x="16271" y="900"/>
                </a:lnTo>
                <a:lnTo>
                  <a:pt x="106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890761" y="1429313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0128" y="0"/>
                </a:moveTo>
                <a:lnTo>
                  <a:pt x="4191" y="2738"/>
                </a:lnTo>
                <a:lnTo>
                  <a:pt x="508" y="6040"/>
                </a:lnTo>
                <a:lnTo>
                  <a:pt x="0" y="13025"/>
                </a:lnTo>
                <a:lnTo>
                  <a:pt x="3937" y="17470"/>
                </a:lnTo>
                <a:lnTo>
                  <a:pt x="9181" y="20681"/>
                </a:lnTo>
                <a:lnTo>
                  <a:pt x="14938" y="20486"/>
                </a:lnTo>
                <a:lnTo>
                  <a:pt x="19671" y="17291"/>
                </a:lnTo>
                <a:lnTo>
                  <a:pt x="21844" y="11501"/>
                </a:lnTo>
                <a:lnTo>
                  <a:pt x="20335" y="5238"/>
                </a:lnTo>
                <a:lnTo>
                  <a:pt x="15970" y="1119"/>
                </a:lnTo>
                <a:lnTo>
                  <a:pt x="101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9042018" y="164694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0439" y="0"/>
                </a:moveTo>
                <a:lnTo>
                  <a:pt x="4699" y="2526"/>
                </a:lnTo>
                <a:lnTo>
                  <a:pt x="380" y="6336"/>
                </a:lnTo>
                <a:lnTo>
                  <a:pt x="0" y="13321"/>
                </a:lnTo>
                <a:lnTo>
                  <a:pt x="3809" y="17766"/>
                </a:lnTo>
                <a:lnTo>
                  <a:pt x="9064" y="20806"/>
                </a:lnTo>
                <a:lnTo>
                  <a:pt x="14890" y="20274"/>
                </a:lnTo>
                <a:lnTo>
                  <a:pt x="19812" y="16837"/>
                </a:lnTo>
                <a:lnTo>
                  <a:pt x="22351" y="11162"/>
                </a:lnTo>
                <a:lnTo>
                  <a:pt x="20826" y="5044"/>
                </a:lnTo>
                <a:lnTo>
                  <a:pt x="16335" y="1081"/>
                </a:lnTo>
                <a:lnTo>
                  <a:pt x="104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8025510" y="194367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0495" y="0"/>
                </a:moveTo>
                <a:lnTo>
                  <a:pt x="4825" y="2470"/>
                </a:lnTo>
                <a:lnTo>
                  <a:pt x="508" y="6407"/>
                </a:lnTo>
                <a:lnTo>
                  <a:pt x="0" y="13392"/>
                </a:lnTo>
                <a:lnTo>
                  <a:pt x="3810" y="17710"/>
                </a:lnTo>
                <a:lnTo>
                  <a:pt x="9209" y="20895"/>
                </a:lnTo>
                <a:lnTo>
                  <a:pt x="15192" y="20520"/>
                </a:lnTo>
                <a:lnTo>
                  <a:pt x="20151" y="17121"/>
                </a:lnTo>
                <a:lnTo>
                  <a:pt x="22479" y="11233"/>
                </a:lnTo>
                <a:lnTo>
                  <a:pt x="20881" y="5060"/>
                </a:lnTo>
                <a:lnTo>
                  <a:pt x="16367" y="1089"/>
                </a:lnTo>
                <a:lnTo>
                  <a:pt x="104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8831706" y="1281019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0288" y="0"/>
                </a:moveTo>
                <a:lnTo>
                  <a:pt x="4699" y="2569"/>
                </a:lnTo>
                <a:lnTo>
                  <a:pt x="381" y="6379"/>
                </a:lnTo>
                <a:lnTo>
                  <a:pt x="0" y="12348"/>
                </a:lnTo>
                <a:lnTo>
                  <a:pt x="3810" y="16666"/>
                </a:lnTo>
                <a:lnTo>
                  <a:pt x="9110" y="19948"/>
                </a:lnTo>
                <a:lnTo>
                  <a:pt x="14874" y="19778"/>
                </a:lnTo>
                <a:lnTo>
                  <a:pt x="19615" y="16559"/>
                </a:lnTo>
                <a:lnTo>
                  <a:pt x="21844" y="10697"/>
                </a:lnTo>
                <a:lnTo>
                  <a:pt x="20325" y="4623"/>
                </a:lnTo>
                <a:lnTo>
                  <a:pt x="15986" y="871"/>
                </a:lnTo>
                <a:lnTo>
                  <a:pt x="102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5" name="object 1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69071" y="1687067"/>
            <a:ext cx="66928" cy="66929"/>
          </a:xfrm>
          <a:prstGeom prst="rect">
            <a:avLst/>
          </a:prstGeom>
        </p:spPr>
      </p:pic>
      <p:sp>
        <p:nvSpPr>
          <p:cNvPr id="146" name="object 146"/>
          <p:cNvSpPr/>
          <p:nvPr/>
        </p:nvSpPr>
        <p:spPr>
          <a:xfrm>
            <a:off x="8245347" y="347718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6931" y="0"/>
                </a:moveTo>
                <a:lnTo>
                  <a:pt x="14287" y="1531"/>
                </a:lnTo>
                <a:lnTo>
                  <a:pt x="4214" y="9445"/>
                </a:lnTo>
                <a:lnTo>
                  <a:pt x="0" y="22359"/>
                </a:lnTo>
                <a:lnTo>
                  <a:pt x="3879" y="35256"/>
                </a:lnTo>
                <a:lnTo>
                  <a:pt x="13604" y="43140"/>
                </a:lnTo>
                <a:lnTo>
                  <a:pt x="26021" y="44666"/>
                </a:lnTo>
                <a:lnTo>
                  <a:pt x="37973" y="38488"/>
                </a:lnTo>
                <a:lnTo>
                  <a:pt x="43076" y="31001"/>
                </a:lnTo>
                <a:lnTo>
                  <a:pt x="44989" y="22407"/>
                </a:lnTo>
                <a:lnTo>
                  <a:pt x="43616" y="13789"/>
                </a:lnTo>
                <a:lnTo>
                  <a:pt x="38861" y="6230"/>
                </a:lnTo>
                <a:lnTo>
                  <a:pt x="269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273160" y="1080464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6235" y="0"/>
                </a:moveTo>
                <a:lnTo>
                  <a:pt x="13668" y="1194"/>
                </a:lnTo>
                <a:lnTo>
                  <a:pt x="3792" y="8866"/>
                </a:lnTo>
                <a:lnTo>
                  <a:pt x="0" y="21895"/>
                </a:lnTo>
                <a:lnTo>
                  <a:pt x="3823" y="34792"/>
                </a:lnTo>
                <a:lnTo>
                  <a:pt x="13541" y="42675"/>
                </a:lnTo>
                <a:lnTo>
                  <a:pt x="25949" y="44201"/>
                </a:lnTo>
                <a:lnTo>
                  <a:pt x="37846" y="38024"/>
                </a:lnTo>
                <a:lnTo>
                  <a:pt x="42868" y="30690"/>
                </a:lnTo>
                <a:lnTo>
                  <a:pt x="44592" y="22308"/>
                </a:lnTo>
                <a:lnTo>
                  <a:pt x="43007" y="13878"/>
                </a:lnTo>
                <a:lnTo>
                  <a:pt x="38100" y="6401"/>
                </a:lnTo>
                <a:lnTo>
                  <a:pt x="262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8551926" y="1418020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6931" y="0"/>
                </a:moveTo>
                <a:lnTo>
                  <a:pt x="14287" y="1537"/>
                </a:lnTo>
                <a:lnTo>
                  <a:pt x="4214" y="9481"/>
                </a:lnTo>
                <a:lnTo>
                  <a:pt x="0" y="22413"/>
                </a:lnTo>
                <a:lnTo>
                  <a:pt x="3986" y="35327"/>
                </a:lnTo>
                <a:lnTo>
                  <a:pt x="13985" y="43336"/>
                </a:lnTo>
                <a:lnTo>
                  <a:pt x="26771" y="44916"/>
                </a:lnTo>
                <a:lnTo>
                  <a:pt x="39116" y="38542"/>
                </a:lnTo>
                <a:lnTo>
                  <a:pt x="44041" y="31055"/>
                </a:lnTo>
                <a:lnTo>
                  <a:pt x="45561" y="22461"/>
                </a:lnTo>
                <a:lnTo>
                  <a:pt x="43795" y="13843"/>
                </a:lnTo>
                <a:lnTo>
                  <a:pt x="38862" y="6284"/>
                </a:lnTo>
                <a:lnTo>
                  <a:pt x="269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349615" y="569594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59" h="10795">
                <a:moveTo>
                  <a:pt x="3682" y="0"/>
                </a:moveTo>
                <a:lnTo>
                  <a:pt x="1904" y="1650"/>
                </a:lnTo>
                <a:lnTo>
                  <a:pt x="126" y="3428"/>
                </a:lnTo>
                <a:lnTo>
                  <a:pt x="0" y="6984"/>
                </a:lnTo>
                <a:lnTo>
                  <a:pt x="3555" y="10540"/>
                </a:lnTo>
                <a:lnTo>
                  <a:pt x="6476" y="9905"/>
                </a:lnTo>
                <a:lnTo>
                  <a:pt x="8254" y="8127"/>
                </a:lnTo>
                <a:lnTo>
                  <a:pt x="10032" y="6476"/>
                </a:lnTo>
                <a:lnTo>
                  <a:pt x="10032" y="4063"/>
                </a:lnTo>
                <a:lnTo>
                  <a:pt x="8254" y="2285"/>
                </a:lnTo>
                <a:lnTo>
                  <a:pt x="6603" y="507"/>
                </a:lnTo>
                <a:lnTo>
                  <a:pt x="36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768318" y="1418417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1006" y="0"/>
                </a:moveTo>
                <a:lnTo>
                  <a:pt x="0" y="3871"/>
                </a:lnTo>
                <a:lnTo>
                  <a:pt x="970" y="7766"/>
                </a:lnTo>
                <a:lnTo>
                  <a:pt x="3952" y="7411"/>
                </a:lnTo>
                <a:lnTo>
                  <a:pt x="5095" y="5125"/>
                </a:lnTo>
                <a:lnTo>
                  <a:pt x="5730" y="2204"/>
                </a:lnTo>
                <a:lnTo>
                  <a:pt x="3952" y="426"/>
                </a:lnTo>
                <a:lnTo>
                  <a:pt x="10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8662272" y="878052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1006" y="0"/>
                </a:moveTo>
                <a:lnTo>
                  <a:pt x="0" y="3915"/>
                </a:lnTo>
                <a:lnTo>
                  <a:pt x="970" y="7854"/>
                </a:lnTo>
                <a:lnTo>
                  <a:pt x="3952" y="7518"/>
                </a:lnTo>
                <a:lnTo>
                  <a:pt x="5730" y="5740"/>
                </a:lnTo>
                <a:lnTo>
                  <a:pt x="5730" y="2184"/>
                </a:lnTo>
                <a:lnTo>
                  <a:pt x="3952" y="406"/>
                </a:lnTo>
                <a:lnTo>
                  <a:pt x="10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516619" y="693927"/>
            <a:ext cx="14604" cy="13335"/>
          </a:xfrm>
          <a:custGeom>
            <a:avLst/>
            <a:gdLst/>
            <a:ahLst/>
            <a:cxnLst/>
            <a:rect l="l" t="t" r="r" b="b"/>
            <a:pathLst>
              <a:path w="14604" h="13334">
                <a:moveTo>
                  <a:pt x="5333" y="0"/>
                </a:moveTo>
                <a:lnTo>
                  <a:pt x="0" y="8762"/>
                </a:lnTo>
                <a:lnTo>
                  <a:pt x="6476" y="11811"/>
                </a:lnTo>
                <a:lnTo>
                  <a:pt x="8762" y="12954"/>
                </a:lnTo>
                <a:lnTo>
                  <a:pt x="11175" y="11811"/>
                </a:lnTo>
                <a:lnTo>
                  <a:pt x="12953" y="10033"/>
                </a:lnTo>
                <a:lnTo>
                  <a:pt x="14097" y="7747"/>
                </a:lnTo>
                <a:lnTo>
                  <a:pt x="12953" y="5334"/>
                </a:lnTo>
                <a:lnTo>
                  <a:pt x="10668" y="4191"/>
                </a:lnTo>
                <a:lnTo>
                  <a:pt x="53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8644128" y="120006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644" y="0"/>
                </a:moveTo>
                <a:lnTo>
                  <a:pt x="6699" y="676"/>
                </a:lnTo>
                <a:lnTo>
                  <a:pt x="1944" y="4329"/>
                </a:lnTo>
                <a:lnTo>
                  <a:pt x="0" y="10376"/>
                </a:lnTo>
                <a:lnTo>
                  <a:pt x="1853" y="16444"/>
                </a:lnTo>
                <a:lnTo>
                  <a:pt x="6540" y="20155"/>
                </a:lnTo>
                <a:lnTo>
                  <a:pt x="12465" y="20913"/>
                </a:lnTo>
                <a:lnTo>
                  <a:pt x="18033" y="18123"/>
                </a:lnTo>
                <a:lnTo>
                  <a:pt x="22225" y="14059"/>
                </a:lnTo>
                <a:lnTo>
                  <a:pt x="22225" y="7074"/>
                </a:lnTo>
                <a:lnTo>
                  <a:pt x="18161" y="2883"/>
                </a:lnTo>
                <a:lnTo>
                  <a:pt x="126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544052" y="1539164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11840" y="0"/>
                </a:moveTo>
                <a:lnTo>
                  <a:pt x="6143" y="488"/>
                </a:lnTo>
                <a:lnTo>
                  <a:pt x="1756" y="4071"/>
                </a:lnTo>
                <a:lnTo>
                  <a:pt x="0" y="10108"/>
                </a:lnTo>
                <a:lnTo>
                  <a:pt x="1754" y="16023"/>
                </a:lnTo>
                <a:lnTo>
                  <a:pt x="6223" y="19522"/>
                </a:lnTo>
                <a:lnTo>
                  <a:pt x="11930" y="20091"/>
                </a:lnTo>
                <a:lnTo>
                  <a:pt x="17399" y="17220"/>
                </a:lnTo>
                <a:lnTo>
                  <a:pt x="21590" y="13156"/>
                </a:lnTo>
                <a:lnTo>
                  <a:pt x="21590" y="7314"/>
                </a:lnTo>
                <a:lnTo>
                  <a:pt x="17525" y="3250"/>
                </a:lnTo>
                <a:lnTo>
                  <a:pt x="118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8165972" y="746529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12447" y="0"/>
                </a:moveTo>
                <a:lnTo>
                  <a:pt x="6556" y="706"/>
                </a:lnTo>
                <a:lnTo>
                  <a:pt x="1926" y="4508"/>
                </a:lnTo>
                <a:lnTo>
                  <a:pt x="0" y="10644"/>
                </a:lnTo>
                <a:lnTo>
                  <a:pt x="1774" y="16559"/>
                </a:lnTo>
                <a:lnTo>
                  <a:pt x="6286" y="20058"/>
                </a:lnTo>
                <a:lnTo>
                  <a:pt x="12037" y="20627"/>
                </a:lnTo>
                <a:lnTo>
                  <a:pt x="17525" y="17756"/>
                </a:lnTo>
                <a:lnTo>
                  <a:pt x="21590" y="13692"/>
                </a:lnTo>
                <a:lnTo>
                  <a:pt x="21717" y="6707"/>
                </a:lnTo>
                <a:lnTo>
                  <a:pt x="18160" y="3151"/>
                </a:lnTo>
                <a:lnTo>
                  <a:pt x="124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7999603" y="95329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2715" y="0"/>
                </a:moveTo>
                <a:lnTo>
                  <a:pt x="6762" y="662"/>
                </a:lnTo>
                <a:lnTo>
                  <a:pt x="2000" y="4278"/>
                </a:lnTo>
                <a:lnTo>
                  <a:pt x="0" y="10251"/>
                </a:lnTo>
                <a:lnTo>
                  <a:pt x="2141" y="16125"/>
                </a:lnTo>
                <a:lnTo>
                  <a:pt x="6842" y="19903"/>
                </a:lnTo>
                <a:lnTo>
                  <a:pt x="12662" y="20824"/>
                </a:lnTo>
                <a:lnTo>
                  <a:pt x="18161" y="18125"/>
                </a:lnTo>
                <a:lnTo>
                  <a:pt x="22225" y="14061"/>
                </a:lnTo>
                <a:lnTo>
                  <a:pt x="22351" y="6949"/>
                </a:lnTo>
                <a:lnTo>
                  <a:pt x="18288" y="2885"/>
                </a:lnTo>
                <a:lnTo>
                  <a:pt x="12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993378" y="1318986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644" y="0"/>
                </a:moveTo>
                <a:lnTo>
                  <a:pt x="6699" y="638"/>
                </a:lnTo>
                <a:lnTo>
                  <a:pt x="1944" y="4278"/>
                </a:lnTo>
                <a:lnTo>
                  <a:pt x="0" y="10322"/>
                </a:lnTo>
                <a:lnTo>
                  <a:pt x="1853" y="16408"/>
                </a:lnTo>
                <a:lnTo>
                  <a:pt x="6540" y="20149"/>
                </a:lnTo>
                <a:lnTo>
                  <a:pt x="12465" y="20913"/>
                </a:lnTo>
                <a:lnTo>
                  <a:pt x="18033" y="18069"/>
                </a:lnTo>
                <a:lnTo>
                  <a:pt x="22098" y="14005"/>
                </a:lnTo>
                <a:lnTo>
                  <a:pt x="22225" y="7020"/>
                </a:lnTo>
                <a:lnTo>
                  <a:pt x="18161" y="2956"/>
                </a:lnTo>
                <a:lnTo>
                  <a:pt x="126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8235188" y="602573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2162" y="0"/>
                </a:moveTo>
                <a:lnTo>
                  <a:pt x="6397" y="502"/>
                </a:lnTo>
                <a:lnTo>
                  <a:pt x="1847" y="3980"/>
                </a:lnTo>
                <a:lnTo>
                  <a:pt x="0" y="9947"/>
                </a:lnTo>
                <a:lnTo>
                  <a:pt x="1754" y="15934"/>
                </a:lnTo>
                <a:lnTo>
                  <a:pt x="6222" y="19456"/>
                </a:lnTo>
                <a:lnTo>
                  <a:pt x="11930" y="20002"/>
                </a:lnTo>
                <a:lnTo>
                  <a:pt x="17398" y="17059"/>
                </a:lnTo>
                <a:lnTo>
                  <a:pt x="21589" y="12995"/>
                </a:lnTo>
                <a:lnTo>
                  <a:pt x="21716" y="7153"/>
                </a:lnTo>
                <a:lnTo>
                  <a:pt x="17652" y="2962"/>
                </a:lnTo>
                <a:lnTo>
                  <a:pt x="121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9" name="object 15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923019" y="1059941"/>
            <a:ext cx="63753" cy="63754"/>
          </a:xfrm>
          <a:prstGeom prst="rect">
            <a:avLst/>
          </a:prstGeom>
        </p:spPr>
      </p:pic>
      <p:grpSp>
        <p:nvGrpSpPr>
          <p:cNvPr id="160" name="object 160"/>
          <p:cNvGrpSpPr/>
          <p:nvPr/>
        </p:nvGrpSpPr>
        <p:grpSpPr>
          <a:xfrm>
            <a:off x="8181502" y="608492"/>
            <a:ext cx="800735" cy="744220"/>
            <a:chOff x="8181502" y="608492"/>
            <a:chExt cx="800735" cy="744220"/>
          </a:xfrm>
        </p:grpSpPr>
        <p:sp>
          <p:nvSpPr>
            <p:cNvPr id="161" name="object 161"/>
            <p:cNvSpPr/>
            <p:nvPr/>
          </p:nvSpPr>
          <p:spPr>
            <a:xfrm>
              <a:off x="8284337" y="747585"/>
              <a:ext cx="516890" cy="549275"/>
            </a:xfrm>
            <a:custGeom>
              <a:avLst/>
              <a:gdLst/>
              <a:ahLst/>
              <a:cxnLst/>
              <a:rect l="l" t="t" r="r" b="b"/>
              <a:pathLst>
                <a:path w="516890" h="549275">
                  <a:moveTo>
                    <a:pt x="158877" y="479234"/>
                  </a:moveTo>
                  <a:lnTo>
                    <a:pt x="114554" y="440499"/>
                  </a:lnTo>
                  <a:lnTo>
                    <a:pt x="112395" y="438340"/>
                  </a:lnTo>
                  <a:lnTo>
                    <a:pt x="66040" y="397573"/>
                  </a:lnTo>
                  <a:lnTo>
                    <a:pt x="0" y="432879"/>
                  </a:lnTo>
                  <a:lnTo>
                    <a:pt x="65405" y="491299"/>
                  </a:lnTo>
                  <a:lnTo>
                    <a:pt x="67310" y="490029"/>
                  </a:lnTo>
                  <a:lnTo>
                    <a:pt x="66294" y="491426"/>
                  </a:lnTo>
                  <a:lnTo>
                    <a:pt x="130937" y="548957"/>
                  </a:lnTo>
                  <a:lnTo>
                    <a:pt x="158877" y="479234"/>
                  </a:lnTo>
                  <a:close/>
                </a:path>
                <a:path w="516890" h="549275">
                  <a:moveTo>
                    <a:pt x="516547" y="113525"/>
                  </a:moveTo>
                  <a:lnTo>
                    <a:pt x="498856" y="78295"/>
                  </a:lnTo>
                  <a:lnTo>
                    <a:pt x="426085" y="13652"/>
                  </a:lnTo>
                  <a:lnTo>
                    <a:pt x="386791" y="0"/>
                  </a:lnTo>
                  <a:lnTo>
                    <a:pt x="366445" y="5194"/>
                  </a:lnTo>
                  <a:lnTo>
                    <a:pt x="349123" y="18351"/>
                  </a:lnTo>
                  <a:lnTo>
                    <a:pt x="123063" y="275272"/>
                  </a:lnTo>
                  <a:lnTo>
                    <a:pt x="123761" y="275894"/>
                  </a:lnTo>
                  <a:lnTo>
                    <a:pt x="86995" y="374078"/>
                  </a:lnTo>
                  <a:lnTo>
                    <a:pt x="179705" y="455612"/>
                  </a:lnTo>
                  <a:lnTo>
                    <a:pt x="276860" y="411162"/>
                  </a:lnTo>
                  <a:lnTo>
                    <a:pt x="502920" y="154241"/>
                  </a:lnTo>
                  <a:lnTo>
                    <a:pt x="507720" y="147955"/>
                  </a:lnTo>
                  <a:lnTo>
                    <a:pt x="511505" y="141198"/>
                  </a:lnTo>
                  <a:lnTo>
                    <a:pt x="514248" y="134099"/>
                  </a:lnTo>
                  <a:lnTo>
                    <a:pt x="516001" y="126809"/>
                  </a:lnTo>
                  <a:lnTo>
                    <a:pt x="516547" y="113525"/>
                  </a:lnTo>
                  <a:close/>
                </a:path>
              </a:pathLst>
            </a:custGeom>
            <a:solidFill>
              <a:srgbClr val="D3D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8350376" y="1121663"/>
              <a:ext cx="113664" cy="105410"/>
            </a:xfrm>
            <a:custGeom>
              <a:avLst/>
              <a:gdLst/>
              <a:ahLst/>
              <a:cxnLst/>
              <a:rect l="l" t="t" r="r" b="b"/>
              <a:pathLst>
                <a:path w="113665" h="105409">
                  <a:moveTo>
                    <a:pt x="20954" y="0"/>
                  </a:moveTo>
                  <a:lnTo>
                    <a:pt x="0" y="23495"/>
                  </a:lnTo>
                  <a:lnTo>
                    <a:pt x="92837" y="105156"/>
                  </a:lnTo>
                  <a:lnTo>
                    <a:pt x="113665" y="81534"/>
                  </a:lnTo>
                  <a:lnTo>
                    <a:pt x="20954" y="0"/>
                  </a:lnTo>
                  <a:close/>
                </a:path>
              </a:pathLst>
            </a:custGeom>
            <a:solidFill>
              <a:srgbClr val="6F8E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3" name="object 16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86977" y="778763"/>
              <a:ext cx="191007" cy="174244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8292845" y="1267156"/>
              <a:ext cx="35560" cy="34290"/>
            </a:xfrm>
            <a:custGeom>
              <a:avLst/>
              <a:gdLst/>
              <a:ahLst/>
              <a:cxnLst/>
              <a:rect l="l" t="t" r="r" b="b"/>
              <a:pathLst>
                <a:path w="35559" h="34290">
                  <a:moveTo>
                    <a:pt x="20274" y="0"/>
                  </a:moveTo>
                  <a:lnTo>
                    <a:pt x="11509" y="795"/>
                  </a:lnTo>
                  <a:lnTo>
                    <a:pt x="4196" y="5758"/>
                  </a:lnTo>
                  <a:lnTo>
                    <a:pt x="253" y="14019"/>
                  </a:lnTo>
                  <a:lnTo>
                    <a:pt x="0" y="16559"/>
                  </a:lnTo>
                  <a:lnTo>
                    <a:pt x="0" y="17956"/>
                  </a:lnTo>
                  <a:lnTo>
                    <a:pt x="4101" y="27759"/>
                  </a:lnTo>
                  <a:lnTo>
                    <a:pt x="12239" y="33323"/>
                  </a:lnTo>
                  <a:lnTo>
                    <a:pt x="21877" y="33744"/>
                  </a:lnTo>
                  <a:lnTo>
                    <a:pt x="30479" y="28116"/>
                  </a:lnTo>
                  <a:lnTo>
                    <a:pt x="32638" y="25576"/>
                  </a:lnTo>
                  <a:lnTo>
                    <a:pt x="34035" y="22655"/>
                  </a:lnTo>
                  <a:lnTo>
                    <a:pt x="34544" y="19734"/>
                  </a:lnTo>
                  <a:lnTo>
                    <a:pt x="35432" y="14146"/>
                  </a:lnTo>
                  <a:lnTo>
                    <a:pt x="33400" y="8304"/>
                  </a:lnTo>
                  <a:lnTo>
                    <a:pt x="28575" y="4240"/>
                  </a:lnTo>
                  <a:lnTo>
                    <a:pt x="20274" y="0"/>
                  </a:lnTo>
                  <a:close/>
                </a:path>
              </a:pathLst>
            </a:custGeom>
            <a:solidFill>
              <a:srgbClr val="6F8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8620124" y="995806"/>
              <a:ext cx="356235" cy="351155"/>
            </a:xfrm>
            <a:custGeom>
              <a:avLst/>
              <a:gdLst/>
              <a:ahLst/>
              <a:cxnLst/>
              <a:rect l="l" t="t" r="r" b="b"/>
              <a:pathLst>
                <a:path w="356234" h="351155">
                  <a:moveTo>
                    <a:pt x="2031" y="162305"/>
                  </a:moveTo>
                  <a:lnTo>
                    <a:pt x="0" y="164464"/>
                  </a:lnTo>
                  <a:lnTo>
                    <a:pt x="380" y="167131"/>
                  </a:lnTo>
                  <a:lnTo>
                    <a:pt x="1777" y="169037"/>
                  </a:lnTo>
                  <a:lnTo>
                    <a:pt x="206248" y="349884"/>
                  </a:lnTo>
                  <a:lnTo>
                    <a:pt x="208660" y="351154"/>
                  </a:lnTo>
                  <a:lnTo>
                    <a:pt x="211200" y="350646"/>
                  </a:lnTo>
                  <a:lnTo>
                    <a:pt x="213232" y="348488"/>
                  </a:lnTo>
                  <a:lnTo>
                    <a:pt x="354456" y="188848"/>
                  </a:lnTo>
                  <a:lnTo>
                    <a:pt x="355473" y="187325"/>
                  </a:lnTo>
                  <a:lnTo>
                    <a:pt x="356107" y="184022"/>
                  </a:lnTo>
                  <a:lnTo>
                    <a:pt x="353822" y="181990"/>
                  </a:lnTo>
                  <a:lnTo>
                    <a:pt x="149986" y="2158"/>
                  </a:lnTo>
                  <a:lnTo>
                    <a:pt x="147827" y="0"/>
                  </a:lnTo>
                  <a:lnTo>
                    <a:pt x="144399" y="253"/>
                  </a:lnTo>
                  <a:lnTo>
                    <a:pt x="143128" y="2666"/>
                  </a:lnTo>
                  <a:lnTo>
                    <a:pt x="2031" y="162305"/>
                  </a:lnTo>
                  <a:close/>
                </a:path>
              </a:pathLst>
            </a:custGeom>
            <a:ln w="10849">
              <a:solidFill>
                <a:srgbClr val="6F8E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6" name="object 16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46957" y="1019591"/>
              <a:ext cx="309045" cy="302314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8186927" y="613917"/>
              <a:ext cx="356235" cy="351155"/>
            </a:xfrm>
            <a:custGeom>
              <a:avLst/>
              <a:gdLst/>
              <a:ahLst/>
              <a:cxnLst/>
              <a:rect l="l" t="t" r="r" b="b"/>
              <a:pathLst>
                <a:path w="356234" h="351155">
                  <a:moveTo>
                    <a:pt x="212978" y="348488"/>
                  </a:moveTo>
                  <a:lnTo>
                    <a:pt x="211708" y="350774"/>
                  </a:lnTo>
                  <a:lnTo>
                    <a:pt x="208279" y="351028"/>
                  </a:lnTo>
                  <a:lnTo>
                    <a:pt x="205994" y="349885"/>
                  </a:lnTo>
                  <a:lnTo>
                    <a:pt x="2286" y="169164"/>
                  </a:lnTo>
                  <a:lnTo>
                    <a:pt x="0" y="167005"/>
                  </a:lnTo>
                  <a:lnTo>
                    <a:pt x="507" y="164592"/>
                  </a:lnTo>
                  <a:lnTo>
                    <a:pt x="1777" y="162306"/>
                  </a:lnTo>
                  <a:lnTo>
                    <a:pt x="142875" y="2667"/>
                  </a:lnTo>
                  <a:lnTo>
                    <a:pt x="144906" y="381"/>
                  </a:lnTo>
                  <a:lnTo>
                    <a:pt x="147574" y="0"/>
                  </a:lnTo>
                  <a:lnTo>
                    <a:pt x="149732" y="2032"/>
                  </a:lnTo>
                  <a:lnTo>
                    <a:pt x="354329" y="182118"/>
                  </a:lnTo>
                  <a:lnTo>
                    <a:pt x="355726" y="184023"/>
                  </a:lnTo>
                  <a:lnTo>
                    <a:pt x="356107" y="186690"/>
                  </a:lnTo>
                  <a:lnTo>
                    <a:pt x="354075" y="188849"/>
                  </a:lnTo>
                  <a:lnTo>
                    <a:pt x="212978" y="348488"/>
                  </a:lnTo>
                </a:path>
              </a:pathLst>
            </a:custGeom>
            <a:ln w="10849">
              <a:solidFill>
                <a:srgbClr val="6F8E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8" name="object 1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13506" y="637702"/>
              <a:ext cx="388583" cy="309081"/>
            </a:xfrm>
            <a:prstGeom prst="rect">
              <a:avLst/>
            </a:prstGeom>
          </p:spPr>
        </p:pic>
      </p:grpSp>
      <p:sp>
        <p:nvSpPr>
          <p:cNvPr id="169" name="object 169"/>
          <p:cNvSpPr/>
          <p:nvPr/>
        </p:nvSpPr>
        <p:spPr>
          <a:xfrm>
            <a:off x="0" y="1480343"/>
            <a:ext cx="268605" cy="360680"/>
          </a:xfrm>
          <a:custGeom>
            <a:avLst/>
            <a:gdLst/>
            <a:ahLst/>
            <a:cxnLst/>
            <a:rect l="l" t="t" r="r" b="b"/>
            <a:pathLst>
              <a:path w="268605" h="360680">
                <a:moveTo>
                  <a:pt x="39076" y="0"/>
                </a:moveTo>
                <a:lnTo>
                  <a:pt x="3318" y="1599"/>
                </a:lnTo>
                <a:lnTo>
                  <a:pt x="0" y="2661"/>
                </a:lnTo>
                <a:lnTo>
                  <a:pt x="0" y="308134"/>
                </a:lnTo>
                <a:lnTo>
                  <a:pt x="5508" y="309709"/>
                </a:lnTo>
                <a:lnTo>
                  <a:pt x="40988" y="327882"/>
                </a:lnTo>
                <a:lnTo>
                  <a:pt x="75384" y="346817"/>
                </a:lnTo>
                <a:lnTo>
                  <a:pt x="111630" y="360394"/>
                </a:lnTo>
                <a:lnTo>
                  <a:pt x="148802" y="360348"/>
                </a:lnTo>
                <a:lnTo>
                  <a:pt x="188681" y="347932"/>
                </a:lnTo>
                <a:lnTo>
                  <a:pt x="223948" y="326157"/>
                </a:lnTo>
                <a:lnTo>
                  <a:pt x="253088" y="281717"/>
                </a:lnTo>
                <a:lnTo>
                  <a:pt x="258652" y="247316"/>
                </a:lnTo>
                <a:lnTo>
                  <a:pt x="260908" y="229711"/>
                </a:lnTo>
                <a:lnTo>
                  <a:pt x="266528" y="197865"/>
                </a:lnTo>
                <a:lnTo>
                  <a:pt x="268173" y="181848"/>
                </a:lnTo>
                <a:lnTo>
                  <a:pt x="267462" y="165830"/>
                </a:lnTo>
                <a:lnTo>
                  <a:pt x="264550" y="155104"/>
                </a:lnTo>
                <a:lnTo>
                  <a:pt x="260959" y="144700"/>
                </a:lnTo>
                <a:lnTo>
                  <a:pt x="256635" y="134701"/>
                </a:lnTo>
                <a:lnTo>
                  <a:pt x="251523" y="125190"/>
                </a:lnTo>
                <a:lnTo>
                  <a:pt x="241107" y="105084"/>
                </a:lnTo>
                <a:lnTo>
                  <a:pt x="216617" y="67254"/>
                </a:lnTo>
                <a:lnTo>
                  <a:pt x="180927" y="37336"/>
                </a:lnTo>
                <a:lnTo>
                  <a:pt x="135279" y="19234"/>
                </a:lnTo>
                <a:lnTo>
                  <a:pt x="75528" y="4734"/>
                </a:lnTo>
                <a:lnTo>
                  <a:pt x="390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235767" y="2278352"/>
            <a:ext cx="153670" cy="192405"/>
          </a:xfrm>
          <a:custGeom>
            <a:avLst/>
            <a:gdLst/>
            <a:ahLst/>
            <a:cxnLst/>
            <a:rect l="l" t="t" r="r" b="b"/>
            <a:pathLst>
              <a:path w="153670" h="192405">
                <a:moveTo>
                  <a:pt x="69057" y="27"/>
                </a:moveTo>
                <a:lnTo>
                  <a:pt x="24340" y="19379"/>
                </a:lnTo>
                <a:lnTo>
                  <a:pt x="92" y="56399"/>
                </a:lnTo>
                <a:lnTo>
                  <a:pt x="0" y="64131"/>
                </a:lnTo>
                <a:lnTo>
                  <a:pt x="876" y="71814"/>
                </a:lnTo>
                <a:lnTo>
                  <a:pt x="19000" y="135679"/>
                </a:lnTo>
                <a:lnTo>
                  <a:pt x="55583" y="180621"/>
                </a:lnTo>
                <a:lnTo>
                  <a:pt x="95896" y="191908"/>
                </a:lnTo>
                <a:lnTo>
                  <a:pt x="113997" y="185033"/>
                </a:lnTo>
                <a:lnTo>
                  <a:pt x="135411" y="146468"/>
                </a:lnTo>
                <a:lnTo>
                  <a:pt x="147738" y="102927"/>
                </a:lnTo>
                <a:lnTo>
                  <a:pt x="151887" y="80799"/>
                </a:lnTo>
                <a:lnTo>
                  <a:pt x="153652" y="72798"/>
                </a:lnTo>
                <a:lnTo>
                  <a:pt x="129436" y="31327"/>
                </a:lnTo>
                <a:lnTo>
                  <a:pt x="86812" y="7012"/>
                </a:lnTo>
                <a:lnTo>
                  <a:pt x="81059" y="3583"/>
                </a:lnTo>
                <a:lnTo>
                  <a:pt x="75191" y="1043"/>
                </a:lnTo>
                <a:lnTo>
                  <a:pt x="69057" y="27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1" name="object 17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42655" y="1088263"/>
            <a:ext cx="196379" cy="222123"/>
          </a:xfrm>
          <a:prstGeom prst="rect">
            <a:avLst/>
          </a:prstGeom>
        </p:spPr>
      </p:pic>
      <p:sp>
        <p:nvSpPr>
          <p:cNvPr id="172" name="object 172"/>
          <p:cNvSpPr/>
          <p:nvPr/>
        </p:nvSpPr>
        <p:spPr>
          <a:xfrm>
            <a:off x="0" y="2516595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5" h="71755">
                <a:moveTo>
                  <a:pt x="0" y="0"/>
                </a:moveTo>
                <a:lnTo>
                  <a:pt x="0" y="71701"/>
                </a:lnTo>
                <a:lnTo>
                  <a:pt x="12478" y="71156"/>
                </a:lnTo>
                <a:lnTo>
                  <a:pt x="17207" y="71156"/>
                </a:lnTo>
                <a:lnTo>
                  <a:pt x="29748" y="18578"/>
                </a:lnTo>
                <a:lnTo>
                  <a:pt x="30590" y="15911"/>
                </a:lnTo>
                <a:lnTo>
                  <a:pt x="5582" y="58"/>
                </a:lnTo>
                <a:lnTo>
                  <a:pt x="0" y="0"/>
                </a:lnTo>
                <a:close/>
              </a:path>
              <a:path w="31115" h="71755">
                <a:moveTo>
                  <a:pt x="17207" y="71156"/>
                </a:moveTo>
                <a:lnTo>
                  <a:pt x="12478" y="71156"/>
                </a:lnTo>
                <a:lnTo>
                  <a:pt x="14777" y="71537"/>
                </a:lnTo>
                <a:lnTo>
                  <a:pt x="17207" y="71156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93121" y="4779996"/>
            <a:ext cx="44450" cy="48260"/>
          </a:xfrm>
          <a:custGeom>
            <a:avLst/>
            <a:gdLst/>
            <a:ahLst/>
            <a:cxnLst/>
            <a:rect l="l" t="t" r="r" b="b"/>
            <a:pathLst>
              <a:path w="44450" h="48260">
                <a:moveTo>
                  <a:pt x="18871" y="0"/>
                </a:moveTo>
                <a:lnTo>
                  <a:pt x="7187" y="6295"/>
                </a:lnTo>
                <a:lnTo>
                  <a:pt x="0" y="18016"/>
                </a:lnTo>
                <a:lnTo>
                  <a:pt x="386" y="32452"/>
                </a:lnTo>
                <a:lnTo>
                  <a:pt x="7917" y="43940"/>
                </a:lnTo>
                <a:lnTo>
                  <a:pt x="19663" y="47855"/>
                </a:lnTo>
                <a:lnTo>
                  <a:pt x="32103" y="44205"/>
                </a:lnTo>
                <a:lnTo>
                  <a:pt x="41712" y="32998"/>
                </a:lnTo>
                <a:lnTo>
                  <a:pt x="44162" y="23915"/>
                </a:lnTo>
                <a:lnTo>
                  <a:pt x="43281" y="15040"/>
                </a:lnTo>
                <a:lnTo>
                  <a:pt x="39180" y="7355"/>
                </a:lnTo>
                <a:lnTo>
                  <a:pt x="31971" y="1845"/>
                </a:lnTo>
                <a:lnTo>
                  <a:pt x="188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599094" y="4397425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2629" y="0"/>
                </a:moveTo>
                <a:lnTo>
                  <a:pt x="0" y="883"/>
                </a:lnTo>
                <a:lnTo>
                  <a:pt x="168" y="4945"/>
                </a:lnTo>
                <a:lnTo>
                  <a:pt x="2075" y="8156"/>
                </a:lnTo>
                <a:lnTo>
                  <a:pt x="4661" y="6489"/>
                </a:lnTo>
                <a:lnTo>
                  <a:pt x="5550" y="4673"/>
                </a:lnTo>
                <a:lnTo>
                  <a:pt x="5169" y="1168"/>
                </a:lnTo>
                <a:lnTo>
                  <a:pt x="26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448180" y="4284586"/>
            <a:ext cx="14604" cy="12700"/>
          </a:xfrm>
          <a:custGeom>
            <a:avLst/>
            <a:gdLst/>
            <a:ahLst/>
            <a:cxnLst/>
            <a:rect l="l" t="t" r="r" b="b"/>
            <a:pathLst>
              <a:path w="14605" h="12700">
                <a:moveTo>
                  <a:pt x="2540" y="0"/>
                </a:moveTo>
                <a:lnTo>
                  <a:pt x="0" y="9855"/>
                </a:lnTo>
                <a:lnTo>
                  <a:pt x="6603" y="10769"/>
                </a:lnTo>
                <a:lnTo>
                  <a:pt x="12065" y="12204"/>
                </a:lnTo>
                <a:lnTo>
                  <a:pt x="14605" y="2349"/>
                </a:lnTo>
                <a:lnTo>
                  <a:pt x="8381" y="520"/>
                </a:lnTo>
                <a:lnTo>
                  <a:pt x="25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153413" y="4768596"/>
            <a:ext cx="11430" cy="13335"/>
          </a:xfrm>
          <a:custGeom>
            <a:avLst/>
            <a:gdLst/>
            <a:ahLst/>
            <a:cxnLst/>
            <a:rect l="l" t="t" r="r" b="b"/>
            <a:pathLst>
              <a:path w="11430" h="13335">
                <a:moveTo>
                  <a:pt x="5143" y="0"/>
                </a:moveTo>
                <a:lnTo>
                  <a:pt x="2197" y="1943"/>
                </a:lnTo>
                <a:lnTo>
                  <a:pt x="1752" y="5054"/>
                </a:lnTo>
                <a:lnTo>
                  <a:pt x="0" y="10960"/>
                </a:lnTo>
                <a:lnTo>
                  <a:pt x="9169" y="13030"/>
                </a:lnTo>
                <a:lnTo>
                  <a:pt x="10922" y="7137"/>
                </a:lnTo>
                <a:lnTo>
                  <a:pt x="11366" y="4025"/>
                </a:lnTo>
                <a:lnTo>
                  <a:pt x="9715" y="1041"/>
                </a:lnTo>
                <a:lnTo>
                  <a:pt x="7632" y="1168"/>
                </a:lnTo>
                <a:lnTo>
                  <a:pt x="51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501310" y="4956365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004" y="0"/>
                </a:moveTo>
                <a:lnTo>
                  <a:pt x="0" y="717"/>
                </a:lnTo>
                <a:lnTo>
                  <a:pt x="210" y="4797"/>
                </a:lnTo>
                <a:lnTo>
                  <a:pt x="2325" y="8101"/>
                </a:lnTo>
                <a:lnTo>
                  <a:pt x="5036" y="6489"/>
                </a:lnTo>
                <a:lnTo>
                  <a:pt x="6306" y="3759"/>
                </a:lnTo>
                <a:lnTo>
                  <a:pt x="4655" y="774"/>
                </a:lnTo>
                <a:lnTo>
                  <a:pt x="30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701814" y="4988229"/>
            <a:ext cx="23495" cy="22860"/>
          </a:xfrm>
          <a:custGeom>
            <a:avLst/>
            <a:gdLst/>
            <a:ahLst/>
            <a:cxnLst/>
            <a:rect l="l" t="t" r="r" b="b"/>
            <a:pathLst>
              <a:path w="23495" h="22860">
                <a:moveTo>
                  <a:pt x="8945" y="0"/>
                </a:moveTo>
                <a:lnTo>
                  <a:pt x="3557" y="3013"/>
                </a:lnTo>
                <a:lnTo>
                  <a:pt x="181" y="8632"/>
                </a:lnTo>
                <a:lnTo>
                  <a:pt x="0" y="15748"/>
                </a:lnTo>
                <a:lnTo>
                  <a:pt x="3739" y="20923"/>
                </a:lnTo>
                <a:lnTo>
                  <a:pt x="9545" y="22706"/>
                </a:lnTo>
                <a:lnTo>
                  <a:pt x="15696" y="20915"/>
                </a:lnTo>
                <a:lnTo>
                  <a:pt x="20472" y="15367"/>
                </a:lnTo>
                <a:lnTo>
                  <a:pt x="23025" y="9919"/>
                </a:lnTo>
                <a:lnTo>
                  <a:pt x="20993" y="3429"/>
                </a:lnTo>
                <a:lnTo>
                  <a:pt x="15163" y="698"/>
                </a:lnTo>
                <a:lnTo>
                  <a:pt x="89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504886" y="457358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287" y="0"/>
                </a:moveTo>
                <a:lnTo>
                  <a:pt x="6365" y="1051"/>
                </a:lnTo>
                <a:lnTo>
                  <a:pt x="1111" y="6981"/>
                </a:lnTo>
                <a:lnTo>
                  <a:pt x="0" y="14641"/>
                </a:lnTo>
                <a:lnTo>
                  <a:pt x="4508" y="20878"/>
                </a:lnTo>
                <a:lnTo>
                  <a:pt x="13716" y="21983"/>
                </a:lnTo>
                <a:lnTo>
                  <a:pt x="19875" y="15749"/>
                </a:lnTo>
                <a:lnTo>
                  <a:pt x="20796" y="6860"/>
                </a:lnTo>
                <a:lnTo>
                  <a:pt x="14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717946" y="4896610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60" h="22860">
                <a:moveTo>
                  <a:pt x="8592" y="0"/>
                </a:moveTo>
                <a:lnTo>
                  <a:pt x="3236" y="2913"/>
                </a:lnTo>
                <a:lnTo>
                  <a:pt x="0" y="8260"/>
                </a:lnTo>
                <a:lnTo>
                  <a:pt x="109" y="14848"/>
                </a:lnTo>
                <a:lnTo>
                  <a:pt x="3976" y="20591"/>
                </a:lnTo>
                <a:lnTo>
                  <a:pt x="9713" y="22415"/>
                </a:lnTo>
                <a:lnTo>
                  <a:pt x="15664" y="20590"/>
                </a:lnTo>
                <a:lnTo>
                  <a:pt x="20175" y="15381"/>
                </a:lnTo>
                <a:lnTo>
                  <a:pt x="22715" y="9933"/>
                </a:lnTo>
                <a:lnTo>
                  <a:pt x="20683" y="3443"/>
                </a:lnTo>
                <a:lnTo>
                  <a:pt x="14841" y="713"/>
                </a:lnTo>
                <a:lnTo>
                  <a:pt x="85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742275" y="4450674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8592" y="0"/>
                </a:moveTo>
                <a:lnTo>
                  <a:pt x="3260" y="2913"/>
                </a:lnTo>
                <a:lnTo>
                  <a:pt x="0" y="8260"/>
                </a:lnTo>
                <a:lnTo>
                  <a:pt x="37" y="14848"/>
                </a:lnTo>
                <a:lnTo>
                  <a:pt x="3679" y="19977"/>
                </a:lnTo>
                <a:lnTo>
                  <a:pt x="9165" y="21728"/>
                </a:lnTo>
                <a:lnTo>
                  <a:pt x="14914" y="20073"/>
                </a:lnTo>
                <a:lnTo>
                  <a:pt x="19341" y="14987"/>
                </a:lnTo>
                <a:lnTo>
                  <a:pt x="21881" y="9539"/>
                </a:lnTo>
                <a:lnTo>
                  <a:pt x="19849" y="3049"/>
                </a:lnTo>
                <a:lnTo>
                  <a:pt x="14769" y="713"/>
                </a:lnTo>
                <a:lnTo>
                  <a:pt x="85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198011" y="4969175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8588" y="0"/>
                </a:moveTo>
                <a:lnTo>
                  <a:pt x="3247" y="2909"/>
                </a:lnTo>
                <a:lnTo>
                  <a:pt x="0" y="8251"/>
                </a:lnTo>
                <a:lnTo>
                  <a:pt x="68" y="14837"/>
                </a:lnTo>
                <a:lnTo>
                  <a:pt x="3429" y="20481"/>
                </a:lnTo>
                <a:lnTo>
                  <a:pt x="8821" y="22405"/>
                </a:lnTo>
                <a:lnTo>
                  <a:pt x="14637" y="20582"/>
                </a:lnTo>
                <a:lnTo>
                  <a:pt x="19270" y="14989"/>
                </a:lnTo>
                <a:lnTo>
                  <a:pt x="21823" y="9541"/>
                </a:lnTo>
                <a:lnTo>
                  <a:pt x="19791" y="3051"/>
                </a:lnTo>
                <a:lnTo>
                  <a:pt x="14800" y="715"/>
                </a:lnTo>
                <a:lnTo>
                  <a:pt x="85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952119" y="4621745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8911" y="0"/>
                </a:moveTo>
                <a:lnTo>
                  <a:pt x="3422" y="3228"/>
                </a:lnTo>
                <a:lnTo>
                  <a:pt x="19" y="8901"/>
                </a:lnTo>
                <a:lnTo>
                  <a:pt x="0" y="15659"/>
                </a:lnTo>
                <a:lnTo>
                  <a:pt x="3720" y="20848"/>
                </a:lnTo>
                <a:lnTo>
                  <a:pt x="9391" y="22685"/>
                </a:lnTo>
                <a:lnTo>
                  <a:pt x="15176" y="21031"/>
                </a:lnTo>
                <a:lnTo>
                  <a:pt x="19240" y="15747"/>
                </a:lnTo>
                <a:lnTo>
                  <a:pt x="22618" y="10693"/>
                </a:lnTo>
                <a:lnTo>
                  <a:pt x="20180" y="2908"/>
                </a:lnTo>
                <a:lnTo>
                  <a:pt x="15189" y="571"/>
                </a:lnTo>
                <a:lnTo>
                  <a:pt x="89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382775" y="5090166"/>
            <a:ext cx="67945" cy="53340"/>
          </a:xfrm>
          <a:custGeom>
            <a:avLst/>
            <a:gdLst/>
            <a:ahLst/>
            <a:cxnLst/>
            <a:rect l="l" t="t" r="r" b="b"/>
            <a:pathLst>
              <a:path w="67944" h="53339">
                <a:moveTo>
                  <a:pt x="0" y="25786"/>
                </a:moveTo>
                <a:lnTo>
                  <a:pt x="14091" y="36638"/>
                </a:lnTo>
                <a:lnTo>
                  <a:pt x="22336" y="52024"/>
                </a:lnTo>
                <a:lnTo>
                  <a:pt x="22478" y="53333"/>
                </a:lnTo>
                <a:lnTo>
                  <a:pt x="67393" y="53333"/>
                </a:lnTo>
                <a:lnTo>
                  <a:pt x="66546" y="52682"/>
                </a:lnTo>
                <a:lnTo>
                  <a:pt x="58023" y="37054"/>
                </a:lnTo>
                <a:lnTo>
                  <a:pt x="57144" y="29644"/>
                </a:lnTo>
                <a:lnTo>
                  <a:pt x="17361" y="29644"/>
                </a:lnTo>
                <a:lnTo>
                  <a:pt x="0" y="25786"/>
                </a:lnTo>
                <a:close/>
              </a:path>
              <a:path w="67944" h="53339">
                <a:moveTo>
                  <a:pt x="60706" y="0"/>
                </a:moveTo>
                <a:lnTo>
                  <a:pt x="49559" y="15852"/>
                </a:lnTo>
                <a:lnTo>
                  <a:pt x="34496" y="26033"/>
                </a:lnTo>
                <a:lnTo>
                  <a:pt x="17361" y="29644"/>
                </a:lnTo>
                <a:lnTo>
                  <a:pt x="57144" y="29644"/>
                </a:lnTo>
                <a:lnTo>
                  <a:pt x="55858" y="18803"/>
                </a:lnTo>
                <a:lnTo>
                  <a:pt x="607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5" name="object 18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64729" y="4397527"/>
            <a:ext cx="79857" cy="88074"/>
          </a:xfrm>
          <a:prstGeom prst="rect">
            <a:avLst/>
          </a:prstGeom>
        </p:spPr>
      </p:pic>
      <p:sp>
        <p:nvSpPr>
          <p:cNvPr id="186" name="object 186"/>
          <p:cNvSpPr/>
          <p:nvPr/>
        </p:nvSpPr>
        <p:spPr>
          <a:xfrm>
            <a:off x="725644" y="5032069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29606" y="0"/>
                </a:moveTo>
                <a:lnTo>
                  <a:pt x="15895" y="1379"/>
                </a:lnTo>
                <a:lnTo>
                  <a:pt x="4501" y="10141"/>
                </a:lnTo>
                <a:lnTo>
                  <a:pt x="0" y="22859"/>
                </a:lnTo>
                <a:lnTo>
                  <a:pt x="2620" y="35801"/>
                </a:lnTo>
                <a:lnTo>
                  <a:pt x="12593" y="45231"/>
                </a:lnTo>
                <a:lnTo>
                  <a:pt x="21035" y="47213"/>
                </a:lnTo>
                <a:lnTo>
                  <a:pt x="29505" y="45680"/>
                </a:lnTo>
                <a:lnTo>
                  <a:pt x="37062" y="40813"/>
                </a:lnTo>
                <a:lnTo>
                  <a:pt x="42768" y="32794"/>
                </a:lnTo>
                <a:lnTo>
                  <a:pt x="45402" y="18786"/>
                </a:lnTo>
                <a:lnTo>
                  <a:pt x="40228" y="6828"/>
                </a:lnTo>
                <a:lnTo>
                  <a:pt x="296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65718" y="484289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4">
                <a:moveTo>
                  <a:pt x="13974" y="0"/>
                </a:moveTo>
                <a:lnTo>
                  <a:pt x="7242" y="291"/>
                </a:lnTo>
                <a:lnTo>
                  <a:pt x="2082" y="4600"/>
                </a:lnTo>
                <a:lnTo>
                  <a:pt x="0" y="10872"/>
                </a:lnTo>
                <a:lnTo>
                  <a:pt x="1284" y="17270"/>
                </a:lnTo>
                <a:lnTo>
                  <a:pt x="6226" y="21957"/>
                </a:lnTo>
                <a:lnTo>
                  <a:pt x="11217" y="24294"/>
                </a:lnTo>
                <a:lnTo>
                  <a:pt x="17503" y="21703"/>
                </a:lnTo>
                <a:lnTo>
                  <a:pt x="20475" y="15341"/>
                </a:lnTo>
                <a:lnTo>
                  <a:pt x="21558" y="8703"/>
                </a:lnTo>
                <a:lnTo>
                  <a:pt x="19069" y="3196"/>
                </a:lnTo>
                <a:lnTo>
                  <a:pt x="139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896178" y="5083343"/>
            <a:ext cx="21590" cy="24130"/>
          </a:xfrm>
          <a:custGeom>
            <a:avLst/>
            <a:gdLst/>
            <a:ahLst/>
            <a:cxnLst/>
            <a:rect l="l" t="t" r="r" b="b"/>
            <a:pathLst>
              <a:path w="21590" h="24129">
                <a:moveTo>
                  <a:pt x="13694" y="0"/>
                </a:moveTo>
                <a:lnTo>
                  <a:pt x="7286" y="440"/>
                </a:lnTo>
                <a:lnTo>
                  <a:pt x="2121" y="4732"/>
                </a:lnTo>
                <a:lnTo>
                  <a:pt x="0" y="10866"/>
                </a:lnTo>
                <a:lnTo>
                  <a:pt x="1178" y="16884"/>
                </a:lnTo>
                <a:lnTo>
                  <a:pt x="5915" y="20832"/>
                </a:lnTo>
                <a:lnTo>
                  <a:pt x="10474" y="24078"/>
                </a:lnTo>
                <a:lnTo>
                  <a:pt x="18018" y="20969"/>
                </a:lnTo>
                <a:lnTo>
                  <a:pt x="20570" y="15522"/>
                </a:lnTo>
                <a:lnTo>
                  <a:pt x="21534" y="8829"/>
                </a:lnTo>
                <a:lnTo>
                  <a:pt x="18843" y="3225"/>
                </a:lnTo>
                <a:lnTo>
                  <a:pt x="136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619888" y="4822163"/>
            <a:ext cx="45085" cy="47625"/>
          </a:xfrm>
          <a:custGeom>
            <a:avLst/>
            <a:gdLst/>
            <a:ahLst/>
            <a:cxnLst/>
            <a:rect l="l" t="t" r="r" b="b"/>
            <a:pathLst>
              <a:path w="45084" h="47625">
                <a:moveTo>
                  <a:pt x="23786" y="0"/>
                </a:moveTo>
                <a:lnTo>
                  <a:pt x="15254" y="1764"/>
                </a:lnTo>
                <a:lnTo>
                  <a:pt x="7870" y="6765"/>
                </a:lnTo>
                <a:lnTo>
                  <a:pt x="2462" y="14453"/>
                </a:lnTo>
                <a:lnTo>
                  <a:pt x="0" y="29012"/>
                </a:lnTo>
                <a:lnTo>
                  <a:pt x="5155" y="40912"/>
                </a:lnTo>
                <a:lnTo>
                  <a:pt x="15682" y="47438"/>
                </a:lnTo>
                <a:lnTo>
                  <a:pt x="29335" y="45873"/>
                </a:lnTo>
                <a:lnTo>
                  <a:pt x="40672" y="36926"/>
                </a:lnTo>
                <a:lnTo>
                  <a:pt x="45079" y="23903"/>
                </a:lnTo>
                <a:lnTo>
                  <a:pt x="42439" y="10902"/>
                </a:lnTo>
                <a:lnTo>
                  <a:pt x="32637" y="2020"/>
                </a:lnTo>
                <a:lnTo>
                  <a:pt x="23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508584" y="4057040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3797" y="0"/>
                </a:moveTo>
                <a:lnTo>
                  <a:pt x="850" y="1955"/>
                </a:lnTo>
                <a:lnTo>
                  <a:pt x="0" y="3771"/>
                </a:lnTo>
                <a:lnTo>
                  <a:pt x="364" y="6813"/>
                </a:lnTo>
                <a:lnTo>
                  <a:pt x="4048" y="6218"/>
                </a:lnTo>
                <a:lnTo>
                  <a:pt x="7279" y="3748"/>
                </a:lnTo>
                <a:lnTo>
                  <a:pt x="6286" y="1168"/>
                </a:lnTo>
                <a:lnTo>
                  <a:pt x="37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682777" y="4094251"/>
            <a:ext cx="15875" cy="16510"/>
          </a:xfrm>
          <a:custGeom>
            <a:avLst/>
            <a:gdLst/>
            <a:ahLst/>
            <a:cxnLst/>
            <a:rect l="l" t="t" r="r" b="b"/>
            <a:pathLst>
              <a:path w="15875" h="16510">
                <a:moveTo>
                  <a:pt x="5918" y="0"/>
                </a:moveTo>
                <a:lnTo>
                  <a:pt x="0" y="8305"/>
                </a:lnTo>
                <a:lnTo>
                  <a:pt x="4559" y="11556"/>
                </a:lnTo>
                <a:lnTo>
                  <a:pt x="9525" y="16090"/>
                </a:lnTo>
                <a:lnTo>
                  <a:pt x="15443" y="7797"/>
                </a:lnTo>
                <a:lnTo>
                  <a:pt x="11303" y="3644"/>
                </a:lnTo>
                <a:lnTo>
                  <a:pt x="59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500697" y="4633455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8864" y="0"/>
                </a:moveTo>
                <a:lnTo>
                  <a:pt x="5511" y="647"/>
                </a:lnTo>
                <a:lnTo>
                  <a:pt x="3403" y="2971"/>
                </a:lnTo>
                <a:lnTo>
                  <a:pt x="0" y="8089"/>
                </a:lnTo>
                <a:lnTo>
                  <a:pt x="7467" y="13804"/>
                </a:lnTo>
                <a:lnTo>
                  <a:pt x="10871" y="8686"/>
                </a:lnTo>
                <a:lnTo>
                  <a:pt x="12979" y="6350"/>
                </a:lnTo>
                <a:lnTo>
                  <a:pt x="12598" y="2857"/>
                </a:lnTo>
                <a:lnTo>
                  <a:pt x="10096" y="1689"/>
                </a:lnTo>
                <a:lnTo>
                  <a:pt x="88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41490" y="4490046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4622" y="0"/>
                </a:moveTo>
                <a:lnTo>
                  <a:pt x="1269" y="647"/>
                </a:lnTo>
                <a:lnTo>
                  <a:pt x="0" y="3365"/>
                </a:lnTo>
                <a:lnTo>
                  <a:pt x="482" y="6464"/>
                </a:lnTo>
                <a:lnTo>
                  <a:pt x="4362" y="5965"/>
                </a:lnTo>
                <a:lnTo>
                  <a:pt x="7633" y="3519"/>
                </a:lnTo>
                <a:lnTo>
                  <a:pt x="6286" y="774"/>
                </a:lnTo>
                <a:lnTo>
                  <a:pt x="46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610709" y="5113888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4">
                <a:moveTo>
                  <a:pt x="10040" y="0"/>
                </a:moveTo>
                <a:lnTo>
                  <a:pt x="3767" y="2590"/>
                </a:lnTo>
                <a:lnTo>
                  <a:pt x="1214" y="8039"/>
                </a:lnTo>
                <a:lnTo>
                  <a:pt x="0" y="15257"/>
                </a:lnTo>
                <a:lnTo>
                  <a:pt x="2557" y="21127"/>
                </a:lnTo>
                <a:lnTo>
                  <a:pt x="7643" y="24445"/>
                </a:lnTo>
                <a:lnTo>
                  <a:pt x="14016" y="24004"/>
                </a:lnTo>
                <a:lnTo>
                  <a:pt x="19365" y="19314"/>
                </a:lnTo>
                <a:lnTo>
                  <a:pt x="21520" y="13126"/>
                </a:lnTo>
                <a:lnTo>
                  <a:pt x="20386" y="7057"/>
                </a:lnTo>
                <a:lnTo>
                  <a:pt x="15870" y="2726"/>
                </a:lnTo>
                <a:lnTo>
                  <a:pt x="100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415820" y="4233778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7088" y="0"/>
                </a:moveTo>
                <a:lnTo>
                  <a:pt x="853" y="6401"/>
                </a:lnTo>
                <a:lnTo>
                  <a:pt x="0" y="15118"/>
                </a:lnTo>
                <a:lnTo>
                  <a:pt x="6721" y="21470"/>
                </a:lnTo>
                <a:lnTo>
                  <a:pt x="14392" y="20933"/>
                </a:lnTo>
                <a:lnTo>
                  <a:pt x="19565" y="15174"/>
                </a:lnTo>
                <a:lnTo>
                  <a:pt x="20763" y="7343"/>
                </a:lnTo>
                <a:lnTo>
                  <a:pt x="16512" y="591"/>
                </a:lnTo>
                <a:lnTo>
                  <a:pt x="70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31097" y="4274730"/>
            <a:ext cx="21590" cy="24130"/>
          </a:xfrm>
          <a:custGeom>
            <a:avLst/>
            <a:gdLst/>
            <a:ahLst/>
            <a:cxnLst/>
            <a:rect l="l" t="t" r="r" b="b"/>
            <a:pathLst>
              <a:path w="21590" h="24129">
                <a:moveTo>
                  <a:pt x="9979" y="0"/>
                </a:moveTo>
                <a:lnTo>
                  <a:pt x="3694" y="2590"/>
                </a:lnTo>
                <a:lnTo>
                  <a:pt x="1141" y="8039"/>
                </a:lnTo>
                <a:lnTo>
                  <a:pt x="0" y="14805"/>
                </a:lnTo>
                <a:lnTo>
                  <a:pt x="2390" y="20527"/>
                </a:lnTo>
                <a:lnTo>
                  <a:pt x="7464" y="23771"/>
                </a:lnTo>
                <a:lnTo>
                  <a:pt x="14372" y="23101"/>
                </a:lnTo>
                <a:lnTo>
                  <a:pt x="19477" y="18932"/>
                </a:lnTo>
                <a:lnTo>
                  <a:pt x="21505" y="13011"/>
                </a:lnTo>
                <a:lnTo>
                  <a:pt x="20324" y="7042"/>
                </a:lnTo>
                <a:lnTo>
                  <a:pt x="15801" y="2730"/>
                </a:lnTo>
                <a:lnTo>
                  <a:pt x="99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359065" y="3971048"/>
            <a:ext cx="20955" cy="23495"/>
          </a:xfrm>
          <a:custGeom>
            <a:avLst/>
            <a:gdLst/>
            <a:ahLst/>
            <a:cxnLst/>
            <a:rect l="l" t="t" r="r" b="b"/>
            <a:pathLst>
              <a:path w="20954" h="23495">
                <a:moveTo>
                  <a:pt x="9932" y="0"/>
                </a:moveTo>
                <a:lnTo>
                  <a:pt x="3646" y="2590"/>
                </a:lnTo>
                <a:lnTo>
                  <a:pt x="1093" y="8039"/>
                </a:lnTo>
                <a:lnTo>
                  <a:pt x="0" y="14670"/>
                </a:lnTo>
                <a:lnTo>
                  <a:pt x="2401" y="20135"/>
                </a:lnTo>
                <a:lnTo>
                  <a:pt x="7251" y="23219"/>
                </a:lnTo>
                <a:lnTo>
                  <a:pt x="13501" y="22707"/>
                </a:lnTo>
                <a:lnTo>
                  <a:pt x="18606" y="18540"/>
                </a:lnTo>
                <a:lnTo>
                  <a:pt x="20632" y="12622"/>
                </a:lnTo>
                <a:lnTo>
                  <a:pt x="19448" y="6653"/>
                </a:lnTo>
                <a:lnTo>
                  <a:pt x="14924" y="2336"/>
                </a:lnTo>
                <a:lnTo>
                  <a:pt x="99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308733" y="4721085"/>
            <a:ext cx="20955" cy="24130"/>
          </a:xfrm>
          <a:custGeom>
            <a:avLst/>
            <a:gdLst/>
            <a:ahLst/>
            <a:cxnLst/>
            <a:rect l="l" t="t" r="r" b="b"/>
            <a:pathLst>
              <a:path w="20954" h="24129">
                <a:moveTo>
                  <a:pt x="10176" y="0"/>
                </a:moveTo>
                <a:lnTo>
                  <a:pt x="3889" y="2590"/>
                </a:lnTo>
                <a:lnTo>
                  <a:pt x="1336" y="8039"/>
                </a:lnTo>
                <a:lnTo>
                  <a:pt x="0" y="15187"/>
                </a:lnTo>
                <a:lnTo>
                  <a:pt x="2319" y="20826"/>
                </a:lnTo>
                <a:lnTo>
                  <a:pt x="7246" y="23739"/>
                </a:lnTo>
                <a:lnTo>
                  <a:pt x="13732" y="22707"/>
                </a:lnTo>
                <a:lnTo>
                  <a:pt x="18839" y="18545"/>
                </a:lnTo>
                <a:lnTo>
                  <a:pt x="20869" y="12626"/>
                </a:lnTo>
                <a:lnTo>
                  <a:pt x="19689" y="6655"/>
                </a:lnTo>
                <a:lnTo>
                  <a:pt x="15167" y="2336"/>
                </a:lnTo>
                <a:lnTo>
                  <a:pt x="101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732372" y="4687303"/>
            <a:ext cx="21590" cy="24130"/>
          </a:xfrm>
          <a:custGeom>
            <a:avLst/>
            <a:gdLst/>
            <a:ahLst/>
            <a:cxnLst/>
            <a:rect l="l" t="t" r="r" b="b"/>
            <a:pathLst>
              <a:path w="21590" h="24129">
                <a:moveTo>
                  <a:pt x="10729" y="0"/>
                </a:moveTo>
                <a:lnTo>
                  <a:pt x="3185" y="3111"/>
                </a:lnTo>
                <a:lnTo>
                  <a:pt x="1458" y="8940"/>
                </a:lnTo>
                <a:lnTo>
                  <a:pt x="0" y="15443"/>
                </a:lnTo>
                <a:lnTo>
                  <a:pt x="2428" y="20945"/>
                </a:lnTo>
                <a:lnTo>
                  <a:pt x="7464" y="24128"/>
                </a:lnTo>
                <a:lnTo>
                  <a:pt x="13828" y="23672"/>
                </a:lnTo>
                <a:lnTo>
                  <a:pt x="19015" y="19333"/>
                </a:lnTo>
                <a:lnTo>
                  <a:pt x="21197" y="13085"/>
                </a:lnTo>
                <a:lnTo>
                  <a:pt x="20165" y="6797"/>
                </a:lnTo>
                <a:lnTo>
                  <a:pt x="15708" y="2336"/>
                </a:lnTo>
                <a:lnTo>
                  <a:pt x="107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0" name="object 20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2167" y="4623117"/>
            <a:ext cx="80732" cy="88074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95502" y="4347717"/>
            <a:ext cx="79844" cy="88074"/>
          </a:xfrm>
          <a:prstGeom prst="rect">
            <a:avLst/>
          </a:prstGeom>
        </p:spPr>
      </p:pic>
      <p:sp>
        <p:nvSpPr>
          <p:cNvPr id="202" name="object 202"/>
          <p:cNvSpPr/>
          <p:nvPr/>
        </p:nvSpPr>
        <p:spPr>
          <a:xfrm>
            <a:off x="152133" y="3648614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69" h="39370">
                <a:moveTo>
                  <a:pt x="14174" y="0"/>
                </a:moveTo>
                <a:lnTo>
                  <a:pt x="4644" y="5845"/>
                </a:lnTo>
                <a:lnTo>
                  <a:pt x="0" y="16859"/>
                </a:lnTo>
                <a:lnTo>
                  <a:pt x="1846" y="28545"/>
                </a:lnTo>
                <a:lnTo>
                  <a:pt x="9525" y="36337"/>
                </a:lnTo>
                <a:lnTo>
                  <a:pt x="20327" y="38772"/>
                </a:lnTo>
                <a:lnTo>
                  <a:pt x="31546" y="34385"/>
                </a:lnTo>
                <a:lnTo>
                  <a:pt x="36529" y="28563"/>
                </a:lnTo>
                <a:lnTo>
                  <a:pt x="38887" y="21526"/>
                </a:lnTo>
                <a:lnTo>
                  <a:pt x="38369" y="14061"/>
                </a:lnTo>
                <a:lnTo>
                  <a:pt x="34721" y="6953"/>
                </a:lnTo>
                <a:lnTo>
                  <a:pt x="25297" y="107"/>
                </a:lnTo>
                <a:lnTo>
                  <a:pt x="141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30435" y="3946026"/>
            <a:ext cx="40640" cy="40005"/>
          </a:xfrm>
          <a:custGeom>
            <a:avLst/>
            <a:gdLst/>
            <a:ahLst/>
            <a:cxnLst/>
            <a:rect l="l" t="t" r="r" b="b"/>
            <a:pathLst>
              <a:path w="40640" h="40004">
                <a:moveTo>
                  <a:pt x="25981" y="0"/>
                </a:moveTo>
                <a:lnTo>
                  <a:pt x="14624" y="115"/>
                </a:lnTo>
                <a:lnTo>
                  <a:pt x="4954" y="6286"/>
                </a:lnTo>
                <a:lnTo>
                  <a:pt x="0" y="17668"/>
                </a:lnTo>
                <a:lnTo>
                  <a:pt x="2029" y="29440"/>
                </a:lnTo>
                <a:lnTo>
                  <a:pt x="10103" y="37294"/>
                </a:lnTo>
                <a:lnTo>
                  <a:pt x="21297" y="39754"/>
                </a:lnTo>
                <a:lnTo>
                  <a:pt x="32689" y="35346"/>
                </a:lnTo>
                <a:lnTo>
                  <a:pt x="38178" y="29428"/>
                </a:lnTo>
                <a:lnTo>
                  <a:pt x="40530" y="22003"/>
                </a:lnTo>
                <a:lnTo>
                  <a:pt x="39789" y="14110"/>
                </a:lnTo>
                <a:lnTo>
                  <a:pt x="35996" y="6784"/>
                </a:lnTo>
                <a:lnTo>
                  <a:pt x="259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832142" y="3643121"/>
            <a:ext cx="7620" cy="14604"/>
          </a:xfrm>
          <a:custGeom>
            <a:avLst/>
            <a:gdLst/>
            <a:ahLst/>
            <a:cxnLst/>
            <a:rect l="l" t="t" r="r" b="b"/>
            <a:pathLst>
              <a:path w="7619" h="14604">
                <a:moveTo>
                  <a:pt x="2235" y="0"/>
                </a:moveTo>
                <a:lnTo>
                  <a:pt x="0" y="14096"/>
                </a:lnTo>
                <a:lnTo>
                  <a:pt x="5105" y="10159"/>
                </a:lnTo>
                <a:lnTo>
                  <a:pt x="6375" y="9143"/>
                </a:lnTo>
                <a:lnTo>
                  <a:pt x="7277" y="6349"/>
                </a:lnTo>
                <a:lnTo>
                  <a:pt x="5765" y="4444"/>
                </a:lnTo>
                <a:lnTo>
                  <a:pt x="22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755230" y="3500246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70" h="13335">
                <a:moveTo>
                  <a:pt x="5359" y="0"/>
                </a:moveTo>
                <a:lnTo>
                  <a:pt x="0" y="6350"/>
                </a:lnTo>
                <a:lnTo>
                  <a:pt x="4813" y="9778"/>
                </a:lnTo>
                <a:lnTo>
                  <a:pt x="8470" y="13080"/>
                </a:lnTo>
                <a:lnTo>
                  <a:pt x="13843" y="6730"/>
                </a:lnTo>
                <a:lnTo>
                  <a:pt x="9664" y="2793"/>
                </a:lnTo>
                <a:lnTo>
                  <a:pt x="535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397484" y="4225696"/>
            <a:ext cx="10160" cy="8890"/>
          </a:xfrm>
          <a:custGeom>
            <a:avLst/>
            <a:gdLst/>
            <a:ahLst/>
            <a:cxnLst/>
            <a:rect l="l" t="t" r="r" b="b"/>
            <a:pathLst>
              <a:path w="10159" h="8889">
                <a:moveTo>
                  <a:pt x="5600" y="0"/>
                </a:moveTo>
                <a:lnTo>
                  <a:pt x="2679" y="241"/>
                </a:lnTo>
                <a:lnTo>
                  <a:pt x="1905" y="1892"/>
                </a:lnTo>
                <a:lnTo>
                  <a:pt x="0" y="3403"/>
                </a:lnTo>
                <a:lnTo>
                  <a:pt x="241" y="6324"/>
                </a:lnTo>
                <a:lnTo>
                  <a:pt x="2387" y="7734"/>
                </a:lnTo>
                <a:lnTo>
                  <a:pt x="4038" y="8509"/>
                </a:lnTo>
                <a:lnTo>
                  <a:pt x="6324" y="8763"/>
                </a:lnTo>
                <a:lnTo>
                  <a:pt x="7734" y="6616"/>
                </a:lnTo>
                <a:lnTo>
                  <a:pt x="9639" y="5105"/>
                </a:lnTo>
                <a:lnTo>
                  <a:pt x="8763" y="2679"/>
                </a:lnTo>
                <a:lnTo>
                  <a:pt x="7251" y="774"/>
                </a:lnTo>
                <a:lnTo>
                  <a:pt x="56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362927" y="3742435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29" h="11429">
                <a:moveTo>
                  <a:pt x="7683" y="0"/>
                </a:moveTo>
                <a:lnTo>
                  <a:pt x="4762" y="126"/>
                </a:lnTo>
                <a:lnTo>
                  <a:pt x="3352" y="2285"/>
                </a:lnTo>
                <a:lnTo>
                  <a:pt x="0" y="6095"/>
                </a:lnTo>
                <a:lnTo>
                  <a:pt x="6324" y="11429"/>
                </a:lnTo>
                <a:lnTo>
                  <a:pt x="9690" y="7746"/>
                </a:lnTo>
                <a:lnTo>
                  <a:pt x="11087" y="5587"/>
                </a:lnTo>
                <a:lnTo>
                  <a:pt x="10845" y="2666"/>
                </a:lnTo>
                <a:lnTo>
                  <a:pt x="9207" y="1904"/>
                </a:lnTo>
                <a:lnTo>
                  <a:pt x="768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567986" y="4025956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1231" y="0"/>
                </a:moveTo>
                <a:lnTo>
                  <a:pt x="0" y="3150"/>
                </a:lnTo>
                <a:lnTo>
                  <a:pt x="480" y="6500"/>
                </a:lnTo>
                <a:lnTo>
                  <a:pt x="3094" y="6407"/>
                </a:lnTo>
                <a:lnTo>
                  <a:pt x="5011" y="4883"/>
                </a:lnTo>
                <a:lnTo>
                  <a:pt x="4770" y="1962"/>
                </a:lnTo>
                <a:lnTo>
                  <a:pt x="3754" y="692"/>
                </a:lnTo>
                <a:lnTo>
                  <a:pt x="12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698278" y="3743023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9540" y="0"/>
                </a:moveTo>
                <a:lnTo>
                  <a:pt x="3479" y="2301"/>
                </a:lnTo>
                <a:lnTo>
                  <a:pt x="0" y="7604"/>
                </a:lnTo>
                <a:lnTo>
                  <a:pt x="1314" y="14144"/>
                </a:lnTo>
                <a:lnTo>
                  <a:pt x="7986" y="18766"/>
                </a:lnTo>
                <a:lnTo>
                  <a:pt x="14842" y="16637"/>
                </a:lnTo>
                <a:lnTo>
                  <a:pt x="18598" y="10340"/>
                </a:lnTo>
                <a:lnTo>
                  <a:pt x="15969" y="2460"/>
                </a:lnTo>
                <a:lnTo>
                  <a:pt x="95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751230" y="4070705"/>
            <a:ext cx="19685" cy="22225"/>
          </a:xfrm>
          <a:custGeom>
            <a:avLst/>
            <a:gdLst/>
            <a:ahLst/>
            <a:cxnLst/>
            <a:rect l="l" t="t" r="r" b="b"/>
            <a:pathLst>
              <a:path w="19684" h="22225">
                <a:moveTo>
                  <a:pt x="11099" y="0"/>
                </a:moveTo>
                <a:lnTo>
                  <a:pt x="927" y="2870"/>
                </a:lnTo>
                <a:lnTo>
                  <a:pt x="0" y="10871"/>
                </a:lnTo>
                <a:lnTo>
                  <a:pt x="1034" y="16798"/>
                </a:lnTo>
                <a:lnTo>
                  <a:pt x="4814" y="20545"/>
                </a:lnTo>
                <a:lnTo>
                  <a:pt x="9988" y="21629"/>
                </a:lnTo>
                <a:lnTo>
                  <a:pt x="15201" y="19570"/>
                </a:lnTo>
                <a:lnTo>
                  <a:pt x="19024" y="16548"/>
                </a:lnTo>
                <a:lnTo>
                  <a:pt x="19684" y="10833"/>
                </a:lnTo>
                <a:lnTo>
                  <a:pt x="16154" y="6375"/>
                </a:lnTo>
                <a:lnTo>
                  <a:pt x="110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921613" y="3746119"/>
            <a:ext cx="20320" cy="24130"/>
          </a:xfrm>
          <a:custGeom>
            <a:avLst/>
            <a:gdLst/>
            <a:ahLst/>
            <a:cxnLst/>
            <a:rect l="l" t="t" r="r" b="b"/>
            <a:pathLst>
              <a:path w="20319" h="24129">
                <a:moveTo>
                  <a:pt x="12026" y="0"/>
                </a:moveTo>
                <a:lnTo>
                  <a:pt x="1854" y="2793"/>
                </a:lnTo>
                <a:lnTo>
                  <a:pt x="0" y="18795"/>
                </a:lnTo>
                <a:lnTo>
                  <a:pt x="9245" y="23875"/>
                </a:lnTo>
                <a:lnTo>
                  <a:pt x="15621" y="18922"/>
                </a:lnTo>
                <a:lnTo>
                  <a:pt x="19443" y="15874"/>
                </a:lnTo>
                <a:lnTo>
                  <a:pt x="20104" y="10159"/>
                </a:lnTo>
                <a:lnTo>
                  <a:pt x="17081" y="6349"/>
                </a:lnTo>
                <a:lnTo>
                  <a:pt x="120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327228" y="3909593"/>
            <a:ext cx="19685" cy="21590"/>
          </a:xfrm>
          <a:custGeom>
            <a:avLst/>
            <a:gdLst/>
            <a:ahLst/>
            <a:cxnLst/>
            <a:rect l="l" t="t" r="r" b="b"/>
            <a:pathLst>
              <a:path w="19685" h="21589">
                <a:moveTo>
                  <a:pt x="11099" y="0"/>
                </a:moveTo>
                <a:lnTo>
                  <a:pt x="927" y="2882"/>
                </a:lnTo>
                <a:lnTo>
                  <a:pt x="0" y="10871"/>
                </a:lnTo>
                <a:lnTo>
                  <a:pt x="651" y="16503"/>
                </a:lnTo>
                <a:lnTo>
                  <a:pt x="4132" y="20181"/>
                </a:lnTo>
                <a:lnTo>
                  <a:pt x="9220" y="21224"/>
                </a:lnTo>
                <a:lnTo>
                  <a:pt x="14693" y="18948"/>
                </a:lnTo>
                <a:lnTo>
                  <a:pt x="18516" y="15913"/>
                </a:lnTo>
                <a:lnTo>
                  <a:pt x="19177" y="10198"/>
                </a:lnTo>
                <a:lnTo>
                  <a:pt x="16154" y="6375"/>
                </a:lnTo>
                <a:lnTo>
                  <a:pt x="110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257047" y="3546855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11772" y="0"/>
                </a:moveTo>
                <a:lnTo>
                  <a:pt x="965" y="3429"/>
                </a:lnTo>
                <a:lnTo>
                  <a:pt x="0" y="11430"/>
                </a:lnTo>
                <a:lnTo>
                  <a:pt x="1080" y="16879"/>
                </a:lnTo>
                <a:lnTo>
                  <a:pt x="4803" y="20637"/>
                </a:lnTo>
                <a:lnTo>
                  <a:pt x="9808" y="21824"/>
                </a:lnTo>
                <a:lnTo>
                  <a:pt x="14732" y="19558"/>
                </a:lnTo>
                <a:lnTo>
                  <a:pt x="19062" y="17145"/>
                </a:lnTo>
                <a:lnTo>
                  <a:pt x="19862" y="10287"/>
                </a:lnTo>
                <a:lnTo>
                  <a:pt x="16827" y="6477"/>
                </a:lnTo>
                <a:lnTo>
                  <a:pt x="117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417499" y="4096067"/>
            <a:ext cx="62230" cy="62230"/>
          </a:xfrm>
          <a:custGeom>
            <a:avLst/>
            <a:gdLst/>
            <a:ahLst/>
            <a:cxnLst/>
            <a:rect l="l" t="t" r="r" b="b"/>
            <a:pathLst>
              <a:path w="62229" h="62229">
                <a:moveTo>
                  <a:pt x="48144" y="46972"/>
                </a:moveTo>
                <a:lnTo>
                  <a:pt x="28786" y="46972"/>
                </a:lnTo>
                <a:lnTo>
                  <a:pt x="43296" y="51657"/>
                </a:lnTo>
                <a:lnTo>
                  <a:pt x="55371" y="61861"/>
                </a:lnTo>
                <a:lnTo>
                  <a:pt x="48205" y="47766"/>
                </a:lnTo>
                <a:lnTo>
                  <a:pt x="48144" y="46972"/>
                </a:lnTo>
                <a:close/>
              </a:path>
              <a:path w="62229" h="62229">
                <a:moveTo>
                  <a:pt x="6350" y="0"/>
                </a:moveTo>
                <a:lnTo>
                  <a:pt x="13442" y="13981"/>
                </a:lnTo>
                <a:lnTo>
                  <a:pt x="14504" y="28948"/>
                </a:lnTo>
                <a:lnTo>
                  <a:pt x="9902" y="43150"/>
                </a:lnTo>
                <a:lnTo>
                  <a:pt x="0" y="54838"/>
                </a:lnTo>
                <a:lnTo>
                  <a:pt x="13725" y="47976"/>
                </a:lnTo>
                <a:lnTo>
                  <a:pt x="28786" y="46972"/>
                </a:lnTo>
                <a:lnTo>
                  <a:pt x="48144" y="46972"/>
                </a:lnTo>
                <a:lnTo>
                  <a:pt x="47029" y="32513"/>
                </a:lnTo>
                <a:lnTo>
                  <a:pt x="51637" y="17929"/>
                </a:lnTo>
                <a:lnTo>
                  <a:pt x="54536" y="14489"/>
                </a:lnTo>
                <a:lnTo>
                  <a:pt x="32748" y="14489"/>
                </a:lnTo>
                <a:lnTo>
                  <a:pt x="18352" y="10090"/>
                </a:lnTo>
                <a:lnTo>
                  <a:pt x="6350" y="0"/>
                </a:lnTo>
                <a:close/>
              </a:path>
              <a:path w="62229" h="62229">
                <a:moveTo>
                  <a:pt x="61823" y="5842"/>
                </a:moveTo>
                <a:lnTo>
                  <a:pt x="47814" y="13103"/>
                </a:lnTo>
                <a:lnTo>
                  <a:pt x="32748" y="14489"/>
                </a:lnTo>
                <a:lnTo>
                  <a:pt x="54536" y="14489"/>
                </a:lnTo>
                <a:lnTo>
                  <a:pt x="61823" y="5842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486879" y="3485134"/>
            <a:ext cx="62230" cy="61594"/>
          </a:xfrm>
          <a:custGeom>
            <a:avLst/>
            <a:gdLst/>
            <a:ahLst/>
            <a:cxnLst/>
            <a:rect l="l" t="t" r="r" b="b"/>
            <a:pathLst>
              <a:path w="62229" h="61595">
                <a:moveTo>
                  <a:pt x="6984" y="0"/>
                </a:moveTo>
                <a:lnTo>
                  <a:pt x="13853" y="13686"/>
                </a:lnTo>
                <a:lnTo>
                  <a:pt x="14870" y="28717"/>
                </a:lnTo>
                <a:lnTo>
                  <a:pt x="10197" y="43201"/>
                </a:lnTo>
                <a:lnTo>
                  <a:pt x="0" y="55245"/>
                </a:lnTo>
                <a:lnTo>
                  <a:pt x="14080" y="48103"/>
                </a:lnTo>
                <a:lnTo>
                  <a:pt x="29265" y="46878"/>
                </a:lnTo>
                <a:lnTo>
                  <a:pt x="43685" y="51298"/>
                </a:lnTo>
                <a:lnTo>
                  <a:pt x="55473" y="61087"/>
                </a:lnTo>
                <a:lnTo>
                  <a:pt x="48505" y="47480"/>
                </a:lnTo>
                <a:lnTo>
                  <a:pt x="47270" y="32623"/>
                </a:lnTo>
                <a:lnTo>
                  <a:pt x="51724" y="18313"/>
                </a:lnTo>
                <a:lnTo>
                  <a:pt x="61823" y="6350"/>
                </a:lnTo>
                <a:lnTo>
                  <a:pt x="48109" y="13198"/>
                </a:lnTo>
                <a:lnTo>
                  <a:pt x="33113" y="14271"/>
                </a:lnTo>
                <a:lnTo>
                  <a:pt x="18762" y="9796"/>
                </a:lnTo>
                <a:lnTo>
                  <a:pt x="69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11925" y="4371390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5" h="13970">
                <a:moveTo>
                  <a:pt x="6770" y="0"/>
                </a:moveTo>
                <a:lnTo>
                  <a:pt x="3319" y="4813"/>
                </a:lnTo>
                <a:lnTo>
                  <a:pt x="0" y="8483"/>
                </a:lnTo>
                <a:lnTo>
                  <a:pt x="6327" y="13842"/>
                </a:lnTo>
                <a:lnTo>
                  <a:pt x="10283" y="9677"/>
                </a:lnTo>
                <a:lnTo>
                  <a:pt x="13097" y="5359"/>
                </a:lnTo>
                <a:lnTo>
                  <a:pt x="677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56586" y="3873246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0319" y="0"/>
                </a:moveTo>
                <a:lnTo>
                  <a:pt x="4885" y="1037"/>
                </a:lnTo>
                <a:lnTo>
                  <a:pt x="1156" y="4752"/>
                </a:lnTo>
                <a:lnTo>
                  <a:pt x="0" y="9769"/>
                </a:lnTo>
                <a:lnTo>
                  <a:pt x="2282" y="14706"/>
                </a:lnTo>
                <a:lnTo>
                  <a:pt x="4676" y="19024"/>
                </a:lnTo>
                <a:lnTo>
                  <a:pt x="11530" y="19824"/>
                </a:lnTo>
                <a:lnTo>
                  <a:pt x="15355" y="16789"/>
                </a:lnTo>
                <a:lnTo>
                  <a:pt x="21728" y="11747"/>
                </a:lnTo>
                <a:lnTo>
                  <a:pt x="18349" y="927"/>
                </a:lnTo>
                <a:lnTo>
                  <a:pt x="103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78958" y="4103039"/>
            <a:ext cx="61594" cy="62230"/>
          </a:xfrm>
          <a:custGeom>
            <a:avLst/>
            <a:gdLst/>
            <a:ahLst/>
            <a:cxnLst/>
            <a:rect l="l" t="t" r="r" b="b"/>
            <a:pathLst>
              <a:path w="61594" h="62229">
                <a:moveTo>
                  <a:pt x="47904" y="47270"/>
                </a:moveTo>
                <a:lnTo>
                  <a:pt x="28521" y="47270"/>
                </a:lnTo>
                <a:lnTo>
                  <a:pt x="42852" y="51724"/>
                </a:lnTo>
                <a:lnTo>
                  <a:pt x="54848" y="61823"/>
                </a:lnTo>
                <a:lnTo>
                  <a:pt x="47965" y="48109"/>
                </a:lnTo>
                <a:lnTo>
                  <a:pt x="47904" y="47270"/>
                </a:lnTo>
                <a:close/>
              </a:path>
              <a:path w="61594" h="62229">
                <a:moveTo>
                  <a:pt x="5840" y="0"/>
                </a:moveTo>
                <a:lnTo>
                  <a:pt x="13012" y="14080"/>
                </a:lnTo>
                <a:lnTo>
                  <a:pt x="14249" y="29265"/>
                </a:lnTo>
                <a:lnTo>
                  <a:pt x="9822" y="43685"/>
                </a:lnTo>
                <a:lnTo>
                  <a:pt x="0" y="55473"/>
                </a:lnTo>
                <a:lnTo>
                  <a:pt x="13642" y="48505"/>
                </a:lnTo>
                <a:lnTo>
                  <a:pt x="28521" y="47270"/>
                </a:lnTo>
                <a:lnTo>
                  <a:pt x="47904" y="47270"/>
                </a:lnTo>
                <a:lnTo>
                  <a:pt x="46876" y="33113"/>
                </a:lnTo>
                <a:lnTo>
                  <a:pt x="51357" y="18762"/>
                </a:lnTo>
                <a:lnTo>
                  <a:pt x="54606" y="14870"/>
                </a:lnTo>
                <a:lnTo>
                  <a:pt x="32414" y="14870"/>
                </a:lnTo>
                <a:lnTo>
                  <a:pt x="17912" y="10197"/>
                </a:lnTo>
                <a:lnTo>
                  <a:pt x="5840" y="0"/>
                </a:lnTo>
                <a:close/>
              </a:path>
              <a:path w="61594" h="62229">
                <a:moveTo>
                  <a:pt x="61186" y="6984"/>
                </a:moveTo>
                <a:lnTo>
                  <a:pt x="47466" y="13853"/>
                </a:lnTo>
                <a:lnTo>
                  <a:pt x="32414" y="14870"/>
                </a:lnTo>
                <a:lnTo>
                  <a:pt x="54606" y="14870"/>
                </a:lnTo>
                <a:lnTo>
                  <a:pt x="61186" y="6984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08804" y="2940430"/>
            <a:ext cx="14604" cy="6350"/>
          </a:xfrm>
          <a:custGeom>
            <a:avLst/>
            <a:gdLst/>
            <a:ahLst/>
            <a:cxnLst/>
            <a:rect l="l" t="t" r="r" b="b"/>
            <a:pathLst>
              <a:path w="14605" h="6350">
                <a:moveTo>
                  <a:pt x="9296" y="0"/>
                </a:moveTo>
                <a:lnTo>
                  <a:pt x="6374" y="126"/>
                </a:lnTo>
                <a:lnTo>
                  <a:pt x="0" y="5206"/>
                </a:lnTo>
                <a:lnTo>
                  <a:pt x="14348" y="6350"/>
                </a:lnTo>
                <a:lnTo>
                  <a:pt x="10812" y="1905"/>
                </a:lnTo>
                <a:lnTo>
                  <a:pt x="92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233337" y="3041395"/>
            <a:ext cx="12065" cy="13970"/>
          </a:xfrm>
          <a:custGeom>
            <a:avLst/>
            <a:gdLst/>
            <a:ahLst/>
            <a:cxnLst/>
            <a:rect l="l" t="t" r="r" b="b"/>
            <a:pathLst>
              <a:path w="12064" h="13969">
                <a:moveTo>
                  <a:pt x="7378" y="0"/>
                </a:moveTo>
                <a:lnTo>
                  <a:pt x="0" y="3810"/>
                </a:lnTo>
                <a:lnTo>
                  <a:pt x="2387" y="8128"/>
                </a:lnTo>
                <a:lnTo>
                  <a:pt x="4660" y="13589"/>
                </a:lnTo>
                <a:lnTo>
                  <a:pt x="12039" y="9779"/>
                </a:lnTo>
                <a:lnTo>
                  <a:pt x="10286" y="4953"/>
                </a:lnTo>
                <a:lnTo>
                  <a:pt x="73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21560" y="2815717"/>
            <a:ext cx="24130" cy="20320"/>
          </a:xfrm>
          <a:custGeom>
            <a:avLst/>
            <a:gdLst/>
            <a:ahLst/>
            <a:cxnLst/>
            <a:rect l="l" t="t" r="r" b="b"/>
            <a:pathLst>
              <a:path w="24130" h="20319">
                <a:moveTo>
                  <a:pt x="10198" y="0"/>
                </a:moveTo>
                <a:lnTo>
                  <a:pt x="0" y="8127"/>
                </a:lnTo>
                <a:lnTo>
                  <a:pt x="2874" y="18287"/>
                </a:lnTo>
                <a:lnTo>
                  <a:pt x="18870" y="20065"/>
                </a:lnTo>
                <a:lnTo>
                  <a:pt x="23992" y="10921"/>
                </a:lnTo>
                <a:lnTo>
                  <a:pt x="18942" y="4444"/>
                </a:lnTo>
                <a:lnTo>
                  <a:pt x="15910" y="634"/>
                </a:lnTo>
                <a:lnTo>
                  <a:pt x="101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62405" y="3508375"/>
            <a:ext cx="25400" cy="20955"/>
          </a:xfrm>
          <a:custGeom>
            <a:avLst/>
            <a:gdLst/>
            <a:ahLst/>
            <a:cxnLst/>
            <a:rect l="l" t="t" r="r" b="b"/>
            <a:pathLst>
              <a:path w="25400" h="20954">
                <a:moveTo>
                  <a:pt x="10238" y="0"/>
                </a:moveTo>
                <a:lnTo>
                  <a:pt x="6918" y="3556"/>
                </a:lnTo>
                <a:lnTo>
                  <a:pt x="0" y="8000"/>
                </a:lnTo>
                <a:lnTo>
                  <a:pt x="3380" y="18922"/>
                </a:lnTo>
                <a:lnTo>
                  <a:pt x="19415" y="20700"/>
                </a:lnTo>
                <a:lnTo>
                  <a:pt x="25176" y="10921"/>
                </a:lnTo>
                <a:lnTo>
                  <a:pt x="20124" y="4572"/>
                </a:lnTo>
                <a:lnTo>
                  <a:pt x="17094" y="762"/>
                </a:lnTo>
                <a:lnTo>
                  <a:pt x="10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43700" y="3253104"/>
            <a:ext cx="62230" cy="61594"/>
          </a:xfrm>
          <a:custGeom>
            <a:avLst/>
            <a:gdLst/>
            <a:ahLst/>
            <a:cxnLst/>
            <a:rect l="l" t="t" r="r" b="b"/>
            <a:pathLst>
              <a:path w="62229" h="61595">
                <a:moveTo>
                  <a:pt x="48556" y="47005"/>
                </a:moveTo>
                <a:lnTo>
                  <a:pt x="29265" y="47005"/>
                </a:lnTo>
                <a:lnTo>
                  <a:pt x="43685" y="51425"/>
                </a:lnTo>
                <a:lnTo>
                  <a:pt x="55473" y="61214"/>
                </a:lnTo>
                <a:lnTo>
                  <a:pt x="48595" y="47533"/>
                </a:lnTo>
                <a:lnTo>
                  <a:pt x="48556" y="47005"/>
                </a:lnTo>
                <a:close/>
              </a:path>
              <a:path w="62229" h="61595">
                <a:moveTo>
                  <a:pt x="6985" y="0"/>
                </a:moveTo>
                <a:lnTo>
                  <a:pt x="13853" y="13759"/>
                </a:lnTo>
                <a:lnTo>
                  <a:pt x="14870" y="28829"/>
                </a:lnTo>
                <a:lnTo>
                  <a:pt x="10197" y="43326"/>
                </a:lnTo>
                <a:lnTo>
                  <a:pt x="0" y="55372"/>
                </a:lnTo>
                <a:lnTo>
                  <a:pt x="14080" y="48230"/>
                </a:lnTo>
                <a:lnTo>
                  <a:pt x="29265" y="47005"/>
                </a:lnTo>
                <a:lnTo>
                  <a:pt x="48556" y="47005"/>
                </a:lnTo>
                <a:lnTo>
                  <a:pt x="47509" y="32543"/>
                </a:lnTo>
                <a:lnTo>
                  <a:pt x="51992" y="18172"/>
                </a:lnTo>
                <a:lnTo>
                  <a:pt x="54999" y="14557"/>
                </a:lnTo>
                <a:lnTo>
                  <a:pt x="32875" y="14557"/>
                </a:lnTo>
                <a:lnTo>
                  <a:pt x="18673" y="9939"/>
                </a:lnTo>
                <a:lnTo>
                  <a:pt x="6985" y="0"/>
                </a:lnTo>
                <a:close/>
              </a:path>
              <a:path w="62229" h="61595">
                <a:moveTo>
                  <a:pt x="61823" y="6350"/>
                </a:moveTo>
                <a:lnTo>
                  <a:pt x="47841" y="13483"/>
                </a:lnTo>
                <a:lnTo>
                  <a:pt x="32875" y="14557"/>
                </a:lnTo>
                <a:lnTo>
                  <a:pt x="54999" y="14557"/>
                </a:lnTo>
                <a:lnTo>
                  <a:pt x="61823" y="635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2188289" y="5072821"/>
            <a:ext cx="48260" cy="43815"/>
          </a:xfrm>
          <a:custGeom>
            <a:avLst/>
            <a:gdLst/>
            <a:ahLst/>
            <a:cxnLst/>
            <a:rect l="l" t="t" r="r" b="b"/>
            <a:pathLst>
              <a:path w="48260" h="43814">
                <a:moveTo>
                  <a:pt x="32299" y="0"/>
                </a:moveTo>
                <a:lnTo>
                  <a:pt x="17573" y="222"/>
                </a:lnTo>
                <a:lnTo>
                  <a:pt x="9112" y="4402"/>
                </a:lnTo>
                <a:lnTo>
                  <a:pt x="3032" y="10940"/>
                </a:lnTo>
                <a:lnTo>
                  <a:pt x="0" y="19103"/>
                </a:lnTo>
                <a:lnTo>
                  <a:pt x="682" y="28156"/>
                </a:lnTo>
                <a:lnTo>
                  <a:pt x="7957" y="39192"/>
                </a:lnTo>
                <a:lnTo>
                  <a:pt x="20399" y="43777"/>
                </a:lnTo>
                <a:lnTo>
                  <a:pt x="33936" y="41400"/>
                </a:lnTo>
                <a:lnTo>
                  <a:pt x="44497" y="31551"/>
                </a:lnTo>
                <a:lnTo>
                  <a:pt x="48131" y="18297"/>
                </a:lnTo>
                <a:lnTo>
                  <a:pt x="43275" y="6902"/>
                </a:lnTo>
                <a:lnTo>
                  <a:pt x="322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2467937" y="4803376"/>
            <a:ext cx="50165" cy="45085"/>
          </a:xfrm>
          <a:custGeom>
            <a:avLst/>
            <a:gdLst/>
            <a:ahLst/>
            <a:cxnLst/>
            <a:rect l="l" t="t" r="r" b="b"/>
            <a:pathLst>
              <a:path w="50164" h="45085">
                <a:moveTo>
                  <a:pt x="33246" y="0"/>
                </a:moveTo>
                <a:lnTo>
                  <a:pt x="18341" y="131"/>
                </a:lnTo>
                <a:lnTo>
                  <a:pt x="9243" y="4240"/>
                </a:lnTo>
                <a:lnTo>
                  <a:pt x="2990" y="11207"/>
                </a:lnTo>
                <a:lnTo>
                  <a:pt x="0" y="19910"/>
                </a:lnTo>
                <a:lnTo>
                  <a:pt x="688" y="29227"/>
                </a:lnTo>
                <a:lnTo>
                  <a:pt x="8671" y="40469"/>
                </a:lnTo>
                <a:lnTo>
                  <a:pt x="21500" y="44897"/>
                </a:lnTo>
                <a:lnTo>
                  <a:pt x="35353" y="42198"/>
                </a:lnTo>
                <a:lnTo>
                  <a:pt x="46408" y="32059"/>
                </a:lnTo>
                <a:lnTo>
                  <a:pt x="49863" y="18710"/>
                </a:lnTo>
                <a:lnTo>
                  <a:pt x="44614" y="7108"/>
                </a:lnTo>
                <a:lnTo>
                  <a:pt x="332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451991" y="4842789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318" y="0"/>
                </a:moveTo>
                <a:lnTo>
                  <a:pt x="2286" y="571"/>
                </a:lnTo>
                <a:lnTo>
                  <a:pt x="0" y="3174"/>
                </a:lnTo>
                <a:lnTo>
                  <a:pt x="762" y="5816"/>
                </a:lnTo>
                <a:lnTo>
                  <a:pt x="3139" y="7193"/>
                </a:lnTo>
                <a:lnTo>
                  <a:pt x="6064" y="4375"/>
                </a:lnTo>
                <a:lnTo>
                  <a:pt x="7227" y="823"/>
                </a:lnTo>
                <a:lnTo>
                  <a:pt x="4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462024" y="5021294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9016" y="0"/>
                </a:moveTo>
                <a:lnTo>
                  <a:pt x="0" y="4588"/>
                </a:lnTo>
                <a:lnTo>
                  <a:pt x="2666" y="10474"/>
                </a:lnTo>
                <a:lnTo>
                  <a:pt x="6222" y="15196"/>
                </a:lnTo>
                <a:lnTo>
                  <a:pt x="15239" y="10608"/>
                </a:lnTo>
                <a:lnTo>
                  <a:pt x="11556" y="5005"/>
                </a:lnTo>
                <a:lnTo>
                  <a:pt x="90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2220086" y="4397425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30" h="10795">
                <a:moveTo>
                  <a:pt x="5714" y="0"/>
                </a:moveTo>
                <a:lnTo>
                  <a:pt x="3175" y="1727"/>
                </a:lnTo>
                <a:lnTo>
                  <a:pt x="254" y="2578"/>
                </a:lnTo>
                <a:lnTo>
                  <a:pt x="0" y="5499"/>
                </a:lnTo>
                <a:lnTo>
                  <a:pt x="888" y="8153"/>
                </a:lnTo>
                <a:lnTo>
                  <a:pt x="2286" y="9626"/>
                </a:lnTo>
                <a:lnTo>
                  <a:pt x="5714" y="10540"/>
                </a:lnTo>
                <a:lnTo>
                  <a:pt x="7365" y="9093"/>
                </a:lnTo>
                <a:lnTo>
                  <a:pt x="10287" y="8242"/>
                </a:lnTo>
                <a:lnTo>
                  <a:pt x="11430" y="5041"/>
                </a:lnTo>
                <a:lnTo>
                  <a:pt x="9651" y="2679"/>
                </a:lnTo>
                <a:lnTo>
                  <a:pt x="8127" y="1193"/>
                </a:lnTo>
                <a:lnTo>
                  <a:pt x="57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2022094" y="4923180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69" h="12700">
                <a:moveTo>
                  <a:pt x="9398" y="0"/>
                </a:moveTo>
                <a:lnTo>
                  <a:pt x="3810" y="2590"/>
                </a:lnTo>
                <a:lnTo>
                  <a:pt x="1143" y="4318"/>
                </a:lnTo>
                <a:lnTo>
                  <a:pt x="0" y="7531"/>
                </a:lnTo>
                <a:lnTo>
                  <a:pt x="1524" y="9017"/>
                </a:lnTo>
                <a:lnTo>
                  <a:pt x="2286" y="11658"/>
                </a:lnTo>
                <a:lnTo>
                  <a:pt x="5714" y="12573"/>
                </a:lnTo>
                <a:lnTo>
                  <a:pt x="8255" y="10845"/>
                </a:lnTo>
                <a:lnTo>
                  <a:pt x="13843" y="8242"/>
                </a:lnTo>
                <a:lnTo>
                  <a:pt x="9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935607" y="4545647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063" y="0"/>
                </a:moveTo>
                <a:lnTo>
                  <a:pt x="1143" y="850"/>
                </a:lnTo>
                <a:lnTo>
                  <a:pt x="0" y="4063"/>
                </a:lnTo>
                <a:lnTo>
                  <a:pt x="507" y="5829"/>
                </a:lnTo>
                <a:lnTo>
                  <a:pt x="2992" y="7574"/>
                </a:lnTo>
                <a:lnTo>
                  <a:pt x="5905" y="4710"/>
                </a:lnTo>
                <a:lnTo>
                  <a:pt x="7008" y="948"/>
                </a:lnTo>
                <a:lnTo>
                  <a:pt x="40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2480055" y="5105958"/>
            <a:ext cx="24765" cy="20955"/>
          </a:xfrm>
          <a:custGeom>
            <a:avLst/>
            <a:gdLst/>
            <a:ahLst/>
            <a:cxnLst/>
            <a:rect l="l" t="t" r="r" b="b"/>
            <a:pathLst>
              <a:path w="24764" h="20954">
                <a:moveTo>
                  <a:pt x="16684" y="0"/>
                </a:moveTo>
                <a:lnTo>
                  <a:pt x="9398" y="100"/>
                </a:lnTo>
                <a:lnTo>
                  <a:pt x="3556" y="1796"/>
                </a:lnTo>
                <a:lnTo>
                  <a:pt x="0" y="7615"/>
                </a:lnTo>
                <a:lnTo>
                  <a:pt x="1905" y="13783"/>
                </a:lnTo>
                <a:lnTo>
                  <a:pt x="5468" y="18905"/>
                </a:lnTo>
                <a:lnTo>
                  <a:pt x="11271" y="20948"/>
                </a:lnTo>
                <a:lnTo>
                  <a:pt x="17692" y="19759"/>
                </a:lnTo>
                <a:lnTo>
                  <a:pt x="23113" y="15182"/>
                </a:lnTo>
                <a:lnTo>
                  <a:pt x="24542" y="8951"/>
                </a:lnTo>
                <a:lnTo>
                  <a:pt x="22066" y="3420"/>
                </a:lnTo>
                <a:lnTo>
                  <a:pt x="166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639442" y="4779189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8048" y="0"/>
                </a:moveTo>
                <a:lnTo>
                  <a:pt x="791" y="5189"/>
                </a:lnTo>
                <a:lnTo>
                  <a:pt x="0" y="14590"/>
                </a:lnTo>
                <a:lnTo>
                  <a:pt x="5988" y="19823"/>
                </a:lnTo>
                <a:lnTo>
                  <a:pt x="13906" y="19831"/>
                </a:lnTo>
                <a:lnTo>
                  <a:pt x="20395" y="15592"/>
                </a:lnTo>
                <a:lnTo>
                  <a:pt x="22098" y="8088"/>
                </a:lnTo>
                <a:lnTo>
                  <a:pt x="16805" y="480"/>
                </a:lnTo>
                <a:lnTo>
                  <a:pt x="8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738757" y="4405577"/>
            <a:ext cx="24130" cy="21590"/>
          </a:xfrm>
          <a:custGeom>
            <a:avLst/>
            <a:gdLst/>
            <a:ahLst/>
            <a:cxnLst/>
            <a:rect l="l" t="t" r="r" b="b"/>
            <a:pathLst>
              <a:path w="24130" h="21589">
                <a:moveTo>
                  <a:pt x="16079" y="0"/>
                </a:moveTo>
                <a:lnTo>
                  <a:pt x="9270" y="102"/>
                </a:lnTo>
                <a:lnTo>
                  <a:pt x="3429" y="1791"/>
                </a:lnTo>
                <a:lnTo>
                  <a:pt x="0" y="7621"/>
                </a:lnTo>
                <a:lnTo>
                  <a:pt x="1778" y="13780"/>
                </a:lnTo>
                <a:lnTo>
                  <a:pt x="5328" y="18907"/>
                </a:lnTo>
                <a:lnTo>
                  <a:pt x="11033" y="20983"/>
                </a:lnTo>
                <a:lnTo>
                  <a:pt x="17190" y="19879"/>
                </a:lnTo>
                <a:lnTo>
                  <a:pt x="22098" y="15469"/>
                </a:lnTo>
                <a:lnTo>
                  <a:pt x="23790" y="8743"/>
                </a:lnTo>
                <a:lnTo>
                  <a:pt x="21351" y="3233"/>
                </a:lnTo>
                <a:lnTo>
                  <a:pt x="160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388744" y="4683606"/>
            <a:ext cx="23495" cy="20320"/>
          </a:xfrm>
          <a:custGeom>
            <a:avLst/>
            <a:gdLst/>
            <a:ahLst/>
            <a:cxnLst/>
            <a:rect l="l" t="t" r="r" b="b"/>
            <a:pathLst>
              <a:path w="23494" h="20320">
                <a:moveTo>
                  <a:pt x="16003" y="0"/>
                </a:moveTo>
                <a:lnTo>
                  <a:pt x="9271" y="77"/>
                </a:lnTo>
                <a:lnTo>
                  <a:pt x="3556" y="1766"/>
                </a:lnTo>
                <a:lnTo>
                  <a:pt x="0" y="7595"/>
                </a:lnTo>
                <a:lnTo>
                  <a:pt x="1524" y="12878"/>
                </a:lnTo>
                <a:lnTo>
                  <a:pt x="5145" y="18005"/>
                </a:lnTo>
                <a:lnTo>
                  <a:pt x="10874" y="20079"/>
                </a:lnTo>
                <a:lnTo>
                  <a:pt x="17008" y="18972"/>
                </a:lnTo>
                <a:lnTo>
                  <a:pt x="21843" y="14555"/>
                </a:lnTo>
                <a:lnTo>
                  <a:pt x="23326" y="8460"/>
                </a:lnTo>
                <a:lnTo>
                  <a:pt x="21034" y="3201"/>
                </a:lnTo>
                <a:lnTo>
                  <a:pt x="160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2137664" y="4747836"/>
            <a:ext cx="24130" cy="20320"/>
          </a:xfrm>
          <a:custGeom>
            <a:avLst/>
            <a:gdLst/>
            <a:ahLst/>
            <a:cxnLst/>
            <a:rect l="l" t="t" r="r" b="b"/>
            <a:pathLst>
              <a:path w="24130" h="20320">
                <a:moveTo>
                  <a:pt x="16577" y="0"/>
                </a:moveTo>
                <a:lnTo>
                  <a:pt x="9271" y="236"/>
                </a:lnTo>
                <a:lnTo>
                  <a:pt x="3556" y="1925"/>
                </a:lnTo>
                <a:lnTo>
                  <a:pt x="0" y="7742"/>
                </a:lnTo>
                <a:lnTo>
                  <a:pt x="1650" y="13037"/>
                </a:lnTo>
                <a:lnTo>
                  <a:pt x="5201" y="18162"/>
                </a:lnTo>
                <a:lnTo>
                  <a:pt x="10906" y="20234"/>
                </a:lnTo>
                <a:lnTo>
                  <a:pt x="17063" y="19126"/>
                </a:lnTo>
                <a:lnTo>
                  <a:pt x="21971" y="14714"/>
                </a:lnTo>
                <a:lnTo>
                  <a:pt x="23951" y="8457"/>
                </a:lnTo>
                <a:lnTo>
                  <a:pt x="21812" y="3146"/>
                </a:lnTo>
                <a:lnTo>
                  <a:pt x="165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6" name="object 23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076576" y="4451261"/>
            <a:ext cx="93345" cy="85547"/>
          </a:xfrm>
          <a:prstGeom prst="rect">
            <a:avLst/>
          </a:prstGeom>
        </p:spPr>
      </p:pic>
      <p:pic>
        <p:nvPicPr>
          <p:cNvPr id="237" name="object 23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02307" y="5074884"/>
            <a:ext cx="93344" cy="68614"/>
          </a:xfrm>
          <a:prstGeom prst="rect">
            <a:avLst/>
          </a:prstGeom>
        </p:spPr>
      </p:pic>
      <p:sp>
        <p:nvSpPr>
          <p:cNvPr id="238" name="object 238"/>
          <p:cNvSpPr/>
          <p:nvPr/>
        </p:nvSpPr>
        <p:spPr>
          <a:xfrm>
            <a:off x="2486929" y="5029883"/>
            <a:ext cx="47625" cy="45085"/>
          </a:xfrm>
          <a:custGeom>
            <a:avLst/>
            <a:gdLst/>
            <a:ahLst/>
            <a:cxnLst/>
            <a:rect l="l" t="t" r="r" b="b"/>
            <a:pathLst>
              <a:path w="47625" h="45085">
                <a:moveTo>
                  <a:pt x="27562" y="0"/>
                </a:moveTo>
                <a:lnTo>
                  <a:pt x="17764" y="1034"/>
                </a:lnTo>
                <a:lnTo>
                  <a:pt x="5530" y="8340"/>
                </a:lnTo>
                <a:lnTo>
                  <a:pt x="0" y="20137"/>
                </a:lnTo>
                <a:lnTo>
                  <a:pt x="1922" y="32618"/>
                </a:lnTo>
                <a:lnTo>
                  <a:pt x="12049" y="41974"/>
                </a:lnTo>
                <a:lnTo>
                  <a:pt x="26152" y="44710"/>
                </a:lnTo>
                <a:lnTo>
                  <a:pt x="38671" y="39658"/>
                </a:lnTo>
                <a:lnTo>
                  <a:pt x="46642" y="29123"/>
                </a:lnTo>
                <a:lnTo>
                  <a:pt x="47101" y="15404"/>
                </a:lnTo>
                <a:lnTo>
                  <a:pt x="43017" y="7769"/>
                </a:lnTo>
                <a:lnTo>
                  <a:pt x="36242" y="2439"/>
                </a:lnTo>
                <a:lnTo>
                  <a:pt x="275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2810069" y="4333430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4504" y="0"/>
                </a:moveTo>
                <a:lnTo>
                  <a:pt x="1583" y="850"/>
                </a:lnTo>
                <a:lnTo>
                  <a:pt x="0" y="3146"/>
                </a:lnTo>
                <a:lnTo>
                  <a:pt x="2917" y="5735"/>
                </a:lnTo>
                <a:lnTo>
                  <a:pt x="6691" y="6631"/>
                </a:lnTo>
                <a:lnTo>
                  <a:pt x="7679" y="3848"/>
                </a:lnTo>
                <a:lnTo>
                  <a:pt x="7171" y="2082"/>
                </a:lnTo>
                <a:lnTo>
                  <a:pt x="45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2608452" y="4351273"/>
            <a:ext cx="16510" cy="14604"/>
          </a:xfrm>
          <a:custGeom>
            <a:avLst/>
            <a:gdLst/>
            <a:ahLst/>
            <a:cxnLst/>
            <a:rect l="l" t="t" r="r" b="b"/>
            <a:pathLst>
              <a:path w="16510" h="14604">
                <a:moveTo>
                  <a:pt x="11684" y="0"/>
                </a:moveTo>
                <a:lnTo>
                  <a:pt x="5207" y="2857"/>
                </a:lnTo>
                <a:lnTo>
                  <a:pt x="0" y="6324"/>
                </a:lnTo>
                <a:lnTo>
                  <a:pt x="4572" y="14566"/>
                </a:lnTo>
                <a:lnTo>
                  <a:pt x="10795" y="10833"/>
                </a:lnTo>
                <a:lnTo>
                  <a:pt x="16256" y="8254"/>
                </a:lnTo>
                <a:lnTo>
                  <a:pt x="116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3249802" y="5026798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29" h="10795">
                <a:moveTo>
                  <a:pt x="5714" y="0"/>
                </a:moveTo>
                <a:lnTo>
                  <a:pt x="2794" y="847"/>
                </a:lnTo>
                <a:lnTo>
                  <a:pt x="1143" y="2293"/>
                </a:lnTo>
                <a:lnTo>
                  <a:pt x="0" y="5502"/>
                </a:lnTo>
                <a:lnTo>
                  <a:pt x="1524" y="6983"/>
                </a:lnTo>
                <a:lnTo>
                  <a:pt x="2286" y="9627"/>
                </a:lnTo>
                <a:lnTo>
                  <a:pt x="5714" y="10542"/>
                </a:lnTo>
                <a:lnTo>
                  <a:pt x="8382" y="8813"/>
                </a:lnTo>
                <a:lnTo>
                  <a:pt x="10033" y="7367"/>
                </a:lnTo>
                <a:lnTo>
                  <a:pt x="11430" y="5039"/>
                </a:lnTo>
                <a:lnTo>
                  <a:pt x="9651" y="2677"/>
                </a:lnTo>
                <a:lnTo>
                  <a:pt x="8889" y="33"/>
                </a:lnTo>
                <a:lnTo>
                  <a:pt x="57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2690495" y="486770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5" h="13335">
                <a:moveTo>
                  <a:pt x="5715" y="0"/>
                </a:moveTo>
                <a:lnTo>
                  <a:pt x="3937" y="1447"/>
                </a:lnTo>
                <a:lnTo>
                  <a:pt x="1143" y="2286"/>
                </a:lnTo>
                <a:lnTo>
                  <a:pt x="0" y="5499"/>
                </a:lnTo>
                <a:lnTo>
                  <a:pt x="1650" y="7861"/>
                </a:lnTo>
                <a:lnTo>
                  <a:pt x="4191" y="12915"/>
                </a:lnTo>
                <a:lnTo>
                  <a:pt x="13335" y="8331"/>
                </a:lnTo>
                <a:lnTo>
                  <a:pt x="10794" y="3276"/>
                </a:lnTo>
                <a:lnTo>
                  <a:pt x="9017" y="914"/>
                </a:lnTo>
                <a:lnTo>
                  <a:pt x="5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3106929" y="4769129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3935" y="0"/>
                </a:moveTo>
                <a:lnTo>
                  <a:pt x="2030" y="558"/>
                </a:lnTo>
                <a:lnTo>
                  <a:pt x="0" y="2971"/>
                </a:lnTo>
                <a:lnTo>
                  <a:pt x="2934" y="5548"/>
                </a:lnTo>
                <a:lnTo>
                  <a:pt x="6941" y="6379"/>
                </a:lnTo>
                <a:lnTo>
                  <a:pt x="8126" y="3556"/>
                </a:lnTo>
                <a:lnTo>
                  <a:pt x="7364" y="914"/>
                </a:lnTo>
                <a:lnTo>
                  <a:pt x="39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2855595" y="4505261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6349" y="0"/>
                </a:moveTo>
                <a:lnTo>
                  <a:pt x="388" y="5853"/>
                </a:lnTo>
                <a:lnTo>
                  <a:pt x="0" y="13220"/>
                </a:lnTo>
                <a:lnTo>
                  <a:pt x="4278" y="19045"/>
                </a:lnTo>
                <a:lnTo>
                  <a:pt x="12318" y="20269"/>
                </a:lnTo>
                <a:lnTo>
                  <a:pt x="20708" y="15021"/>
                </a:lnTo>
                <a:lnTo>
                  <a:pt x="21621" y="6862"/>
                </a:lnTo>
                <a:lnTo>
                  <a:pt x="16390" y="339"/>
                </a:lnTo>
                <a:lnTo>
                  <a:pt x="63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3252390" y="4579556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60" h="22860">
                <a:moveTo>
                  <a:pt x="14938" y="0"/>
                </a:moveTo>
                <a:lnTo>
                  <a:pt x="8207" y="1981"/>
                </a:lnTo>
                <a:lnTo>
                  <a:pt x="2502" y="5549"/>
                </a:lnTo>
                <a:lnTo>
                  <a:pt x="0" y="10966"/>
                </a:lnTo>
                <a:lnTo>
                  <a:pt x="902" y="16640"/>
                </a:lnTo>
                <a:lnTo>
                  <a:pt x="5413" y="20980"/>
                </a:lnTo>
                <a:lnTo>
                  <a:pt x="12592" y="22255"/>
                </a:lnTo>
                <a:lnTo>
                  <a:pt x="18653" y="19731"/>
                </a:lnTo>
                <a:lnTo>
                  <a:pt x="22379" y="14656"/>
                </a:lnTo>
                <a:lnTo>
                  <a:pt x="22558" y="8280"/>
                </a:lnTo>
                <a:lnTo>
                  <a:pt x="21034" y="2997"/>
                </a:lnTo>
                <a:lnTo>
                  <a:pt x="149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2970387" y="4267276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3985" y="0"/>
                </a:moveTo>
                <a:lnTo>
                  <a:pt x="8143" y="1701"/>
                </a:lnTo>
                <a:lnTo>
                  <a:pt x="2494" y="5270"/>
                </a:lnTo>
                <a:lnTo>
                  <a:pt x="0" y="10687"/>
                </a:lnTo>
                <a:lnTo>
                  <a:pt x="910" y="16360"/>
                </a:lnTo>
                <a:lnTo>
                  <a:pt x="5476" y="20701"/>
                </a:lnTo>
                <a:lnTo>
                  <a:pt x="11961" y="21767"/>
                </a:lnTo>
                <a:lnTo>
                  <a:pt x="17732" y="19367"/>
                </a:lnTo>
                <a:lnTo>
                  <a:pt x="21407" y="14528"/>
                </a:lnTo>
                <a:lnTo>
                  <a:pt x="21605" y="8280"/>
                </a:lnTo>
                <a:lnTo>
                  <a:pt x="20081" y="2997"/>
                </a:lnTo>
                <a:lnTo>
                  <a:pt x="139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2865421" y="4966880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13922" y="0"/>
                </a:moveTo>
                <a:lnTo>
                  <a:pt x="8207" y="1689"/>
                </a:lnTo>
                <a:lnTo>
                  <a:pt x="2502" y="5265"/>
                </a:lnTo>
                <a:lnTo>
                  <a:pt x="0" y="10685"/>
                </a:lnTo>
                <a:lnTo>
                  <a:pt x="902" y="16360"/>
                </a:lnTo>
                <a:lnTo>
                  <a:pt x="5413" y="20700"/>
                </a:lnTo>
                <a:lnTo>
                  <a:pt x="12096" y="22260"/>
                </a:lnTo>
                <a:lnTo>
                  <a:pt x="17922" y="20024"/>
                </a:lnTo>
                <a:lnTo>
                  <a:pt x="21558" y="15021"/>
                </a:lnTo>
                <a:lnTo>
                  <a:pt x="21669" y="8280"/>
                </a:lnTo>
                <a:lnTo>
                  <a:pt x="20145" y="2984"/>
                </a:lnTo>
                <a:lnTo>
                  <a:pt x="139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2423906" y="4895570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13858" y="0"/>
                </a:moveTo>
                <a:lnTo>
                  <a:pt x="8016" y="1689"/>
                </a:lnTo>
                <a:lnTo>
                  <a:pt x="2407" y="5402"/>
                </a:lnTo>
                <a:lnTo>
                  <a:pt x="0" y="11129"/>
                </a:lnTo>
                <a:lnTo>
                  <a:pt x="998" y="17121"/>
                </a:lnTo>
                <a:lnTo>
                  <a:pt x="5603" y="21628"/>
                </a:lnTo>
                <a:lnTo>
                  <a:pt x="12213" y="22654"/>
                </a:lnTo>
                <a:lnTo>
                  <a:pt x="18192" y="20183"/>
                </a:lnTo>
                <a:lnTo>
                  <a:pt x="21909" y="15316"/>
                </a:lnTo>
                <a:lnTo>
                  <a:pt x="21732" y="9156"/>
                </a:lnTo>
                <a:lnTo>
                  <a:pt x="21224" y="3581"/>
                </a:lnTo>
                <a:lnTo>
                  <a:pt x="138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9" name="object 24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115310" y="4898288"/>
            <a:ext cx="93344" cy="85483"/>
          </a:xfrm>
          <a:prstGeom prst="rect">
            <a:avLst/>
          </a:prstGeom>
        </p:spPr>
      </p:pic>
      <p:pic>
        <p:nvPicPr>
          <p:cNvPr id="250" name="object 25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462022" y="4579759"/>
            <a:ext cx="92328" cy="85483"/>
          </a:xfrm>
          <a:prstGeom prst="rect">
            <a:avLst/>
          </a:prstGeom>
        </p:spPr>
      </p:pic>
      <p:sp>
        <p:nvSpPr>
          <p:cNvPr id="251" name="object 251"/>
          <p:cNvSpPr/>
          <p:nvPr/>
        </p:nvSpPr>
        <p:spPr>
          <a:xfrm>
            <a:off x="2637408" y="5089304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60" h="22860">
                <a:moveTo>
                  <a:pt x="10197" y="0"/>
                </a:moveTo>
                <a:lnTo>
                  <a:pt x="4111" y="2484"/>
                </a:lnTo>
                <a:lnTo>
                  <a:pt x="287" y="7353"/>
                </a:lnTo>
                <a:lnTo>
                  <a:pt x="0" y="13605"/>
                </a:lnTo>
                <a:lnTo>
                  <a:pt x="1905" y="19775"/>
                </a:lnTo>
                <a:lnTo>
                  <a:pt x="8001" y="22768"/>
                </a:lnTo>
                <a:lnTo>
                  <a:pt x="13716" y="21071"/>
                </a:lnTo>
                <a:lnTo>
                  <a:pt x="19968" y="17198"/>
                </a:lnTo>
                <a:lnTo>
                  <a:pt x="22685" y="11393"/>
                </a:lnTo>
                <a:lnTo>
                  <a:pt x="21806" y="5385"/>
                </a:lnTo>
                <a:lnTo>
                  <a:pt x="17272" y="903"/>
                </a:lnTo>
                <a:lnTo>
                  <a:pt x="101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14210" y="1759457"/>
            <a:ext cx="8255" cy="13970"/>
          </a:xfrm>
          <a:custGeom>
            <a:avLst/>
            <a:gdLst/>
            <a:ahLst/>
            <a:cxnLst/>
            <a:rect l="l" t="t" r="r" b="b"/>
            <a:pathLst>
              <a:path w="8254" h="13969">
                <a:moveTo>
                  <a:pt x="0" y="0"/>
                </a:moveTo>
                <a:lnTo>
                  <a:pt x="4445" y="13715"/>
                </a:lnTo>
                <a:lnTo>
                  <a:pt x="7848" y="6222"/>
                </a:lnTo>
                <a:lnTo>
                  <a:pt x="7378" y="3428"/>
                </a:lnTo>
                <a:lnTo>
                  <a:pt x="5168" y="2412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381838" y="1665477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4">
                <a:moveTo>
                  <a:pt x="1917" y="0"/>
                </a:moveTo>
                <a:lnTo>
                  <a:pt x="0" y="8000"/>
                </a:lnTo>
                <a:lnTo>
                  <a:pt x="5854" y="9017"/>
                </a:lnTo>
                <a:lnTo>
                  <a:pt x="10629" y="10287"/>
                </a:lnTo>
                <a:lnTo>
                  <a:pt x="12547" y="2159"/>
                </a:lnTo>
                <a:lnTo>
                  <a:pt x="7035" y="508"/>
                </a:lnTo>
                <a:lnTo>
                  <a:pt x="19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389940" y="2474086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5270" y="0"/>
                </a:moveTo>
                <a:lnTo>
                  <a:pt x="3454" y="126"/>
                </a:lnTo>
                <a:lnTo>
                  <a:pt x="952" y="1650"/>
                </a:lnTo>
                <a:lnTo>
                  <a:pt x="1015" y="3429"/>
                </a:lnTo>
                <a:lnTo>
                  <a:pt x="0" y="5587"/>
                </a:lnTo>
                <a:lnTo>
                  <a:pt x="1536" y="8127"/>
                </a:lnTo>
                <a:lnTo>
                  <a:pt x="4089" y="8381"/>
                </a:lnTo>
                <a:lnTo>
                  <a:pt x="5905" y="8381"/>
                </a:lnTo>
                <a:lnTo>
                  <a:pt x="8064" y="7619"/>
                </a:lnTo>
                <a:lnTo>
                  <a:pt x="8343" y="4952"/>
                </a:lnTo>
                <a:lnTo>
                  <a:pt x="9359" y="2793"/>
                </a:lnTo>
                <a:lnTo>
                  <a:pt x="7492" y="1015"/>
                </a:lnTo>
                <a:lnTo>
                  <a:pt x="527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41566" y="2057907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60" h="10794">
                <a:moveTo>
                  <a:pt x="4102" y="0"/>
                </a:moveTo>
                <a:lnTo>
                  <a:pt x="1600" y="1524"/>
                </a:lnTo>
                <a:lnTo>
                  <a:pt x="1320" y="4064"/>
                </a:lnTo>
                <a:lnTo>
                  <a:pt x="0" y="8890"/>
                </a:lnTo>
                <a:lnTo>
                  <a:pt x="8064" y="10794"/>
                </a:lnTo>
                <a:lnTo>
                  <a:pt x="9385" y="5968"/>
                </a:lnTo>
                <a:lnTo>
                  <a:pt x="9664" y="3429"/>
                </a:lnTo>
                <a:lnTo>
                  <a:pt x="8128" y="1016"/>
                </a:lnTo>
                <a:lnTo>
                  <a:pt x="6311" y="1016"/>
                </a:lnTo>
                <a:lnTo>
                  <a:pt x="410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451109" y="2220341"/>
            <a:ext cx="5715" cy="6985"/>
          </a:xfrm>
          <a:custGeom>
            <a:avLst/>
            <a:gdLst/>
            <a:ahLst/>
            <a:cxnLst/>
            <a:rect l="l" t="t" r="r" b="b"/>
            <a:pathLst>
              <a:path w="5715" h="6985">
                <a:moveTo>
                  <a:pt x="2560" y="0"/>
                </a:moveTo>
                <a:lnTo>
                  <a:pt x="0" y="547"/>
                </a:lnTo>
                <a:lnTo>
                  <a:pt x="329" y="3905"/>
                </a:lnTo>
                <a:lnTo>
                  <a:pt x="2276" y="6643"/>
                </a:lnTo>
                <a:lnTo>
                  <a:pt x="4566" y="5333"/>
                </a:lnTo>
                <a:lnTo>
                  <a:pt x="5582" y="3175"/>
                </a:lnTo>
                <a:lnTo>
                  <a:pt x="4045" y="634"/>
                </a:lnTo>
                <a:lnTo>
                  <a:pt x="25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441536" y="1905126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5" h="18414">
                <a:moveTo>
                  <a:pt x="11942" y="0"/>
                </a:moveTo>
                <a:lnTo>
                  <a:pt x="5080" y="712"/>
                </a:lnTo>
                <a:lnTo>
                  <a:pt x="707" y="5508"/>
                </a:lnTo>
                <a:lnTo>
                  <a:pt x="0" y="11805"/>
                </a:lnTo>
                <a:lnTo>
                  <a:pt x="4132" y="17018"/>
                </a:lnTo>
                <a:lnTo>
                  <a:pt x="12181" y="18127"/>
                </a:lnTo>
                <a:lnTo>
                  <a:pt x="17333" y="13128"/>
                </a:lnTo>
                <a:lnTo>
                  <a:pt x="17837" y="5820"/>
                </a:lnTo>
                <a:lnTo>
                  <a:pt x="119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638283" y="2176027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20" h="20955">
                <a:moveTo>
                  <a:pt x="7211" y="0"/>
                </a:moveTo>
                <a:lnTo>
                  <a:pt x="2650" y="2260"/>
                </a:lnTo>
                <a:lnTo>
                  <a:pt x="0" y="6592"/>
                </a:lnTo>
                <a:lnTo>
                  <a:pt x="285" y="12055"/>
                </a:lnTo>
                <a:lnTo>
                  <a:pt x="3485" y="20691"/>
                </a:lnTo>
                <a:lnTo>
                  <a:pt x="14382" y="20310"/>
                </a:lnTo>
                <a:lnTo>
                  <a:pt x="19817" y="8499"/>
                </a:lnTo>
                <a:lnTo>
                  <a:pt x="17824" y="3038"/>
                </a:lnTo>
                <a:lnTo>
                  <a:pt x="12655" y="752"/>
                </a:lnTo>
                <a:lnTo>
                  <a:pt x="7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644074" y="1809015"/>
            <a:ext cx="19685" cy="20320"/>
          </a:xfrm>
          <a:custGeom>
            <a:avLst/>
            <a:gdLst/>
            <a:ahLst/>
            <a:cxnLst/>
            <a:rect l="l" t="t" r="r" b="b"/>
            <a:pathLst>
              <a:path w="19684" h="20319">
                <a:moveTo>
                  <a:pt x="7211" y="0"/>
                </a:moveTo>
                <a:lnTo>
                  <a:pt x="2650" y="2289"/>
                </a:lnTo>
                <a:lnTo>
                  <a:pt x="0" y="6627"/>
                </a:lnTo>
                <a:lnTo>
                  <a:pt x="285" y="12037"/>
                </a:lnTo>
                <a:lnTo>
                  <a:pt x="3079" y="19530"/>
                </a:lnTo>
                <a:lnTo>
                  <a:pt x="13645" y="19911"/>
                </a:lnTo>
                <a:lnTo>
                  <a:pt x="19081" y="8100"/>
                </a:lnTo>
                <a:lnTo>
                  <a:pt x="17087" y="2766"/>
                </a:lnTo>
                <a:lnTo>
                  <a:pt x="12655" y="734"/>
                </a:lnTo>
                <a:lnTo>
                  <a:pt x="7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87293" y="2224305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5" h="20955">
                <a:moveTo>
                  <a:pt x="7211" y="0"/>
                </a:moveTo>
                <a:lnTo>
                  <a:pt x="2650" y="2289"/>
                </a:lnTo>
                <a:lnTo>
                  <a:pt x="0" y="6627"/>
                </a:lnTo>
                <a:lnTo>
                  <a:pt x="285" y="12037"/>
                </a:lnTo>
                <a:lnTo>
                  <a:pt x="2749" y="20292"/>
                </a:lnTo>
                <a:lnTo>
                  <a:pt x="13315" y="20673"/>
                </a:lnTo>
                <a:lnTo>
                  <a:pt x="19081" y="8100"/>
                </a:lnTo>
                <a:lnTo>
                  <a:pt x="17087" y="2766"/>
                </a:lnTo>
                <a:lnTo>
                  <a:pt x="12655" y="734"/>
                </a:lnTo>
                <a:lnTo>
                  <a:pt x="7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353225" y="2329307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52108" y="0"/>
                </a:moveTo>
                <a:lnTo>
                  <a:pt x="42903" y="12813"/>
                </a:lnTo>
                <a:lnTo>
                  <a:pt x="30097" y="20875"/>
                </a:lnTo>
                <a:lnTo>
                  <a:pt x="15269" y="23485"/>
                </a:lnTo>
                <a:lnTo>
                  <a:pt x="0" y="19938"/>
                </a:lnTo>
                <a:lnTo>
                  <a:pt x="12652" y="29176"/>
                </a:lnTo>
                <a:lnTo>
                  <a:pt x="20373" y="42021"/>
                </a:lnTo>
                <a:lnTo>
                  <a:pt x="22699" y="56747"/>
                </a:lnTo>
                <a:lnTo>
                  <a:pt x="19164" y="71628"/>
                </a:lnTo>
                <a:lnTo>
                  <a:pt x="28293" y="59314"/>
                </a:lnTo>
                <a:lnTo>
                  <a:pt x="41268" y="51609"/>
                </a:lnTo>
                <a:lnTo>
                  <a:pt x="56329" y="49214"/>
                </a:lnTo>
                <a:lnTo>
                  <a:pt x="71716" y="52831"/>
                </a:lnTo>
                <a:lnTo>
                  <a:pt x="58946" y="43523"/>
                </a:lnTo>
                <a:lnTo>
                  <a:pt x="50992" y="30464"/>
                </a:lnTo>
                <a:lnTo>
                  <a:pt x="48497" y="15380"/>
                </a:lnTo>
                <a:lnTo>
                  <a:pt x="521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2" name="object 26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39077" y="1753616"/>
            <a:ext cx="70942" cy="71628"/>
          </a:xfrm>
          <a:prstGeom prst="rect">
            <a:avLst/>
          </a:prstGeom>
        </p:spPr>
      </p:pic>
      <p:sp>
        <p:nvSpPr>
          <p:cNvPr id="263" name="object 263"/>
          <p:cNvSpPr/>
          <p:nvPr/>
        </p:nvSpPr>
        <p:spPr>
          <a:xfrm>
            <a:off x="106183" y="2865120"/>
            <a:ext cx="13970" cy="8255"/>
          </a:xfrm>
          <a:custGeom>
            <a:avLst/>
            <a:gdLst/>
            <a:ahLst/>
            <a:cxnLst/>
            <a:rect l="l" t="t" r="r" b="b"/>
            <a:pathLst>
              <a:path w="13969" h="8255">
                <a:moveTo>
                  <a:pt x="13681" y="0"/>
                </a:moveTo>
                <a:lnTo>
                  <a:pt x="0" y="4444"/>
                </a:lnTo>
                <a:lnTo>
                  <a:pt x="5911" y="7238"/>
                </a:lnTo>
                <a:lnTo>
                  <a:pt x="7388" y="7874"/>
                </a:lnTo>
                <a:lnTo>
                  <a:pt x="10284" y="7493"/>
                </a:lnTo>
                <a:lnTo>
                  <a:pt x="11304" y="5206"/>
                </a:lnTo>
                <a:lnTo>
                  <a:pt x="136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203568" y="273278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2197" y="0"/>
                </a:moveTo>
                <a:lnTo>
                  <a:pt x="1308" y="5841"/>
                </a:lnTo>
                <a:lnTo>
                  <a:pt x="0" y="10668"/>
                </a:lnTo>
                <a:lnTo>
                  <a:pt x="8077" y="12572"/>
                </a:lnTo>
                <a:lnTo>
                  <a:pt x="9715" y="7112"/>
                </a:lnTo>
                <a:lnTo>
                  <a:pt x="10274" y="1905"/>
                </a:lnTo>
                <a:lnTo>
                  <a:pt x="21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50316" y="2995007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19" h="19685">
                <a:moveTo>
                  <a:pt x="13363" y="0"/>
                </a:moveTo>
                <a:lnTo>
                  <a:pt x="7931" y="287"/>
                </a:lnTo>
                <a:lnTo>
                  <a:pt x="381" y="3081"/>
                </a:lnTo>
                <a:lnTo>
                  <a:pt x="0" y="13622"/>
                </a:lnTo>
                <a:lnTo>
                  <a:pt x="11823" y="19083"/>
                </a:lnTo>
                <a:lnTo>
                  <a:pt x="17216" y="17178"/>
                </a:lnTo>
                <a:lnTo>
                  <a:pt x="19254" y="12733"/>
                </a:lnTo>
                <a:lnTo>
                  <a:pt x="19979" y="7235"/>
                </a:lnTo>
                <a:lnTo>
                  <a:pt x="17697" y="2653"/>
                </a:lnTo>
                <a:lnTo>
                  <a:pt x="133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6" name="object 26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4072" y="2490089"/>
            <a:ext cx="71680" cy="70866"/>
          </a:xfrm>
          <a:prstGeom prst="rect">
            <a:avLst/>
          </a:prstGeom>
        </p:spPr>
      </p:pic>
      <p:sp>
        <p:nvSpPr>
          <p:cNvPr id="267" name="object 267"/>
          <p:cNvSpPr txBox="1">
            <a:spLocks noGrp="1"/>
          </p:cNvSpPr>
          <p:nvPr>
            <p:ph type="title"/>
          </p:nvPr>
        </p:nvSpPr>
        <p:spPr>
          <a:xfrm>
            <a:off x="3250819" y="521665"/>
            <a:ext cx="264350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30"/>
              <a:t>Suc</a:t>
            </a:r>
            <a:r>
              <a:rPr dirty="0" spc="-330"/>
              <a:t>c</a:t>
            </a:r>
            <a:r>
              <a:rPr dirty="0" spc="-260"/>
              <a:t>es</a:t>
            </a:r>
            <a:r>
              <a:rPr dirty="0" spc="-220"/>
              <a:t>s</a:t>
            </a:r>
            <a:r>
              <a:rPr dirty="0" spc="-335"/>
              <a:t>ful</a:t>
            </a:r>
            <a:r>
              <a:rPr dirty="0" spc="-315"/>
              <a:t> </a:t>
            </a:r>
            <a:r>
              <a:rPr dirty="0" spc="-415"/>
              <a:t>Laun</a:t>
            </a:r>
            <a:r>
              <a:rPr dirty="0" spc="-405"/>
              <a:t>c</a:t>
            </a:r>
            <a:r>
              <a:rPr dirty="0" spc="-335"/>
              <a:t>hes</a:t>
            </a:r>
          </a:p>
        </p:txBody>
      </p:sp>
      <p:sp>
        <p:nvSpPr>
          <p:cNvPr id="268" name="object 268"/>
          <p:cNvSpPr txBox="1"/>
          <p:nvPr/>
        </p:nvSpPr>
        <p:spPr>
          <a:xfrm>
            <a:off x="659383" y="3616833"/>
            <a:ext cx="769493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90">
                <a:solidFill>
                  <a:srgbClr val="D3DCFF"/>
                </a:solidFill>
                <a:latin typeface="Roboto"/>
                <a:cs typeface="Roboto"/>
              </a:rPr>
              <a:t>ľhis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is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distíibution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of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successful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landings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acíoss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all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launch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sites.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CCAFS </a:t>
            </a:r>
            <a:r>
              <a:rPr dirty="0" sz="1200" spc="-45">
                <a:solidFill>
                  <a:srgbClr val="D3DCFF"/>
                </a:solidFill>
                <a:latin typeface="Roboto"/>
                <a:cs typeface="Roboto"/>
              </a:rPr>
              <a:t>LC-40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is the old name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of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CCAFS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40">
                <a:solidFill>
                  <a:srgbClr val="D3DCFF"/>
                </a:solidFill>
                <a:latin typeface="Roboto"/>
                <a:cs typeface="Roboto"/>
              </a:rPr>
              <a:t>SLC-40</a:t>
            </a:r>
            <a:r>
              <a:rPr dirty="0" sz="1200" spc="-3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so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CCAFS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and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KSC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have the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same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amount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of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successful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landings,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but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a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majoíity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of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 spc="27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successful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landings 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wheíe 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peífoímed 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befoíe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 name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change.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VAFB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has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 smallest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shaíe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of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successful</a:t>
            </a:r>
            <a:r>
              <a:rPr dirty="0" sz="1200" spc="27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landings. </a:t>
            </a:r>
            <a:r>
              <a:rPr dirty="0" sz="1200" spc="90">
                <a:solidFill>
                  <a:srgbClr val="D3DCFF"/>
                </a:solidFill>
                <a:latin typeface="Roboto"/>
                <a:cs typeface="Roboto"/>
              </a:rPr>
              <a:t>ľhis </a:t>
            </a:r>
            <a:r>
              <a:rPr dirty="0" sz="1200" spc="9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may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be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due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to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smalleí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sample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and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incíease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in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difficulty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of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launching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in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 west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coast.</a:t>
            </a:r>
            <a:endParaRPr sz="1200">
              <a:latin typeface="Roboto"/>
              <a:cs typeface="Roboto"/>
            </a:endParaRPr>
          </a:p>
        </p:txBody>
      </p:sp>
      <p:pic>
        <p:nvPicPr>
          <p:cNvPr id="269" name="object 26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653539" y="1246632"/>
            <a:ext cx="5834634" cy="228828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51392" y="633983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79">
                <a:moveTo>
                  <a:pt x="44196" y="0"/>
                </a:moveTo>
                <a:lnTo>
                  <a:pt x="22225" y="16128"/>
                </a:lnTo>
                <a:lnTo>
                  <a:pt x="0" y="0"/>
                </a:lnTo>
                <a:lnTo>
                  <a:pt x="16509" y="21336"/>
                </a:lnTo>
                <a:lnTo>
                  <a:pt x="0" y="42671"/>
                </a:lnTo>
                <a:lnTo>
                  <a:pt x="22225" y="26542"/>
                </a:lnTo>
                <a:lnTo>
                  <a:pt x="44196" y="42671"/>
                </a:lnTo>
                <a:lnTo>
                  <a:pt x="27685" y="21336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8376" y="4888991"/>
            <a:ext cx="85343" cy="853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636" y="4565916"/>
            <a:ext cx="83820" cy="8531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798064" y="466039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781" y="0"/>
                </a:moveTo>
                <a:lnTo>
                  <a:pt x="22606" y="22644"/>
                </a:lnTo>
                <a:lnTo>
                  <a:pt x="0" y="25768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5768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1028" y="483260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08"/>
                </a:lnTo>
                <a:lnTo>
                  <a:pt x="0" y="20561"/>
                </a:lnTo>
                <a:lnTo>
                  <a:pt x="17779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61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70703" y="4553711"/>
            <a:ext cx="83820" cy="83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267200" y="484480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3" y="16764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64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39923" y="47015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8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5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6336" y="41361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103" y="16141"/>
                </a:lnTo>
                <a:lnTo>
                  <a:pt x="0" y="31978"/>
                </a:lnTo>
                <a:lnTo>
                  <a:pt x="16141" y="19875"/>
                </a:lnTo>
                <a:lnTo>
                  <a:pt x="22952" y="19875"/>
                </a:lnTo>
                <a:lnTo>
                  <a:pt x="20167" y="16141"/>
                </a:lnTo>
                <a:lnTo>
                  <a:pt x="23122" y="12103"/>
                </a:lnTo>
                <a:lnTo>
                  <a:pt x="16141" y="12103"/>
                </a:lnTo>
                <a:lnTo>
                  <a:pt x="0" y="0"/>
                </a:lnTo>
                <a:close/>
              </a:path>
              <a:path w="32385" h="32385">
                <a:moveTo>
                  <a:pt x="22952" y="19875"/>
                </a:moveTo>
                <a:lnTo>
                  <a:pt x="16141" y="19875"/>
                </a:lnTo>
                <a:lnTo>
                  <a:pt x="31978" y="31978"/>
                </a:lnTo>
                <a:lnTo>
                  <a:pt x="22952" y="19875"/>
                </a:lnTo>
                <a:close/>
              </a:path>
              <a:path w="32385" h="32385">
                <a:moveTo>
                  <a:pt x="31978" y="0"/>
                </a:moveTo>
                <a:lnTo>
                  <a:pt x="16141" y="12103"/>
                </a:lnTo>
                <a:lnTo>
                  <a:pt x="23122" y="12103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93304" y="45811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0"/>
                </a:moveTo>
                <a:lnTo>
                  <a:pt x="20637" y="27419"/>
                </a:lnTo>
                <a:lnTo>
                  <a:pt x="0" y="54863"/>
                </a:lnTo>
                <a:lnTo>
                  <a:pt x="27419" y="34226"/>
                </a:lnTo>
                <a:lnTo>
                  <a:pt x="39319" y="34226"/>
                </a:lnTo>
                <a:lnTo>
                  <a:pt x="34201" y="27419"/>
                </a:lnTo>
                <a:lnTo>
                  <a:pt x="39305" y="20637"/>
                </a:lnTo>
                <a:lnTo>
                  <a:pt x="27419" y="20637"/>
                </a:lnTo>
                <a:lnTo>
                  <a:pt x="0" y="0"/>
                </a:lnTo>
                <a:close/>
              </a:path>
              <a:path w="55244" h="55245">
                <a:moveTo>
                  <a:pt x="39319" y="34226"/>
                </a:moveTo>
                <a:lnTo>
                  <a:pt x="27419" y="34226"/>
                </a:lnTo>
                <a:lnTo>
                  <a:pt x="54838" y="54863"/>
                </a:lnTo>
                <a:lnTo>
                  <a:pt x="39319" y="34226"/>
                </a:lnTo>
                <a:close/>
              </a:path>
              <a:path w="55244" h="55245">
                <a:moveTo>
                  <a:pt x="54838" y="0"/>
                </a:moveTo>
                <a:lnTo>
                  <a:pt x="27419" y="20637"/>
                </a:lnTo>
                <a:lnTo>
                  <a:pt x="39305" y="20637"/>
                </a:lnTo>
                <a:lnTo>
                  <a:pt x="548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96211" y="40706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09"/>
                </a:lnTo>
                <a:lnTo>
                  <a:pt x="0" y="47231"/>
                </a:lnTo>
                <a:lnTo>
                  <a:pt x="23494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494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494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10843" y="4594872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20006" y="0"/>
                </a:moveTo>
                <a:lnTo>
                  <a:pt x="12894" y="0"/>
                </a:lnTo>
                <a:lnTo>
                  <a:pt x="5357" y="2449"/>
                </a:lnTo>
                <a:lnTo>
                  <a:pt x="797" y="8493"/>
                </a:lnTo>
                <a:lnTo>
                  <a:pt x="0" y="16169"/>
                </a:lnTo>
                <a:lnTo>
                  <a:pt x="3750" y="23520"/>
                </a:lnTo>
                <a:lnTo>
                  <a:pt x="6290" y="26200"/>
                </a:lnTo>
                <a:lnTo>
                  <a:pt x="9465" y="27406"/>
                </a:lnTo>
                <a:lnTo>
                  <a:pt x="19244" y="27406"/>
                </a:lnTo>
                <a:lnTo>
                  <a:pt x="25848" y="21932"/>
                </a:lnTo>
                <a:lnTo>
                  <a:pt x="25848" y="6096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43455" y="48021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4">
                <a:moveTo>
                  <a:pt x="16001" y="0"/>
                </a:moveTo>
                <a:lnTo>
                  <a:pt x="11302" y="0"/>
                </a:lnTo>
                <a:lnTo>
                  <a:pt x="3810" y="0"/>
                </a:lnTo>
                <a:lnTo>
                  <a:pt x="0" y="9944"/>
                </a:lnTo>
                <a:lnTo>
                  <a:pt x="6985" y="17411"/>
                </a:lnTo>
                <a:lnTo>
                  <a:pt x="9143" y="18262"/>
                </a:lnTo>
                <a:lnTo>
                  <a:pt x="15620" y="18262"/>
                </a:lnTo>
                <a:lnTo>
                  <a:pt x="19812" y="14605"/>
                </a:lnTo>
                <a:lnTo>
                  <a:pt x="19812" y="4089"/>
                </a:lnTo>
                <a:lnTo>
                  <a:pt x="1600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6888" y="4457712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6230" y="0"/>
                </a:moveTo>
                <a:lnTo>
                  <a:pt x="11544" y="0"/>
                </a:lnTo>
                <a:lnTo>
                  <a:pt x="3848" y="0"/>
                </a:lnTo>
                <a:lnTo>
                  <a:pt x="0" y="9753"/>
                </a:lnTo>
                <a:lnTo>
                  <a:pt x="5219" y="15684"/>
                </a:lnTo>
                <a:lnTo>
                  <a:pt x="6972" y="17462"/>
                </a:lnTo>
                <a:lnTo>
                  <a:pt x="9093" y="18275"/>
                </a:lnTo>
                <a:lnTo>
                  <a:pt x="15595" y="18275"/>
                </a:lnTo>
                <a:lnTo>
                  <a:pt x="19799" y="14605"/>
                </a:lnTo>
                <a:lnTo>
                  <a:pt x="19799" y="4140"/>
                </a:lnTo>
                <a:lnTo>
                  <a:pt x="162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516171" y="4808220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1159" y="0"/>
                </a:moveTo>
                <a:lnTo>
                  <a:pt x="13412" y="0"/>
                </a:lnTo>
                <a:lnTo>
                  <a:pt x="5655" y="2574"/>
                </a:lnTo>
                <a:lnTo>
                  <a:pt x="887" y="8931"/>
                </a:lnTo>
                <a:lnTo>
                  <a:pt x="0" y="17016"/>
                </a:lnTo>
                <a:lnTo>
                  <a:pt x="3887" y="24777"/>
                </a:lnTo>
                <a:lnTo>
                  <a:pt x="6554" y="27647"/>
                </a:lnTo>
                <a:lnTo>
                  <a:pt x="9983" y="28943"/>
                </a:lnTo>
                <a:lnTo>
                  <a:pt x="20270" y="28943"/>
                </a:lnTo>
                <a:lnTo>
                  <a:pt x="27128" y="23202"/>
                </a:lnTo>
                <a:lnTo>
                  <a:pt x="27128" y="6629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70048" y="4998732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9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9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836467" y="4352544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10">
                <a:moveTo>
                  <a:pt x="21159" y="0"/>
                </a:moveTo>
                <a:lnTo>
                  <a:pt x="13412" y="0"/>
                </a:lnTo>
                <a:lnTo>
                  <a:pt x="5655" y="2583"/>
                </a:lnTo>
                <a:lnTo>
                  <a:pt x="887" y="8939"/>
                </a:lnTo>
                <a:lnTo>
                  <a:pt x="0" y="16978"/>
                </a:lnTo>
                <a:lnTo>
                  <a:pt x="3887" y="24612"/>
                </a:lnTo>
                <a:lnTo>
                  <a:pt x="6554" y="27609"/>
                </a:lnTo>
                <a:lnTo>
                  <a:pt x="9983" y="28943"/>
                </a:lnTo>
                <a:lnTo>
                  <a:pt x="20397" y="28943"/>
                </a:lnTo>
                <a:lnTo>
                  <a:pt x="27128" y="23101"/>
                </a:lnTo>
                <a:lnTo>
                  <a:pt x="27128" y="6388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34708" y="4838700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421" y="22847"/>
                </a:lnTo>
                <a:lnTo>
                  <a:pt x="0" y="45707"/>
                </a:lnTo>
                <a:lnTo>
                  <a:pt x="22097" y="28435"/>
                </a:lnTo>
                <a:lnTo>
                  <a:pt x="31555" y="28435"/>
                </a:lnTo>
                <a:lnTo>
                  <a:pt x="27470" y="22847"/>
                </a:lnTo>
                <a:lnTo>
                  <a:pt x="31752" y="16992"/>
                </a:lnTo>
                <a:lnTo>
                  <a:pt x="22097" y="16992"/>
                </a:lnTo>
                <a:lnTo>
                  <a:pt x="0" y="0"/>
                </a:lnTo>
                <a:close/>
              </a:path>
              <a:path w="44450" h="45720">
                <a:moveTo>
                  <a:pt x="31555" y="28435"/>
                </a:moveTo>
                <a:lnTo>
                  <a:pt x="22097" y="28435"/>
                </a:lnTo>
                <a:lnTo>
                  <a:pt x="44183" y="45707"/>
                </a:lnTo>
                <a:lnTo>
                  <a:pt x="31555" y="28435"/>
                </a:lnTo>
                <a:close/>
              </a:path>
              <a:path w="44450" h="45720">
                <a:moveTo>
                  <a:pt x="44183" y="0"/>
                </a:moveTo>
                <a:lnTo>
                  <a:pt x="22097" y="16992"/>
                </a:lnTo>
                <a:lnTo>
                  <a:pt x="31752" y="16992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99716" y="3712464"/>
            <a:ext cx="85343" cy="85344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975104" y="37520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6034" y="0"/>
                </a:moveTo>
                <a:lnTo>
                  <a:pt x="22606" y="22606"/>
                </a:lnTo>
                <a:lnTo>
                  <a:pt x="0" y="25781"/>
                </a:lnTo>
                <a:lnTo>
                  <a:pt x="22606" y="29209"/>
                </a:lnTo>
                <a:lnTo>
                  <a:pt x="26034" y="51815"/>
                </a:lnTo>
                <a:lnTo>
                  <a:pt x="29209" y="29209"/>
                </a:lnTo>
                <a:lnTo>
                  <a:pt x="51815" y="25781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227832" y="425805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61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7" y="20561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81327" y="4341888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131"/>
                </a:lnTo>
                <a:lnTo>
                  <a:pt x="0" y="0"/>
                </a:lnTo>
                <a:lnTo>
                  <a:pt x="12572" y="17526"/>
                </a:lnTo>
                <a:lnTo>
                  <a:pt x="0" y="35026"/>
                </a:lnTo>
                <a:lnTo>
                  <a:pt x="16763" y="21894"/>
                </a:lnTo>
                <a:lnTo>
                  <a:pt x="33528" y="35026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78151" y="45872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9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6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71971" y="49682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09"/>
                </a:lnTo>
                <a:lnTo>
                  <a:pt x="0" y="47231"/>
                </a:lnTo>
                <a:lnTo>
                  <a:pt x="23749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749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64935" y="4698504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13715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21932"/>
                </a:lnTo>
                <a:lnTo>
                  <a:pt x="6858" y="27406"/>
                </a:lnTo>
                <a:lnTo>
                  <a:pt x="17272" y="27406"/>
                </a:lnTo>
                <a:lnTo>
                  <a:pt x="20574" y="26200"/>
                </a:lnTo>
                <a:lnTo>
                  <a:pt x="23240" y="23520"/>
                </a:lnTo>
                <a:lnTo>
                  <a:pt x="27164" y="16169"/>
                </a:lnTo>
                <a:lnTo>
                  <a:pt x="26336" y="8493"/>
                </a:lnTo>
                <a:lnTo>
                  <a:pt x="21580" y="2449"/>
                </a:lnTo>
                <a:lnTo>
                  <a:pt x="1371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447544" y="408128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8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6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6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104644" y="420320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4350" y="0"/>
                </a:moveTo>
                <a:lnTo>
                  <a:pt x="6604" y="0"/>
                </a:lnTo>
                <a:lnTo>
                  <a:pt x="0" y="6057"/>
                </a:lnTo>
                <a:lnTo>
                  <a:pt x="0" y="21983"/>
                </a:lnTo>
                <a:lnTo>
                  <a:pt x="7112" y="27406"/>
                </a:lnTo>
                <a:lnTo>
                  <a:pt x="18033" y="27406"/>
                </a:lnTo>
                <a:lnTo>
                  <a:pt x="21717" y="26174"/>
                </a:lnTo>
                <a:lnTo>
                  <a:pt x="24637" y="23406"/>
                </a:lnTo>
                <a:lnTo>
                  <a:pt x="28584" y="16035"/>
                </a:lnTo>
                <a:lnTo>
                  <a:pt x="27638" y="8402"/>
                </a:lnTo>
                <a:lnTo>
                  <a:pt x="22619" y="2419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9620" y="4802123"/>
            <a:ext cx="85343" cy="8534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09688" y="4889004"/>
            <a:ext cx="85343" cy="85318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3208020" y="465888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1" y="0"/>
                </a:moveTo>
                <a:lnTo>
                  <a:pt x="22606" y="22644"/>
                </a:lnTo>
                <a:lnTo>
                  <a:pt x="0" y="26034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912607" y="455066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80" y="18008"/>
                </a:lnTo>
                <a:lnTo>
                  <a:pt x="0" y="20586"/>
                </a:lnTo>
                <a:lnTo>
                  <a:pt x="17780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86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46932" y="4317491"/>
            <a:ext cx="85343" cy="83820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574791" y="490424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2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2" y="33502"/>
                </a:lnTo>
                <a:lnTo>
                  <a:pt x="21844" y="16738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793480" y="4895088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3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65447" y="401880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23148" y="19875"/>
                </a:lnTo>
                <a:lnTo>
                  <a:pt x="20192" y="15836"/>
                </a:lnTo>
                <a:lnTo>
                  <a:pt x="22977" y="12103"/>
                </a:lnTo>
                <a:lnTo>
                  <a:pt x="16128" y="12103"/>
                </a:lnTo>
                <a:lnTo>
                  <a:pt x="0" y="0"/>
                </a:lnTo>
                <a:close/>
              </a:path>
              <a:path w="32385" h="32385">
                <a:moveTo>
                  <a:pt x="23148" y="19875"/>
                </a:moveTo>
                <a:lnTo>
                  <a:pt x="16128" y="19875"/>
                </a:lnTo>
                <a:lnTo>
                  <a:pt x="32003" y="31978"/>
                </a:lnTo>
                <a:lnTo>
                  <a:pt x="23148" y="19875"/>
                </a:lnTo>
                <a:close/>
              </a:path>
              <a:path w="32385" h="32385">
                <a:moveTo>
                  <a:pt x="32003" y="0"/>
                </a:moveTo>
                <a:lnTo>
                  <a:pt x="16128" y="12103"/>
                </a:lnTo>
                <a:lnTo>
                  <a:pt x="22977" y="12103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953756" y="48889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700" y="27444"/>
                </a:lnTo>
                <a:lnTo>
                  <a:pt x="0" y="54864"/>
                </a:lnTo>
                <a:lnTo>
                  <a:pt x="27432" y="34226"/>
                </a:lnTo>
                <a:lnTo>
                  <a:pt x="39283" y="34226"/>
                </a:lnTo>
                <a:lnTo>
                  <a:pt x="34163" y="27444"/>
                </a:lnTo>
                <a:lnTo>
                  <a:pt x="39297" y="20637"/>
                </a:lnTo>
                <a:lnTo>
                  <a:pt x="27432" y="20637"/>
                </a:lnTo>
                <a:lnTo>
                  <a:pt x="0" y="0"/>
                </a:lnTo>
                <a:close/>
              </a:path>
              <a:path w="55245" h="55245">
                <a:moveTo>
                  <a:pt x="39283" y="34226"/>
                </a:moveTo>
                <a:lnTo>
                  <a:pt x="27432" y="34226"/>
                </a:lnTo>
                <a:lnTo>
                  <a:pt x="54864" y="54864"/>
                </a:lnTo>
                <a:lnTo>
                  <a:pt x="39283" y="34226"/>
                </a:lnTo>
                <a:close/>
              </a:path>
              <a:path w="55245" h="55245">
                <a:moveTo>
                  <a:pt x="54864" y="0"/>
                </a:moveTo>
                <a:lnTo>
                  <a:pt x="27432" y="20637"/>
                </a:lnTo>
                <a:lnTo>
                  <a:pt x="39297" y="20637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308847" y="4669548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5" y="23622"/>
                </a:lnTo>
                <a:lnTo>
                  <a:pt x="0" y="47231"/>
                </a:lnTo>
                <a:lnTo>
                  <a:pt x="22732" y="29591"/>
                </a:lnTo>
                <a:lnTo>
                  <a:pt x="32909" y="29591"/>
                </a:lnTo>
                <a:lnTo>
                  <a:pt x="28575" y="23622"/>
                </a:lnTo>
                <a:lnTo>
                  <a:pt x="32916" y="17640"/>
                </a:lnTo>
                <a:lnTo>
                  <a:pt x="22732" y="17640"/>
                </a:lnTo>
                <a:lnTo>
                  <a:pt x="0" y="0"/>
                </a:lnTo>
                <a:close/>
              </a:path>
              <a:path w="45720" h="47625">
                <a:moveTo>
                  <a:pt x="32909" y="29591"/>
                </a:moveTo>
                <a:lnTo>
                  <a:pt x="22732" y="29591"/>
                </a:lnTo>
                <a:lnTo>
                  <a:pt x="45720" y="47231"/>
                </a:lnTo>
                <a:lnTo>
                  <a:pt x="32909" y="29591"/>
                </a:lnTo>
                <a:close/>
              </a:path>
              <a:path w="45720" h="47625">
                <a:moveTo>
                  <a:pt x="45720" y="0"/>
                </a:moveTo>
                <a:lnTo>
                  <a:pt x="22732" y="17640"/>
                </a:lnTo>
                <a:lnTo>
                  <a:pt x="32916" y="17640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11763" y="5006352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06"/>
                </a:lnTo>
                <a:lnTo>
                  <a:pt x="3923" y="3886"/>
                </a:lnTo>
                <a:lnTo>
                  <a:pt x="0" y="11237"/>
                </a:lnTo>
                <a:lnTo>
                  <a:pt x="827" y="18913"/>
                </a:lnTo>
                <a:lnTo>
                  <a:pt x="5584" y="24954"/>
                </a:lnTo>
                <a:lnTo>
                  <a:pt x="13448" y="27404"/>
                </a:lnTo>
                <a:lnTo>
                  <a:pt x="21068" y="27404"/>
                </a:lnTo>
                <a:lnTo>
                  <a:pt x="27164" y="21311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053071" y="4587252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4">
                <a:moveTo>
                  <a:pt x="16891" y="0"/>
                </a:moveTo>
                <a:lnTo>
                  <a:pt x="9905" y="0"/>
                </a:lnTo>
                <a:lnTo>
                  <a:pt x="7493" y="850"/>
                </a:lnTo>
                <a:lnTo>
                  <a:pt x="0" y="8318"/>
                </a:lnTo>
                <a:lnTo>
                  <a:pt x="4191" y="18262"/>
                </a:lnTo>
                <a:lnTo>
                  <a:pt x="12192" y="18262"/>
                </a:lnTo>
                <a:lnTo>
                  <a:pt x="17145" y="18262"/>
                </a:lnTo>
                <a:lnTo>
                  <a:pt x="21335" y="14173"/>
                </a:lnTo>
                <a:lnTo>
                  <a:pt x="21335" y="3657"/>
                </a:lnTo>
                <a:lnTo>
                  <a:pt x="1689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568440" y="5003291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0" y="0"/>
                </a:moveTo>
                <a:lnTo>
                  <a:pt x="9143" y="0"/>
                </a:lnTo>
                <a:lnTo>
                  <a:pt x="6984" y="812"/>
                </a:lnTo>
                <a:lnTo>
                  <a:pt x="5206" y="2590"/>
                </a:lnTo>
                <a:lnTo>
                  <a:pt x="0" y="8521"/>
                </a:lnTo>
                <a:lnTo>
                  <a:pt x="3809" y="18271"/>
                </a:lnTo>
                <a:lnTo>
                  <a:pt x="11556" y="18271"/>
                </a:lnTo>
                <a:lnTo>
                  <a:pt x="16255" y="18271"/>
                </a:lnTo>
                <a:lnTo>
                  <a:pt x="19811" y="14137"/>
                </a:lnTo>
                <a:lnTo>
                  <a:pt x="19811" y="3670"/>
                </a:lnTo>
                <a:lnTo>
                  <a:pt x="156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875789" y="424740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295"/>
                </a:lnTo>
                <a:lnTo>
                  <a:pt x="4058" y="4165"/>
                </a:lnTo>
                <a:lnTo>
                  <a:pt x="0" y="11926"/>
                </a:lnTo>
                <a:lnTo>
                  <a:pt x="930" y="20012"/>
                </a:lnTo>
                <a:lnTo>
                  <a:pt x="5933" y="26368"/>
                </a:lnTo>
                <a:lnTo>
                  <a:pt x="14091" y="28943"/>
                </a:lnTo>
                <a:lnTo>
                  <a:pt x="22092" y="28943"/>
                </a:lnTo>
                <a:lnTo>
                  <a:pt x="28442" y="22313"/>
                </a:lnTo>
                <a:lnTo>
                  <a:pt x="28442" y="5740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846576" y="4636008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10">
                <a:moveTo>
                  <a:pt x="21336" y="0"/>
                </a:moveTo>
                <a:lnTo>
                  <a:pt x="6096" y="0"/>
                </a:lnTo>
                <a:lnTo>
                  <a:pt x="0" y="6362"/>
                </a:lnTo>
                <a:lnTo>
                  <a:pt x="0" y="22288"/>
                </a:lnTo>
                <a:lnTo>
                  <a:pt x="6096" y="28943"/>
                </a:lnTo>
                <a:lnTo>
                  <a:pt x="13715" y="28943"/>
                </a:lnTo>
                <a:lnTo>
                  <a:pt x="21336" y="28943"/>
                </a:lnTo>
                <a:lnTo>
                  <a:pt x="27432" y="22288"/>
                </a:lnTo>
                <a:lnTo>
                  <a:pt x="27432" y="6362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293110" y="3642359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396"/>
                </a:lnTo>
                <a:lnTo>
                  <a:pt x="4058" y="4317"/>
                </a:lnTo>
                <a:lnTo>
                  <a:pt x="0" y="11971"/>
                </a:lnTo>
                <a:lnTo>
                  <a:pt x="930" y="20018"/>
                </a:lnTo>
                <a:lnTo>
                  <a:pt x="5933" y="26374"/>
                </a:lnTo>
                <a:lnTo>
                  <a:pt x="14091" y="28955"/>
                </a:lnTo>
                <a:lnTo>
                  <a:pt x="22092" y="28955"/>
                </a:lnTo>
                <a:lnTo>
                  <a:pt x="28442" y="22605"/>
                </a:lnTo>
                <a:lnTo>
                  <a:pt x="28442" y="5841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399788" y="433731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7"/>
                </a:lnTo>
                <a:lnTo>
                  <a:pt x="0" y="44183"/>
                </a:lnTo>
                <a:lnTo>
                  <a:pt x="22098" y="27749"/>
                </a:lnTo>
                <a:lnTo>
                  <a:pt x="31721" y="27749"/>
                </a:lnTo>
                <a:lnTo>
                  <a:pt x="27432" y="22097"/>
                </a:lnTo>
                <a:lnTo>
                  <a:pt x="31526" y="16700"/>
                </a:lnTo>
                <a:lnTo>
                  <a:pt x="22098" y="16700"/>
                </a:lnTo>
                <a:lnTo>
                  <a:pt x="0" y="0"/>
                </a:lnTo>
                <a:close/>
              </a:path>
              <a:path w="44450" h="44450">
                <a:moveTo>
                  <a:pt x="31721" y="27749"/>
                </a:moveTo>
                <a:lnTo>
                  <a:pt x="22098" y="27749"/>
                </a:lnTo>
                <a:lnTo>
                  <a:pt x="44196" y="44183"/>
                </a:lnTo>
                <a:lnTo>
                  <a:pt x="31721" y="27749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00"/>
                </a:lnTo>
                <a:lnTo>
                  <a:pt x="31526" y="1670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6" name="object 4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76771" y="4372368"/>
            <a:ext cx="83819" cy="85318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5868923" y="4236732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6035" y="51803"/>
                </a:lnTo>
                <a:lnTo>
                  <a:pt x="29210" y="29159"/>
                </a:lnTo>
                <a:lnTo>
                  <a:pt x="51815" y="26034"/>
                </a:lnTo>
                <a:lnTo>
                  <a:pt x="29210" y="22644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912607" y="413308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86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8" y="20586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219700" y="4398276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1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1" y="33502"/>
                </a:lnTo>
                <a:lnTo>
                  <a:pt x="21844" y="16738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833871" y="3878579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2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672071" y="42382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1"/>
                </a:lnTo>
                <a:lnTo>
                  <a:pt x="0" y="47231"/>
                </a:lnTo>
                <a:lnTo>
                  <a:pt x="23749" y="29590"/>
                </a:lnTo>
                <a:lnTo>
                  <a:pt x="33959" y="29590"/>
                </a:lnTo>
                <a:lnTo>
                  <a:pt x="29463" y="23621"/>
                </a:lnTo>
                <a:lnTo>
                  <a:pt x="33966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59" y="29590"/>
                </a:moveTo>
                <a:lnTo>
                  <a:pt x="23749" y="29590"/>
                </a:lnTo>
                <a:lnTo>
                  <a:pt x="47244" y="47231"/>
                </a:lnTo>
                <a:lnTo>
                  <a:pt x="33959" y="29590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40"/>
                </a:lnTo>
                <a:lnTo>
                  <a:pt x="33966" y="17640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289547" y="463754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2" y="0"/>
                </a:moveTo>
                <a:lnTo>
                  <a:pt x="6603" y="0"/>
                </a:lnTo>
                <a:lnTo>
                  <a:pt x="0" y="5460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7" y="1206"/>
                </a:lnTo>
                <a:lnTo>
                  <a:pt x="1638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784847" y="3851147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350" y="0"/>
                </a:lnTo>
                <a:lnTo>
                  <a:pt x="0" y="5968"/>
                </a:lnTo>
                <a:lnTo>
                  <a:pt x="0" y="21081"/>
                </a:lnTo>
                <a:lnTo>
                  <a:pt x="6350" y="27419"/>
                </a:lnTo>
                <a:lnTo>
                  <a:pt x="14477" y="27419"/>
                </a:lnTo>
                <a:lnTo>
                  <a:pt x="22605" y="27419"/>
                </a:lnTo>
                <a:lnTo>
                  <a:pt x="28955" y="21081"/>
                </a:lnTo>
                <a:lnTo>
                  <a:pt x="28955" y="5968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504688" y="4219968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8034" y="0"/>
                </a:moveTo>
                <a:lnTo>
                  <a:pt x="7112" y="0"/>
                </a:lnTo>
                <a:lnTo>
                  <a:pt x="0" y="5422"/>
                </a:lnTo>
                <a:lnTo>
                  <a:pt x="0" y="21348"/>
                </a:lnTo>
                <a:lnTo>
                  <a:pt x="6603" y="27406"/>
                </a:lnTo>
                <a:lnTo>
                  <a:pt x="14350" y="27406"/>
                </a:lnTo>
                <a:lnTo>
                  <a:pt x="22619" y="24987"/>
                </a:lnTo>
                <a:lnTo>
                  <a:pt x="27638" y="19003"/>
                </a:lnTo>
                <a:lnTo>
                  <a:pt x="28584" y="11370"/>
                </a:lnTo>
                <a:lnTo>
                  <a:pt x="24637" y="4000"/>
                </a:lnTo>
                <a:lnTo>
                  <a:pt x="21716" y="1231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918716" y="14493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6" y="28955"/>
                </a:lnTo>
                <a:lnTo>
                  <a:pt x="28956" y="22225"/>
                </a:lnTo>
                <a:lnTo>
                  <a:pt x="28956" y="635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321295" y="163372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113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350"/>
                </a:lnTo>
                <a:lnTo>
                  <a:pt x="2581" y="22508"/>
                </a:lnTo>
                <a:lnTo>
                  <a:pt x="8937" y="27511"/>
                </a:lnTo>
                <a:lnTo>
                  <a:pt x="16984" y="28442"/>
                </a:lnTo>
                <a:lnTo>
                  <a:pt x="24637" y="24384"/>
                </a:lnTo>
                <a:lnTo>
                  <a:pt x="27558" y="21462"/>
                </a:lnTo>
                <a:lnTo>
                  <a:pt x="28955" y="17907"/>
                </a:lnTo>
                <a:lnTo>
                  <a:pt x="28955" y="7112"/>
                </a:lnTo>
                <a:lnTo>
                  <a:pt x="23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2" name="object 8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83" name="object 83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6" name="object 8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90" name="object 90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07148" y="854963"/>
            <a:ext cx="85318" cy="85344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3" name="object 10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104" name="object 104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5" name="object 11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117" name="object 117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8" name="object 1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129" name="object 129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8" name="object 13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139" name="object 139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971839" y="293481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3197" y="0"/>
                </a:moveTo>
                <a:lnTo>
                  <a:pt x="14712" y="1254"/>
                </a:lnTo>
                <a:lnTo>
                  <a:pt x="7322" y="5603"/>
                </a:lnTo>
                <a:lnTo>
                  <a:pt x="1980" y="12715"/>
                </a:lnTo>
                <a:lnTo>
                  <a:pt x="0" y="25981"/>
                </a:lnTo>
                <a:lnTo>
                  <a:pt x="5472" y="37211"/>
                </a:lnTo>
                <a:lnTo>
                  <a:pt x="16089" y="43844"/>
                </a:lnTo>
                <a:lnTo>
                  <a:pt x="29539" y="43322"/>
                </a:lnTo>
                <a:lnTo>
                  <a:pt x="40612" y="35482"/>
                </a:lnTo>
                <a:lnTo>
                  <a:pt x="44684" y="23653"/>
                </a:lnTo>
                <a:lnTo>
                  <a:pt x="41755" y="11372"/>
                </a:lnTo>
                <a:lnTo>
                  <a:pt x="31825" y="2174"/>
                </a:lnTo>
                <a:lnTo>
                  <a:pt x="231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8561381" y="13815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3854" y="0"/>
                </a:moveTo>
                <a:lnTo>
                  <a:pt x="15150" y="1085"/>
                </a:lnTo>
                <a:lnTo>
                  <a:pt x="7542" y="5290"/>
                </a:lnTo>
                <a:lnTo>
                  <a:pt x="2101" y="12340"/>
                </a:lnTo>
                <a:lnTo>
                  <a:pt x="0" y="26108"/>
                </a:lnTo>
                <a:lnTo>
                  <a:pt x="5578" y="37709"/>
                </a:lnTo>
                <a:lnTo>
                  <a:pt x="16371" y="44594"/>
                </a:lnTo>
                <a:lnTo>
                  <a:pt x="29914" y="44217"/>
                </a:lnTo>
                <a:lnTo>
                  <a:pt x="40778" y="36079"/>
                </a:lnTo>
                <a:lnTo>
                  <a:pt x="45011" y="23977"/>
                </a:lnTo>
                <a:lnTo>
                  <a:pt x="42362" y="11517"/>
                </a:lnTo>
                <a:lnTo>
                  <a:pt x="32581" y="2307"/>
                </a:lnTo>
                <a:lnTo>
                  <a:pt x="2385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8765073" y="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9991" y="0"/>
                </a:moveTo>
                <a:lnTo>
                  <a:pt x="3387" y="2286"/>
                </a:lnTo>
                <a:lnTo>
                  <a:pt x="847" y="7493"/>
                </a:lnTo>
                <a:lnTo>
                  <a:pt x="0" y="13704"/>
                </a:lnTo>
                <a:lnTo>
                  <a:pt x="2641" y="19081"/>
                </a:lnTo>
                <a:lnTo>
                  <a:pt x="7687" y="22316"/>
                </a:lnTo>
                <a:lnTo>
                  <a:pt x="14055" y="22098"/>
                </a:lnTo>
                <a:lnTo>
                  <a:pt x="19145" y="18309"/>
                </a:lnTo>
                <a:lnTo>
                  <a:pt x="21056" y="12652"/>
                </a:lnTo>
                <a:lnTo>
                  <a:pt x="19752" y="6828"/>
                </a:lnTo>
                <a:lnTo>
                  <a:pt x="15198" y="2539"/>
                </a:lnTo>
                <a:lnTo>
                  <a:pt x="99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8477553" y="20358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8967" y="0"/>
                </a:moveTo>
                <a:lnTo>
                  <a:pt x="3379" y="2032"/>
                </a:lnTo>
                <a:lnTo>
                  <a:pt x="966" y="7239"/>
                </a:lnTo>
                <a:lnTo>
                  <a:pt x="0" y="13390"/>
                </a:lnTo>
                <a:lnTo>
                  <a:pt x="2379" y="18637"/>
                </a:lnTo>
                <a:lnTo>
                  <a:pt x="7163" y="21740"/>
                </a:lnTo>
                <a:lnTo>
                  <a:pt x="13412" y="21463"/>
                </a:lnTo>
                <a:lnTo>
                  <a:pt x="18478" y="17827"/>
                </a:lnTo>
                <a:lnTo>
                  <a:pt x="20413" y="12477"/>
                </a:lnTo>
                <a:lnTo>
                  <a:pt x="19038" y="6889"/>
                </a:lnTo>
                <a:lnTo>
                  <a:pt x="14174" y="2540"/>
                </a:lnTo>
                <a:lnTo>
                  <a:pt x="89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7893183" y="635565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8119" y="0"/>
                </a:moveTo>
                <a:lnTo>
                  <a:pt x="6217" y="6292"/>
                </a:lnTo>
                <a:lnTo>
                  <a:pt x="0" y="18329"/>
                </a:lnTo>
                <a:lnTo>
                  <a:pt x="1438" y="31057"/>
                </a:lnTo>
                <a:lnTo>
                  <a:pt x="9235" y="41118"/>
                </a:lnTo>
                <a:lnTo>
                  <a:pt x="22092" y="45154"/>
                </a:lnTo>
                <a:lnTo>
                  <a:pt x="30835" y="43273"/>
                </a:lnTo>
                <a:lnTo>
                  <a:pt x="37935" y="38201"/>
                </a:lnTo>
                <a:lnTo>
                  <a:pt x="42701" y="30795"/>
                </a:lnTo>
                <a:lnTo>
                  <a:pt x="44444" y="21913"/>
                </a:lnTo>
                <a:lnTo>
                  <a:pt x="40399" y="9132"/>
                </a:lnTo>
                <a:lnTo>
                  <a:pt x="30569" y="1387"/>
                </a:lnTo>
                <a:lnTo>
                  <a:pt x="181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8433826" y="141154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18440" y="0"/>
                </a:moveTo>
                <a:lnTo>
                  <a:pt x="6594" y="6292"/>
                </a:lnTo>
                <a:lnTo>
                  <a:pt x="0" y="18192"/>
                </a:lnTo>
                <a:lnTo>
                  <a:pt x="1466" y="30628"/>
                </a:lnTo>
                <a:lnTo>
                  <a:pt x="9433" y="40421"/>
                </a:lnTo>
                <a:lnTo>
                  <a:pt x="22342" y="44392"/>
                </a:lnTo>
                <a:lnTo>
                  <a:pt x="31085" y="42576"/>
                </a:lnTo>
                <a:lnTo>
                  <a:pt x="38185" y="37772"/>
                </a:lnTo>
                <a:lnTo>
                  <a:pt x="42951" y="30658"/>
                </a:lnTo>
                <a:lnTo>
                  <a:pt x="44694" y="21913"/>
                </a:lnTo>
                <a:lnTo>
                  <a:pt x="40705" y="9132"/>
                </a:lnTo>
                <a:lnTo>
                  <a:pt x="30882" y="1387"/>
                </a:lnTo>
                <a:lnTo>
                  <a:pt x="184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870519" y="10243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18311" y="0"/>
                </a:moveTo>
                <a:lnTo>
                  <a:pt x="6272" y="6278"/>
                </a:lnTo>
                <a:lnTo>
                  <a:pt x="0" y="18297"/>
                </a:lnTo>
                <a:lnTo>
                  <a:pt x="1430" y="30995"/>
                </a:lnTo>
                <a:lnTo>
                  <a:pt x="9219" y="41050"/>
                </a:lnTo>
                <a:lnTo>
                  <a:pt x="22020" y="45140"/>
                </a:lnTo>
                <a:lnTo>
                  <a:pt x="30902" y="43398"/>
                </a:lnTo>
                <a:lnTo>
                  <a:pt x="38308" y="38631"/>
                </a:lnTo>
                <a:lnTo>
                  <a:pt x="43380" y="31531"/>
                </a:lnTo>
                <a:lnTo>
                  <a:pt x="45261" y="22788"/>
                </a:lnTo>
                <a:lnTo>
                  <a:pt x="41151" y="9493"/>
                </a:lnTo>
                <a:lnTo>
                  <a:pt x="31053" y="1484"/>
                </a:lnTo>
                <a:lnTo>
                  <a:pt x="183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8117205" y="5711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7493" y="0"/>
                </a:moveTo>
                <a:lnTo>
                  <a:pt x="2540" y="0"/>
                </a:lnTo>
                <a:lnTo>
                  <a:pt x="0" y="2539"/>
                </a:lnTo>
                <a:lnTo>
                  <a:pt x="0" y="7492"/>
                </a:lnTo>
                <a:lnTo>
                  <a:pt x="2540" y="9143"/>
                </a:lnTo>
                <a:lnTo>
                  <a:pt x="7493" y="9143"/>
                </a:lnTo>
                <a:lnTo>
                  <a:pt x="9144" y="7492"/>
                </a:lnTo>
                <a:lnTo>
                  <a:pt x="9144" y="4952"/>
                </a:lnTo>
                <a:lnTo>
                  <a:pt x="9144" y="2539"/>
                </a:lnTo>
                <a:lnTo>
                  <a:pt x="74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9013850" y="273403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5512" y="0"/>
                </a:moveTo>
                <a:lnTo>
                  <a:pt x="2053" y="2091"/>
                </a:lnTo>
                <a:lnTo>
                  <a:pt x="0" y="5564"/>
                </a:lnTo>
                <a:lnTo>
                  <a:pt x="2387" y="7393"/>
                </a:lnTo>
                <a:lnTo>
                  <a:pt x="4800" y="7393"/>
                </a:lnTo>
                <a:lnTo>
                  <a:pt x="6451" y="4853"/>
                </a:lnTo>
                <a:lnTo>
                  <a:pt x="7340" y="2313"/>
                </a:lnTo>
                <a:lnTo>
                  <a:pt x="55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554618" y="577240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5512" y="0"/>
                </a:moveTo>
                <a:lnTo>
                  <a:pt x="2053" y="2053"/>
                </a:lnTo>
                <a:lnTo>
                  <a:pt x="0" y="5512"/>
                </a:lnTo>
                <a:lnTo>
                  <a:pt x="2387" y="7340"/>
                </a:lnTo>
                <a:lnTo>
                  <a:pt x="4800" y="7340"/>
                </a:lnTo>
                <a:lnTo>
                  <a:pt x="7340" y="4800"/>
                </a:lnTo>
                <a:lnTo>
                  <a:pt x="7340" y="2387"/>
                </a:lnTo>
                <a:lnTo>
                  <a:pt x="55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8324342" y="601472"/>
            <a:ext cx="12700" cy="12065"/>
          </a:xfrm>
          <a:custGeom>
            <a:avLst/>
            <a:gdLst/>
            <a:ahLst/>
            <a:cxnLst/>
            <a:rect l="l" t="t" r="r" b="b"/>
            <a:pathLst>
              <a:path w="12700" h="12065">
                <a:moveTo>
                  <a:pt x="2412" y="0"/>
                </a:moveTo>
                <a:lnTo>
                  <a:pt x="0" y="9905"/>
                </a:lnTo>
                <a:lnTo>
                  <a:pt x="6603" y="10794"/>
                </a:lnTo>
                <a:lnTo>
                  <a:pt x="9016" y="11556"/>
                </a:lnTo>
                <a:lnTo>
                  <a:pt x="11556" y="10794"/>
                </a:lnTo>
                <a:lnTo>
                  <a:pt x="12318" y="8254"/>
                </a:lnTo>
                <a:lnTo>
                  <a:pt x="12318" y="5841"/>
                </a:lnTo>
                <a:lnTo>
                  <a:pt x="11556" y="3301"/>
                </a:lnTo>
                <a:lnTo>
                  <a:pt x="9016" y="2539"/>
                </a:lnTo>
                <a:lnTo>
                  <a:pt x="2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774831" y="33288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8544" y="0"/>
                </a:moveTo>
                <a:lnTo>
                  <a:pt x="2901" y="2903"/>
                </a:lnTo>
                <a:lnTo>
                  <a:pt x="0" y="8526"/>
                </a:lnTo>
                <a:lnTo>
                  <a:pt x="742" y="14460"/>
                </a:lnTo>
                <a:lnTo>
                  <a:pt x="4437" y="19155"/>
                </a:lnTo>
                <a:lnTo>
                  <a:pt x="10394" y="21064"/>
                </a:lnTo>
                <a:lnTo>
                  <a:pt x="16236" y="21064"/>
                </a:lnTo>
                <a:lnTo>
                  <a:pt x="21189" y="16111"/>
                </a:lnTo>
                <a:lnTo>
                  <a:pt x="21189" y="10269"/>
                </a:lnTo>
                <a:lnTo>
                  <a:pt x="19260" y="4385"/>
                </a:lnTo>
                <a:lnTo>
                  <a:pt x="14521" y="728"/>
                </a:lnTo>
                <a:lnTo>
                  <a:pt x="85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8945719" y="23641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4" h="20320">
                <a:moveTo>
                  <a:pt x="8568" y="0"/>
                </a:moveTo>
                <a:lnTo>
                  <a:pt x="3081" y="2901"/>
                </a:lnTo>
                <a:lnTo>
                  <a:pt x="0" y="8459"/>
                </a:lnTo>
                <a:lnTo>
                  <a:pt x="525" y="14124"/>
                </a:lnTo>
                <a:lnTo>
                  <a:pt x="4171" y="18528"/>
                </a:lnTo>
                <a:lnTo>
                  <a:pt x="10447" y="20300"/>
                </a:lnTo>
                <a:lnTo>
                  <a:pt x="16289" y="20300"/>
                </a:lnTo>
                <a:lnTo>
                  <a:pt x="20480" y="16236"/>
                </a:lnTo>
                <a:lnTo>
                  <a:pt x="20480" y="10394"/>
                </a:lnTo>
                <a:lnTo>
                  <a:pt x="18637" y="4437"/>
                </a:lnTo>
                <a:lnTo>
                  <a:pt x="14210" y="742"/>
                </a:lnTo>
                <a:lnTo>
                  <a:pt x="85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116337" y="310588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8530" y="0"/>
                </a:moveTo>
                <a:lnTo>
                  <a:pt x="3026" y="2974"/>
                </a:lnTo>
                <a:lnTo>
                  <a:pt x="0" y="8598"/>
                </a:lnTo>
                <a:lnTo>
                  <a:pt x="533" y="14531"/>
                </a:lnTo>
                <a:lnTo>
                  <a:pt x="4187" y="19226"/>
                </a:lnTo>
                <a:lnTo>
                  <a:pt x="10519" y="21135"/>
                </a:lnTo>
                <a:lnTo>
                  <a:pt x="15472" y="21135"/>
                </a:lnTo>
                <a:lnTo>
                  <a:pt x="20425" y="16182"/>
                </a:lnTo>
                <a:lnTo>
                  <a:pt x="20425" y="10340"/>
                </a:lnTo>
                <a:lnTo>
                  <a:pt x="18635" y="4385"/>
                </a:lnTo>
                <a:lnTo>
                  <a:pt x="14202" y="704"/>
                </a:lnTo>
                <a:lnTo>
                  <a:pt x="853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8146688" y="47565"/>
            <a:ext cx="21590" cy="20955"/>
          </a:xfrm>
          <a:custGeom>
            <a:avLst/>
            <a:gdLst/>
            <a:ahLst/>
            <a:cxnLst/>
            <a:rect l="l" t="t" r="r" b="b"/>
            <a:pathLst>
              <a:path w="21590" h="20955">
                <a:moveTo>
                  <a:pt x="8524" y="0"/>
                </a:moveTo>
                <a:lnTo>
                  <a:pt x="2901" y="2599"/>
                </a:lnTo>
                <a:lnTo>
                  <a:pt x="0" y="8223"/>
                </a:lnTo>
                <a:lnTo>
                  <a:pt x="742" y="14156"/>
                </a:lnTo>
                <a:lnTo>
                  <a:pt x="4437" y="18851"/>
                </a:lnTo>
                <a:lnTo>
                  <a:pt x="10394" y="20760"/>
                </a:lnTo>
                <a:lnTo>
                  <a:pt x="16109" y="20760"/>
                </a:lnTo>
                <a:lnTo>
                  <a:pt x="21062" y="15807"/>
                </a:lnTo>
                <a:lnTo>
                  <a:pt x="21062" y="9965"/>
                </a:lnTo>
                <a:lnTo>
                  <a:pt x="19153" y="4135"/>
                </a:lnTo>
                <a:lnTo>
                  <a:pt x="14458" y="662"/>
                </a:lnTo>
                <a:lnTo>
                  <a:pt x="85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9104667" y="49804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8526" y="0"/>
                </a:moveTo>
                <a:lnTo>
                  <a:pt x="2883" y="2974"/>
                </a:lnTo>
                <a:lnTo>
                  <a:pt x="0" y="8598"/>
                </a:lnTo>
                <a:lnTo>
                  <a:pt x="771" y="14531"/>
                </a:lnTo>
                <a:lnTo>
                  <a:pt x="4472" y="19226"/>
                </a:lnTo>
                <a:lnTo>
                  <a:pt x="10376" y="21135"/>
                </a:lnTo>
                <a:lnTo>
                  <a:pt x="16218" y="21135"/>
                </a:lnTo>
                <a:lnTo>
                  <a:pt x="21171" y="16182"/>
                </a:lnTo>
                <a:lnTo>
                  <a:pt x="21171" y="10340"/>
                </a:lnTo>
                <a:lnTo>
                  <a:pt x="19242" y="4385"/>
                </a:lnTo>
                <a:lnTo>
                  <a:pt x="14503" y="704"/>
                </a:lnTo>
                <a:lnTo>
                  <a:pt x="85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061979" y="461410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8405" y="0"/>
                </a:moveTo>
                <a:lnTo>
                  <a:pt x="2901" y="2901"/>
                </a:lnTo>
                <a:lnTo>
                  <a:pt x="0" y="8423"/>
                </a:lnTo>
                <a:lnTo>
                  <a:pt x="742" y="14124"/>
                </a:lnTo>
                <a:lnTo>
                  <a:pt x="4437" y="18563"/>
                </a:lnTo>
                <a:lnTo>
                  <a:pt x="10394" y="20300"/>
                </a:lnTo>
                <a:lnTo>
                  <a:pt x="16109" y="20300"/>
                </a:lnTo>
                <a:lnTo>
                  <a:pt x="20300" y="16109"/>
                </a:lnTo>
                <a:lnTo>
                  <a:pt x="20300" y="10394"/>
                </a:lnTo>
                <a:lnTo>
                  <a:pt x="18510" y="4437"/>
                </a:lnTo>
                <a:lnTo>
                  <a:pt x="14077" y="742"/>
                </a:lnTo>
                <a:lnTo>
                  <a:pt x="840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8866758" y="595630"/>
            <a:ext cx="89535" cy="89535"/>
          </a:xfrm>
          <a:custGeom>
            <a:avLst/>
            <a:gdLst/>
            <a:ahLst/>
            <a:cxnLst/>
            <a:rect l="l" t="t" r="r" b="b"/>
            <a:pathLst>
              <a:path w="89534" h="89534">
                <a:moveTo>
                  <a:pt x="44704" y="0"/>
                </a:moveTo>
                <a:lnTo>
                  <a:pt x="41219" y="17506"/>
                </a:lnTo>
                <a:lnTo>
                  <a:pt x="31686" y="31750"/>
                </a:lnTo>
                <a:lnTo>
                  <a:pt x="17486" y="41326"/>
                </a:lnTo>
                <a:lnTo>
                  <a:pt x="0" y="44831"/>
                </a:lnTo>
                <a:lnTo>
                  <a:pt x="17506" y="48315"/>
                </a:lnTo>
                <a:lnTo>
                  <a:pt x="31750" y="57848"/>
                </a:lnTo>
                <a:lnTo>
                  <a:pt x="41326" y="72048"/>
                </a:lnTo>
                <a:lnTo>
                  <a:pt x="44831" y="89535"/>
                </a:lnTo>
                <a:lnTo>
                  <a:pt x="48440" y="72028"/>
                </a:lnTo>
                <a:lnTo>
                  <a:pt x="58181" y="57785"/>
                </a:lnTo>
                <a:lnTo>
                  <a:pt x="72423" y="48208"/>
                </a:lnTo>
                <a:lnTo>
                  <a:pt x="89535" y="44704"/>
                </a:lnTo>
                <a:lnTo>
                  <a:pt x="72403" y="41219"/>
                </a:lnTo>
                <a:lnTo>
                  <a:pt x="58118" y="31686"/>
                </a:lnTo>
                <a:lnTo>
                  <a:pt x="48333" y="17486"/>
                </a:lnTo>
                <a:lnTo>
                  <a:pt x="447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870443" y="1520444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21971" y="0"/>
                </a:moveTo>
                <a:lnTo>
                  <a:pt x="13180" y="2206"/>
                </a:lnTo>
                <a:lnTo>
                  <a:pt x="6032" y="7365"/>
                </a:lnTo>
                <a:lnTo>
                  <a:pt x="1361" y="14716"/>
                </a:lnTo>
                <a:lnTo>
                  <a:pt x="0" y="23494"/>
                </a:lnTo>
                <a:lnTo>
                  <a:pt x="4744" y="36121"/>
                </a:lnTo>
                <a:lnTo>
                  <a:pt x="15192" y="43354"/>
                </a:lnTo>
                <a:lnTo>
                  <a:pt x="27949" y="44086"/>
                </a:lnTo>
                <a:lnTo>
                  <a:pt x="39624" y="37210"/>
                </a:lnTo>
                <a:lnTo>
                  <a:pt x="45277" y="24985"/>
                </a:lnTo>
                <a:lnTo>
                  <a:pt x="43227" y="12652"/>
                </a:lnTo>
                <a:lnTo>
                  <a:pt x="34962" y="3296"/>
                </a:lnTo>
                <a:lnTo>
                  <a:pt x="219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8335391" y="953388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1208" y="0"/>
                </a:moveTo>
                <a:lnTo>
                  <a:pt x="12555" y="2188"/>
                </a:lnTo>
                <a:lnTo>
                  <a:pt x="5699" y="7318"/>
                </a:lnTo>
                <a:lnTo>
                  <a:pt x="1295" y="14662"/>
                </a:lnTo>
                <a:lnTo>
                  <a:pt x="0" y="23495"/>
                </a:lnTo>
                <a:lnTo>
                  <a:pt x="4699" y="36193"/>
                </a:lnTo>
                <a:lnTo>
                  <a:pt x="14922" y="43640"/>
                </a:lnTo>
                <a:lnTo>
                  <a:pt x="27431" y="44444"/>
                </a:lnTo>
                <a:lnTo>
                  <a:pt x="38988" y="37211"/>
                </a:lnTo>
                <a:lnTo>
                  <a:pt x="44569" y="24985"/>
                </a:lnTo>
                <a:lnTo>
                  <a:pt x="42481" y="12652"/>
                </a:lnTo>
                <a:lnTo>
                  <a:pt x="34202" y="3296"/>
                </a:lnTo>
                <a:lnTo>
                  <a:pt x="212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8349488" y="514730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1208" y="0"/>
                </a:moveTo>
                <a:lnTo>
                  <a:pt x="12555" y="2325"/>
                </a:lnTo>
                <a:lnTo>
                  <a:pt x="5699" y="7747"/>
                </a:lnTo>
                <a:lnTo>
                  <a:pt x="1295" y="15359"/>
                </a:lnTo>
                <a:lnTo>
                  <a:pt x="0" y="24257"/>
                </a:lnTo>
                <a:lnTo>
                  <a:pt x="4818" y="36883"/>
                </a:lnTo>
                <a:lnTo>
                  <a:pt x="15303" y="44116"/>
                </a:lnTo>
                <a:lnTo>
                  <a:pt x="28074" y="44848"/>
                </a:lnTo>
                <a:lnTo>
                  <a:pt x="39750" y="37973"/>
                </a:lnTo>
                <a:lnTo>
                  <a:pt x="45372" y="25610"/>
                </a:lnTo>
                <a:lnTo>
                  <a:pt x="43195" y="12985"/>
                </a:lnTo>
                <a:lnTo>
                  <a:pt x="34661" y="3361"/>
                </a:lnTo>
                <a:lnTo>
                  <a:pt x="212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7959343" y="132740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6476" y="0"/>
                </a:moveTo>
                <a:lnTo>
                  <a:pt x="4063" y="126"/>
                </a:lnTo>
                <a:lnTo>
                  <a:pt x="1524" y="254"/>
                </a:lnTo>
                <a:lnTo>
                  <a:pt x="0" y="2032"/>
                </a:lnTo>
                <a:lnTo>
                  <a:pt x="253" y="6985"/>
                </a:lnTo>
                <a:lnTo>
                  <a:pt x="2031" y="9398"/>
                </a:lnTo>
                <a:lnTo>
                  <a:pt x="6984" y="9144"/>
                </a:lnTo>
                <a:lnTo>
                  <a:pt x="9398" y="6476"/>
                </a:lnTo>
                <a:lnTo>
                  <a:pt x="9144" y="1524"/>
                </a:lnTo>
                <a:lnTo>
                  <a:pt x="64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8209788" y="417576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4825" y="0"/>
                </a:moveTo>
                <a:lnTo>
                  <a:pt x="2412" y="1015"/>
                </a:lnTo>
                <a:lnTo>
                  <a:pt x="0" y="2794"/>
                </a:lnTo>
                <a:lnTo>
                  <a:pt x="126" y="5334"/>
                </a:lnTo>
                <a:lnTo>
                  <a:pt x="2057" y="7554"/>
                </a:lnTo>
                <a:lnTo>
                  <a:pt x="5381" y="5286"/>
                </a:lnTo>
                <a:lnTo>
                  <a:pt x="7252" y="1708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931404" y="892683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19">
                <a:moveTo>
                  <a:pt x="4825" y="0"/>
                </a:moveTo>
                <a:lnTo>
                  <a:pt x="2286" y="126"/>
                </a:lnTo>
                <a:lnTo>
                  <a:pt x="0" y="2793"/>
                </a:lnTo>
                <a:lnTo>
                  <a:pt x="126" y="5333"/>
                </a:lnTo>
                <a:lnTo>
                  <a:pt x="2057" y="7554"/>
                </a:lnTo>
                <a:lnTo>
                  <a:pt x="5381" y="5286"/>
                </a:lnTo>
                <a:lnTo>
                  <a:pt x="7252" y="1708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7915275" y="1119124"/>
            <a:ext cx="12065" cy="12700"/>
          </a:xfrm>
          <a:custGeom>
            <a:avLst/>
            <a:gdLst/>
            <a:ahLst/>
            <a:cxnLst/>
            <a:rect l="l" t="t" r="r" b="b"/>
            <a:pathLst>
              <a:path w="12065" h="12700">
                <a:moveTo>
                  <a:pt x="5588" y="0"/>
                </a:moveTo>
                <a:lnTo>
                  <a:pt x="3048" y="126"/>
                </a:lnTo>
                <a:lnTo>
                  <a:pt x="634" y="1142"/>
                </a:lnTo>
                <a:lnTo>
                  <a:pt x="0" y="3555"/>
                </a:lnTo>
                <a:lnTo>
                  <a:pt x="889" y="6096"/>
                </a:lnTo>
                <a:lnTo>
                  <a:pt x="2031" y="12573"/>
                </a:lnTo>
                <a:lnTo>
                  <a:pt x="11938" y="9651"/>
                </a:lnTo>
                <a:lnTo>
                  <a:pt x="9017" y="3175"/>
                </a:lnTo>
                <a:lnTo>
                  <a:pt x="8127" y="635"/>
                </a:lnTo>
                <a:lnTo>
                  <a:pt x="55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8149081" y="64617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0414" y="0"/>
                </a:moveTo>
                <a:lnTo>
                  <a:pt x="4699" y="253"/>
                </a:lnTo>
                <a:lnTo>
                  <a:pt x="0" y="5461"/>
                </a:lnTo>
                <a:lnTo>
                  <a:pt x="253" y="11302"/>
                </a:lnTo>
                <a:lnTo>
                  <a:pt x="2490" y="17101"/>
                </a:lnTo>
                <a:lnTo>
                  <a:pt x="7381" y="20542"/>
                </a:lnTo>
                <a:lnTo>
                  <a:pt x="13344" y="20982"/>
                </a:lnTo>
                <a:lnTo>
                  <a:pt x="18796" y="17779"/>
                </a:lnTo>
                <a:lnTo>
                  <a:pt x="21451" y="11983"/>
                </a:lnTo>
                <a:lnTo>
                  <a:pt x="20415" y="6080"/>
                </a:lnTo>
                <a:lnTo>
                  <a:pt x="16474" y="1581"/>
                </a:lnTo>
                <a:lnTo>
                  <a:pt x="104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8449182" y="459358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4" h="20954">
                <a:moveTo>
                  <a:pt x="9778" y="0"/>
                </a:moveTo>
                <a:lnTo>
                  <a:pt x="3937" y="380"/>
                </a:lnTo>
                <a:lnTo>
                  <a:pt x="0" y="4699"/>
                </a:lnTo>
                <a:lnTo>
                  <a:pt x="381" y="10540"/>
                </a:lnTo>
                <a:lnTo>
                  <a:pt x="2480" y="16714"/>
                </a:lnTo>
                <a:lnTo>
                  <a:pt x="7080" y="20113"/>
                </a:lnTo>
                <a:lnTo>
                  <a:pt x="12775" y="20345"/>
                </a:lnTo>
                <a:lnTo>
                  <a:pt x="18161" y="17017"/>
                </a:lnTo>
                <a:lnTo>
                  <a:pt x="20744" y="11358"/>
                </a:lnTo>
                <a:lnTo>
                  <a:pt x="19685" y="5746"/>
                </a:lnTo>
                <a:lnTo>
                  <a:pt x="15767" y="1516"/>
                </a:lnTo>
                <a:lnTo>
                  <a:pt x="9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8207120" y="1303274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10413" y="0"/>
                </a:moveTo>
                <a:lnTo>
                  <a:pt x="4699" y="253"/>
                </a:lnTo>
                <a:lnTo>
                  <a:pt x="0" y="5587"/>
                </a:lnTo>
                <a:lnTo>
                  <a:pt x="253" y="10540"/>
                </a:lnTo>
                <a:lnTo>
                  <a:pt x="2490" y="16696"/>
                </a:lnTo>
                <a:lnTo>
                  <a:pt x="7381" y="20065"/>
                </a:lnTo>
                <a:lnTo>
                  <a:pt x="13344" y="20292"/>
                </a:lnTo>
                <a:lnTo>
                  <a:pt x="18796" y="17017"/>
                </a:lnTo>
                <a:lnTo>
                  <a:pt x="21451" y="11340"/>
                </a:lnTo>
                <a:lnTo>
                  <a:pt x="20415" y="5699"/>
                </a:lnTo>
                <a:lnTo>
                  <a:pt x="16474" y="1462"/>
                </a:lnTo>
                <a:lnTo>
                  <a:pt x="10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468359" y="125793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0541" y="0"/>
                </a:moveTo>
                <a:lnTo>
                  <a:pt x="4699" y="253"/>
                </a:lnTo>
                <a:lnTo>
                  <a:pt x="0" y="5461"/>
                </a:lnTo>
                <a:lnTo>
                  <a:pt x="381" y="11302"/>
                </a:lnTo>
                <a:lnTo>
                  <a:pt x="2617" y="17101"/>
                </a:lnTo>
                <a:lnTo>
                  <a:pt x="7508" y="20542"/>
                </a:lnTo>
                <a:lnTo>
                  <a:pt x="13471" y="20982"/>
                </a:lnTo>
                <a:lnTo>
                  <a:pt x="18923" y="17779"/>
                </a:lnTo>
                <a:lnTo>
                  <a:pt x="21203" y="11983"/>
                </a:lnTo>
                <a:lnTo>
                  <a:pt x="20208" y="6080"/>
                </a:lnTo>
                <a:lnTo>
                  <a:pt x="16476" y="1581"/>
                </a:lnTo>
                <a:lnTo>
                  <a:pt x="105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966202" y="32575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0414" y="0"/>
                </a:moveTo>
                <a:lnTo>
                  <a:pt x="4699" y="254"/>
                </a:lnTo>
                <a:lnTo>
                  <a:pt x="0" y="5587"/>
                </a:lnTo>
                <a:lnTo>
                  <a:pt x="253" y="11303"/>
                </a:lnTo>
                <a:lnTo>
                  <a:pt x="2490" y="17154"/>
                </a:lnTo>
                <a:lnTo>
                  <a:pt x="7381" y="20589"/>
                </a:lnTo>
                <a:lnTo>
                  <a:pt x="13344" y="21000"/>
                </a:lnTo>
                <a:lnTo>
                  <a:pt x="18796" y="17780"/>
                </a:lnTo>
                <a:lnTo>
                  <a:pt x="21451" y="11983"/>
                </a:lnTo>
                <a:lnTo>
                  <a:pt x="20415" y="6080"/>
                </a:lnTo>
                <a:lnTo>
                  <a:pt x="16474" y="1581"/>
                </a:lnTo>
                <a:lnTo>
                  <a:pt x="104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8060181" y="1365885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4" h="20319">
                <a:moveTo>
                  <a:pt x="9778" y="0"/>
                </a:moveTo>
                <a:lnTo>
                  <a:pt x="4064" y="253"/>
                </a:lnTo>
                <a:lnTo>
                  <a:pt x="0" y="4572"/>
                </a:lnTo>
                <a:lnTo>
                  <a:pt x="381" y="10413"/>
                </a:lnTo>
                <a:lnTo>
                  <a:pt x="2444" y="16265"/>
                </a:lnTo>
                <a:lnTo>
                  <a:pt x="7080" y="19700"/>
                </a:lnTo>
                <a:lnTo>
                  <a:pt x="12811" y="20111"/>
                </a:lnTo>
                <a:lnTo>
                  <a:pt x="18161" y="16890"/>
                </a:lnTo>
                <a:lnTo>
                  <a:pt x="20762" y="11233"/>
                </a:lnTo>
                <a:lnTo>
                  <a:pt x="19732" y="5635"/>
                </a:lnTo>
                <a:lnTo>
                  <a:pt x="15821" y="1442"/>
                </a:lnTo>
                <a:lnTo>
                  <a:pt x="9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2" name="object 17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811896" y="502284"/>
            <a:ext cx="89280" cy="89280"/>
          </a:xfrm>
          <a:prstGeom prst="rect">
            <a:avLst/>
          </a:prstGeom>
        </p:spPr>
      </p:pic>
      <p:sp>
        <p:nvSpPr>
          <p:cNvPr id="173" name="object 173"/>
          <p:cNvSpPr/>
          <p:nvPr/>
        </p:nvSpPr>
        <p:spPr>
          <a:xfrm>
            <a:off x="7847129" y="2618851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4870" y="0"/>
                </a:moveTo>
                <a:lnTo>
                  <a:pt x="12507" y="2033"/>
                </a:lnTo>
                <a:lnTo>
                  <a:pt x="2740" y="11318"/>
                </a:lnTo>
                <a:lnTo>
                  <a:pt x="0" y="24606"/>
                </a:lnTo>
                <a:lnTo>
                  <a:pt x="4820" y="36464"/>
                </a:lnTo>
                <a:lnTo>
                  <a:pt x="15045" y="44037"/>
                </a:lnTo>
                <a:lnTo>
                  <a:pt x="28521" y="44465"/>
                </a:lnTo>
                <a:lnTo>
                  <a:pt x="36403" y="40253"/>
                </a:lnTo>
                <a:lnTo>
                  <a:pt x="41856" y="33432"/>
                </a:lnTo>
                <a:lnTo>
                  <a:pt x="44451" y="25017"/>
                </a:lnTo>
                <a:lnTo>
                  <a:pt x="43761" y="16017"/>
                </a:lnTo>
                <a:lnTo>
                  <a:pt x="36423" y="4800"/>
                </a:lnTo>
                <a:lnTo>
                  <a:pt x="2487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233175" y="1996170"/>
            <a:ext cx="45085" cy="43815"/>
          </a:xfrm>
          <a:custGeom>
            <a:avLst/>
            <a:gdLst/>
            <a:ahLst/>
            <a:cxnLst/>
            <a:rect l="l" t="t" r="r" b="b"/>
            <a:pathLst>
              <a:path w="45084" h="43814">
                <a:moveTo>
                  <a:pt x="25173" y="0"/>
                </a:moveTo>
                <a:lnTo>
                  <a:pt x="12848" y="2033"/>
                </a:lnTo>
                <a:lnTo>
                  <a:pt x="3155" y="11318"/>
                </a:lnTo>
                <a:lnTo>
                  <a:pt x="0" y="24520"/>
                </a:lnTo>
                <a:lnTo>
                  <a:pt x="4774" y="36068"/>
                </a:lnTo>
                <a:lnTo>
                  <a:pt x="15120" y="43305"/>
                </a:lnTo>
                <a:lnTo>
                  <a:pt x="28682" y="43576"/>
                </a:lnTo>
                <a:lnTo>
                  <a:pt x="36601" y="39556"/>
                </a:lnTo>
                <a:lnTo>
                  <a:pt x="42128" y="33035"/>
                </a:lnTo>
                <a:lnTo>
                  <a:pt x="44773" y="24895"/>
                </a:lnTo>
                <a:lnTo>
                  <a:pt x="44049" y="16017"/>
                </a:lnTo>
                <a:lnTo>
                  <a:pt x="36712" y="4800"/>
                </a:lnTo>
                <a:lnTo>
                  <a:pt x="251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643056" y="1840325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5">
                <a:moveTo>
                  <a:pt x="25265" y="0"/>
                </a:moveTo>
                <a:lnTo>
                  <a:pt x="12612" y="2024"/>
                </a:lnTo>
                <a:lnTo>
                  <a:pt x="2722" y="11334"/>
                </a:lnTo>
                <a:lnTo>
                  <a:pt x="0" y="24622"/>
                </a:lnTo>
                <a:lnTo>
                  <a:pt x="4849" y="36480"/>
                </a:lnTo>
                <a:lnTo>
                  <a:pt x="15081" y="44053"/>
                </a:lnTo>
                <a:lnTo>
                  <a:pt x="28503" y="44481"/>
                </a:lnTo>
                <a:lnTo>
                  <a:pt x="36562" y="40421"/>
                </a:lnTo>
                <a:lnTo>
                  <a:pt x="42394" y="33813"/>
                </a:lnTo>
                <a:lnTo>
                  <a:pt x="45344" y="25586"/>
                </a:lnTo>
                <a:lnTo>
                  <a:pt x="44759" y="16668"/>
                </a:lnTo>
                <a:lnTo>
                  <a:pt x="37155" y="4976"/>
                </a:lnTo>
                <a:lnTo>
                  <a:pt x="252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8041005" y="2501010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6476" y="0"/>
                </a:moveTo>
                <a:lnTo>
                  <a:pt x="1650" y="1269"/>
                </a:lnTo>
                <a:lnTo>
                  <a:pt x="0" y="4318"/>
                </a:lnTo>
                <a:lnTo>
                  <a:pt x="1270" y="9143"/>
                </a:lnTo>
                <a:lnTo>
                  <a:pt x="4191" y="10032"/>
                </a:lnTo>
                <a:lnTo>
                  <a:pt x="6476" y="9397"/>
                </a:lnTo>
                <a:lnTo>
                  <a:pt x="8890" y="8762"/>
                </a:lnTo>
                <a:lnTo>
                  <a:pt x="10033" y="6731"/>
                </a:lnTo>
                <a:lnTo>
                  <a:pt x="9398" y="4318"/>
                </a:lnTo>
                <a:lnTo>
                  <a:pt x="8763" y="1905"/>
                </a:lnTo>
                <a:lnTo>
                  <a:pt x="64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8823876" y="1971563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3786" y="0"/>
                </a:moveTo>
                <a:lnTo>
                  <a:pt x="1035" y="2905"/>
                </a:lnTo>
                <a:lnTo>
                  <a:pt x="0" y="6762"/>
                </a:lnTo>
                <a:lnTo>
                  <a:pt x="2750" y="7858"/>
                </a:lnTo>
                <a:lnTo>
                  <a:pt x="5163" y="7223"/>
                </a:lnTo>
                <a:lnTo>
                  <a:pt x="6052" y="4429"/>
                </a:lnTo>
                <a:lnTo>
                  <a:pt x="6179" y="1762"/>
                </a:lnTo>
                <a:lnTo>
                  <a:pt x="3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8464412" y="2388631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5">
                <a:moveTo>
                  <a:pt x="3821" y="0"/>
                </a:moveTo>
                <a:lnTo>
                  <a:pt x="1041" y="2905"/>
                </a:lnTo>
                <a:lnTo>
                  <a:pt x="0" y="6762"/>
                </a:lnTo>
                <a:lnTo>
                  <a:pt x="2803" y="7858"/>
                </a:lnTo>
                <a:lnTo>
                  <a:pt x="5089" y="7223"/>
                </a:lnTo>
                <a:lnTo>
                  <a:pt x="6867" y="4175"/>
                </a:lnTo>
                <a:lnTo>
                  <a:pt x="6232" y="1762"/>
                </a:lnTo>
                <a:lnTo>
                  <a:pt x="382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8250173" y="2475357"/>
            <a:ext cx="12065" cy="10160"/>
          </a:xfrm>
          <a:custGeom>
            <a:avLst/>
            <a:gdLst/>
            <a:ahLst/>
            <a:cxnLst/>
            <a:rect l="l" t="t" r="r" b="b"/>
            <a:pathLst>
              <a:path w="12065" h="10160">
                <a:moveTo>
                  <a:pt x="0" y="0"/>
                </a:moveTo>
                <a:lnTo>
                  <a:pt x="380" y="10160"/>
                </a:lnTo>
                <a:lnTo>
                  <a:pt x="6984" y="9143"/>
                </a:lnTo>
                <a:lnTo>
                  <a:pt x="9525" y="9270"/>
                </a:lnTo>
                <a:lnTo>
                  <a:pt x="11683" y="7874"/>
                </a:lnTo>
                <a:lnTo>
                  <a:pt x="11810" y="5206"/>
                </a:lnTo>
                <a:lnTo>
                  <a:pt x="11175" y="2793"/>
                </a:lnTo>
                <a:lnTo>
                  <a:pt x="9651" y="635"/>
                </a:lnTo>
                <a:lnTo>
                  <a:pt x="7111" y="50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8610868" y="2091848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1844" y="0"/>
                </a:moveTo>
                <a:lnTo>
                  <a:pt x="5901" y="924"/>
                </a:lnTo>
                <a:lnTo>
                  <a:pt x="1256" y="5302"/>
                </a:lnTo>
                <a:lnTo>
                  <a:pt x="0" y="11491"/>
                </a:lnTo>
                <a:lnTo>
                  <a:pt x="2351" y="17002"/>
                </a:lnTo>
                <a:lnTo>
                  <a:pt x="7203" y="20536"/>
                </a:lnTo>
                <a:lnTo>
                  <a:pt x="13448" y="20796"/>
                </a:lnTo>
                <a:lnTo>
                  <a:pt x="19036" y="19145"/>
                </a:lnTo>
                <a:lnTo>
                  <a:pt x="22465" y="13049"/>
                </a:lnTo>
                <a:lnTo>
                  <a:pt x="20814" y="7461"/>
                </a:lnTo>
                <a:lnTo>
                  <a:pt x="17383" y="2266"/>
                </a:lnTo>
                <a:lnTo>
                  <a:pt x="118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8691366" y="1748043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1562" y="0"/>
                </a:moveTo>
                <a:lnTo>
                  <a:pt x="5911" y="799"/>
                </a:lnTo>
                <a:lnTo>
                  <a:pt x="1402" y="5064"/>
                </a:lnTo>
                <a:lnTo>
                  <a:pt x="0" y="11241"/>
                </a:lnTo>
                <a:lnTo>
                  <a:pt x="2085" y="16573"/>
                </a:lnTo>
                <a:lnTo>
                  <a:pt x="6814" y="19833"/>
                </a:lnTo>
                <a:lnTo>
                  <a:pt x="13340" y="19796"/>
                </a:lnTo>
                <a:lnTo>
                  <a:pt x="18928" y="18272"/>
                </a:lnTo>
                <a:lnTo>
                  <a:pt x="21722" y="13065"/>
                </a:lnTo>
                <a:lnTo>
                  <a:pt x="20198" y="7604"/>
                </a:lnTo>
                <a:lnTo>
                  <a:pt x="16833" y="2367"/>
                </a:lnTo>
                <a:lnTo>
                  <a:pt x="115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7971042" y="2249328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1479" y="0"/>
                </a:moveTo>
                <a:lnTo>
                  <a:pt x="5836" y="837"/>
                </a:lnTo>
                <a:lnTo>
                  <a:pt x="1383" y="5175"/>
                </a:lnTo>
                <a:lnTo>
                  <a:pt x="0" y="11400"/>
                </a:lnTo>
                <a:lnTo>
                  <a:pt x="2129" y="16970"/>
                </a:lnTo>
                <a:lnTo>
                  <a:pt x="6901" y="20516"/>
                </a:lnTo>
                <a:lnTo>
                  <a:pt x="13448" y="20669"/>
                </a:lnTo>
                <a:lnTo>
                  <a:pt x="18274" y="19272"/>
                </a:lnTo>
                <a:lnTo>
                  <a:pt x="21703" y="13176"/>
                </a:lnTo>
                <a:lnTo>
                  <a:pt x="20052" y="7588"/>
                </a:lnTo>
                <a:lnTo>
                  <a:pt x="16742" y="2353"/>
                </a:lnTo>
                <a:lnTo>
                  <a:pt x="114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7928730" y="1987788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1912" y="0"/>
                </a:moveTo>
                <a:lnTo>
                  <a:pt x="6010" y="966"/>
                </a:lnTo>
                <a:lnTo>
                  <a:pt x="1275" y="4968"/>
                </a:lnTo>
                <a:lnTo>
                  <a:pt x="0" y="11176"/>
                </a:lnTo>
                <a:lnTo>
                  <a:pt x="2307" y="16716"/>
                </a:lnTo>
                <a:lnTo>
                  <a:pt x="7115" y="20256"/>
                </a:lnTo>
                <a:lnTo>
                  <a:pt x="13340" y="20462"/>
                </a:lnTo>
                <a:lnTo>
                  <a:pt x="18928" y="18938"/>
                </a:lnTo>
                <a:lnTo>
                  <a:pt x="22357" y="12715"/>
                </a:lnTo>
                <a:lnTo>
                  <a:pt x="20833" y="7127"/>
                </a:lnTo>
                <a:lnTo>
                  <a:pt x="17385" y="2057"/>
                </a:lnTo>
                <a:lnTo>
                  <a:pt x="119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8973198" y="216131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1797" y="0"/>
                </a:moveTo>
                <a:lnTo>
                  <a:pt x="5883" y="924"/>
                </a:lnTo>
                <a:lnTo>
                  <a:pt x="1256" y="5302"/>
                </a:lnTo>
                <a:lnTo>
                  <a:pt x="0" y="11491"/>
                </a:lnTo>
                <a:lnTo>
                  <a:pt x="2351" y="17002"/>
                </a:lnTo>
                <a:lnTo>
                  <a:pt x="7203" y="20536"/>
                </a:lnTo>
                <a:lnTo>
                  <a:pt x="13448" y="20796"/>
                </a:lnTo>
                <a:lnTo>
                  <a:pt x="18909" y="19145"/>
                </a:lnTo>
                <a:lnTo>
                  <a:pt x="22338" y="13049"/>
                </a:lnTo>
                <a:lnTo>
                  <a:pt x="20814" y="7461"/>
                </a:lnTo>
                <a:lnTo>
                  <a:pt x="17329" y="2266"/>
                </a:lnTo>
                <a:lnTo>
                  <a:pt x="117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7959572" y="2409269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1455" y="0"/>
                </a:moveTo>
                <a:lnTo>
                  <a:pt x="5804" y="843"/>
                </a:lnTo>
                <a:lnTo>
                  <a:pt x="1295" y="5127"/>
                </a:lnTo>
                <a:lnTo>
                  <a:pt x="0" y="11215"/>
                </a:lnTo>
                <a:lnTo>
                  <a:pt x="2264" y="16494"/>
                </a:lnTo>
                <a:lnTo>
                  <a:pt x="7028" y="19772"/>
                </a:lnTo>
                <a:lnTo>
                  <a:pt x="13233" y="19859"/>
                </a:lnTo>
                <a:lnTo>
                  <a:pt x="18821" y="18335"/>
                </a:lnTo>
                <a:lnTo>
                  <a:pt x="21742" y="13128"/>
                </a:lnTo>
                <a:lnTo>
                  <a:pt x="20091" y="7540"/>
                </a:lnTo>
                <a:lnTo>
                  <a:pt x="16726" y="2323"/>
                </a:lnTo>
                <a:lnTo>
                  <a:pt x="114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6" name="object 18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780526" y="2311019"/>
            <a:ext cx="86105" cy="85979"/>
          </a:xfrm>
          <a:prstGeom prst="rect">
            <a:avLst/>
          </a:prstGeom>
        </p:spPr>
      </p:pic>
      <p:sp>
        <p:nvSpPr>
          <p:cNvPr id="187" name="object 187"/>
          <p:cNvSpPr/>
          <p:nvPr/>
        </p:nvSpPr>
        <p:spPr>
          <a:xfrm>
            <a:off x="8815037" y="102501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19573" y="0"/>
                </a:moveTo>
                <a:lnTo>
                  <a:pt x="7270" y="5459"/>
                </a:lnTo>
                <a:lnTo>
                  <a:pt x="1980" y="12658"/>
                </a:lnTo>
                <a:lnTo>
                  <a:pt x="0" y="21143"/>
                </a:lnTo>
                <a:lnTo>
                  <a:pt x="1305" y="29819"/>
                </a:lnTo>
                <a:lnTo>
                  <a:pt x="5873" y="37590"/>
                </a:lnTo>
                <a:lnTo>
                  <a:pt x="17359" y="44541"/>
                </a:lnTo>
                <a:lnTo>
                  <a:pt x="29845" y="43860"/>
                </a:lnTo>
                <a:lnTo>
                  <a:pt x="40092" y="36679"/>
                </a:lnTo>
                <a:lnTo>
                  <a:pt x="44862" y="24128"/>
                </a:lnTo>
                <a:lnTo>
                  <a:pt x="41560" y="10941"/>
                </a:lnTo>
                <a:lnTo>
                  <a:pt x="32067" y="2363"/>
                </a:lnTo>
                <a:lnTo>
                  <a:pt x="195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8737441" y="1754209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19837" y="0"/>
                </a:moveTo>
                <a:lnTo>
                  <a:pt x="7524" y="5629"/>
                </a:lnTo>
                <a:lnTo>
                  <a:pt x="2155" y="12729"/>
                </a:lnTo>
                <a:lnTo>
                  <a:pt x="0" y="20996"/>
                </a:lnTo>
                <a:lnTo>
                  <a:pt x="1131" y="29454"/>
                </a:lnTo>
                <a:lnTo>
                  <a:pt x="5619" y="37125"/>
                </a:lnTo>
                <a:lnTo>
                  <a:pt x="17123" y="44076"/>
                </a:lnTo>
                <a:lnTo>
                  <a:pt x="29638" y="43396"/>
                </a:lnTo>
                <a:lnTo>
                  <a:pt x="39891" y="36214"/>
                </a:lnTo>
                <a:lnTo>
                  <a:pt x="44608" y="23663"/>
                </a:lnTo>
                <a:lnTo>
                  <a:pt x="41654" y="10362"/>
                </a:lnTo>
                <a:lnTo>
                  <a:pt x="32305" y="2026"/>
                </a:lnTo>
                <a:lnTo>
                  <a:pt x="198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8435244" y="2071770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5">
                <a:moveTo>
                  <a:pt x="20145" y="0"/>
                </a:moveTo>
                <a:lnTo>
                  <a:pt x="7842" y="5441"/>
                </a:lnTo>
                <a:lnTo>
                  <a:pt x="2373" y="12640"/>
                </a:lnTo>
                <a:lnTo>
                  <a:pt x="0" y="21125"/>
                </a:lnTo>
                <a:lnTo>
                  <a:pt x="912" y="29801"/>
                </a:lnTo>
                <a:lnTo>
                  <a:pt x="5302" y="37572"/>
                </a:lnTo>
                <a:lnTo>
                  <a:pt x="17198" y="44809"/>
                </a:lnTo>
                <a:lnTo>
                  <a:pt x="30083" y="44128"/>
                </a:lnTo>
                <a:lnTo>
                  <a:pt x="40610" y="36804"/>
                </a:lnTo>
                <a:lnTo>
                  <a:pt x="45434" y="24110"/>
                </a:lnTo>
                <a:lnTo>
                  <a:pt x="42132" y="10977"/>
                </a:lnTo>
                <a:lnTo>
                  <a:pt x="32639" y="2393"/>
                </a:lnTo>
                <a:lnTo>
                  <a:pt x="201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8731757" y="1240789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59" h="10794">
                <a:moveTo>
                  <a:pt x="6858" y="0"/>
                </a:moveTo>
                <a:lnTo>
                  <a:pt x="3937" y="381"/>
                </a:lnTo>
                <a:lnTo>
                  <a:pt x="126" y="3683"/>
                </a:lnTo>
                <a:lnTo>
                  <a:pt x="0" y="5969"/>
                </a:lnTo>
                <a:lnTo>
                  <a:pt x="1650" y="7874"/>
                </a:lnTo>
                <a:lnTo>
                  <a:pt x="3301" y="9779"/>
                </a:lnTo>
                <a:lnTo>
                  <a:pt x="6223" y="10540"/>
                </a:lnTo>
                <a:lnTo>
                  <a:pt x="8127" y="8889"/>
                </a:lnTo>
                <a:lnTo>
                  <a:pt x="9906" y="7238"/>
                </a:lnTo>
                <a:lnTo>
                  <a:pt x="10160" y="3683"/>
                </a:lnTo>
                <a:lnTo>
                  <a:pt x="8509" y="1777"/>
                </a:lnTo>
                <a:lnTo>
                  <a:pt x="68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8260460" y="2059092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5">
                <a:moveTo>
                  <a:pt x="4826" y="0"/>
                </a:moveTo>
                <a:lnTo>
                  <a:pt x="1905" y="212"/>
                </a:lnTo>
                <a:lnTo>
                  <a:pt x="0" y="1863"/>
                </a:lnTo>
                <a:lnTo>
                  <a:pt x="381" y="4784"/>
                </a:lnTo>
                <a:lnTo>
                  <a:pt x="1397" y="7197"/>
                </a:lnTo>
                <a:lnTo>
                  <a:pt x="4333" y="7766"/>
                </a:lnTo>
                <a:lnTo>
                  <a:pt x="5556" y="3942"/>
                </a:lnTo>
                <a:lnTo>
                  <a:pt x="48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8403081" y="1527343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5026" y="0"/>
                </a:moveTo>
                <a:lnTo>
                  <a:pt x="2032" y="212"/>
                </a:lnTo>
                <a:lnTo>
                  <a:pt x="253" y="1863"/>
                </a:lnTo>
                <a:lnTo>
                  <a:pt x="0" y="5292"/>
                </a:lnTo>
                <a:lnTo>
                  <a:pt x="1650" y="7197"/>
                </a:lnTo>
                <a:lnTo>
                  <a:pt x="4585" y="7766"/>
                </a:lnTo>
                <a:lnTo>
                  <a:pt x="5794" y="3942"/>
                </a:lnTo>
                <a:lnTo>
                  <a:pt x="50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8552433" y="1353311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9271" y="0"/>
                </a:moveTo>
                <a:lnTo>
                  <a:pt x="3810" y="3810"/>
                </a:lnTo>
                <a:lnTo>
                  <a:pt x="1397" y="4825"/>
                </a:lnTo>
                <a:lnTo>
                  <a:pt x="0" y="7112"/>
                </a:lnTo>
                <a:lnTo>
                  <a:pt x="1143" y="9525"/>
                </a:lnTo>
                <a:lnTo>
                  <a:pt x="2794" y="11302"/>
                </a:lnTo>
                <a:lnTo>
                  <a:pt x="4952" y="12700"/>
                </a:lnTo>
                <a:lnTo>
                  <a:pt x="7366" y="11684"/>
                </a:lnTo>
                <a:lnTo>
                  <a:pt x="13970" y="9143"/>
                </a:lnTo>
                <a:lnTo>
                  <a:pt x="92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8382127" y="1849006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0439" y="0"/>
                </a:moveTo>
                <a:lnTo>
                  <a:pt x="4699" y="2526"/>
                </a:lnTo>
                <a:lnTo>
                  <a:pt x="380" y="6336"/>
                </a:lnTo>
                <a:lnTo>
                  <a:pt x="0" y="13321"/>
                </a:lnTo>
                <a:lnTo>
                  <a:pt x="3809" y="17639"/>
                </a:lnTo>
                <a:lnTo>
                  <a:pt x="9207" y="20841"/>
                </a:lnTo>
                <a:lnTo>
                  <a:pt x="15176" y="20496"/>
                </a:lnTo>
                <a:lnTo>
                  <a:pt x="20097" y="17103"/>
                </a:lnTo>
                <a:lnTo>
                  <a:pt x="22351" y="11162"/>
                </a:lnTo>
                <a:lnTo>
                  <a:pt x="20826" y="5044"/>
                </a:lnTo>
                <a:lnTo>
                  <a:pt x="16335" y="1081"/>
                </a:lnTo>
                <a:lnTo>
                  <a:pt x="104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8459343" y="2194135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0610" y="0"/>
                </a:moveTo>
                <a:lnTo>
                  <a:pt x="4699" y="2837"/>
                </a:lnTo>
                <a:lnTo>
                  <a:pt x="380" y="6774"/>
                </a:lnTo>
                <a:lnTo>
                  <a:pt x="0" y="12616"/>
                </a:lnTo>
                <a:lnTo>
                  <a:pt x="3809" y="16934"/>
                </a:lnTo>
                <a:lnTo>
                  <a:pt x="9110" y="20145"/>
                </a:lnTo>
                <a:lnTo>
                  <a:pt x="14874" y="19950"/>
                </a:lnTo>
                <a:lnTo>
                  <a:pt x="19615" y="16756"/>
                </a:lnTo>
                <a:lnTo>
                  <a:pt x="21843" y="10965"/>
                </a:lnTo>
                <a:lnTo>
                  <a:pt x="20433" y="4802"/>
                </a:lnTo>
                <a:lnTo>
                  <a:pt x="16271" y="900"/>
                </a:lnTo>
                <a:lnTo>
                  <a:pt x="106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8890761" y="1429313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0128" y="0"/>
                </a:moveTo>
                <a:lnTo>
                  <a:pt x="4191" y="2738"/>
                </a:lnTo>
                <a:lnTo>
                  <a:pt x="508" y="6040"/>
                </a:lnTo>
                <a:lnTo>
                  <a:pt x="0" y="13025"/>
                </a:lnTo>
                <a:lnTo>
                  <a:pt x="3937" y="17470"/>
                </a:lnTo>
                <a:lnTo>
                  <a:pt x="9181" y="20681"/>
                </a:lnTo>
                <a:lnTo>
                  <a:pt x="14938" y="20486"/>
                </a:lnTo>
                <a:lnTo>
                  <a:pt x="19671" y="17291"/>
                </a:lnTo>
                <a:lnTo>
                  <a:pt x="21844" y="11501"/>
                </a:lnTo>
                <a:lnTo>
                  <a:pt x="20335" y="5238"/>
                </a:lnTo>
                <a:lnTo>
                  <a:pt x="15970" y="1119"/>
                </a:lnTo>
                <a:lnTo>
                  <a:pt x="101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9042018" y="164694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0439" y="0"/>
                </a:moveTo>
                <a:lnTo>
                  <a:pt x="4699" y="2526"/>
                </a:lnTo>
                <a:lnTo>
                  <a:pt x="380" y="6336"/>
                </a:lnTo>
                <a:lnTo>
                  <a:pt x="0" y="13321"/>
                </a:lnTo>
                <a:lnTo>
                  <a:pt x="3809" y="17766"/>
                </a:lnTo>
                <a:lnTo>
                  <a:pt x="9064" y="20806"/>
                </a:lnTo>
                <a:lnTo>
                  <a:pt x="14890" y="20274"/>
                </a:lnTo>
                <a:lnTo>
                  <a:pt x="19812" y="16837"/>
                </a:lnTo>
                <a:lnTo>
                  <a:pt x="22351" y="11162"/>
                </a:lnTo>
                <a:lnTo>
                  <a:pt x="20826" y="5044"/>
                </a:lnTo>
                <a:lnTo>
                  <a:pt x="16335" y="1081"/>
                </a:lnTo>
                <a:lnTo>
                  <a:pt x="104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8025510" y="194367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0495" y="0"/>
                </a:moveTo>
                <a:lnTo>
                  <a:pt x="4825" y="2470"/>
                </a:lnTo>
                <a:lnTo>
                  <a:pt x="508" y="6407"/>
                </a:lnTo>
                <a:lnTo>
                  <a:pt x="0" y="13392"/>
                </a:lnTo>
                <a:lnTo>
                  <a:pt x="3810" y="17710"/>
                </a:lnTo>
                <a:lnTo>
                  <a:pt x="9209" y="20895"/>
                </a:lnTo>
                <a:lnTo>
                  <a:pt x="15192" y="20520"/>
                </a:lnTo>
                <a:lnTo>
                  <a:pt x="20151" y="17121"/>
                </a:lnTo>
                <a:lnTo>
                  <a:pt x="22479" y="11233"/>
                </a:lnTo>
                <a:lnTo>
                  <a:pt x="20881" y="5060"/>
                </a:lnTo>
                <a:lnTo>
                  <a:pt x="16367" y="1089"/>
                </a:lnTo>
                <a:lnTo>
                  <a:pt x="104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8831706" y="1281019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0288" y="0"/>
                </a:moveTo>
                <a:lnTo>
                  <a:pt x="4699" y="2569"/>
                </a:lnTo>
                <a:lnTo>
                  <a:pt x="381" y="6379"/>
                </a:lnTo>
                <a:lnTo>
                  <a:pt x="0" y="12348"/>
                </a:lnTo>
                <a:lnTo>
                  <a:pt x="3810" y="16666"/>
                </a:lnTo>
                <a:lnTo>
                  <a:pt x="9110" y="19948"/>
                </a:lnTo>
                <a:lnTo>
                  <a:pt x="14874" y="19778"/>
                </a:lnTo>
                <a:lnTo>
                  <a:pt x="19615" y="16559"/>
                </a:lnTo>
                <a:lnTo>
                  <a:pt x="21844" y="10697"/>
                </a:lnTo>
                <a:lnTo>
                  <a:pt x="20325" y="4623"/>
                </a:lnTo>
                <a:lnTo>
                  <a:pt x="15986" y="871"/>
                </a:lnTo>
                <a:lnTo>
                  <a:pt x="102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0" name="object 20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069071" y="1687067"/>
            <a:ext cx="66928" cy="66929"/>
          </a:xfrm>
          <a:prstGeom prst="rect">
            <a:avLst/>
          </a:prstGeom>
        </p:spPr>
      </p:pic>
      <p:sp>
        <p:nvSpPr>
          <p:cNvPr id="201" name="object 201"/>
          <p:cNvSpPr/>
          <p:nvPr/>
        </p:nvSpPr>
        <p:spPr>
          <a:xfrm>
            <a:off x="8245347" y="347718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6931" y="0"/>
                </a:moveTo>
                <a:lnTo>
                  <a:pt x="14287" y="1531"/>
                </a:lnTo>
                <a:lnTo>
                  <a:pt x="4214" y="9445"/>
                </a:lnTo>
                <a:lnTo>
                  <a:pt x="0" y="22359"/>
                </a:lnTo>
                <a:lnTo>
                  <a:pt x="3879" y="35256"/>
                </a:lnTo>
                <a:lnTo>
                  <a:pt x="13604" y="43140"/>
                </a:lnTo>
                <a:lnTo>
                  <a:pt x="26021" y="44666"/>
                </a:lnTo>
                <a:lnTo>
                  <a:pt x="37973" y="38488"/>
                </a:lnTo>
                <a:lnTo>
                  <a:pt x="43076" y="31001"/>
                </a:lnTo>
                <a:lnTo>
                  <a:pt x="44989" y="22407"/>
                </a:lnTo>
                <a:lnTo>
                  <a:pt x="43616" y="13789"/>
                </a:lnTo>
                <a:lnTo>
                  <a:pt x="38861" y="6230"/>
                </a:lnTo>
                <a:lnTo>
                  <a:pt x="269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8273160" y="1080464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6235" y="0"/>
                </a:moveTo>
                <a:lnTo>
                  <a:pt x="13668" y="1194"/>
                </a:lnTo>
                <a:lnTo>
                  <a:pt x="3792" y="8866"/>
                </a:lnTo>
                <a:lnTo>
                  <a:pt x="0" y="21895"/>
                </a:lnTo>
                <a:lnTo>
                  <a:pt x="3823" y="34792"/>
                </a:lnTo>
                <a:lnTo>
                  <a:pt x="13541" y="42675"/>
                </a:lnTo>
                <a:lnTo>
                  <a:pt x="25949" y="44201"/>
                </a:lnTo>
                <a:lnTo>
                  <a:pt x="37846" y="38024"/>
                </a:lnTo>
                <a:lnTo>
                  <a:pt x="42868" y="30690"/>
                </a:lnTo>
                <a:lnTo>
                  <a:pt x="44592" y="22308"/>
                </a:lnTo>
                <a:lnTo>
                  <a:pt x="43007" y="13878"/>
                </a:lnTo>
                <a:lnTo>
                  <a:pt x="38100" y="6401"/>
                </a:lnTo>
                <a:lnTo>
                  <a:pt x="262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8551926" y="1418020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6931" y="0"/>
                </a:moveTo>
                <a:lnTo>
                  <a:pt x="14287" y="1537"/>
                </a:lnTo>
                <a:lnTo>
                  <a:pt x="4214" y="9481"/>
                </a:lnTo>
                <a:lnTo>
                  <a:pt x="0" y="22413"/>
                </a:lnTo>
                <a:lnTo>
                  <a:pt x="3986" y="35327"/>
                </a:lnTo>
                <a:lnTo>
                  <a:pt x="13985" y="43336"/>
                </a:lnTo>
                <a:lnTo>
                  <a:pt x="26771" y="44916"/>
                </a:lnTo>
                <a:lnTo>
                  <a:pt x="39116" y="38542"/>
                </a:lnTo>
                <a:lnTo>
                  <a:pt x="44041" y="31055"/>
                </a:lnTo>
                <a:lnTo>
                  <a:pt x="45561" y="22461"/>
                </a:lnTo>
                <a:lnTo>
                  <a:pt x="43795" y="13843"/>
                </a:lnTo>
                <a:lnTo>
                  <a:pt x="38862" y="6284"/>
                </a:lnTo>
                <a:lnTo>
                  <a:pt x="269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8349615" y="569594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59" h="10795">
                <a:moveTo>
                  <a:pt x="3682" y="0"/>
                </a:moveTo>
                <a:lnTo>
                  <a:pt x="1904" y="1650"/>
                </a:lnTo>
                <a:lnTo>
                  <a:pt x="126" y="3428"/>
                </a:lnTo>
                <a:lnTo>
                  <a:pt x="0" y="6984"/>
                </a:lnTo>
                <a:lnTo>
                  <a:pt x="3555" y="10540"/>
                </a:lnTo>
                <a:lnTo>
                  <a:pt x="6476" y="9905"/>
                </a:lnTo>
                <a:lnTo>
                  <a:pt x="8254" y="8127"/>
                </a:lnTo>
                <a:lnTo>
                  <a:pt x="10032" y="6476"/>
                </a:lnTo>
                <a:lnTo>
                  <a:pt x="10032" y="4063"/>
                </a:lnTo>
                <a:lnTo>
                  <a:pt x="8254" y="2285"/>
                </a:lnTo>
                <a:lnTo>
                  <a:pt x="6603" y="507"/>
                </a:lnTo>
                <a:lnTo>
                  <a:pt x="36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8768318" y="1418417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1006" y="0"/>
                </a:moveTo>
                <a:lnTo>
                  <a:pt x="0" y="3871"/>
                </a:lnTo>
                <a:lnTo>
                  <a:pt x="970" y="7766"/>
                </a:lnTo>
                <a:lnTo>
                  <a:pt x="3952" y="7411"/>
                </a:lnTo>
                <a:lnTo>
                  <a:pt x="5095" y="5125"/>
                </a:lnTo>
                <a:lnTo>
                  <a:pt x="5730" y="2204"/>
                </a:lnTo>
                <a:lnTo>
                  <a:pt x="3952" y="426"/>
                </a:lnTo>
                <a:lnTo>
                  <a:pt x="10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8662272" y="878052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1006" y="0"/>
                </a:moveTo>
                <a:lnTo>
                  <a:pt x="0" y="3915"/>
                </a:lnTo>
                <a:lnTo>
                  <a:pt x="970" y="7854"/>
                </a:lnTo>
                <a:lnTo>
                  <a:pt x="3952" y="7518"/>
                </a:lnTo>
                <a:lnTo>
                  <a:pt x="5730" y="5740"/>
                </a:lnTo>
                <a:lnTo>
                  <a:pt x="5730" y="2184"/>
                </a:lnTo>
                <a:lnTo>
                  <a:pt x="3952" y="406"/>
                </a:lnTo>
                <a:lnTo>
                  <a:pt x="10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8516619" y="693927"/>
            <a:ext cx="14604" cy="13335"/>
          </a:xfrm>
          <a:custGeom>
            <a:avLst/>
            <a:gdLst/>
            <a:ahLst/>
            <a:cxnLst/>
            <a:rect l="l" t="t" r="r" b="b"/>
            <a:pathLst>
              <a:path w="14604" h="13334">
                <a:moveTo>
                  <a:pt x="5333" y="0"/>
                </a:moveTo>
                <a:lnTo>
                  <a:pt x="0" y="8762"/>
                </a:lnTo>
                <a:lnTo>
                  <a:pt x="6476" y="11811"/>
                </a:lnTo>
                <a:lnTo>
                  <a:pt x="8762" y="12954"/>
                </a:lnTo>
                <a:lnTo>
                  <a:pt x="11175" y="11811"/>
                </a:lnTo>
                <a:lnTo>
                  <a:pt x="12953" y="10033"/>
                </a:lnTo>
                <a:lnTo>
                  <a:pt x="14097" y="7747"/>
                </a:lnTo>
                <a:lnTo>
                  <a:pt x="12953" y="5334"/>
                </a:lnTo>
                <a:lnTo>
                  <a:pt x="10668" y="4191"/>
                </a:lnTo>
                <a:lnTo>
                  <a:pt x="53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8644128" y="120006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644" y="0"/>
                </a:moveTo>
                <a:lnTo>
                  <a:pt x="6699" y="676"/>
                </a:lnTo>
                <a:lnTo>
                  <a:pt x="1944" y="4329"/>
                </a:lnTo>
                <a:lnTo>
                  <a:pt x="0" y="10376"/>
                </a:lnTo>
                <a:lnTo>
                  <a:pt x="1853" y="16444"/>
                </a:lnTo>
                <a:lnTo>
                  <a:pt x="6540" y="20155"/>
                </a:lnTo>
                <a:lnTo>
                  <a:pt x="12465" y="20913"/>
                </a:lnTo>
                <a:lnTo>
                  <a:pt x="18033" y="18123"/>
                </a:lnTo>
                <a:lnTo>
                  <a:pt x="22225" y="14059"/>
                </a:lnTo>
                <a:lnTo>
                  <a:pt x="22225" y="7074"/>
                </a:lnTo>
                <a:lnTo>
                  <a:pt x="18161" y="2883"/>
                </a:lnTo>
                <a:lnTo>
                  <a:pt x="126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8544052" y="1539164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11840" y="0"/>
                </a:moveTo>
                <a:lnTo>
                  <a:pt x="6143" y="488"/>
                </a:lnTo>
                <a:lnTo>
                  <a:pt x="1756" y="4071"/>
                </a:lnTo>
                <a:lnTo>
                  <a:pt x="0" y="10108"/>
                </a:lnTo>
                <a:lnTo>
                  <a:pt x="1754" y="16023"/>
                </a:lnTo>
                <a:lnTo>
                  <a:pt x="6223" y="19522"/>
                </a:lnTo>
                <a:lnTo>
                  <a:pt x="11930" y="20091"/>
                </a:lnTo>
                <a:lnTo>
                  <a:pt x="17399" y="17220"/>
                </a:lnTo>
                <a:lnTo>
                  <a:pt x="21590" y="13156"/>
                </a:lnTo>
                <a:lnTo>
                  <a:pt x="21590" y="7314"/>
                </a:lnTo>
                <a:lnTo>
                  <a:pt x="17525" y="3250"/>
                </a:lnTo>
                <a:lnTo>
                  <a:pt x="118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8165972" y="746529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12447" y="0"/>
                </a:moveTo>
                <a:lnTo>
                  <a:pt x="6556" y="706"/>
                </a:lnTo>
                <a:lnTo>
                  <a:pt x="1926" y="4508"/>
                </a:lnTo>
                <a:lnTo>
                  <a:pt x="0" y="10644"/>
                </a:lnTo>
                <a:lnTo>
                  <a:pt x="1774" y="16559"/>
                </a:lnTo>
                <a:lnTo>
                  <a:pt x="6286" y="20058"/>
                </a:lnTo>
                <a:lnTo>
                  <a:pt x="12037" y="20627"/>
                </a:lnTo>
                <a:lnTo>
                  <a:pt x="17525" y="17756"/>
                </a:lnTo>
                <a:lnTo>
                  <a:pt x="21590" y="13692"/>
                </a:lnTo>
                <a:lnTo>
                  <a:pt x="21717" y="6707"/>
                </a:lnTo>
                <a:lnTo>
                  <a:pt x="18160" y="3151"/>
                </a:lnTo>
                <a:lnTo>
                  <a:pt x="124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7999603" y="95329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2715" y="0"/>
                </a:moveTo>
                <a:lnTo>
                  <a:pt x="6762" y="662"/>
                </a:lnTo>
                <a:lnTo>
                  <a:pt x="2000" y="4278"/>
                </a:lnTo>
                <a:lnTo>
                  <a:pt x="0" y="10251"/>
                </a:lnTo>
                <a:lnTo>
                  <a:pt x="2141" y="16125"/>
                </a:lnTo>
                <a:lnTo>
                  <a:pt x="6842" y="19903"/>
                </a:lnTo>
                <a:lnTo>
                  <a:pt x="12662" y="20824"/>
                </a:lnTo>
                <a:lnTo>
                  <a:pt x="18161" y="18125"/>
                </a:lnTo>
                <a:lnTo>
                  <a:pt x="22225" y="14061"/>
                </a:lnTo>
                <a:lnTo>
                  <a:pt x="22351" y="6949"/>
                </a:lnTo>
                <a:lnTo>
                  <a:pt x="18288" y="2885"/>
                </a:lnTo>
                <a:lnTo>
                  <a:pt x="12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8993378" y="1318986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644" y="0"/>
                </a:moveTo>
                <a:lnTo>
                  <a:pt x="6699" y="638"/>
                </a:lnTo>
                <a:lnTo>
                  <a:pt x="1944" y="4278"/>
                </a:lnTo>
                <a:lnTo>
                  <a:pt x="0" y="10322"/>
                </a:lnTo>
                <a:lnTo>
                  <a:pt x="1853" y="16408"/>
                </a:lnTo>
                <a:lnTo>
                  <a:pt x="6540" y="20149"/>
                </a:lnTo>
                <a:lnTo>
                  <a:pt x="12465" y="20913"/>
                </a:lnTo>
                <a:lnTo>
                  <a:pt x="18033" y="18069"/>
                </a:lnTo>
                <a:lnTo>
                  <a:pt x="22098" y="14005"/>
                </a:lnTo>
                <a:lnTo>
                  <a:pt x="22225" y="7020"/>
                </a:lnTo>
                <a:lnTo>
                  <a:pt x="18161" y="2956"/>
                </a:lnTo>
                <a:lnTo>
                  <a:pt x="126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8235188" y="602573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2162" y="0"/>
                </a:moveTo>
                <a:lnTo>
                  <a:pt x="6397" y="502"/>
                </a:lnTo>
                <a:lnTo>
                  <a:pt x="1847" y="3980"/>
                </a:lnTo>
                <a:lnTo>
                  <a:pt x="0" y="9947"/>
                </a:lnTo>
                <a:lnTo>
                  <a:pt x="1754" y="15934"/>
                </a:lnTo>
                <a:lnTo>
                  <a:pt x="6222" y="19456"/>
                </a:lnTo>
                <a:lnTo>
                  <a:pt x="11930" y="20002"/>
                </a:lnTo>
                <a:lnTo>
                  <a:pt x="17398" y="17059"/>
                </a:lnTo>
                <a:lnTo>
                  <a:pt x="21589" y="12995"/>
                </a:lnTo>
                <a:lnTo>
                  <a:pt x="21716" y="7153"/>
                </a:lnTo>
                <a:lnTo>
                  <a:pt x="17652" y="2962"/>
                </a:lnTo>
                <a:lnTo>
                  <a:pt x="121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4" name="object 21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923019" y="1059941"/>
            <a:ext cx="63753" cy="63754"/>
          </a:xfrm>
          <a:prstGeom prst="rect">
            <a:avLst/>
          </a:prstGeom>
        </p:spPr>
      </p:pic>
      <p:grpSp>
        <p:nvGrpSpPr>
          <p:cNvPr id="215" name="object 215"/>
          <p:cNvGrpSpPr/>
          <p:nvPr/>
        </p:nvGrpSpPr>
        <p:grpSpPr>
          <a:xfrm>
            <a:off x="8181502" y="608492"/>
            <a:ext cx="800735" cy="744220"/>
            <a:chOff x="8181502" y="608492"/>
            <a:chExt cx="800735" cy="744220"/>
          </a:xfrm>
        </p:grpSpPr>
        <p:sp>
          <p:nvSpPr>
            <p:cNvPr id="216" name="object 216"/>
            <p:cNvSpPr/>
            <p:nvPr/>
          </p:nvSpPr>
          <p:spPr>
            <a:xfrm>
              <a:off x="8284337" y="747585"/>
              <a:ext cx="516890" cy="549275"/>
            </a:xfrm>
            <a:custGeom>
              <a:avLst/>
              <a:gdLst/>
              <a:ahLst/>
              <a:cxnLst/>
              <a:rect l="l" t="t" r="r" b="b"/>
              <a:pathLst>
                <a:path w="516890" h="549275">
                  <a:moveTo>
                    <a:pt x="158877" y="479234"/>
                  </a:moveTo>
                  <a:lnTo>
                    <a:pt x="114554" y="440499"/>
                  </a:lnTo>
                  <a:lnTo>
                    <a:pt x="112395" y="438340"/>
                  </a:lnTo>
                  <a:lnTo>
                    <a:pt x="66040" y="397573"/>
                  </a:lnTo>
                  <a:lnTo>
                    <a:pt x="0" y="432879"/>
                  </a:lnTo>
                  <a:lnTo>
                    <a:pt x="65405" y="491299"/>
                  </a:lnTo>
                  <a:lnTo>
                    <a:pt x="67310" y="490029"/>
                  </a:lnTo>
                  <a:lnTo>
                    <a:pt x="66294" y="491426"/>
                  </a:lnTo>
                  <a:lnTo>
                    <a:pt x="130937" y="548957"/>
                  </a:lnTo>
                  <a:lnTo>
                    <a:pt x="158877" y="479234"/>
                  </a:lnTo>
                  <a:close/>
                </a:path>
                <a:path w="516890" h="549275">
                  <a:moveTo>
                    <a:pt x="516547" y="113525"/>
                  </a:moveTo>
                  <a:lnTo>
                    <a:pt x="498856" y="78295"/>
                  </a:lnTo>
                  <a:lnTo>
                    <a:pt x="426085" y="13652"/>
                  </a:lnTo>
                  <a:lnTo>
                    <a:pt x="386791" y="0"/>
                  </a:lnTo>
                  <a:lnTo>
                    <a:pt x="366445" y="5194"/>
                  </a:lnTo>
                  <a:lnTo>
                    <a:pt x="349123" y="18351"/>
                  </a:lnTo>
                  <a:lnTo>
                    <a:pt x="123063" y="275272"/>
                  </a:lnTo>
                  <a:lnTo>
                    <a:pt x="123761" y="275894"/>
                  </a:lnTo>
                  <a:lnTo>
                    <a:pt x="86995" y="374078"/>
                  </a:lnTo>
                  <a:lnTo>
                    <a:pt x="179705" y="455612"/>
                  </a:lnTo>
                  <a:lnTo>
                    <a:pt x="276860" y="411162"/>
                  </a:lnTo>
                  <a:lnTo>
                    <a:pt x="502920" y="154241"/>
                  </a:lnTo>
                  <a:lnTo>
                    <a:pt x="507720" y="147955"/>
                  </a:lnTo>
                  <a:lnTo>
                    <a:pt x="511505" y="141198"/>
                  </a:lnTo>
                  <a:lnTo>
                    <a:pt x="514248" y="134099"/>
                  </a:lnTo>
                  <a:lnTo>
                    <a:pt x="516001" y="126809"/>
                  </a:lnTo>
                  <a:lnTo>
                    <a:pt x="516547" y="113525"/>
                  </a:lnTo>
                  <a:close/>
                </a:path>
              </a:pathLst>
            </a:custGeom>
            <a:solidFill>
              <a:srgbClr val="D3D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/>
            <p:cNvSpPr/>
            <p:nvPr/>
          </p:nvSpPr>
          <p:spPr>
            <a:xfrm>
              <a:off x="8350376" y="1121663"/>
              <a:ext cx="113664" cy="105410"/>
            </a:xfrm>
            <a:custGeom>
              <a:avLst/>
              <a:gdLst/>
              <a:ahLst/>
              <a:cxnLst/>
              <a:rect l="l" t="t" r="r" b="b"/>
              <a:pathLst>
                <a:path w="113665" h="105409">
                  <a:moveTo>
                    <a:pt x="20954" y="0"/>
                  </a:moveTo>
                  <a:lnTo>
                    <a:pt x="0" y="23495"/>
                  </a:lnTo>
                  <a:lnTo>
                    <a:pt x="92837" y="105156"/>
                  </a:lnTo>
                  <a:lnTo>
                    <a:pt x="113665" y="81534"/>
                  </a:lnTo>
                  <a:lnTo>
                    <a:pt x="20954" y="0"/>
                  </a:lnTo>
                  <a:close/>
                </a:path>
              </a:pathLst>
            </a:custGeom>
            <a:solidFill>
              <a:srgbClr val="6F8E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8" name="object 21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86977" y="778763"/>
              <a:ext cx="191007" cy="174244"/>
            </a:xfrm>
            <a:prstGeom prst="rect">
              <a:avLst/>
            </a:prstGeom>
          </p:spPr>
        </p:pic>
        <p:sp>
          <p:nvSpPr>
            <p:cNvPr id="219" name="object 219"/>
            <p:cNvSpPr/>
            <p:nvPr/>
          </p:nvSpPr>
          <p:spPr>
            <a:xfrm>
              <a:off x="8292845" y="1267156"/>
              <a:ext cx="35560" cy="34290"/>
            </a:xfrm>
            <a:custGeom>
              <a:avLst/>
              <a:gdLst/>
              <a:ahLst/>
              <a:cxnLst/>
              <a:rect l="l" t="t" r="r" b="b"/>
              <a:pathLst>
                <a:path w="35559" h="34290">
                  <a:moveTo>
                    <a:pt x="20274" y="0"/>
                  </a:moveTo>
                  <a:lnTo>
                    <a:pt x="11509" y="795"/>
                  </a:lnTo>
                  <a:lnTo>
                    <a:pt x="4196" y="5758"/>
                  </a:lnTo>
                  <a:lnTo>
                    <a:pt x="253" y="14019"/>
                  </a:lnTo>
                  <a:lnTo>
                    <a:pt x="0" y="16559"/>
                  </a:lnTo>
                  <a:lnTo>
                    <a:pt x="0" y="17956"/>
                  </a:lnTo>
                  <a:lnTo>
                    <a:pt x="4101" y="27759"/>
                  </a:lnTo>
                  <a:lnTo>
                    <a:pt x="12239" y="33323"/>
                  </a:lnTo>
                  <a:lnTo>
                    <a:pt x="21877" y="33744"/>
                  </a:lnTo>
                  <a:lnTo>
                    <a:pt x="30479" y="28116"/>
                  </a:lnTo>
                  <a:lnTo>
                    <a:pt x="32638" y="25576"/>
                  </a:lnTo>
                  <a:lnTo>
                    <a:pt x="34035" y="22655"/>
                  </a:lnTo>
                  <a:lnTo>
                    <a:pt x="34544" y="19734"/>
                  </a:lnTo>
                  <a:lnTo>
                    <a:pt x="35432" y="14146"/>
                  </a:lnTo>
                  <a:lnTo>
                    <a:pt x="33400" y="8304"/>
                  </a:lnTo>
                  <a:lnTo>
                    <a:pt x="28575" y="4240"/>
                  </a:lnTo>
                  <a:lnTo>
                    <a:pt x="20274" y="0"/>
                  </a:lnTo>
                  <a:close/>
                </a:path>
              </a:pathLst>
            </a:custGeom>
            <a:solidFill>
              <a:srgbClr val="6F8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/>
            <p:cNvSpPr/>
            <p:nvPr/>
          </p:nvSpPr>
          <p:spPr>
            <a:xfrm>
              <a:off x="8620124" y="995806"/>
              <a:ext cx="356235" cy="351155"/>
            </a:xfrm>
            <a:custGeom>
              <a:avLst/>
              <a:gdLst/>
              <a:ahLst/>
              <a:cxnLst/>
              <a:rect l="l" t="t" r="r" b="b"/>
              <a:pathLst>
                <a:path w="356234" h="351155">
                  <a:moveTo>
                    <a:pt x="2031" y="162305"/>
                  </a:moveTo>
                  <a:lnTo>
                    <a:pt x="0" y="164464"/>
                  </a:lnTo>
                  <a:lnTo>
                    <a:pt x="380" y="167131"/>
                  </a:lnTo>
                  <a:lnTo>
                    <a:pt x="1777" y="169037"/>
                  </a:lnTo>
                  <a:lnTo>
                    <a:pt x="206248" y="349884"/>
                  </a:lnTo>
                  <a:lnTo>
                    <a:pt x="208660" y="351154"/>
                  </a:lnTo>
                  <a:lnTo>
                    <a:pt x="211200" y="350646"/>
                  </a:lnTo>
                  <a:lnTo>
                    <a:pt x="213232" y="348488"/>
                  </a:lnTo>
                  <a:lnTo>
                    <a:pt x="354456" y="188848"/>
                  </a:lnTo>
                  <a:lnTo>
                    <a:pt x="355473" y="187325"/>
                  </a:lnTo>
                  <a:lnTo>
                    <a:pt x="356107" y="184022"/>
                  </a:lnTo>
                  <a:lnTo>
                    <a:pt x="353822" y="181990"/>
                  </a:lnTo>
                  <a:lnTo>
                    <a:pt x="149986" y="2158"/>
                  </a:lnTo>
                  <a:lnTo>
                    <a:pt x="147827" y="0"/>
                  </a:lnTo>
                  <a:lnTo>
                    <a:pt x="144399" y="253"/>
                  </a:lnTo>
                  <a:lnTo>
                    <a:pt x="143128" y="2666"/>
                  </a:lnTo>
                  <a:lnTo>
                    <a:pt x="2031" y="162305"/>
                  </a:lnTo>
                  <a:close/>
                </a:path>
              </a:pathLst>
            </a:custGeom>
            <a:ln w="10849">
              <a:solidFill>
                <a:srgbClr val="6F8E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1" name="object 22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46957" y="1019591"/>
              <a:ext cx="309045" cy="302314"/>
            </a:xfrm>
            <a:prstGeom prst="rect">
              <a:avLst/>
            </a:prstGeom>
          </p:spPr>
        </p:pic>
        <p:sp>
          <p:nvSpPr>
            <p:cNvPr id="222" name="object 222"/>
            <p:cNvSpPr/>
            <p:nvPr/>
          </p:nvSpPr>
          <p:spPr>
            <a:xfrm>
              <a:off x="8186927" y="613917"/>
              <a:ext cx="356235" cy="351155"/>
            </a:xfrm>
            <a:custGeom>
              <a:avLst/>
              <a:gdLst/>
              <a:ahLst/>
              <a:cxnLst/>
              <a:rect l="l" t="t" r="r" b="b"/>
              <a:pathLst>
                <a:path w="356234" h="351155">
                  <a:moveTo>
                    <a:pt x="212978" y="348488"/>
                  </a:moveTo>
                  <a:lnTo>
                    <a:pt x="211708" y="350774"/>
                  </a:lnTo>
                  <a:lnTo>
                    <a:pt x="208279" y="351028"/>
                  </a:lnTo>
                  <a:lnTo>
                    <a:pt x="205994" y="349885"/>
                  </a:lnTo>
                  <a:lnTo>
                    <a:pt x="2286" y="169164"/>
                  </a:lnTo>
                  <a:lnTo>
                    <a:pt x="0" y="167005"/>
                  </a:lnTo>
                  <a:lnTo>
                    <a:pt x="507" y="164592"/>
                  </a:lnTo>
                  <a:lnTo>
                    <a:pt x="1777" y="162306"/>
                  </a:lnTo>
                  <a:lnTo>
                    <a:pt x="142875" y="2667"/>
                  </a:lnTo>
                  <a:lnTo>
                    <a:pt x="144906" y="381"/>
                  </a:lnTo>
                  <a:lnTo>
                    <a:pt x="147574" y="0"/>
                  </a:lnTo>
                  <a:lnTo>
                    <a:pt x="149732" y="2032"/>
                  </a:lnTo>
                  <a:lnTo>
                    <a:pt x="354329" y="182118"/>
                  </a:lnTo>
                  <a:lnTo>
                    <a:pt x="355726" y="184023"/>
                  </a:lnTo>
                  <a:lnTo>
                    <a:pt x="356107" y="186690"/>
                  </a:lnTo>
                  <a:lnTo>
                    <a:pt x="354075" y="188849"/>
                  </a:lnTo>
                  <a:lnTo>
                    <a:pt x="212978" y="348488"/>
                  </a:lnTo>
                </a:path>
              </a:pathLst>
            </a:custGeom>
            <a:ln w="10849">
              <a:solidFill>
                <a:srgbClr val="6F8E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3" name="object 22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13506" y="637702"/>
              <a:ext cx="388583" cy="309081"/>
            </a:xfrm>
            <a:prstGeom prst="rect">
              <a:avLst/>
            </a:prstGeom>
          </p:spPr>
        </p:pic>
      </p:grpSp>
      <p:sp>
        <p:nvSpPr>
          <p:cNvPr id="224" name="object 224"/>
          <p:cNvSpPr/>
          <p:nvPr/>
        </p:nvSpPr>
        <p:spPr>
          <a:xfrm>
            <a:off x="0" y="1480343"/>
            <a:ext cx="268605" cy="360680"/>
          </a:xfrm>
          <a:custGeom>
            <a:avLst/>
            <a:gdLst/>
            <a:ahLst/>
            <a:cxnLst/>
            <a:rect l="l" t="t" r="r" b="b"/>
            <a:pathLst>
              <a:path w="268605" h="360680">
                <a:moveTo>
                  <a:pt x="39076" y="0"/>
                </a:moveTo>
                <a:lnTo>
                  <a:pt x="3318" y="1599"/>
                </a:lnTo>
                <a:lnTo>
                  <a:pt x="0" y="2661"/>
                </a:lnTo>
                <a:lnTo>
                  <a:pt x="0" y="308134"/>
                </a:lnTo>
                <a:lnTo>
                  <a:pt x="5508" y="309709"/>
                </a:lnTo>
                <a:lnTo>
                  <a:pt x="40988" y="327882"/>
                </a:lnTo>
                <a:lnTo>
                  <a:pt x="75384" y="346817"/>
                </a:lnTo>
                <a:lnTo>
                  <a:pt x="111630" y="360394"/>
                </a:lnTo>
                <a:lnTo>
                  <a:pt x="148802" y="360348"/>
                </a:lnTo>
                <a:lnTo>
                  <a:pt x="188681" y="347932"/>
                </a:lnTo>
                <a:lnTo>
                  <a:pt x="223948" y="326157"/>
                </a:lnTo>
                <a:lnTo>
                  <a:pt x="253088" y="281717"/>
                </a:lnTo>
                <a:lnTo>
                  <a:pt x="258652" y="247316"/>
                </a:lnTo>
                <a:lnTo>
                  <a:pt x="260908" y="229711"/>
                </a:lnTo>
                <a:lnTo>
                  <a:pt x="266528" y="197865"/>
                </a:lnTo>
                <a:lnTo>
                  <a:pt x="268173" y="181848"/>
                </a:lnTo>
                <a:lnTo>
                  <a:pt x="267462" y="165830"/>
                </a:lnTo>
                <a:lnTo>
                  <a:pt x="264550" y="155104"/>
                </a:lnTo>
                <a:lnTo>
                  <a:pt x="260959" y="144700"/>
                </a:lnTo>
                <a:lnTo>
                  <a:pt x="256635" y="134701"/>
                </a:lnTo>
                <a:lnTo>
                  <a:pt x="251523" y="125190"/>
                </a:lnTo>
                <a:lnTo>
                  <a:pt x="241107" y="105084"/>
                </a:lnTo>
                <a:lnTo>
                  <a:pt x="216617" y="67254"/>
                </a:lnTo>
                <a:lnTo>
                  <a:pt x="180927" y="37336"/>
                </a:lnTo>
                <a:lnTo>
                  <a:pt x="135279" y="19234"/>
                </a:lnTo>
                <a:lnTo>
                  <a:pt x="75528" y="4734"/>
                </a:lnTo>
                <a:lnTo>
                  <a:pt x="390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235767" y="2278352"/>
            <a:ext cx="153670" cy="192405"/>
          </a:xfrm>
          <a:custGeom>
            <a:avLst/>
            <a:gdLst/>
            <a:ahLst/>
            <a:cxnLst/>
            <a:rect l="l" t="t" r="r" b="b"/>
            <a:pathLst>
              <a:path w="153670" h="192405">
                <a:moveTo>
                  <a:pt x="69057" y="27"/>
                </a:moveTo>
                <a:lnTo>
                  <a:pt x="24340" y="19379"/>
                </a:lnTo>
                <a:lnTo>
                  <a:pt x="92" y="56399"/>
                </a:lnTo>
                <a:lnTo>
                  <a:pt x="0" y="64131"/>
                </a:lnTo>
                <a:lnTo>
                  <a:pt x="876" y="71814"/>
                </a:lnTo>
                <a:lnTo>
                  <a:pt x="19000" y="135679"/>
                </a:lnTo>
                <a:lnTo>
                  <a:pt x="55583" y="180621"/>
                </a:lnTo>
                <a:lnTo>
                  <a:pt x="95896" y="191908"/>
                </a:lnTo>
                <a:lnTo>
                  <a:pt x="113997" y="185033"/>
                </a:lnTo>
                <a:lnTo>
                  <a:pt x="135411" y="146468"/>
                </a:lnTo>
                <a:lnTo>
                  <a:pt x="147738" y="102927"/>
                </a:lnTo>
                <a:lnTo>
                  <a:pt x="151887" y="80799"/>
                </a:lnTo>
                <a:lnTo>
                  <a:pt x="153652" y="72798"/>
                </a:lnTo>
                <a:lnTo>
                  <a:pt x="129436" y="31327"/>
                </a:lnTo>
                <a:lnTo>
                  <a:pt x="86812" y="7012"/>
                </a:lnTo>
                <a:lnTo>
                  <a:pt x="81059" y="3583"/>
                </a:lnTo>
                <a:lnTo>
                  <a:pt x="75191" y="1043"/>
                </a:lnTo>
                <a:lnTo>
                  <a:pt x="69057" y="27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6" name="object 22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42655" y="1088263"/>
            <a:ext cx="196379" cy="222123"/>
          </a:xfrm>
          <a:prstGeom prst="rect">
            <a:avLst/>
          </a:prstGeom>
        </p:spPr>
      </p:pic>
      <p:sp>
        <p:nvSpPr>
          <p:cNvPr id="227" name="object 227"/>
          <p:cNvSpPr/>
          <p:nvPr/>
        </p:nvSpPr>
        <p:spPr>
          <a:xfrm>
            <a:off x="0" y="2516595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5" h="71755">
                <a:moveTo>
                  <a:pt x="0" y="0"/>
                </a:moveTo>
                <a:lnTo>
                  <a:pt x="0" y="71701"/>
                </a:lnTo>
                <a:lnTo>
                  <a:pt x="12478" y="71156"/>
                </a:lnTo>
                <a:lnTo>
                  <a:pt x="17207" y="71156"/>
                </a:lnTo>
                <a:lnTo>
                  <a:pt x="29748" y="18578"/>
                </a:lnTo>
                <a:lnTo>
                  <a:pt x="30590" y="15911"/>
                </a:lnTo>
                <a:lnTo>
                  <a:pt x="5582" y="58"/>
                </a:lnTo>
                <a:lnTo>
                  <a:pt x="0" y="0"/>
                </a:lnTo>
                <a:close/>
              </a:path>
              <a:path w="31115" h="71755">
                <a:moveTo>
                  <a:pt x="17207" y="71156"/>
                </a:moveTo>
                <a:lnTo>
                  <a:pt x="12478" y="71156"/>
                </a:lnTo>
                <a:lnTo>
                  <a:pt x="14777" y="71537"/>
                </a:lnTo>
                <a:lnTo>
                  <a:pt x="17207" y="71156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893121" y="4779996"/>
            <a:ext cx="44450" cy="48260"/>
          </a:xfrm>
          <a:custGeom>
            <a:avLst/>
            <a:gdLst/>
            <a:ahLst/>
            <a:cxnLst/>
            <a:rect l="l" t="t" r="r" b="b"/>
            <a:pathLst>
              <a:path w="44450" h="48260">
                <a:moveTo>
                  <a:pt x="18871" y="0"/>
                </a:moveTo>
                <a:lnTo>
                  <a:pt x="7187" y="6295"/>
                </a:lnTo>
                <a:lnTo>
                  <a:pt x="0" y="18016"/>
                </a:lnTo>
                <a:lnTo>
                  <a:pt x="386" y="32452"/>
                </a:lnTo>
                <a:lnTo>
                  <a:pt x="7917" y="43940"/>
                </a:lnTo>
                <a:lnTo>
                  <a:pt x="19663" y="47855"/>
                </a:lnTo>
                <a:lnTo>
                  <a:pt x="32103" y="44205"/>
                </a:lnTo>
                <a:lnTo>
                  <a:pt x="41712" y="32998"/>
                </a:lnTo>
                <a:lnTo>
                  <a:pt x="44162" y="23915"/>
                </a:lnTo>
                <a:lnTo>
                  <a:pt x="43281" y="15040"/>
                </a:lnTo>
                <a:lnTo>
                  <a:pt x="39180" y="7355"/>
                </a:lnTo>
                <a:lnTo>
                  <a:pt x="31971" y="1845"/>
                </a:lnTo>
                <a:lnTo>
                  <a:pt x="188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599094" y="4397425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2629" y="0"/>
                </a:moveTo>
                <a:lnTo>
                  <a:pt x="0" y="883"/>
                </a:lnTo>
                <a:lnTo>
                  <a:pt x="168" y="4945"/>
                </a:lnTo>
                <a:lnTo>
                  <a:pt x="2075" y="8156"/>
                </a:lnTo>
                <a:lnTo>
                  <a:pt x="4661" y="6489"/>
                </a:lnTo>
                <a:lnTo>
                  <a:pt x="5550" y="4673"/>
                </a:lnTo>
                <a:lnTo>
                  <a:pt x="5169" y="1168"/>
                </a:lnTo>
                <a:lnTo>
                  <a:pt x="26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448180" y="4284586"/>
            <a:ext cx="14604" cy="12700"/>
          </a:xfrm>
          <a:custGeom>
            <a:avLst/>
            <a:gdLst/>
            <a:ahLst/>
            <a:cxnLst/>
            <a:rect l="l" t="t" r="r" b="b"/>
            <a:pathLst>
              <a:path w="14605" h="12700">
                <a:moveTo>
                  <a:pt x="2540" y="0"/>
                </a:moveTo>
                <a:lnTo>
                  <a:pt x="0" y="9855"/>
                </a:lnTo>
                <a:lnTo>
                  <a:pt x="6603" y="10769"/>
                </a:lnTo>
                <a:lnTo>
                  <a:pt x="12065" y="12204"/>
                </a:lnTo>
                <a:lnTo>
                  <a:pt x="14605" y="2349"/>
                </a:lnTo>
                <a:lnTo>
                  <a:pt x="8381" y="520"/>
                </a:lnTo>
                <a:lnTo>
                  <a:pt x="25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153413" y="4768596"/>
            <a:ext cx="11430" cy="13335"/>
          </a:xfrm>
          <a:custGeom>
            <a:avLst/>
            <a:gdLst/>
            <a:ahLst/>
            <a:cxnLst/>
            <a:rect l="l" t="t" r="r" b="b"/>
            <a:pathLst>
              <a:path w="11430" h="13335">
                <a:moveTo>
                  <a:pt x="5143" y="0"/>
                </a:moveTo>
                <a:lnTo>
                  <a:pt x="2197" y="1943"/>
                </a:lnTo>
                <a:lnTo>
                  <a:pt x="1752" y="5054"/>
                </a:lnTo>
                <a:lnTo>
                  <a:pt x="0" y="10960"/>
                </a:lnTo>
                <a:lnTo>
                  <a:pt x="9169" y="13030"/>
                </a:lnTo>
                <a:lnTo>
                  <a:pt x="10922" y="7137"/>
                </a:lnTo>
                <a:lnTo>
                  <a:pt x="11366" y="4025"/>
                </a:lnTo>
                <a:lnTo>
                  <a:pt x="9715" y="1041"/>
                </a:lnTo>
                <a:lnTo>
                  <a:pt x="7632" y="1168"/>
                </a:lnTo>
                <a:lnTo>
                  <a:pt x="51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501310" y="4956365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004" y="0"/>
                </a:moveTo>
                <a:lnTo>
                  <a:pt x="0" y="717"/>
                </a:lnTo>
                <a:lnTo>
                  <a:pt x="210" y="4797"/>
                </a:lnTo>
                <a:lnTo>
                  <a:pt x="2325" y="8101"/>
                </a:lnTo>
                <a:lnTo>
                  <a:pt x="5036" y="6489"/>
                </a:lnTo>
                <a:lnTo>
                  <a:pt x="6306" y="3759"/>
                </a:lnTo>
                <a:lnTo>
                  <a:pt x="4655" y="774"/>
                </a:lnTo>
                <a:lnTo>
                  <a:pt x="30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701814" y="4988229"/>
            <a:ext cx="23495" cy="22860"/>
          </a:xfrm>
          <a:custGeom>
            <a:avLst/>
            <a:gdLst/>
            <a:ahLst/>
            <a:cxnLst/>
            <a:rect l="l" t="t" r="r" b="b"/>
            <a:pathLst>
              <a:path w="23495" h="22860">
                <a:moveTo>
                  <a:pt x="8945" y="0"/>
                </a:moveTo>
                <a:lnTo>
                  <a:pt x="3557" y="3013"/>
                </a:lnTo>
                <a:lnTo>
                  <a:pt x="181" y="8632"/>
                </a:lnTo>
                <a:lnTo>
                  <a:pt x="0" y="15748"/>
                </a:lnTo>
                <a:lnTo>
                  <a:pt x="3739" y="20923"/>
                </a:lnTo>
                <a:lnTo>
                  <a:pt x="9545" y="22706"/>
                </a:lnTo>
                <a:lnTo>
                  <a:pt x="15696" y="20915"/>
                </a:lnTo>
                <a:lnTo>
                  <a:pt x="20472" y="15367"/>
                </a:lnTo>
                <a:lnTo>
                  <a:pt x="23025" y="9919"/>
                </a:lnTo>
                <a:lnTo>
                  <a:pt x="20993" y="3429"/>
                </a:lnTo>
                <a:lnTo>
                  <a:pt x="15163" y="698"/>
                </a:lnTo>
                <a:lnTo>
                  <a:pt x="89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504886" y="457358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287" y="0"/>
                </a:moveTo>
                <a:lnTo>
                  <a:pt x="6365" y="1051"/>
                </a:lnTo>
                <a:lnTo>
                  <a:pt x="1111" y="6981"/>
                </a:lnTo>
                <a:lnTo>
                  <a:pt x="0" y="14641"/>
                </a:lnTo>
                <a:lnTo>
                  <a:pt x="4508" y="20878"/>
                </a:lnTo>
                <a:lnTo>
                  <a:pt x="13716" y="21983"/>
                </a:lnTo>
                <a:lnTo>
                  <a:pt x="19875" y="15749"/>
                </a:lnTo>
                <a:lnTo>
                  <a:pt x="20796" y="6860"/>
                </a:lnTo>
                <a:lnTo>
                  <a:pt x="14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717946" y="4896610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60" h="22860">
                <a:moveTo>
                  <a:pt x="8592" y="0"/>
                </a:moveTo>
                <a:lnTo>
                  <a:pt x="3236" y="2913"/>
                </a:lnTo>
                <a:lnTo>
                  <a:pt x="0" y="8260"/>
                </a:lnTo>
                <a:lnTo>
                  <a:pt x="109" y="14848"/>
                </a:lnTo>
                <a:lnTo>
                  <a:pt x="3976" y="20591"/>
                </a:lnTo>
                <a:lnTo>
                  <a:pt x="9713" y="22415"/>
                </a:lnTo>
                <a:lnTo>
                  <a:pt x="15664" y="20590"/>
                </a:lnTo>
                <a:lnTo>
                  <a:pt x="20175" y="15381"/>
                </a:lnTo>
                <a:lnTo>
                  <a:pt x="22715" y="9933"/>
                </a:lnTo>
                <a:lnTo>
                  <a:pt x="20683" y="3443"/>
                </a:lnTo>
                <a:lnTo>
                  <a:pt x="14841" y="713"/>
                </a:lnTo>
                <a:lnTo>
                  <a:pt x="85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742275" y="4450674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8592" y="0"/>
                </a:moveTo>
                <a:lnTo>
                  <a:pt x="3260" y="2913"/>
                </a:lnTo>
                <a:lnTo>
                  <a:pt x="0" y="8260"/>
                </a:lnTo>
                <a:lnTo>
                  <a:pt x="37" y="14848"/>
                </a:lnTo>
                <a:lnTo>
                  <a:pt x="3679" y="19977"/>
                </a:lnTo>
                <a:lnTo>
                  <a:pt x="9165" y="21728"/>
                </a:lnTo>
                <a:lnTo>
                  <a:pt x="14914" y="20073"/>
                </a:lnTo>
                <a:lnTo>
                  <a:pt x="19341" y="14987"/>
                </a:lnTo>
                <a:lnTo>
                  <a:pt x="21881" y="9539"/>
                </a:lnTo>
                <a:lnTo>
                  <a:pt x="19849" y="3049"/>
                </a:lnTo>
                <a:lnTo>
                  <a:pt x="14769" y="713"/>
                </a:lnTo>
                <a:lnTo>
                  <a:pt x="85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1198011" y="4969175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8588" y="0"/>
                </a:moveTo>
                <a:lnTo>
                  <a:pt x="3247" y="2909"/>
                </a:lnTo>
                <a:lnTo>
                  <a:pt x="0" y="8251"/>
                </a:lnTo>
                <a:lnTo>
                  <a:pt x="68" y="14837"/>
                </a:lnTo>
                <a:lnTo>
                  <a:pt x="3429" y="20481"/>
                </a:lnTo>
                <a:lnTo>
                  <a:pt x="8821" y="22405"/>
                </a:lnTo>
                <a:lnTo>
                  <a:pt x="14637" y="20582"/>
                </a:lnTo>
                <a:lnTo>
                  <a:pt x="19270" y="14989"/>
                </a:lnTo>
                <a:lnTo>
                  <a:pt x="21823" y="9541"/>
                </a:lnTo>
                <a:lnTo>
                  <a:pt x="19791" y="3051"/>
                </a:lnTo>
                <a:lnTo>
                  <a:pt x="14800" y="715"/>
                </a:lnTo>
                <a:lnTo>
                  <a:pt x="85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952119" y="4621745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8911" y="0"/>
                </a:moveTo>
                <a:lnTo>
                  <a:pt x="3422" y="3228"/>
                </a:lnTo>
                <a:lnTo>
                  <a:pt x="19" y="8901"/>
                </a:lnTo>
                <a:lnTo>
                  <a:pt x="0" y="15659"/>
                </a:lnTo>
                <a:lnTo>
                  <a:pt x="3720" y="20848"/>
                </a:lnTo>
                <a:lnTo>
                  <a:pt x="9391" y="22685"/>
                </a:lnTo>
                <a:lnTo>
                  <a:pt x="15176" y="21031"/>
                </a:lnTo>
                <a:lnTo>
                  <a:pt x="19240" y="15747"/>
                </a:lnTo>
                <a:lnTo>
                  <a:pt x="22618" y="10693"/>
                </a:lnTo>
                <a:lnTo>
                  <a:pt x="20180" y="2908"/>
                </a:lnTo>
                <a:lnTo>
                  <a:pt x="15189" y="571"/>
                </a:lnTo>
                <a:lnTo>
                  <a:pt x="89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1382775" y="5090166"/>
            <a:ext cx="67945" cy="53340"/>
          </a:xfrm>
          <a:custGeom>
            <a:avLst/>
            <a:gdLst/>
            <a:ahLst/>
            <a:cxnLst/>
            <a:rect l="l" t="t" r="r" b="b"/>
            <a:pathLst>
              <a:path w="67944" h="53339">
                <a:moveTo>
                  <a:pt x="0" y="25786"/>
                </a:moveTo>
                <a:lnTo>
                  <a:pt x="14091" y="36638"/>
                </a:lnTo>
                <a:lnTo>
                  <a:pt x="22336" y="52024"/>
                </a:lnTo>
                <a:lnTo>
                  <a:pt x="22478" y="53333"/>
                </a:lnTo>
                <a:lnTo>
                  <a:pt x="67393" y="53333"/>
                </a:lnTo>
                <a:lnTo>
                  <a:pt x="66546" y="52682"/>
                </a:lnTo>
                <a:lnTo>
                  <a:pt x="58023" y="37054"/>
                </a:lnTo>
                <a:lnTo>
                  <a:pt x="57144" y="29644"/>
                </a:lnTo>
                <a:lnTo>
                  <a:pt x="17361" y="29644"/>
                </a:lnTo>
                <a:lnTo>
                  <a:pt x="0" y="25786"/>
                </a:lnTo>
                <a:close/>
              </a:path>
              <a:path w="67944" h="53339">
                <a:moveTo>
                  <a:pt x="60706" y="0"/>
                </a:moveTo>
                <a:lnTo>
                  <a:pt x="49559" y="15852"/>
                </a:lnTo>
                <a:lnTo>
                  <a:pt x="34496" y="26033"/>
                </a:lnTo>
                <a:lnTo>
                  <a:pt x="17361" y="29644"/>
                </a:lnTo>
                <a:lnTo>
                  <a:pt x="57144" y="29644"/>
                </a:lnTo>
                <a:lnTo>
                  <a:pt x="55858" y="18803"/>
                </a:lnTo>
                <a:lnTo>
                  <a:pt x="607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0" name="object 24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164729" y="4397527"/>
            <a:ext cx="79857" cy="88074"/>
          </a:xfrm>
          <a:prstGeom prst="rect">
            <a:avLst/>
          </a:prstGeom>
        </p:spPr>
      </p:pic>
      <p:sp>
        <p:nvSpPr>
          <p:cNvPr id="241" name="object 241"/>
          <p:cNvSpPr/>
          <p:nvPr/>
        </p:nvSpPr>
        <p:spPr>
          <a:xfrm>
            <a:off x="725644" y="5032069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29606" y="0"/>
                </a:moveTo>
                <a:lnTo>
                  <a:pt x="15895" y="1379"/>
                </a:lnTo>
                <a:lnTo>
                  <a:pt x="4501" y="10141"/>
                </a:lnTo>
                <a:lnTo>
                  <a:pt x="0" y="22859"/>
                </a:lnTo>
                <a:lnTo>
                  <a:pt x="2620" y="35801"/>
                </a:lnTo>
                <a:lnTo>
                  <a:pt x="12593" y="45231"/>
                </a:lnTo>
                <a:lnTo>
                  <a:pt x="21035" y="47213"/>
                </a:lnTo>
                <a:lnTo>
                  <a:pt x="29505" y="45680"/>
                </a:lnTo>
                <a:lnTo>
                  <a:pt x="37062" y="40813"/>
                </a:lnTo>
                <a:lnTo>
                  <a:pt x="42768" y="32794"/>
                </a:lnTo>
                <a:lnTo>
                  <a:pt x="45402" y="18786"/>
                </a:lnTo>
                <a:lnTo>
                  <a:pt x="40228" y="6828"/>
                </a:lnTo>
                <a:lnTo>
                  <a:pt x="296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565718" y="484289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4">
                <a:moveTo>
                  <a:pt x="13974" y="0"/>
                </a:moveTo>
                <a:lnTo>
                  <a:pt x="7242" y="291"/>
                </a:lnTo>
                <a:lnTo>
                  <a:pt x="2082" y="4600"/>
                </a:lnTo>
                <a:lnTo>
                  <a:pt x="0" y="10872"/>
                </a:lnTo>
                <a:lnTo>
                  <a:pt x="1284" y="17270"/>
                </a:lnTo>
                <a:lnTo>
                  <a:pt x="6226" y="21957"/>
                </a:lnTo>
                <a:lnTo>
                  <a:pt x="11217" y="24294"/>
                </a:lnTo>
                <a:lnTo>
                  <a:pt x="17503" y="21703"/>
                </a:lnTo>
                <a:lnTo>
                  <a:pt x="20475" y="15341"/>
                </a:lnTo>
                <a:lnTo>
                  <a:pt x="21558" y="8703"/>
                </a:lnTo>
                <a:lnTo>
                  <a:pt x="19069" y="3196"/>
                </a:lnTo>
                <a:lnTo>
                  <a:pt x="139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896178" y="5083343"/>
            <a:ext cx="21590" cy="24130"/>
          </a:xfrm>
          <a:custGeom>
            <a:avLst/>
            <a:gdLst/>
            <a:ahLst/>
            <a:cxnLst/>
            <a:rect l="l" t="t" r="r" b="b"/>
            <a:pathLst>
              <a:path w="21590" h="24129">
                <a:moveTo>
                  <a:pt x="13694" y="0"/>
                </a:moveTo>
                <a:lnTo>
                  <a:pt x="7286" y="440"/>
                </a:lnTo>
                <a:lnTo>
                  <a:pt x="2121" y="4732"/>
                </a:lnTo>
                <a:lnTo>
                  <a:pt x="0" y="10866"/>
                </a:lnTo>
                <a:lnTo>
                  <a:pt x="1178" y="16884"/>
                </a:lnTo>
                <a:lnTo>
                  <a:pt x="5915" y="20832"/>
                </a:lnTo>
                <a:lnTo>
                  <a:pt x="10474" y="24078"/>
                </a:lnTo>
                <a:lnTo>
                  <a:pt x="18018" y="20969"/>
                </a:lnTo>
                <a:lnTo>
                  <a:pt x="20570" y="15522"/>
                </a:lnTo>
                <a:lnTo>
                  <a:pt x="21534" y="8829"/>
                </a:lnTo>
                <a:lnTo>
                  <a:pt x="18843" y="3225"/>
                </a:lnTo>
                <a:lnTo>
                  <a:pt x="136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619888" y="4822163"/>
            <a:ext cx="45085" cy="47625"/>
          </a:xfrm>
          <a:custGeom>
            <a:avLst/>
            <a:gdLst/>
            <a:ahLst/>
            <a:cxnLst/>
            <a:rect l="l" t="t" r="r" b="b"/>
            <a:pathLst>
              <a:path w="45084" h="47625">
                <a:moveTo>
                  <a:pt x="23786" y="0"/>
                </a:moveTo>
                <a:lnTo>
                  <a:pt x="15254" y="1764"/>
                </a:lnTo>
                <a:lnTo>
                  <a:pt x="7870" y="6765"/>
                </a:lnTo>
                <a:lnTo>
                  <a:pt x="2462" y="14453"/>
                </a:lnTo>
                <a:lnTo>
                  <a:pt x="0" y="29012"/>
                </a:lnTo>
                <a:lnTo>
                  <a:pt x="5155" y="40912"/>
                </a:lnTo>
                <a:lnTo>
                  <a:pt x="15682" y="47438"/>
                </a:lnTo>
                <a:lnTo>
                  <a:pt x="29335" y="45873"/>
                </a:lnTo>
                <a:lnTo>
                  <a:pt x="40672" y="36926"/>
                </a:lnTo>
                <a:lnTo>
                  <a:pt x="45079" y="23903"/>
                </a:lnTo>
                <a:lnTo>
                  <a:pt x="42439" y="10902"/>
                </a:lnTo>
                <a:lnTo>
                  <a:pt x="32637" y="2020"/>
                </a:lnTo>
                <a:lnTo>
                  <a:pt x="23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508584" y="4057040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3797" y="0"/>
                </a:moveTo>
                <a:lnTo>
                  <a:pt x="850" y="1955"/>
                </a:lnTo>
                <a:lnTo>
                  <a:pt x="0" y="3771"/>
                </a:lnTo>
                <a:lnTo>
                  <a:pt x="364" y="6813"/>
                </a:lnTo>
                <a:lnTo>
                  <a:pt x="4048" y="6218"/>
                </a:lnTo>
                <a:lnTo>
                  <a:pt x="7279" y="3748"/>
                </a:lnTo>
                <a:lnTo>
                  <a:pt x="6286" y="1168"/>
                </a:lnTo>
                <a:lnTo>
                  <a:pt x="37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682777" y="4094251"/>
            <a:ext cx="15875" cy="16510"/>
          </a:xfrm>
          <a:custGeom>
            <a:avLst/>
            <a:gdLst/>
            <a:ahLst/>
            <a:cxnLst/>
            <a:rect l="l" t="t" r="r" b="b"/>
            <a:pathLst>
              <a:path w="15875" h="16510">
                <a:moveTo>
                  <a:pt x="5918" y="0"/>
                </a:moveTo>
                <a:lnTo>
                  <a:pt x="0" y="8305"/>
                </a:lnTo>
                <a:lnTo>
                  <a:pt x="4559" y="11556"/>
                </a:lnTo>
                <a:lnTo>
                  <a:pt x="9525" y="16090"/>
                </a:lnTo>
                <a:lnTo>
                  <a:pt x="15443" y="7797"/>
                </a:lnTo>
                <a:lnTo>
                  <a:pt x="11303" y="3644"/>
                </a:lnTo>
                <a:lnTo>
                  <a:pt x="59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500697" y="4633455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8864" y="0"/>
                </a:moveTo>
                <a:lnTo>
                  <a:pt x="5511" y="647"/>
                </a:lnTo>
                <a:lnTo>
                  <a:pt x="3403" y="2971"/>
                </a:lnTo>
                <a:lnTo>
                  <a:pt x="0" y="8089"/>
                </a:lnTo>
                <a:lnTo>
                  <a:pt x="7467" y="13804"/>
                </a:lnTo>
                <a:lnTo>
                  <a:pt x="10871" y="8686"/>
                </a:lnTo>
                <a:lnTo>
                  <a:pt x="12979" y="6350"/>
                </a:lnTo>
                <a:lnTo>
                  <a:pt x="12598" y="2857"/>
                </a:lnTo>
                <a:lnTo>
                  <a:pt x="10096" y="1689"/>
                </a:lnTo>
                <a:lnTo>
                  <a:pt x="88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41490" y="4490046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4622" y="0"/>
                </a:moveTo>
                <a:lnTo>
                  <a:pt x="1269" y="647"/>
                </a:lnTo>
                <a:lnTo>
                  <a:pt x="0" y="3365"/>
                </a:lnTo>
                <a:lnTo>
                  <a:pt x="482" y="6464"/>
                </a:lnTo>
                <a:lnTo>
                  <a:pt x="4362" y="5965"/>
                </a:lnTo>
                <a:lnTo>
                  <a:pt x="7633" y="3519"/>
                </a:lnTo>
                <a:lnTo>
                  <a:pt x="6286" y="774"/>
                </a:lnTo>
                <a:lnTo>
                  <a:pt x="46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610709" y="5113888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4">
                <a:moveTo>
                  <a:pt x="10040" y="0"/>
                </a:moveTo>
                <a:lnTo>
                  <a:pt x="3767" y="2590"/>
                </a:lnTo>
                <a:lnTo>
                  <a:pt x="1214" y="8039"/>
                </a:lnTo>
                <a:lnTo>
                  <a:pt x="0" y="15257"/>
                </a:lnTo>
                <a:lnTo>
                  <a:pt x="2557" y="21127"/>
                </a:lnTo>
                <a:lnTo>
                  <a:pt x="7643" y="24445"/>
                </a:lnTo>
                <a:lnTo>
                  <a:pt x="14016" y="24004"/>
                </a:lnTo>
                <a:lnTo>
                  <a:pt x="19365" y="19314"/>
                </a:lnTo>
                <a:lnTo>
                  <a:pt x="21520" y="13126"/>
                </a:lnTo>
                <a:lnTo>
                  <a:pt x="20386" y="7057"/>
                </a:lnTo>
                <a:lnTo>
                  <a:pt x="15870" y="2726"/>
                </a:lnTo>
                <a:lnTo>
                  <a:pt x="100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415820" y="4233778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7088" y="0"/>
                </a:moveTo>
                <a:lnTo>
                  <a:pt x="853" y="6401"/>
                </a:lnTo>
                <a:lnTo>
                  <a:pt x="0" y="15118"/>
                </a:lnTo>
                <a:lnTo>
                  <a:pt x="6721" y="21470"/>
                </a:lnTo>
                <a:lnTo>
                  <a:pt x="14392" y="20933"/>
                </a:lnTo>
                <a:lnTo>
                  <a:pt x="19565" y="15174"/>
                </a:lnTo>
                <a:lnTo>
                  <a:pt x="20763" y="7343"/>
                </a:lnTo>
                <a:lnTo>
                  <a:pt x="16512" y="591"/>
                </a:lnTo>
                <a:lnTo>
                  <a:pt x="70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31097" y="4274730"/>
            <a:ext cx="21590" cy="24130"/>
          </a:xfrm>
          <a:custGeom>
            <a:avLst/>
            <a:gdLst/>
            <a:ahLst/>
            <a:cxnLst/>
            <a:rect l="l" t="t" r="r" b="b"/>
            <a:pathLst>
              <a:path w="21590" h="24129">
                <a:moveTo>
                  <a:pt x="9979" y="0"/>
                </a:moveTo>
                <a:lnTo>
                  <a:pt x="3694" y="2590"/>
                </a:lnTo>
                <a:lnTo>
                  <a:pt x="1141" y="8039"/>
                </a:lnTo>
                <a:lnTo>
                  <a:pt x="0" y="14805"/>
                </a:lnTo>
                <a:lnTo>
                  <a:pt x="2390" y="20527"/>
                </a:lnTo>
                <a:lnTo>
                  <a:pt x="7464" y="23771"/>
                </a:lnTo>
                <a:lnTo>
                  <a:pt x="14372" y="23101"/>
                </a:lnTo>
                <a:lnTo>
                  <a:pt x="19477" y="18932"/>
                </a:lnTo>
                <a:lnTo>
                  <a:pt x="21505" y="13011"/>
                </a:lnTo>
                <a:lnTo>
                  <a:pt x="20324" y="7042"/>
                </a:lnTo>
                <a:lnTo>
                  <a:pt x="15801" y="2730"/>
                </a:lnTo>
                <a:lnTo>
                  <a:pt x="99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359065" y="3971048"/>
            <a:ext cx="20955" cy="23495"/>
          </a:xfrm>
          <a:custGeom>
            <a:avLst/>
            <a:gdLst/>
            <a:ahLst/>
            <a:cxnLst/>
            <a:rect l="l" t="t" r="r" b="b"/>
            <a:pathLst>
              <a:path w="20954" h="23495">
                <a:moveTo>
                  <a:pt x="9932" y="0"/>
                </a:moveTo>
                <a:lnTo>
                  <a:pt x="3646" y="2590"/>
                </a:lnTo>
                <a:lnTo>
                  <a:pt x="1093" y="8039"/>
                </a:lnTo>
                <a:lnTo>
                  <a:pt x="0" y="14670"/>
                </a:lnTo>
                <a:lnTo>
                  <a:pt x="2401" y="20135"/>
                </a:lnTo>
                <a:lnTo>
                  <a:pt x="7251" y="23219"/>
                </a:lnTo>
                <a:lnTo>
                  <a:pt x="13501" y="22707"/>
                </a:lnTo>
                <a:lnTo>
                  <a:pt x="18606" y="18540"/>
                </a:lnTo>
                <a:lnTo>
                  <a:pt x="20632" y="12622"/>
                </a:lnTo>
                <a:lnTo>
                  <a:pt x="19448" y="6653"/>
                </a:lnTo>
                <a:lnTo>
                  <a:pt x="14924" y="2336"/>
                </a:lnTo>
                <a:lnTo>
                  <a:pt x="99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308733" y="4721085"/>
            <a:ext cx="20955" cy="24130"/>
          </a:xfrm>
          <a:custGeom>
            <a:avLst/>
            <a:gdLst/>
            <a:ahLst/>
            <a:cxnLst/>
            <a:rect l="l" t="t" r="r" b="b"/>
            <a:pathLst>
              <a:path w="20954" h="24129">
                <a:moveTo>
                  <a:pt x="10176" y="0"/>
                </a:moveTo>
                <a:lnTo>
                  <a:pt x="3889" y="2590"/>
                </a:lnTo>
                <a:lnTo>
                  <a:pt x="1336" y="8039"/>
                </a:lnTo>
                <a:lnTo>
                  <a:pt x="0" y="15187"/>
                </a:lnTo>
                <a:lnTo>
                  <a:pt x="2319" y="20826"/>
                </a:lnTo>
                <a:lnTo>
                  <a:pt x="7246" y="23739"/>
                </a:lnTo>
                <a:lnTo>
                  <a:pt x="13732" y="22707"/>
                </a:lnTo>
                <a:lnTo>
                  <a:pt x="18839" y="18545"/>
                </a:lnTo>
                <a:lnTo>
                  <a:pt x="20869" y="12626"/>
                </a:lnTo>
                <a:lnTo>
                  <a:pt x="19689" y="6655"/>
                </a:lnTo>
                <a:lnTo>
                  <a:pt x="15167" y="2336"/>
                </a:lnTo>
                <a:lnTo>
                  <a:pt x="101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732372" y="4687303"/>
            <a:ext cx="21590" cy="24130"/>
          </a:xfrm>
          <a:custGeom>
            <a:avLst/>
            <a:gdLst/>
            <a:ahLst/>
            <a:cxnLst/>
            <a:rect l="l" t="t" r="r" b="b"/>
            <a:pathLst>
              <a:path w="21590" h="24129">
                <a:moveTo>
                  <a:pt x="10729" y="0"/>
                </a:moveTo>
                <a:lnTo>
                  <a:pt x="3185" y="3111"/>
                </a:lnTo>
                <a:lnTo>
                  <a:pt x="1458" y="8940"/>
                </a:lnTo>
                <a:lnTo>
                  <a:pt x="0" y="15443"/>
                </a:lnTo>
                <a:lnTo>
                  <a:pt x="2428" y="20945"/>
                </a:lnTo>
                <a:lnTo>
                  <a:pt x="7464" y="24128"/>
                </a:lnTo>
                <a:lnTo>
                  <a:pt x="13828" y="23672"/>
                </a:lnTo>
                <a:lnTo>
                  <a:pt x="19015" y="19333"/>
                </a:lnTo>
                <a:lnTo>
                  <a:pt x="21197" y="13085"/>
                </a:lnTo>
                <a:lnTo>
                  <a:pt x="20165" y="6797"/>
                </a:lnTo>
                <a:lnTo>
                  <a:pt x="15708" y="2336"/>
                </a:lnTo>
                <a:lnTo>
                  <a:pt x="107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5" name="object 25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2167" y="4623117"/>
            <a:ext cx="80732" cy="88074"/>
          </a:xfrm>
          <a:prstGeom prst="rect">
            <a:avLst/>
          </a:prstGeom>
        </p:spPr>
      </p:pic>
      <p:pic>
        <p:nvPicPr>
          <p:cNvPr id="256" name="object 25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95502" y="4347717"/>
            <a:ext cx="79844" cy="88074"/>
          </a:xfrm>
          <a:prstGeom prst="rect">
            <a:avLst/>
          </a:prstGeom>
        </p:spPr>
      </p:pic>
      <p:sp>
        <p:nvSpPr>
          <p:cNvPr id="257" name="object 257"/>
          <p:cNvSpPr/>
          <p:nvPr/>
        </p:nvSpPr>
        <p:spPr>
          <a:xfrm>
            <a:off x="152133" y="3648614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69" h="39370">
                <a:moveTo>
                  <a:pt x="14174" y="0"/>
                </a:moveTo>
                <a:lnTo>
                  <a:pt x="4644" y="5845"/>
                </a:lnTo>
                <a:lnTo>
                  <a:pt x="0" y="16859"/>
                </a:lnTo>
                <a:lnTo>
                  <a:pt x="1846" y="28545"/>
                </a:lnTo>
                <a:lnTo>
                  <a:pt x="9525" y="36337"/>
                </a:lnTo>
                <a:lnTo>
                  <a:pt x="20327" y="38772"/>
                </a:lnTo>
                <a:lnTo>
                  <a:pt x="31546" y="34385"/>
                </a:lnTo>
                <a:lnTo>
                  <a:pt x="36529" y="28563"/>
                </a:lnTo>
                <a:lnTo>
                  <a:pt x="38887" y="21526"/>
                </a:lnTo>
                <a:lnTo>
                  <a:pt x="38369" y="14061"/>
                </a:lnTo>
                <a:lnTo>
                  <a:pt x="34721" y="6953"/>
                </a:lnTo>
                <a:lnTo>
                  <a:pt x="25297" y="107"/>
                </a:lnTo>
                <a:lnTo>
                  <a:pt x="141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30435" y="3946026"/>
            <a:ext cx="40640" cy="40005"/>
          </a:xfrm>
          <a:custGeom>
            <a:avLst/>
            <a:gdLst/>
            <a:ahLst/>
            <a:cxnLst/>
            <a:rect l="l" t="t" r="r" b="b"/>
            <a:pathLst>
              <a:path w="40640" h="40004">
                <a:moveTo>
                  <a:pt x="25981" y="0"/>
                </a:moveTo>
                <a:lnTo>
                  <a:pt x="14624" y="115"/>
                </a:lnTo>
                <a:lnTo>
                  <a:pt x="4954" y="6286"/>
                </a:lnTo>
                <a:lnTo>
                  <a:pt x="0" y="17668"/>
                </a:lnTo>
                <a:lnTo>
                  <a:pt x="2029" y="29440"/>
                </a:lnTo>
                <a:lnTo>
                  <a:pt x="10103" y="37294"/>
                </a:lnTo>
                <a:lnTo>
                  <a:pt x="21297" y="39754"/>
                </a:lnTo>
                <a:lnTo>
                  <a:pt x="32689" y="35346"/>
                </a:lnTo>
                <a:lnTo>
                  <a:pt x="38178" y="29428"/>
                </a:lnTo>
                <a:lnTo>
                  <a:pt x="40530" y="22003"/>
                </a:lnTo>
                <a:lnTo>
                  <a:pt x="39789" y="14110"/>
                </a:lnTo>
                <a:lnTo>
                  <a:pt x="35996" y="6784"/>
                </a:lnTo>
                <a:lnTo>
                  <a:pt x="259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832142" y="3643121"/>
            <a:ext cx="7620" cy="14604"/>
          </a:xfrm>
          <a:custGeom>
            <a:avLst/>
            <a:gdLst/>
            <a:ahLst/>
            <a:cxnLst/>
            <a:rect l="l" t="t" r="r" b="b"/>
            <a:pathLst>
              <a:path w="7619" h="14604">
                <a:moveTo>
                  <a:pt x="2235" y="0"/>
                </a:moveTo>
                <a:lnTo>
                  <a:pt x="0" y="14096"/>
                </a:lnTo>
                <a:lnTo>
                  <a:pt x="5105" y="10159"/>
                </a:lnTo>
                <a:lnTo>
                  <a:pt x="6375" y="9143"/>
                </a:lnTo>
                <a:lnTo>
                  <a:pt x="7277" y="6349"/>
                </a:lnTo>
                <a:lnTo>
                  <a:pt x="5765" y="4444"/>
                </a:lnTo>
                <a:lnTo>
                  <a:pt x="22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755230" y="3500246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70" h="13335">
                <a:moveTo>
                  <a:pt x="5359" y="0"/>
                </a:moveTo>
                <a:lnTo>
                  <a:pt x="0" y="6350"/>
                </a:lnTo>
                <a:lnTo>
                  <a:pt x="4813" y="9778"/>
                </a:lnTo>
                <a:lnTo>
                  <a:pt x="8470" y="13080"/>
                </a:lnTo>
                <a:lnTo>
                  <a:pt x="13843" y="6730"/>
                </a:lnTo>
                <a:lnTo>
                  <a:pt x="9664" y="2793"/>
                </a:lnTo>
                <a:lnTo>
                  <a:pt x="535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397484" y="4225696"/>
            <a:ext cx="10160" cy="8890"/>
          </a:xfrm>
          <a:custGeom>
            <a:avLst/>
            <a:gdLst/>
            <a:ahLst/>
            <a:cxnLst/>
            <a:rect l="l" t="t" r="r" b="b"/>
            <a:pathLst>
              <a:path w="10159" h="8889">
                <a:moveTo>
                  <a:pt x="5600" y="0"/>
                </a:moveTo>
                <a:lnTo>
                  <a:pt x="2679" y="241"/>
                </a:lnTo>
                <a:lnTo>
                  <a:pt x="1905" y="1892"/>
                </a:lnTo>
                <a:lnTo>
                  <a:pt x="0" y="3403"/>
                </a:lnTo>
                <a:lnTo>
                  <a:pt x="241" y="6324"/>
                </a:lnTo>
                <a:lnTo>
                  <a:pt x="2387" y="7734"/>
                </a:lnTo>
                <a:lnTo>
                  <a:pt x="4038" y="8509"/>
                </a:lnTo>
                <a:lnTo>
                  <a:pt x="6324" y="8763"/>
                </a:lnTo>
                <a:lnTo>
                  <a:pt x="7734" y="6616"/>
                </a:lnTo>
                <a:lnTo>
                  <a:pt x="9639" y="5105"/>
                </a:lnTo>
                <a:lnTo>
                  <a:pt x="8763" y="2679"/>
                </a:lnTo>
                <a:lnTo>
                  <a:pt x="7251" y="774"/>
                </a:lnTo>
                <a:lnTo>
                  <a:pt x="56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362927" y="3742435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29" h="11429">
                <a:moveTo>
                  <a:pt x="7683" y="0"/>
                </a:moveTo>
                <a:lnTo>
                  <a:pt x="4762" y="126"/>
                </a:lnTo>
                <a:lnTo>
                  <a:pt x="3352" y="2285"/>
                </a:lnTo>
                <a:lnTo>
                  <a:pt x="0" y="6095"/>
                </a:lnTo>
                <a:lnTo>
                  <a:pt x="6324" y="11429"/>
                </a:lnTo>
                <a:lnTo>
                  <a:pt x="9690" y="7746"/>
                </a:lnTo>
                <a:lnTo>
                  <a:pt x="11087" y="5587"/>
                </a:lnTo>
                <a:lnTo>
                  <a:pt x="10845" y="2666"/>
                </a:lnTo>
                <a:lnTo>
                  <a:pt x="9207" y="1904"/>
                </a:lnTo>
                <a:lnTo>
                  <a:pt x="768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567986" y="4025956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1231" y="0"/>
                </a:moveTo>
                <a:lnTo>
                  <a:pt x="0" y="3150"/>
                </a:lnTo>
                <a:lnTo>
                  <a:pt x="480" y="6500"/>
                </a:lnTo>
                <a:lnTo>
                  <a:pt x="3094" y="6407"/>
                </a:lnTo>
                <a:lnTo>
                  <a:pt x="5011" y="4883"/>
                </a:lnTo>
                <a:lnTo>
                  <a:pt x="4770" y="1962"/>
                </a:lnTo>
                <a:lnTo>
                  <a:pt x="3754" y="692"/>
                </a:lnTo>
                <a:lnTo>
                  <a:pt x="12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698278" y="3743023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9540" y="0"/>
                </a:moveTo>
                <a:lnTo>
                  <a:pt x="3479" y="2301"/>
                </a:lnTo>
                <a:lnTo>
                  <a:pt x="0" y="7604"/>
                </a:lnTo>
                <a:lnTo>
                  <a:pt x="1314" y="14144"/>
                </a:lnTo>
                <a:lnTo>
                  <a:pt x="7986" y="18766"/>
                </a:lnTo>
                <a:lnTo>
                  <a:pt x="14842" y="16637"/>
                </a:lnTo>
                <a:lnTo>
                  <a:pt x="18598" y="10340"/>
                </a:lnTo>
                <a:lnTo>
                  <a:pt x="15969" y="2460"/>
                </a:lnTo>
                <a:lnTo>
                  <a:pt x="95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751230" y="4070705"/>
            <a:ext cx="19685" cy="22225"/>
          </a:xfrm>
          <a:custGeom>
            <a:avLst/>
            <a:gdLst/>
            <a:ahLst/>
            <a:cxnLst/>
            <a:rect l="l" t="t" r="r" b="b"/>
            <a:pathLst>
              <a:path w="19684" h="22225">
                <a:moveTo>
                  <a:pt x="11099" y="0"/>
                </a:moveTo>
                <a:lnTo>
                  <a:pt x="927" y="2870"/>
                </a:lnTo>
                <a:lnTo>
                  <a:pt x="0" y="10871"/>
                </a:lnTo>
                <a:lnTo>
                  <a:pt x="1034" y="16798"/>
                </a:lnTo>
                <a:lnTo>
                  <a:pt x="4814" y="20545"/>
                </a:lnTo>
                <a:lnTo>
                  <a:pt x="9988" y="21629"/>
                </a:lnTo>
                <a:lnTo>
                  <a:pt x="15201" y="19570"/>
                </a:lnTo>
                <a:lnTo>
                  <a:pt x="19024" y="16548"/>
                </a:lnTo>
                <a:lnTo>
                  <a:pt x="19684" y="10833"/>
                </a:lnTo>
                <a:lnTo>
                  <a:pt x="16154" y="6375"/>
                </a:lnTo>
                <a:lnTo>
                  <a:pt x="110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921613" y="3746119"/>
            <a:ext cx="20320" cy="24130"/>
          </a:xfrm>
          <a:custGeom>
            <a:avLst/>
            <a:gdLst/>
            <a:ahLst/>
            <a:cxnLst/>
            <a:rect l="l" t="t" r="r" b="b"/>
            <a:pathLst>
              <a:path w="20319" h="24129">
                <a:moveTo>
                  <a:pt x="12026" y="0"/>
                </a:moveTo>
                <a:lnTo>
                  <a:pt x="1854" y="2793"/>
                </a:lnTo>
                <a:lnTo>
                  <a:pt x="0" y="18795"/>
                </a:lnTo>
                <a:lnTo>
                  <a:pt x="9245" y="23875"/>
                </a:lnTo>
                <a:lnTo>
                  <a:pt x="15621" y="18922"/>
                </a:lnTo>
                <a:lnTo>
                  <a:pt x="19443" y="15874"/>
                </a:lnTo>
                <a:lnTo>
                  <a:pt x="20104" y="10159"/>
                </a:lnTo>
                <a:lnTo>
                  <a:pt x="17081" y="6349"/>
                </a:lnTo>
                <a:lnTo>
                  <a:pt x="120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327228" y="3909593"/>
            <a:ext cx="19685" cy="21590"/>
          </a:xfrm>
          <a:custGeom>
            <a:avLst/>
            <a:gdLst/>
            <a:ahLst/>
            <a:cxnLst/>
            <a:rect l="l" t="t" r="r" b="b"/>
            <a:pathLst>
              <a:path w="19685" h="21589">
                <a:moveTo>
                  <a:pt x="11099" y="0"/>
                </a:moveTo>
                <a:lnTo>
                  <a:pt x="927" y="2882"/>
                </a:lnTo>
                <a:lnTo>
                  <a:pt x="0" y="10871"/>
                </a:lnTo>
                <a:lnTo>
                  <a:pt x="651" y="16503"/>
                </a:lnTo>
                <a:lnTo>
                  <a:pt x="4132" y="20181"/>
                </a:lnTo>
                <a:lnTo>
                  <a:pt x="9220" y="21224"/>
                </a:lnTo>
                <a:lnTo>
                  <a:pt x="14693" y="18948"/>
                </a:lnTo>
                <a:lnTo>
                  <a:pt x="18516" y="15913"/>
                </a:lnTo>
                <a:lnTo>
                  <a:pt x="19177" y="10198"/>
                </a:lnTo>
                <a:lnTo>
                  <a:pt x="16154" y="6375"/>
                </a:lnTo>
                <a:lnTo>
                  <a:pt x="110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257047" y="3546855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11772" y="0"/>
                </a:moveTo>
                <a:lnTo>
                  <a:pt x="965" y="3429"/>
                </a:lnTo>
                <a:lnTo>
                  <a:pt x="0" y="11430"/>
                </a:lnTo>
                <a:lnTo>
                  <a:pt x="1080" y="16879"/>
                </a:lnTo>
                <a:lnTo>
                  <a:pt x="4803" y="20637"/>
                </a:lnTo>
                <a:lnTo>
                  <a:pt x="9808" y="21824"/>
                </a:lnTo>
                <a:lnTo>
                  <a:pt x="14732" y="19558"/>
                </a:lnTo>
                <a:lnTo>
                  <a:pt x="19062" y="17145"/>
                </a:lnTo>
                <a:lnTo>
                  <a:pt x="19862" y="10287"/>
                </a:lnTo>
                <a:lnTo>
                  <a:pt x="16827" y="6477"/>
                </a:lnTo>
                <a:lnTo>
                  <a:pt x="117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417499" y="4096067"/>
            <a:ext cx="62230" cy="62230"/>
          </a:xfrm>
          <a:custGeom>
            <a:avLst/>
            <a:gdLst/>
            <a:ahLst/>
            <a:cxnLst/>
            <a:rect l="l" t="t" r="r" b="b"/>
            <a:pathLst>
              <a:path w="62229" h="62229">
                <a:moveTo>
                  <a:pt x="48144" y="46972"/>
                </a:moveTo>
                <a:lnTo>
                  <a:pt x="28786" y="46972"/>
                </a:lnTo>
                <a:lnTo>
                  <a:pt x="43296" y="51657"/>
                </a:lnTo>
                <a:lnTo>
                  <a:pt x="55371" y="61861"/>
                </a:lnTo>
                <a:lnTo>
                  <a:pt x="48205" y="47766"/>
                </a:lnTo>
                <a:lnTo>
                  <a:pt x="48144" y="46972"/>
                </a:lnTo>
                <a:close/>
              </a:path>
              <a:path w="62229" h="62229">
                <a:moveTo>
                  <a:pt x="6350" y="0"/>
                </a:moveTo>
                <a:lnTo>
                  <a:pt x="13442" y="13981"/>
                </a:lnTo>
                <a:lnTo>
                  <a:pt x="14504" y="28948"/>
                </a:lnTo>
                <a:lnTo>
                  <a:pt x="9902" y="43150"/>
                </a:lnTo>
                <a:lnTo>
                  <a:pt x="0" y="54838"/>
                </a:lnTo>
                <a:lnTo>
                  <a:pt x="13725" y="47976"/>
                </a:lnTo>
                <a:lnTo>
                  <a:pt x="28786" y="46972"/>
                </a:lnTo>
                <a:lnTo>
                  <a:pt x="48144" y="46972"/>
                </a:lnTo>
                <a:lnTo>
                  <a:pt x="47029" y="32513"/>
                </a:lnTo>
                <a:lnTo>
                  <a:pt x="51637" y="17929"/>
                </a:lnTo>
                <a:lnTo>
                  <a:pt x="54536" y="14489"/>
                </a:lnTo>
                <a:lnTo>
                  <a:pt x="32748" y="14489"/>
                </a:lnTo>
                <a:lnTo>
                  <a:pt x="18352" y="10090"/>
                </a:lnTo>
                <a:lnTo>
                  <a:pt x="6350" y="0"/>
                </a:lnTo>
                <a:close/>
              </a:path>
              <a:path w="62229" h="62229">
                <a:moveTo>
                  <a:pt x="61823" y="5842"/>
                </a:moveTo>
                <a:lnTo>
                  <a:pt x="47814" y="13103"/>
                </a:lnTo>
                <a:lnTo>
                  <a:pt x="32748" y="14489"/>
                </a:lnTo>
                <a:lnTo>
                  <a:pt x="54536" y="14489"/>
                </a:lnTo>
                <a:lnTo>
                  <a:pt x="61823" y="5842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486879" y="3485134"/>
            <a:ext cx="62230" cy="61594"/>
          </a:xfrm>
          <a:custGeom>
            <a:avLst/>
            <a:gdLst/>
            <a:ahLst/>
            <a:cxnLst/>
            <a:rect l="l" t="t" r="r" b="b"/>
            <a:pathLst>
              <a:path w="62229" h="61595">
                <a:moveTo>
                  <a:pt x="6984" y="0"/>
                </a:moveTo>
                <a:lnTo>
                  <a:pt x="13853" y="13686"/>
                </a:lnTo>
                <a:lnTo>
                  <a:pt x="14870" y="28717"/>
                </a:lnTo>
                <a:lnTo>
                  <a:pt x="10197" y="43201"/>
                </a:lnTo>
                <a:lnTo>
                  <a:pt x="0" y="55245"/>
                </a:lnTo>
                <a:lnTo>
                  <a:pt x="14080" y="48103"/>
                </a:lnTo>
                <a:lnTo>
                  <a:pt x="29265" y="46878"/>
                </a:lnTo>
                <a:lnTo>
                  <a:pt x="43685" y="51298"/>
                </a:lnTo>
                <a:lnTo>
                  <a:pt x="55473" y="61087"/>
                </a:lnTo>
                <a:lnTo>
                  <a:pt x="48505" y="47480"/>
                </a:lnTo>
                <a:lnTo>
                  <a:pt x="47270" y="32623"/>
                </a:lnTo>
                <a:lnTo>
                  <a:pt x="51724" y="18313"/>
                </a:lnTo>
                <a:lnTo>
                  <a:pt x="61823" y="6350"/>
                </a:lnTo>
                <a:lnTo>
                  <a:pt x="48109" y="13198"/>
                </a:lnTo>
                <a:lnTo>
                  <a:pt x="33113" y="14271"/>
                </a:lnTo>
                <a:lnTo>
                  <a:pt x="18762" y="9796"/>
                </a:lnTo>
                <a:lnTo>
                  <a:pt x="69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111925" y="4371390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5" h="13970">
                <a:moveTo>
                  <a:pt x="6770" y="0"/>
                </a:moveTo>
                <a:lnTo>
                  <a:pt x="3319" y="4813"/>
                </a:lnTo>
                <a:lnTo>
                  <a:pt x="0" y="8483"/>
                </a:lnTo>
                <a:lnTo>
                  <a:pt x="6327" y="13842"/>
                </a:lnTo>
                <a:lnTo>
                  <a:pt x="10283" y="9677"/>
                </a:lnTo>
                <a:lnTo>
                  <a:pt x="13097" y="5359"/>
                </a:lnTo>
                <a:lnTo>
                  <a:pt x="677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56586" y="3873246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0319" y="0"/>
                </a:moveTo>
                <a:lnTo>
                  <a:pt x="4885" y="1037"/>
                </a:lnTo>
                <a:lnTo>
                  <a:pt x="1156" y="4752"/>
                </a:lnTo>
                <a:lnTo>
                  <a:pt x="0" y="9769"/>
                </a:lnTo>
                <a:lnTo>
                  <a:pt x="2282" y="14706"/>
                </a:lnTo>
                <a:lnTo>
                  <a:pt x="4676" y="19024"/>
                </a:lnTo>
                <a:lnTo>
                  <a:pt x="11530" y="19824"/>
                </a:lnTo>
                <a:lnTo>
                  <a:pt x="15355" y="16789"/>
                </a:lnTo>
                <a:lnTo>
                  <a:pt x="21728" y="11747"/>
                </a:lnTo>
                <a:lnTo>
                  <a:pt x="18349" y="927"/>
                </a:lnTo>
                <a:lnTo>
                  <a:pt x="103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78958" y="4103039"/>
            <a:ext cx="61594" cy="62230"/>
          </a:xfrm>
          <a:custGeom>
            <a:avLst/>
            <a:gdLst/>
            <a:ahLst/>
            <a:cxnLst/>
            <a:rect l="l" t="t" r="r" b="b"/>
            <a:pathLst>
              <a:path w="61594" h="62229">
                <a:moveTo>
                  <a:pt x="47904" y="47270"/>
                </a:moveTo>
                <a:lnTo>
                  <a:pt x="28521" y="47270"/>
                </a:lnTo>
                <a:lnTo>
                  <a:pt x="42852" y="51724"/>
                </a:lnTo>
                <a:lnTo>
                  <a:pt x="54848" y="61823"/>
                </a:lnTo>
                <a:lnTo>
                  <a:pt x="47965" y="48109"/>
                </a:lnTo>
                <a:lnTo>
                  <a:pt x="47904" y="47270"/>
                </a:lnTo>
                <a:close/>
              </a:path>
              <a:path w="61594" h="62229">
                <a:moveTo>
                  <a:pt x="5840" y="0"/>
                </a:moveTo>
                <a:lnTo>
                  <a:pt x="13012" y="14080"/>
                </a:lnTo>
                <a:lnTo>
                  <a:pt x="14249" y="29265"/>
                </a:lnTo>
                <a:lnTo>
                  <a:pt x="9822" y="43685"/>
                </a:lnTo>
                <a:lnTo>
                  <a:pt x="0" y="55473"/>
                </a:lnTo>
                <a:lnTo>
                  <a:pt x="13642" y="48505"/>
                </a:lnTo>
                <a:lnTo>
                  <a:pt x="28521" y="47270"/>
                </a:lnTo>
                <a:lnTo>
                  <a:pt x="47904" y="47270"/>
                </a:lnTo>
                <a:lnTo>
                  <a:pt x="46876" y="33113"/>
                </a:lnTo>
                <a:lnTo>
                  <a:pt x="51357" y="18762"/>
                </a:lnTo>
                <a:lnTo>
                  <a:pt x="54606" y="14870"/>
                </a:lnTo>
                <a:lnTo>
                  <a:pt x="32414" y="14870"/>
                </a:lnTo>
                <a:lnTo>
                  <a:pt x="17912" y="10197"/>
                </a:lnTo>
                <a:lnTo>
                  <a:pt x="5840" y="0"/>
                </a:lnTo>
                <a:close/>
              </a:path>
              <a:path w="61594" h="62229">
                <a:moveTo>
                  <a:pt x="61186" y="6984"/>
                </a:moveTo>
                <a:lnTo>
                  <a:pt x="47466" y="13853"/>
                </a:lnTo>
                <a:lnTo>
                  <a:pt x="32414" y="14870"/>
                </a:lnTo>
                <a:lnTo>
                  <a:pt x="54606" y="14870"/>
                </a:lnTo>
                <a:lnTo>
                  <a:pt x="61186" y="6984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108804" y="2940430"/>
            <a:ext cx="14604" cy="6350"/>
          </a:xfrm>
          <a:custGeom>
            <a:avLst/>
            <a:gdLst/>
            <a:ahLst/>
            <a:cxnLst/>
            <a:rect l="l" t="t" r="r" b="b"/>
            <a:pathLst>
              <a:path w="14605" h="6350">
                <a:moveTo>
                  <a:pt x="9296" y="0"/>
                </a:moveTo>
                <a:lnTo>
                  <a:pt x="6374" y="126"/>
                </a:lnTo>
                <a:lnTo>
                  <a:pt x="0" y="5206"/>
                </a:lnTo>
                <a:lnTo>
                  <a:pt x="14348" y="6350"/>
                </a:lnTo>
                <a:lnTo>
                  <a:pt x="10812" y="1905"/>
                </a:lnTo>
                <a:lnTo>
                  <a:pt x="92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233337" y="3041395"/>
            <a:ext cx="12065" cy="13970"/>
          </a:xfrm>
          <a:custGeom>
            <a:avLst/>
            <a:gdLst/>
            <a:ahLst/>
            <a:cxnLst/>
            <a:rect l="l" t="t" r="r" b="b"/>
            <a:pathLst>
              <a:path w="12064" h="13969">
                <a:moveTo>
                  <a:pt x="7378" y="0"/>
                </a:moveTo>
                <a:lnTo>
                  <a:pt x="0" y="3810"/>
                </a:lnTo>
                <a:lnTo>
                  <a:pt x="2387" y="8128"/>
                </a:lnTo>
                <a:lnTo>
                  <a:pt x="4660" y="13589"/>
                </a:lnTo>
                <a:lnTo>
                  <a:pt x="12039" y="9779"/>
                </a:lnTo>
                <a:lnTo>
                  <a:pt x="10286" y="4953"/>
                </a:lnTo>
                <a:lnTo>
                  <a:pt x="73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21560" y="2815717"/>
            <a:ext cx="24130" cy="20320"/>
          </a:xfrm>
          <a:custGeom>
            <a:avLst/>
            <a:gdLst/>
            <a:ahLst/>
            <a:cxnLst/>
            <a:rect l="l" t="t" r="r" b="b"/>
            <a:pathLst>
              <a:path w="24130" h="20319">
                <a:moveTo>
                  <a:pt x="10198" y="0"/>
                </a:moveTo>
                <a:lnTo>
                  <a:pt x="0" y="8127"/>
                </a:lnTo>
                <a:lnTo>
                  <a:pt x="2874" y="18287"/>
                </a:lnTo>
                <a:lnTo>
                  <a:pt x="18870" y="20065"/>
                </a:lnTo>
                <a:lnTo>
                  <a:pt x="23992" y="10921"/>
                </a:lnTo>
                <a:lnTo>
                  <a:pt x="18942" y="4444"/>
                </a:lnTo>
                <a:lnTo>
                  <a:pt x="15910" y="634"/>
                </a:lnTo>
                <a:lnTo>
                  <a:pt x="101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62405" y="3508375"/>
            <a:ext cx="25400" cy="20955"/>
          </a:xfrm>
          <a:custGeom>
            <a:avLst/>
            <a:gdLst/>
            <a:ahLst/>
            <a:cxnLst/>
            <a:rect l="l" t="t" r="r" b="b"/>
            <a:pathLst>
              <a:path w="25400" h="20954">
                <a:moveTo>
                  <a:pt x="10238" y="0"/>
                </a:moveTo>
                <a:lnTo>
                  <a:pt x="6918" y="3556"/>
                </a:lnTo>
                <a:lnTo>
                  <a:pt x="0" y="8000"/>
                </a:lnTo>
                <a:lnTo>
                  <a:pt x="3380" y="18922"/>
                </a:lnTo>
                <a:lnTo>
                  <a:pt x="19415" y="20700"/>
                </a:lnTo>
                <a:lnTo>
                  <a:pt x="25176" y="10921"/>
                </a:lnTo>
                <a:lnTo>
                  <a:pt x="20124" y="4572"/>
                </a:lnTo>
                <a:lnTo>
                  <a:pt x="17094" y="762"/>
                </a:lnTo>
                <a:lnTo>
                  <a:pt x="10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143700" y="3253104"/>
            <a:ext cx="62230" cy="61594"/>
          </a:xfrm>
          <a:custGeom>
            <a:avLst/>
            <a:gdLst/>
            <a:ahLst/>
            <a:cxnLst/>
            <a:rect l="l" t="t" r="r" b="b"/>
            <a:pathLst>
              <a:path w="62229" h="61595">
                <a:moveTo>
                  <a:pt x="48556" y="47005"/>
                </a:moveTo>
                <a:lnTo>
                  <a:pt x="29265" y="47005"/>
                </a:lnTo>
                <a:lnTo>
                  <a:pt x="43685" y="51425"/>
                </a:lnTo>
                <a:lnTo>
                  <a:pt x="55473" y="61214"/>
                </a:lnTo>
                <a:lnTo>
                  <a:pt x="48595" y="47533"/>
                </a:lnTo>
                <a:lnTo>
                  <a:pt x="48556" y="47005"/>
                </a:lnTo>
                <a:close/>
              </a:path>
              <a:path w="62229" h="61595">
                <a:moveTo>
                  <a:pt x="6985" y="0"/>
                </a:moveTo>
                <a:lnTo>
                  <a:pt x="13853" y="13759"/>
                </a:lnTo>
                <a:lnTo>
                  <a:pt x="14870" y="28829"/>
                </a:lnTo>
                <a:lnTo>
                  <a:pt x="10197" y="43326"/>
                </a:lnTo>
                <a:lnTo>
                  <a:pt x="0" y="55372"/>
                </a:lnTo>
                <a:lnTo>
                  <a:pt x="14080" y="48230"/>
                </a:lnTo>
                <a:lnTo>
                  <a:pt x="29265" y="47005"/>
                </a:lnTo>
                <a:lnTo>
                  <a:pt x="48556" y="47005"/>
                </a:lnTo>
                <a:lnTo>
                  <a:pt x="47509" y="32543"/>
                </a:lnTo>
                <a:lnTo>
                  <a:pt x="51992" y="18172"/>
                </a:lnTo>
                <a:lnTo>
                  <a:pt x="54999" y="14557"/>
                </a:lnTo>
                <a:lnTo>
                  <a:pt x="32875" y="14557"/>
                </a:lnTo>
                <a:lnTo>
                  <a:pt x="18673" y="9939"/>
                </a:lnTo>
                <a:lnTo>
                  <a:pt x="6985" y="0"/>
                </a:lnTo>
                <a:close/>
              </a:path>
              <a:path w="62229" h="61595">
                <a:moveTo>
                  <a:pt x="61823" y="6350"/>
                </a:moveTo>
                <a:lnTo>
                  <a:pt x="47841" y="13483"/>
                </a:lnTo>
                <a:lnTo>
                  <a:pt x="32875" y="14557"/>
                </a:lnTo>
                <a:lnTo>
                  <a:pt x="54999" y="14557"/>
                </a:lnTo>
                <a:lnTo>
                  <a:pt x="61823" y="635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2188289" y="5072821"/>
            <a:ext cx="48260" cy="43815"/>
          </a:xfrm>
          <a:custGeom>
            <a:avLst/>
            <a:gdLst/>
            <a:ahLst/>
            <a:cxnLst/>
            <a:rect l="l" t="t" r="r" b="b"/>
            <a:pathLst>
              <a:path w="48260" h="43814">
                <a:moveTo>
                  <a:pt x="32299" y="0"/>
                </a:moveTo>
                <a:lnTo>
                  <a:pt x="17573" y="222"/>
                </a:lnTo>
                <a:lnTo>
                  <a:pt x="9112" y="4402"/>
                </a:lnTo>
                <a:lnTo>
                  <a:pt x="3032" y="10940"/>
                </a:lnTo>
                <a:lnTo>
                  <a:pt x="0" y="19103"/>
                </a:lnTo>
                <a:lnTo>
                  <a:pt x="682" y="28156"/>
                </a:lnTo>
                <a:lnTo>
                  <a:pt x="7957" y="39192"/>
                </a:lnTo>
                <a:lnTo>
                  <a:pt x="20399" y="43777"/>
                </a:lnTo>
                <a:lnTo>
                  <a:pt x="33936" y="41400"/>
                </a:lnTo>
                <a:lnTo>
                  <a:pt x="44497" y="31551"/>
                </a:lnTo>
                <a:lnTo>
                  <a:pt x="48131" y="18297"/>
                </a:lnTo>
                <a:lnTo>
                  <a:pt x="43275" y="6902"/>
                </a:lnTo>
                <a:lnTo>
                  <a:pt x="322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2467937" y="4803376"/>
            <a:ext cx="50165" cy="45085"/>
          </a:xfrm>
          <a:custGeom>
            <a:avLst/>
            <a:gdLst/>
            <a:ahLst/>
            <a:cxnLst/>
            <a:rect l="l" t="t" r="r" b="b"/>
            <a:pathLst>
              <a:path w="50164" h="45085">
                <a:moveTo>
                  <a:pt x="33246" y="0"/>
                </a:moveTo>
                <a:lnTo>
                  <a:pt x="18341" y="131"/>
                </a:lnTo>
                <a:lnTo>
                  <a:pt x="9243" y="4240"/>
                </a:lnTo>
                <a:lnTo>
                  <a:pt x="2990" y="11207"/>
                </a:lnTo>
                <a:lnTo>
                  <a:pt x="0" y="19910"/>
                </a:lnTo>
                <a:lnTo>
                  <a:pt x="688" y="29227"/>
                </a:lnTo>
                <a:lnTo>
                  <a:pt x="8671" y="40469"/>
                </a:lnTo>
                <a:lnTo>
                  <a:pt x="21500" y="44897"/>
                </a:lnTo>
                <a:lnTo>
                  <a:pt x="35353" y="42198"/>
                </a:lnTo>
                <a:lnTo>
                  <a:pt x="46408" y="32059"/>
                </a:lnTo>
                <a:lnTo>
                  <a:pt x="49863" y="18710"/>
                </a:lnTo>
                <a:lnTo>
                  <a:pt x="44614" y="7108"/>
                </a:lnTo>
                <a:lnTo>
                  <a:pt x="332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1451991" y="4842789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318" y="0"/>
                </a:moveTo>
                <a:lnTo>
                  <a:pt x="2286" y="571"/>
                </a:lnTo>
                <a:lnTo>
                  <a:pt x="0" y="3174"/>
                </a:lnTo>
                <a:lnTo>
                  <a:pt x="762" y="5816"/>
                </a:lnTo>
                <a:lnTo>
                  <a:pt x="3139" y="7193"/>
                </a:lnTo>
                <a:lnTo>
                  <a:pt x="6064" y="4375"/>
                </a:lnTo>
                <a:lnTo>
                  <a:pt x="7227" y="823"/>
                </a:lnTo>
                <a:lnTo>
                  <a:pt x="4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1462024" y="5021294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9016" y="0"/>
                </a:moveTo>
                <a:lnTo>
                  <a:pt x="0" y="4588"/>
                </a:lnTo>
                <a:lnTo>
                  <a:pt x="2666" y="10474"/>
                </a:lnTo>
                <a:lnTo>
                  <a:pt x="6222" y="15196"/>
                </a:lnTo>
                <a:lnTo>
                  <a:pt x="15239" y="10608"/>
                </a:lnTo>
                <a:lnTo>
                  <a:pt x="11556" y="5005"/>
                </a:lnTo>
                <a:lnTo>
                  <a:pt x="90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2220086" y="4397425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30" h="10795">
                <a:moveTo>
                  <a:pt x="5714" y="0"/>
                </a:moveTo>
                <a:lnTo>
                  <a:pt x="3175" y="1727"/>
                </a:lnTo>
                <a:lnTo>
                  <a:pt x="254" y="2578"/>
                </a:lnTo>
                <a:lnTo>
                  <a:pt x="0" y="5499"/>
                </a:lnTo>
                <a:lnTo>
                  <a:pt x="888" y="8153"/>
                </a:lnTo>
                <a:lnTo>
                  <a:pt x="2286" y="9626"/>
                </a:lnTo>
                <a:lnTo>
                  <a:pt x="5714" y="10540"/>
                </a:lnTo>
                <a:lnTo>
                  <a:pt x="7365" y="9093"/>
                </a:lnTo>
                <a:lnTo>
                  <a:pt x="10287" y="8242"/>
                </a:lnTo>
                <a:lnTo>
                  <a:pt x="11430" y="5041"/>
                </a:lnTo>
                <a:lnTo>
                  <a:pt x="9651" y="2679"/>
                </a:lnTo>
                <a:lnTo>
                  <a:pt x="8127" y="1193"/>
                </a:lnTo>
                <a:lnTo>
                  <a:pt x="57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2022094" y="4923180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69" h="12700">
                <a:moveTo>
                  <a:pt x="9398" y="0"/>
                </a:moveTo>
                <a:lnTo>
                  <a:pt x="3810" y="2590"/>
                </a:lnTo>
                <a:lnTo>
                  <a:pt x="1143" y="4318"/>
                </a:lnTo>
                <a:lnTo>
                  <a:pt x="0" y="7531"/>
                </a:lnTo>
                <a:lnTo>
                  <a:pt x="1524" y="9017"/>
                </a:lnTo>
                <a:lnTo>
                  <a:pt x="2286" y="11658"/>
                </a:lnTo>
                <a:lnTo>
                  <a:pt x="5714" y="12573"/>
                </a:lnTo>
                <a:lnTo>
                  <a:pt x="8255" y="10845"/>
                </a:lnTo>
                <a:lnTo>
                  <a:pt x="13843" y="8242"/>
                </a:lnTo>
                <a:lnTo>
                  <a:pt x="9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1935607" y="4545647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063" y="0"/>
                </a:moveTo>
                <a:lnTo>
                  <a:pt x="1143" y="850"/>
                </a:lnTo>
                <a:lnTo>
                  <a:pt x="0" y="4063"/>
                </a:lnTo>
                <a:lnTo>
                  <a:pt x="507" y="5829"/>
                </a:lnTo>
                <a:lnTo>
                  <a:pt x="2992" y="7574"/>
                </a:lnTo>
                <a:lnTo>
                  <a:pt x="5905" y="4710"/>
                </a:lnTo>
                <a:lnTo>
                  <a:pt x="7008" y="948"/>
                </a:lnTo>
                <a:lnTo>
                  <a:pt x="40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2480055" y="5105958"/>
            <a:ext cx="24765" cy="20955"/>
          </a:xfrm>
          <a:custGeom>
            <a:avLst/>
            <a:gdLst/>
            <a:ahLst/>
            <a:cxnLst/>
            <a:rect l="l" t="t" r="r" b="b"/>
            <a:pathLst>
              <a:path w="24764" h="20954">
                <a:moveTo>
                  <a:pt x="16684" y="0"/>
                </a:moveTo>
                <a:lnTo>
                  <a:pt x="9398" y="100"/>
                </a:lnTo>
                <a:lnTo>
                  <a:pt x="3556" y="1796"/>
                </a:lnTo>
                <a:lnTo>
                  <a:pt x="0" y="7615"/>
                </a:lnTo>
                <a:lnTo>
                  <a:pt x="1905" y="13783"/>
                </a:lnTo>
                <a:lnTo>
                  <a:pt x="5468" y="18905"/>
                </a:lnTo>
                <a:lnTo>
                  <a:pt x="11271" y="20948"/>
                </a:lnTo>
                <a:lnTo>
                  <a:pt x="17692" y="19759"/>
                </a:lnTo>
                <a:lnTo>
                  <a:pt x="23113" y="15182"/>
                </a:lnTo>
                <a:lnTo>
                  <a:pt x="24542" y="8951"/>
                </a:lnTo>
                <a:lnTo>
                  <a:pt x="22066" y="3420"/>
                </a:lnTo>
                <a:lnTo>
                  <a:pt x="166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1639442" y="4779189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8048" y="0"/>
                </a:moveTo>
                <a:lnTo>
                  <a:pt x="791" y="5189"/>
                </a:lnTo>
                <a:lnTo>
                  <a:pt x="0" y="14590"/>
                </a:lnTo>
                <a:lnTo>
                  <a:pt x="5988" y="19823"/>
                </a:lnTo>
                <a:lnTo>
                  <a:pt x="13906" y="19831"/>
                </a:lnTo>
                <a:lnTo>
                  <a:pt x="20395" y="15592"/>
                </a:lnTo>
                <a:lnTo>
                  <a:pt x="22098" y="8088"/>
                </a:lnTo>
                <a:lnTo>
                  <a:pt x="16805" y="480"/>
                </a:lnTo>
                <a:lnTo>
                  <a:pt x="8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1738757" y="4405577"/>
            <a:ext cx="24130" cy="21590"/>
          </a:xfrm>
          <a:custGeom>
            <a:avLst/>
            <a:gdLst/>
            <a:ahLst/>
            <a:cxnLst/>
            <a:rect l="l" t="t" r="r" b="b"/>
            <a:pathLst>
              <a:path w="24130" h="21589">
                <a:moveTo>
                  <a:pt x="16079" y="0"/>
                </a:moveTo>
                <a:lnTo>
                  <a:pt x="9270" y="102"/>
                </a:lnTo>
                <a:lnTo>
                  <a:pt x="3429" y="1791"/>
                </a:lnTo>
                <a:lnTo>
                  <a:pt x="0" y="7621"/>
                </a:lnTo>
                <a:lnTo>
                  <a:pt x="1778" y="13780"/>
                </a:lnTo>
                <a:lnTo>
                  <a:pt x="5328" y="18907"/>
                </a:lnTo>
                <a:lnTo>
                  <a:pt x="11033" y="20983"/>
                </a:lnTo>
                <a:lnTo>
                  <a:pt x="17190" y="19879"/>
                </a:lnTo>
                <a:lnTo>
                  <a:pt x="22098" y="15469"/>
                </a:lnTo>
                <a:lnTo>
                  <a:pt x="23790" y="8743"/>
                </a:lnTo>
                <a:lnTo>
                  <a:pt x="21351" y="3233"/>
                </a:lnTo>
                <a:lnTo>
                  <a:pt x="160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388744" y="4683606"/>
            <a:ext cx="23495" cy="20320"/>
          </a:xfrm>
          <a:custGeom>
            <a:avLst/>
            <a:gdLst/>
            <a:ahLst/>
            <a:cxnLst/>
            <a:rect l="l" t="t" r="r" b="b"/>
            <a:pathLst>
              <a:path w="23494" h="20320">
                <a:moveTo>
                  <a:pt x="16003" y="0"/>
                </a:moveTo>
                <a:lnTo>
                  <a:pt x="9271" y="77"/>
                </a:lnTo>
                <a:lnTo>
                  <a:pt x="3556" y="1766"/>
                </a:lnTo>
                <a:lnTo>
                  <a:pt x="0" y="7595"/>
                </a:lnTo>
                <a:lnTo>
                  <a:pt x="1524" y="12878"/>
                </a:lnTo>
                <a:lnTo>
                  <a:pt x="5145" y="18005"/>
                </a:lnTo>
                <a:lnTo>
                  <a:pt x="10874" y="20079"/>
                </a:lnTo>
                <a:lnTo>
                  <a:pt x="17008" y="18972"/>
                </a:lnTo>
                <a:lnTo>
                  <a:pt x="21843" y="14555"/>
                </a:lnTo>
                <a:lnTo>
                  <a:pt x="23326" y="8460"/>
                </a:lnTo>
                <a:lnTo>
                  <a:pt x="21034" y="3201"/>
                </a:lnTo>
                <a:lnTo>
                  <a:pt x="160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2137664" y="4747836"/>
            <a:ext cx="24130" cy="20320"/>
          </a:xfrm>
          <a:custGeom>
            <a:avLst/>
            <a:gdLst/>
            <a:ahLst/>
            <a:cxnLst/>
            <a:rect l="l" t="t" r="r" b="b"/>
            <a:pathLst>
              <a:path w="24130" h="20320">
                <a:moveTo>
                  <a:pt x="16577" y="0"/>
                </a:moveTo>
                <a:lnTo>
                  <a:pt x="9271" y="236"/>
                </a:lnTo>
                <a:lnTo>
                  <a:pt x="3556" y="1925"/>
                </a:lnTo>
                <a:lnTo>
                  <a:pt x="0" y="7742"/>
                </a:lnTo>
                <a:lnTo>
                  <a:pt x="1650" y="13037"/>
                </a:lnTo>
                <a:lnTo>
                  <a:pt x="5201" y="18162"/>
                </a:lnTo>
                <a:lnTo>
                  <a:pt x="10906" y="20234"/>
                </a:lnTo>
                <a:lnTo>
                  <a:pt x="17063" y="19126"/>
                </a:lnTo>
                <a:lnTo>
                  <a:pt x="21971" y="14714"/>
                </a:lnTo>
                <a:lnTo>
                  <a:pt x="23951" y="8457"/>
                </a:lnTo>
                <a:lnTo>
                  <a:pt x="21812" y="3146"/>
                </a:lnTo>
                <a:lnTo>
                  <a:pt x="165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1" name="object 29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076576" y="4451261"/>
            <a:ext cx="93345" cy="85547"/>
          </a:xfrm>
          <a:prstGeom prst="rect">
            <a:avLst/>
          </a:prstGeom>
        </p:spPr>
      </p:pic>
      <p:pic>
        <p:nvPicPr>
          <p:cNvPr id="292" name="object 29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702307" y="5074884"/>
            <a:ext cx="93344" cy="68614"/>
          </a:xfrm>
          <a:prstGeom prst="rect">
            <a:avLst/>
          </a:prstGeom>
        </p:spPr>
      </p:pic>
      <p:sp>
        <p:nvSpPr>
          <p:cNvPr id="293" name="object 293"/>
          <p:cNvSpPr/>
          <p:nvPr/>
        </p:nvSpPr>
        <p:spPr>
          <a:xfrm>
            <a:off x="2486929" y="5029883"/>
            <a:ext cx="47625" cy="45085"/>
          </a:xfrm>
          <a:custGeom>
            <a:avLst/>
            <a:gdLst/>
            <a:ahLst/>
            <a:cxnLst/>
            <a:rect l="l" t="t" r="r" b="b"/>
            <a:pathLst>
              <a:path w="47625" h="45085">
                <a:moveTo>
                  <a:pt x="27562" y="0"/>
                </a:moveTo>
                <a:lnTo>
                  <a:pt x="17764" y="1034"/>
                </a:lnTo>
                <a:lnTo>
                  <a:pt x="5530" y="8340"/>
                </a:lnTo>
                <a:lnTo>
                  <a:pt x="0" y="20137"/>
                </a:lnTo>
                <a:lnTo>
                  <a:pt x="1922" y="32618"/>
                </a:lnTo>
                <a:lnTo>
                  <a:pt x="12049" y="41974"/>
                </a:lnTo>
                <a:lnTo>
                  <a:pt x="26152" y="44710"/>
                </a:lnTo>
                <a:lnTo>
                  <a:pt x="38671" y="39658"/>
                </a:lnTo>
                <a:lnTo>
                  <a:pt x="46642" y="29123"/>
                </a:lnTo>
                <a:lnTo>
                  <a:pt x="47101" y="15404"/>
                </a:lnTo>
                <a:lnTo>
                  <a:pt x="43017" y="7769"/>
                </a:lnTo>
                <a:lnTo>
                  <a:pt x="36242" y="2439"/>
                </a:lnTo>
                <a:lnTo>
                  <a:pt x="275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2810069" y="4333430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4504" y="0"/>
                </a:moveTo>
                <a:lnTo>
                  <a:pt x="1583" y="850"/>
                </a:lnTo>
                <a:lnTo>
                  <a:pt x="0" y="3146"/>
                </a:lnTo>
                <a:lnTo>
                  <a:pt x="2917" y="5735"/>
                </a:lnTo>
                <a:lnTo>
                  <a:pt x="6691" y="6631"/>
                </a:lnTo>
                <a:lnTo>
                  <a:pt x="7679" y="3848"/>
                </a:lnTo>
                <a:lnTo>
                  <a:pt x="7171" y="2082"/>
                </a:lnTo>
                <a:lnTo>
                  <a:pt x="45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2608452" y="4351273"/>
            <a:ext cx="16510" cy="14604"/>
          </a:xfrm>
          <a:custGeom>
            <a:avLst/>
            <a:gdLst/>
            <a:ahLst/>
            <a:cxnLst/>
            <a:rect l="l" t="t" r="r" b="b"/>
            <a:pathLst>
              <a:path w="16510" h="14604">
                <a:moveTo>
                  <a:pt x="11684" y="0"/>
                </a:moveTo>
                <a:lnTo>
                  <a:pt x="5207" y="2857"/>
                </a:lnTo>
                <a:lnTo>
                  <a:pt x="0" y="6324"/>
                </a:lnTo>
                <a:lnTo>
                  <a:pt x="4572" y="14566"/>
                </a:lnTo>
                <a:lnTo>
                  <a:pt x="10795" y="10833"/>
                </a:lnTo>
                <a:lnTo>
                  <a:pt x="16256" y="8254"/>
                </a:lnTo>
                <a:lnTo>
                  <a:pt x="116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3249802" y="5026798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29" h="10795">
                <a:moveTo>
                  <a:pt x="5714" y="0"/>
                </a:moveTo>
                <a:lnTo>
                  <a:pt x="2794" y="847"/>
                </a:lnTo>
                <a:lnTo>
                  <a:pt x="1143" y="2293"/>
                </a:lnTo>
                <a:lnTo>
                  <a:pt x="0" y="5502"/>
                </a:lnTo>
                <a:lnTo>
                  <a:pt x="1524" y="6983"/>
                </a:lnTo>
                <a:lnTo>
                  <a:pt x="2286" y="9627"/>
                </a:lnTo>
                <a:lnTo>
                  <a:pt x="5714" y="10542"/>
                </a:lnTo>
                <a:lnTo>
                  <a:pt x="8382" y="8813"/>
                </a:lnTo>
                <a:lnTo>
                  <a:pt x="10033" y="7367"/>
                </a:lnTo>
                <a:lnTo>
                  <a:pt x="11430" y="5039"/>
                </a:lnTo>
                <a:lnTo>
                  <a:pt x="9651" y="2677"/>
                </a:lnTo>
                <a:lnTo>
                  <a:pt x="8889" y="33"/>
                </a:lnTo>
                <a:lnTo>
                  <a:pt x="57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2690495" y="486770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5" h="13335">
                <a:moveTo>
                  <a:pt x="5715" y="0"/>
                </a:moveTo>
                <a:lnTo>
                  <a:pt x="3937" y="1447"/>
                </a:lnTo>
                <a:lnTo>
                  <a:pt x="1143" y="2286"/>
                </a:lnTo>
                <a:lnTo>
                  <a:pt x="0" y="5499"/>
                </a:lnTo>
                <a:lnTo>
                  <a:pt x="1650" y="7861"/>
                </a:lnTo>
                <a:lnTo>
                  <a:pt x="4191" y="12915"/>
                </a:lnTo>
                <a:lnTo>
                  <a:pt x="13335" y="8331"/>
                </a:lnTo>
                <a:lnTo>
                  <a:pt x="10794" y="3276"/>
                </a:lnTo>
                <a:lnTo>
                  <a:pt x="9017" y="914"/>
                </a:lnTo>
                <a:lnTo>
                  <a:pt x="5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3106929" y="4769129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3935" y="0"/>
                </a:moveTo>
                <a:lnTo>
                  <a:pt x="2030" y="558"/>
                </a:lnTo>
                <a:lnTo>
                  <a:pt x="0" y="2971"/>
                </a:lnTo>
                <a:lnTo>
                  <a:pt x="2934" y="5548"/>
                </a:lnTo>
                <a:lnTo>
                  <a:pt x="6941" y="6379"/>
                </a:lnTo>
                <a:lnTo>
                  <a:pt x="8126" y="3556"/>
                </a:lnTo>
                <a:lnTo>
                  <a:pt x="7364" y="914"/>
                </a:lnTo>
                <a:lnTo>
                  <a:pt x="39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2855595" y="4505261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6349" y="0"/>
                </a:moveTo>
                <a:lnTo>
                  <a:pt x="388" y="5853"/>
                </a:lnTo>
                <a:lnTo>
                  <a:pt x="0" y="13220"/>
                </a:lnTo>
                <a:lnTo>
                  <a:pt x="4278" y="19045"/>
                </a:lnTo>
                <a:lnTo>
                  <a:pt x="12318" y="20269"/>
                </a:lnTo>
                <a:lnTo>
                  <a:pt x="20708" y="15021"/>
                </a:lnTo>
                <a:lnTo>
                  <a:pt x="21621" y="6862"/>
                </a:lnTo>
                <a:lnTo>
                  <a:pt x="16390" y="339"/>
                </a:lnTo>
                <a:lnTo>
                  <a:pt x="63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3252390" y="4579556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60" h="22860">
                <a:moveTo>
                  <a:pt x="14938" y="0"/>
                </a:moveTo>
                <a:lnTo>
                  <a:pt x="8207" y="1981"/>
                </a:lnTo>
                <a:lnTo>
                  <a:pt x="2502" y="5549"/>
                </a:lnTo>
                <a:lnTo>
                  <a:pt x="0" y="10966"/>
                </a:lnTo>
                <a:lnTo>
                  <a:pt x="902" y="16640"/>
                </a:lnTo>
                <a:lnTo>
                  <a:pt x="5413" y="20980"/>
                </a:lnTo>
                <a:lnTo>
                  <a:pt x="12592" y="22255"/>
                </a:lnTo>
                <a:lnTo>
                  <a:pt x="18653" y="19731"/>
                </a:lnTo>
                <a:lnTo>
                  <a:pt x="22379" y="14656"/>
                </a:lnTo>
                <a:lnTo>
                  <a:pt x="22558" y="8280"/>
                </a:lnTo>
                <a:lnTo>
                  <a:pt x="21034" y="2997"/>
                </a:lnTo>
                <a:lnTo>
                  <a:pt x="149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2970387" y="4267276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3985" y="0"/>
                </a:moveTo>
                <a:lnTo>
                  <a:pt x="8143" y="1701"/>
                </a:lnTo>
                <a:lnTo>
                  <a:pt x="2494" y="5270"/>
                </a:lnTo>
                <a:lnTo>
                  <a:pt x="0" y="10687"/>
                </a:lnTo>
                <a:lnTo>
                  <a:pt x="910" y="16360"/>
                </a:lnTo>
                <a:lnTo>
                  <a:pt x="5476" y="20701"/>
                </a:lnTo>
                <a:lnTo>
                  <a:pt x="11961" y="21767"/>
                </a:lnTo>
                <a:lnTo>
                  <a:pt x="17732" y="19367"/>
                </a:lnTo>
                <a:lnTo>
                  <a:pt x="21407" y="14528"/>
                </a:lnTo>
                <a:lnTo>
                  <a:pt x="21605" y="8280"/>
                </a:lnTo>
                <a:lnTo>
                  <a:pt x="20081" y="2997"/>
                </a:lnTo>
                <a:lnTo>
                  <a:pt x="139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2865421" y="4966880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13922" y="0"/>
                </a:moveTo>
                <a:lnTo>
                  <a:pt x="8207" y="1689"/>
                </a:lnTo>
                <a:lnTo>
                  <a:pt x="2502" y="5265"/>
                </a:lnTo>
                <a:lnTo>
                  <a:pt x="0" y="10685"/>
                </a:lnTo>
                <a:lnTo>
                  <a:pt x="902" y="16360"/>
                </a:lnTo>
                <a:lnTo>
                  <a:pt x="5413" y="20700"/>
                </a:lnTo>
                <a:lnTo>
                  <a:pt x="12096" y="22260"/>
                </a:lnTo>
                <a:lnTo>
                  <a:pt x="17922" y="20024"/>
                </a:lnTo>
                <a:lnTo>
                  <a:pt x="21558" y="15021"/>
                </a:lnTo>
                <a:lnTo>
                  <a:pt x="21669" y="8280"/>
                </a:lnTo>
                <a:lnTo>
                  <a:pt x="20145" y="2984"/>
                </a:lnTo>
                <a:lnTo>
                  <a:pt x="139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2423906" y="4895570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13858" y="0"/>
                </a:moveTo>
                <a:lnTo>
                  <a:pt x="8016" y="1689"/>
                </a:lnTo>
                <a:lnTo>
                  <a:pt x="2407" y="5402"/>
                </a:lnTo>
                <a:lnTo>
                  <a:pt x="0" y="11129"/>
                </a:lnTo>
                <a:lnTo>
                  <a:pt x="998" y="17121"/>
                </a:lnTo>
                <a:lnTo>
                  <a:pt x="5603" y="21628"/>
                </a:lnTo>
                <a:lnTo>
                  <a:pt x="12213" y="22654"/>
                </a:lnTo>
                <a:lnTo>
                  <a:pt x="18192" y="20183"/>
                </a:lnTo>
                <a:lnTo>
                  <a:pt x="21909" y="15316"/>
                </a:lnTo>
                <a:lnTo>
                  <a:pt x="21732" y="9156"/>
                </a:lnTo>
                <a:lnTo>
                  <a:pt x="21224" y="3581"/>
                </a:lnTo>
                <a:lnTo>
                  <a:pt x="138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4" name="object 30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115310" y="4898288"/>
            <a:ext cx="93344" cy="85483"/>
          </a:xfrm>
          <a:prstGeom prst="rect">
            <a:avLst/>
          </a:prstGeom>
        </p:spPr>
      </p:pic>
      <p:pic>
        <p:nvPicPr>
          <p:cNvPr id="305" name="object 30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462022" y="4579759"/>
            <a:ext cx="92328" cy="85483"/>
          </a:xfrm>
          <a:prstGeom prst="rect">
            <a:avLst/>
          </a:prstGeom>
        </p:spPr>
      </p:pic>
      <p:sp>
        <p:nvSpPr>
          <p:cNvPr id="306" name="object 306"/>
          <p:cNvSpPr/>
          <p:nvPr/>
        </p:nvSpPr>
        <p:spPr>
          <a:xfrm>
            <a:off x="2637408" y="5089304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60" h="22860">
                <a:moveTo>
                  <a:pt x="10197" y="0"/>
                </a:moveTo>
                <a:lnTo>
                  <a:pt x="4111" y="2484"/>
                </a:lnTo>
                <a:lnTo>
                  <a:pt x="287" y="7353"/>
                </a:lnTo>
                <a:lnTo>
                  <a:pt x="0" y="13605"/>
                </a:lnTo>
                <a:lnTo>
                  <a:pt x="1905" y="19775"/>
                </a:lnTo>
                <a:lnTo>
                  <a:pt x="8001" y="22768"/>
                </a:lnTo>
                <a:lnTo>
                  <a:pt x="13716" y="21071"/>
                </a:lnTo>
                <a:lnTo>
                  <a:pt x="19968" y="17198"/>
                </a:lnTo>
                <a:lnTo>
                  <a:pt x="22685" y="11393"/>
                </a:lnTo>
                <a:lnTo>
                  <a:pt x="21806" y="5385"/>
                </a:lnTo>
                <a:lnTo>
                  <a:pt x="17272" y="903"/>
                </a:lnTo>
                <a:lnTo>
                  <a:pt x="101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514210" y="1759457"/>
            <a:ext cx="8255" cy="13970"/>
          </a:xfrm>
          <a:custGeom>
            <a:avLst/>
            <a:gdLst/>
            <a:ahLst/>
            <a:cxnLst/>
            <a:rect l="l" t="t" r="r" b="b"/>
            <a:pathLst>
              <a:path w="8254" h="13969">
                <a:moveTo>
                  <a:pt x="0" y="0"/>
                </a:moveTo>
                <a:lnTo>
                  <a:pt x="4445" y="13715"/>
                </a:lnTo>
                <a:lnTo>
                  <a:pt x="7848" y="6222"/>
                </a:lnTo>
                <a:lnTo>
                  <a:pt x="7378" y="3428"/>
                </a:lnTo>
                <a:lnTo>
                  <a:pt x="5168" y="2412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381838" y="1665477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4">
                <a:moveTo>
                  <a:pt x="1917" y="0"/>
                </a:moveTo>
                <a:lnTo>
                  <a:pt x="0" y="8000"/>
                </a:lnTo>
                <a:lnTo>
                  <a:pt x="5854" y="9017"/>
                </a:lnTo>
                <a:lnTo>
                  <a:pt x="10629" y="10287"/>
                </a:lnTo>
                <a:lnTo>
                  <a:pt x="12547" y="2159"/>
                </a:lnTo>
                <a:lnTo>
                  <a:pt x="7035" y="508"/>
                </a:lnTo>
                <a:lnTo>
                  <a:pt x="19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389940" y="2474086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5270" y="0"/>
                </a:moveTo>
                <a:lnTo>
                  <a:pt x="3454" y="126"/>
                </a:lnTo>
                <a:lnTo>
                  <a:pt x="952" y="1650"/>
                </a:lnTo>
                <a:lnTo>
                  <a:pt x="1015" y="3429"/>
                </a:lnTo>
                <a:lnTo>
                  <a:pt x="0" y="5587"/>
                </a:lnTo>
                <a:lnTo>
                  <a:pt x="1536" y="8127"/>
                </a:lnTo>
                <a:lnTo>
                  <a:pt x="4089" y="8381"/>
                </a:lnTo>
                <a:lnTo>
                  <a:pt x="5905" y="8381"/>
                </a:lnTo>
                <a:lnTo>
                  <a:pt x="8064" y="7619"/>
                </a:lnTo>
                <a:lnTo>
                  <a:pt x="8343" y="4952"/>
                </a:lnTo>
                <a:lnTo>
                  <a:pt x="9359" y="2793"/>
                </a:lnTo>
                <a:lnTo>
                  <a:pt x="7492" y="1015"/>
                </a:lnTo>
                <a:lnTo>
                  <a:pt x="527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141566" y="2057907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60" h="10794">
                <a:moveTo>
                  <a:pt x="4102" y="0"/>
                </a:moveTo>
                <a:lnTo>
                  <a:pt x="1600" y="1524"/>
                </a:lnTo>
                <a:lnTo>
                  <a:pt x="1320" y="4064"/>
                </a:lnTo>
                <a:lnTo>
                  <a:pt x="0" y="8890"/>
                </a:lnTo>
                <a:lnTo>
                  <a:pt x="8064" y="10794"/>
                </a:lnTo>
                <a:lnTo>
                  <a:pt x="9385" y="5968"/>
                </a:lnTo>
                <a:lnTo>
                  <a:pt x="9664" y="3429"/>
                </a:lnTo>
                <a:lnTo>
                  <a:pt x="8128" y="1016"/>
                </a:lnTo>
                <a:lnTo>
                  <a:pt x="6311" y="1016"/>
                </a:lnTo>
                <a:lnTo>
                  <a:pt x="410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451109" y="2220341"/>
            <a:ext cx="5715" cy="6985"/>
          </a:xfrm>
          <a:custGeom>
            <a:avLst/>
            <a:gdLst/>
            <a:ahLst/>
            <a:cxnLst/>
            <a:rect l="l" t="t" r="r" b="b"/>
            <a:pathLst>
              <a:path w="5715" h="6985">
                <a:moveTo>
                  <a:pt x="2560" y="0"/>
                </a:moveTo>
                <a:lnTo>
                  <a:pt x="0" y="547"/>
                </a:lnTo>
                <a:lnTo>
                  <a:pt x="329" y="3905"/>
                </a:lnTo>
                <a:lnTo>
                  <a:pt x="2276" y="6643"/>
                </a:lnTo>
                <a:lnTo>
                  <a:pt x="4566" y="5333"/>
                </a:lnTo>
                <a:lnTo>
                  <a:pt x="5582" y="3175"/>
                </a:lnTo>
                <a:lnTo>
                  <a:pt x="4045" y="634"/>
                </a:lnTo>
                <a:lnTo>
                  <a:pt x="25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441536" y="1905126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5" h="18414">
                <a:moveTo>
                  <a:pt x="11942" y="0"/>
                </a:moveTo>
                <a:lnTo>
                  <a:pt x="5080" y="712"/>
                </a:lnTo>
                <a:lnTo>
                  <a:pt x="707" y="5508"/>
                </a:lnTo>
                <a:lnTo>
                  <a:pt x="0" y="11805"/>
                </a:lnTo>
                <a:lnTo>
                  <a:pt x="4132" y="17018"/>
                </a:lnTo>
                <a:lnTo>
                  <a:pt x="12181" y="18127"/>
                </a:lnTo>
                <a:lnTo>
                  <a:pt x="17333" y="13128"/>
                </a:lnTo>
                <a:lnTo>
                  <a:pt x="17837" y="5820"/>
                </a:lnTo>
                <a:lnTo>
                  <a:pt x="119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638283" y="2176027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20" h="20955">
                <a:moveTo>
                  <a:pt x="7211" y="0"/>
                </a:moveTo>
                <a:lnTo>
                  <a:pt x="2650" y="2260"/>
                </a:lnTo>
                <a:lnTo>
                  <a:pt x="0" y="6592"/>
                </a:lnTo>
                <a:lnTo>
                  <a:pt x="285" y="12055"/>
                </a:lnTo>
                <a:lnTo>
                  <a:pt x="3485" y="20691"/>
                </a:lnTo>
                <a:lnTo>
                  <a:pt x="14382" y="20310"/>
                </a:lnTo>
                <a:lnTo>
                  <a:pt x="19817" y="8499"/>
                </a:lnTo>
                <a:lnTo>
                  <a:pt x="17824" y="3038"/>
                </a:lnTo>
                <a:lnTo>
                  <a:pt x="12655" y="752"/>
                </a:lnTo>
                <a:lnTo>
                  <a:pt x="7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644074" y="1809015"/>
            <a:ext cx="19685" cy="20320"/>
          </a:xfrm>
          <a:custGeom>
            <a:avLst/>
            <a:gdLst/>
            <a:ahLst/>
            <a:cxnLst/>
            <a:rect l="l" t="t" r="r" b="b"/>
            <a:pathLst>
              <a:path w="19684" h="20319">
                <a:moveTo>
                  <a:pt x="7211" y="0"/>
                </a:moveTo>
                <a:lnTo>
                  <a:pt x="2650" y="2289"/>
                </a:lnTo>
                <a:lnTo>
                  <a:pt x="0" y="6627"/>
                </a:lnTo>
                <a:lnTo>
                  <a:pt x="285" y="12037"/>
                </a:lnTo>
                <a:lnTo>
                  <a:pt x="3079" y="19530"/>
                </a:lnTo>
                <a:lnTo>
                  <a:pt x="13645" y="19911"/>
                </a:lnTo>
                <a:lnTo>
                  <a:pt x="19081" y="8100"/>
                </a:lnTo>
                <a:lnTo>
                  <a:pt x="17087" y="2766"/>
                </a:lnTo>
                <a:lnTo>
                  <a:pt x="12655" y="734"/>
                </a:lnTo>
                <a:lnTo>
                  <a:pt x="7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187293" y="2224305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5" h="20955">
                <a:moveTo>
                  <a:pt x="7211" y="0"/>
                </a:moveTo>
                <a:lnTo>
                  <a:pt x="2650" y="2289"/>
                </a:lnTo>
                <a:lnTo>
                  <a:pt x="0" y="6627"/>
                </a:lnTo>
                <a:lnTo>
                  <a:pt x="285" y="12037"/>
                </a:lnTo>
                <a:lnTo>
                  <a:pt x="2749" y="20292"/>
                </a:lnTo>
                <a:lnTo>
                  <a:pt x="13315" y="20673"/>
                </a:lnTo>
                <a:lnTo>
                  <a:pt x="19081" y="8100"/>
                </a:lnTo>
                <a:lnTo>
                  <a:pt x="17087" y="2766"/>
                </a:lnTo>
                <a:lnTo>
                  <a:pt x="12655" y="734"/>
                </a:lnTo>
                <a:lnTo>
                  <a:pt x="7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353225" y="2329307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52108" y="0"/>
                </a:moveTo>
                <a:lnTo>
                  <a:pt x="42903" y="12813"/>
                </a:lnTo>
                <a:lnTo>
                  <a:pt x="30097" y="20875"/>
                </a:lnTo>
                <a:lnTo>
                  <a:pt x="15269" y="23485"/>
                </a:lnTo>
                <a:lnTo>
                  <a:pt x="0" y="19938"/>
                </a:lnTo>
                <a:lnTo>
                  <a:pt x="12652" y="29176"/>
                </a:lnTo>
                <a:lnTo>
                  <a:pt x="20373" y="42021"/>
                </a:lnTo>
                <a:lnTo>
                  <a:pt x="22699" y="56747"/>
                </a:lnTo>
                <a:lnTo>
                  <a:pt x="19164" y="71628"/>
                </a:lnTo>
                <a:lnTo>
                  <a:pt x="28293" y="59314"/>
                </a:lnTo>
                <a:lnTo>
                  <a:pt x="41268" y="51609"/>
                </a:lnTo>
                <a:lnTo>
                  <a:pt x="56329" y="49214"/>
                </a:lnTo>
                <a:lnTo>
                  <a:pt x="71716" y="52831"/>
                </a:lnTo>
                <a:lnTo>
                  <a:pt x="58946" y="43523"/>
                </a:lnTo>
                <a:lnTo>
                  <a:pt x="50992" y="30464"/>
                </a:lnTo>
                <a:lnTo>
                  <a:pt x="48497" y="15380"/>
                </a:lnTo>
                <a:lnTo>
                  <a:pt x="521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7" name="object 31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39077" y="1753616"/>
            <a:ext cx="70942" cy="71628"/>
          </a:xfrm>
          <a:prstGeom prst="rect">
            <a:avLst/>
          </a:prstGeom>
        </p:spPr>
      </p:pic>
      <p:sp>
        <p:nvSpPr>
          <p:cNvPr id="318" name="object 318"/>
          <p:cNvSpPr/>
          <p:nvPr/>
        </p:nvSpPr>
        <p:spPr>
          <a:xfrm>
            <a:off x="106183" y="2865120"/>
            <a:ext cx="13970" cy="8255"/>
          </a:xfrm>
          <a:custGeom>
            <a:avLst/>
            <a:gdLst/>
            <a:ahLst/>
            <a:cxnLst/>
            <a:rect l="l" t="t" r="r" b="b"/>
            <a:pathLst>
              <a:path w="13969" h="8255">
                <a:moveTo>
                  <a:pt x="13681" y="0"/>
                </a:moveTo>
                <a:lnTo>
                  <a:pt x="0" y="4444"/>
                </a:lnTo>
                <a:lnTo>
                  <a:pt x="5911" y="7238"/>
                </a:lnTo>
                <a:lnTo>
                  <a:pt x="7388" y="7874"/>
                </a:lnTo>
                <a:lnTo>
                  <a:pt x="10284" y="7493"/>
                </a:lnTo>
                <a:lnTo>
                  <a:pt x="11304" y="5206"/>
                </a:lnTo>
                <a:lnTo>
                  <a:pt x="136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203568" y="273278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2197" y="0"/>
                </a:moveTo>
                <a:lnTo>
                  <a:pt x="1308" y="5841"/>
                </a:lnTo>
                <a:lnTo>
                  <a:pt x="0" y="10668"/>
                </a:lnTo>
                <a:lnTo>
                  <a:pt x="8077" y="12572"/>
                </a:lnTo>
                <a:lnTo>
                  <a:pt x="9715" y="7112"/>
                </a:lnTo>
                <a:lnTo>
                  <a:pt x="10274" y="1905"/>
                </a:lnTo>
                <a:lnTo>
                  <a:pt x="21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50316" y="2995007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19" h="19685">
                <a:moveTo>
                  <a:pt x="13363" y="0"/>
                </a:moveTo>
                <a:lnTo>
                  <a:pt x="7931" y="287"/>
                </a:lnTo>
                <a:lnTo>
                  <a:pt x="381" y="3081"/>
                </a:lnTo>
                <a:lnTo>
                  <a:pt x="0" y="13622"/>
                </a:lnTo>
                <a:lnTo>
                  <a:pt x="11823" y="19083"/>
                </a:lnTo>
                <a:lnTo>
                  <a:pt x="17216" y="17178"/>
                </a:lnTo>
                <a:lnTo>
                  <a:pt x="19254" y="12733"/>
                </a:lnTo>
                <a:lnTo>
                  <a:pt x="19979" y="7235"/>
                </a:lnTo>
                <a:lnTo>
                  <a:pt x="17697" y="2653"/>
                </a:lnTo>
                <a:lnTo>
                  <a:pt x="133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1" name="object 32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4072" y="2490089"/>
            <a:ext cx="71680" cy="70866"/>
          </a:xfrm>
          <a:prstGeom prst="rect">
            <a:avLst/>
          </a:prstGeom>
        </p:spPr>
      </p:pic>
      <p:sp>
        <p:nvSpPr>
          <p:cNvPr id="322" name="object 322"/>
          <p:cNvSpPr txBox="1">
            <a:spLocks noGrp="1"/>
          </p:cNvSpPr>
          <p:nvPr>
            <p:ph type="title"/>
          </p:nvPr>
        </p:nvSpPr>
        <p:spPr>
          <a:xfrm>
            <a:off x="1615566" y="521665"/>
            <a:ext cx="591629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9"/>
              <a:t>Launch</a:t>
            </a:r>
            <a:r>
              <a:rPr dirty="0" spc="-285"/>
              <a:t> </a:t>
            </a:r>
            <a:r>
              <a:rPr dirty="0" spc="-350"/>
              <a:t>Site</a:t>
            </a:r>
            <a:r>
              <a:rPr dirty="0" spc="-280"/>
              <a:t> </a:t>
            </a:r>
            <a:r>
              <a:rPr dirty="0" spc="-390"/>
              <a:t>with</a:t>
            </a:r>
            <a:r>
              <a:rPr dirty="0" spc="-270"/>
              <a:t> </a:t>
            </a:r>
            <a:r>
              <a:rPr dirty="0" spc="-380"/>
              <a:t>Highest</a:t>
            </a:r>
            <a:r>
              <a:rPr dirty="0" spc="-270"/>
              <a:t> </a:t>
            </a:r>
            <a:r>
              <a:rPr dirty="0" spc="-409"/>
              <a:t>Launch</a:t>
            </a:r>
            <a:r>
              <a:rPr dirty="0" spc="-295"/>
              <a:t> Success</a:t>
            </a:r>
            <a:r>
              <a:rPr dirty="0" spc="-300"/>
              <a:t> </a:t>
            </a:r>
            <a:r>
              <a:rPr dirty="0" spc="-405"/>
              <a:t>Ratio</a:t>
            </a:r>
          </a:p>
        </p:txBody>
      </p:sp>
      <p:sp>
        <p:nvSpPr>
          <p:cNvPr id="323" name="object 323"/>
          <p:cNvSpPr txBox="1"/>
          <p:nvPr/>
        </p:nvSpPr>
        <p:spPr>
          <a:xfrm>
            <a:off x="3000501" y="3604641"/>
            <a:ext cx="314198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340" marR="5080" indent="-4127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KSC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35">
                <a:solidFill>
                  <a:srgbClr val="D3DCFF"/>
                </a:solidFill>
                <a:latin typeface="Roboto"/>
                <a:cs typeface="Roboto"/>
              </a:rPr>
              <a:t>LC-39A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has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highest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success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íate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with </a:t>
            </a:r>
            <a:r>
              <a:rPr dirty="0" sz="1200" spc="-28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10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successful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landings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and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3 failed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landings.</a:t>
            </a:r>
            <a:endParaRPr sz="1200">
              <a:latin typeface="Roboto"/>
              <a:cs typeface="Roboto"/>
            </a:endParaRPr>
          </a:p>
        </p:txBody>
      </p:sp>
      <p:pic>
        <p:nvPicPr>
          <p:cNvPr id="324" name="object 32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017520" y="1235963"/>
            <a:ext cx="3106674" cy="230962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7148" y="854963"/>
            <a:ext cx="85318" cy="85344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971839" y="293481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3197" y="0"/>
                </a:moveTo>
                <a:lnTo>
                  <a:pt x="14712" y="1254"/>
                </a:lnTo>
                <a:lnTo>
                  <a:pt x="7322" y="5603"/>
                </a:lnTo>
                <a:lnTo>
                  <a:pt x="1980" y="12715"/>
                </a:lnTo>
                <a:lnTo>
                  <a:pt x="0" y="25981"/>
                </a:lnTo>
                <a:lnTo>
                  <a:pt x="5472" y="37211"/>
                </a:lnTo>
                <a:lnTo>
                  <a:pt x="16089" y="43844"/>
                </a:lnTo>
                <a:lnTo>
                  <a:pt x="29539" y="43322"/>
                </a:lnTo>
                <a:lnTo>
                  <a:pt x="40612" y="35482"/>
                </a:lnTo>
                <a:lnTo>
                  <a:pt x="44684" y="23653"/>
                </a:lnTo>
                <a:lnTo>
                  <a:pt x="41755" y="11372"/>
                </a:lnTo>
                <a:lnTo>
                  <a:pt x="31825" y="2174"/>
                </a:lnTo>
                <a:lnTo>
                  <a:pt x="231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61381" y="13815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3854" y="0"/>
                </a:moveTo>
                <a:lnTo>
                  <a:pt x="15150" y="1085"/>
                </a:lnTo>
                <a:lnTo>
                  <a:pt x="7542" y="5290"/>
                </a:lnTo>
                <a:lnTo>
                  <a:pt x="2101" y="12340"/>
                </a:lnTo>
                <a:lnTo>
                  <a:pt x="0" y="26108"/>
                </a:lnTo>
                <a:lnTo>
                  <a:pt x="5578" y="37709"/>
                </a:lnTo>
                <a:lnTo>
                  <a:pt x="16371" y="44594"/>
                </a:lnTo>
                <a:lnTo>
                  <a:pt x="29914" y="44217"/>
                </a:lnTo>
                <a:lnTo>
                  <a:pt x="40778" y="36079"/>
                </a:lnTo>
                <a:lnTo>
                  <a:pt x="45011" y="23977"/>
                </a:lnTo>
                <a:lnTo>
                  <a:pt x="42362" y="11517"/>
                </a:lnTo>
                <a:lnTo>
                  <a:pt x="32581" y="2307"/>
                </a:lnTo>
                <a:lnTo>
                  <a:pt x="2385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765073" y="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9991" y="0"/>
                </a:moveTo>
                <a:lnTo>
                  <a:pt x="3387" y="2286"/>
                </a:lnTo>
                <a:lnTo>
                  <a:pt x="847" y="7493"/>
                </a:lnTo>
                <a:lnTo>
                  <a:pt x="0" y="13704"/>
                </a:lnTo>
                <a:lnTo>
                  <a:pt x="2641" y="19081"/>
                </a:lnTo>
                <a:lnTo>
                  <a:pt x="7687" y="22316"/>
                </a:lnTo>
                <a:lnTo>
                  <a:pt x="14055" y="22098"/>
                </a:lnTo>
                <a:lnTo>
                  <a:pt x="19145" y="18309"/>
                </a:lnTo>
                <a:lnTo>
                  <a:pt x="21056" y="12652"/>
                </a:lnTo>
                <a:lnTo>
                  <a:pt x="19752" y="6828"/>
                </a:lnTo>
                <a:lnTo>
                  <a:pt x="15198" y="2539"/>
                </a:lnTo>
                <a:lnTo>
                  <a:pt x="99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477553" y="20358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8967" y="0"/>
                </a:moveTo>
                <a:lnTo>
                  <a:pt x="3379" y="2032"/>
                </a:lnTo>
                <a:lnTo>
                  <a:pt x="966" y="7239"/>
                </a:lnTo>
                <a:lnTo>
                  <a:pt x="0" y="13390"/>
                </a:lnTo>
                <a:lnTo>
                  <a:pt x="2379" y="18637"/>
                </a:lnTo>
                <a:lnTo>
                  <a:pt x="7163" y="21740"/>
                </a:lnTo>
                <a:lnTo>
                  <a:pt x="13412" y="21463"/>
                </a:lnTo>
                <a:lnTo>
                  <a:pt x="18478" y="17827"/>
                </a:lnTo>
                <a:lnTo>
                  <a:pt x="20413" y="12477"/>
                </a:lnTo>
                <a:lnTo>
                  <a:pt x="19038" y="6889"/>
                </a:lnTo>
                <a:lnTo>
                  <a:pt x="14174" y="2540"/>
                </a:lnTo>
                <a:lnTo>
                  <a:pt x="89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893183" y="635565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18119" y="0"/>
                </a:moveTo>
                <a:lnTo>
                  <a:pt x="6217" y="6292"/>
                </a:lnTo>
                <a:lnTo>
                  <a:pt x="0" y="18329"/>
                </a:lnTo>
                <a:lnTo>
                  <a:pt x="1438" y="31057"/>
                </a:lnTo>
                <a:lnTo>
                  <a:pt x="9235" y="41118"/>
                </a:lnTo>
                <a:lnTo>
                  <a:pt x="22092" y="45154"/>
                </a:lnTo>
                <a:lnTo>
                  <a:pt x="30835" y="43273"/>
                </a:lnTo>
                <a:lnTo>
                  <a:pt x="37935" y="38201"/>
                </a:lnTo>
                <a:lnTo>
                  <a:pt x="42701" y="30795"/>
                </a:lnTo>
                <a:lnTo>
                  <a:pt x="44444" y="21913"/>
                </a:lnTo>
                <a:lnTo>
                  <a:pt x="40399" y="9132"/>
                </a:lnTo>
                <a:lnTo>
                  <a:pt x="30569" y="1387"/>
                </a:lnTo>
                <a:lnTo>
                  <a:pt x="181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433826" y="141154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18440" y="0"/>
                </a:moveTo>
                <a:lnTo>
                  <a:pt x="6594" y="6292"/>
                </a:lnTo>
                <a:lnTo>
                  <a:pt x="0" y="18192"/>
                </a:lnTo>
                <a:lnTo>
                  <a:pt x="1466" y="30628"/>
                </a:lnTo>
                <a:lnTo>
                  <a:pt x="9433" y="40421"/>
                </a:lnTo>
                <a:lnTo>
                  <a:pt x="22342" y="44392"/>
                </a:lnTo>
                <a:lnTo>
                  <a:pt x="31085" y="42576"/>
                </a:lnTo>
                <a:lnTo>
                  <a:pt x="38185" y="37772"/>
                </a:lnTo>
                <a:lnTo>
                  <a:pt x="42951" y="30658"/>
                </a:lnTo>
                <a:lnTo>
                  <a:pt x="44694" y="21913"/>
                </a:lnTo>
                <a:lnTo>
                  <a:pt x="40705" y="9132"/>
                </a:lnTo>
                <a:lnTo>
                  <a:pt x="30882" y="1387"/>
                </a:lnTo>
                <a:lnTo>
                  <a:pt x="184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870519" y="10243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18311" y="0"/>
                </a:moveTo>
                <a:lnTo>
                  <a:pt x="6272" y="6278"/>
                </a:lnTo>
                <a:lnTo>
                  <a:pt x="0" y="18297"/>
                </a:lnTo>
                <a:lnTo>
                  <a:pt x="1430" y="30995"/>
                </a:lnTo>
                <a:lnTo>
                  <a:pt x="9219" y="41050"/>
                </a:lnTo>
                <a:lnTo>
                  <a:pt x="22020" y="45140"/>
                </a:lnTo>
                <a:lnTo>
                  <a:pt x="30902" y="43398"/>
                </a:lnTo>
                <a:lnTo>
                  <a:pt x="38308" y="38631"/>
                </a:lnTo>
                <a:lnTo>
                  <a:pt x="43380" y="31531"/>
                </a:lnTo>
                <a:lnTo>
                  <a:pt x="45261" y="22788"/>
                </a:lnTo>
                <a:lnTo>
                  <a:pt x="41151" y="9493"/>
                </a:lnTo>
                <a:lnTo>
                  <a:pt x="31053" y="1484"/>
                </a:lnTo>
                <a:lnTo>
                  <a:pt x="183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117205" y="5711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7493" y="0"/>
                </a:moveTo>
                <a:lnTo>
                  <a:pt x="2540" y="0"/>
                </a:lnTo>
                <a:lnTo>
                  <a:pt x="0" y="2539"/>
                </a:lnTo>
                <a:lnTo>
                  <a:pt x="0" y="7492"/>
                </a:lnTo>
                <a:lnTo>
                  <a:pt x="2540" y="9143"/>
                </a:lnTo>
                <a:lnTo>
                  <a:pt x="7493" y="9143"/>
                </a:lnTo>
                <a:lnTo>
                  <a:pt x="9144" y="7492"/>
                </a:lnTo>
                <a:lnTo>
                  <a:pt x="9144" y="4952"/>
                </a:lnTo>
                <a:lnTo>
                  <a:pt x="9144" y="2539"/>
                </a:lnTo>
                <a:lnTo>
                  <a:pt x="74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013850" y="273403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5512" y="0"/>
                </a:moveTo>
                <a:lnTo>
                  <a:pt x="2053" y="2091"/>
                </a:lnTo>
                <a:lnTo>
                  <a:pt x="0" y="5564"/>
                </a:lnTo>
                <a:lnTo>
                  <a:pt x="2387" y="7393"/>
                </a:lnTo>
                <a:lnTo>
                  <a:pt x="4800" y="7393"/>
                </a:lnTo>
                <a:lnTo>
                  <a:pt x="6451" y="4853"/>
                </a:lnTo>
                <a:lnTo>
                  <a:pt x="7340" y="2313"/>
                </a:lnTo>
                <a:lnTo>
                  <a:pt x="55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554618" y="577240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5512" y="0"/>
                </a:moveTo>
                <a:lnTo>
                  <a:pt x="2053" y="2053"/>
                </a:lnTo>
                <a:lnTo>
                  <a:pt x="0" y="5512"/>
                </a:lnTo>
                <a:lnTo>
                  <a:pt x="2387" y="7340"/>
                </a:lnTo>
                <a:lnTo>
                  <a:pt x="4800" y="7340"/>
                </a:lnTo>
                <a:lnTo>
                  <a:pt x="7340" y="4800"/>
                </a:lnTo>
                <a:lnTo>
                  <a:pt x="7340" y="2387"/>
                </a:lnTo>
                <a:lnTo>
                  <a:pt x="55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324342" y="601472"/>
            <a:ext cx="12700" cy="12065"/>
          </a:xfrm>
          <a:custGeom>
            <a:avLst/>
            <a:gdLst/>
            <a:ahLst/>
            <a:cxnLst/>
            <a:rect l="l" t="t" r="r" b="b"/>
            <a:pathLst>
              <a:path w="12700" h="12065">
                <a:moveTo>
                  <a:pt x="2412" y="0"/>
                </a:moveTo>
                <a:lnTo>
                  <a:pt x="0" y="9905"/>
                </a:lnTo>
                <a:lnTo>
                  <a:pt x="6603" y="10794"/>
                </a:lnTo>
                <a:lnTo>
                  <a:pt x="9016" y="11556"/>
                </a:lnTo>
                <a:lnTo>
                  <a:pt x="11556" y="10794"/>
                </a:lnTo>
                <a:lnTo>
                  <a:pt x="12318" y="8254"/>
                </a:lnTo>
                <a:lnTo>
                  <a:pt x="12318" y="5841"/>
                </a:lnTo>
                <a:lnTo>
                  <a:pt x="11556" y="3301"/>
                </a:lnTo>
                <a:lnTo>
                  <a:pt x="9016" y="2539"/>
                </a:lnTo>
                <a:lnTo>
                  <a:pt x="2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774831" y="33288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8544" y="0"/>
                </a:moveTo>
                <a:lnTo>
                  <a:pt x="2901" y="2903"/>
                </a:lnTo>
                <a:lnTo>
                  <a:pt x="0" y="8526"/>
                </a:lnTo>
                <a:lnTo>
                  <a:pt x="742" y="14460"/>
                </a:lnTo>
                <a:lnTo>
                  <a:pt x="4437" y="19155"/>
                </a:lnTo>
                <a:lnTo>
                  <a:pt x="10394" y="21064"/>
                </a:lnTo>
                <a:lnTo>
                  <a:pt x="16236" y="21064"/>
                </a:lnTo>
                <a:lnTo>
                  <a:pt x="21189" y="16111"/>
                </a:lnTo>
                <a:lnTo>
                  <a:pt x="21189" y="10269"/>
                </a:lnTo>
                <a:lnTo>
                  <a:pt x="19260" y="4385"/>
                </a:lnTo>
                <a:lnTo>
                  <a:pt x="14521" y="728"/>
                </a:lnTo>
                <a:lnTo>
                  <a:pt x="85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45719" y="23641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4" h="20320">
                <a:moveTo>
                  <a:pt x="8568" y="0"/>
                </a:moveTo>
                <a:lnTo>
                  <a:pt x="3081" y="2901"/>
                </a:lnTo>
                <a:lnTo>
                  <a:pt x="0" y="8459"/>
                </a:lnTo>
                <a:lnTo>
                  <a:pt x="525" y="14124"/>
                </a:lnTo>
                <a:lnTo>
                  <a:pt x="4171" y="18528"/>
                </a:lnTo>
                <a:lnTo>
                  <a:pt x="10447" y="20300"/>
                </a:lnTo>
                <a:lnTo>
                  <a:pt x="16289" y="20300"/>
                </a:lnTo>
                <a:lnTo>
                  <a:pt x="20480" y="16236"/>
                </a:lnTo>
                <a:lnTo>
                  <a:pt x="20480" y="10394"/>
                </a:lnTo>
                <a:lnTo>
                  <a:pt x="18637" y="4437"/>
                </a:lnTo>
                <a:lnTo>
                  <a:pt x="14210" y="742"/>
                </a:lnTo>
                <a:lnTo>
                  <a:pt x="85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116337" y="310588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8530" y="0"/>
                </a:moveTo>
                <a:lnTo>
                  <a:pt x="3026" y="2974"/>
                </a:lnTo>
                <a:lnTo>
                  <a:pt x="0" y="8598"/>
                </a:lnTo>
                <a:lnTo>
                  <a:pt x="533" y="14531"/>
                </a:lnTo>
                <a:lnTo>
                  <a:pt x="4187" y="19226"/>
                </a:lnTo>
                <a:lnTo>
                  <a:pt x="10519" y="21135"/>
                </a:lnTo>
                <a:lnTo>
                  <a:pt x="15472" y="21135"/>
                </a:lnTo>
                <a:lnTo>
                  <a:pt x="20425" y="16182"/>
                </a:lnTo>
                <a:lnTo>
                  <a:pt x="20425" y="10340"/>
                </a:lnTo>
                <a:lnTo>
                  <a:pt x="18635" y="4385"/>
                </a:lnTo>
                <a:lnTo>
                  <a:pt x="14202" y="704"/>
                </a:lnTo>
                <a:lnTo>
                  <a:pt x="853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146688" y="47565"/>
            <a:ext cx="21590" cy="20955"/>
          </a:xfrm>
          <a:custGeom>
            <a:avLst/>
            <a:gdLst/>
            <a:ahLst/>
            <a:cxnLst/>
            <a:rect l="l" t="t" r="r" b="b"/>
            <a:pathLst>
              <a:path w="21590" h="20955">
                <a:moveTo>
                  <a:pt x="8524" y="0"/>
                </a:moveTo>
                <a:lnTo>
                  <a:pt x="2901" y="2599"/>
                </a:lnTo>
                <a:lnTo>
                  <a:pt x="0" y="8223"/>
                </a:lnTo>
                <a:lnTo>
                  <a:pt x="742" y="14156"/>
                </a:lnTo>
                <a:lnTo>
                  <a:pt x="4437" y="18851"/>
                </a:lnTo>
                <a:lnTo>
                  <a:pt x="10394" y="20760"/>
                </a:lnTo>
                <a:lnTo>
                  <a:pt x="16109" y="20760"/>
                </a:lnTo>
                <a:lnTo>
                  <a:pt x="21062" y="15807"/>
                </a:lnTo>
                <a:lnTo>
                  <a:pt x="21062" y="9965"/>
                </a:lnTo>
                <a:lnTo>
                  <a:pt x="19153" y="4135"/>
                </a:lnTo>
                <a:lnTo>
                  <a:pt x="14458" y="662"/>
                </a:lnTo>
                <a:lnTo>
                  <a:pt x="85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9104667" y="498040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8526" y="0"/>
                </a:moveTo>
                <a:lnTo>
                  <a:pt x="2883" y="2974"/>
                </a:lnTo>
                <a:lnTo>
                  <a:pt x="0" y="8598"/>
                </a:lnTo>
                <a:lnTo>
                  <a:pt x="771" y="14531"/>
                </a:lnTo>
                <a:lnTo>
                  <a:pt x="4472" y="19226"/>
                </a:lnTo>
                <a:lnTo>
                  <a:pt x="10376" y="21135"/>
                </a:lnTo>
                <a:lnTo>
                  <a:pt x="16218" y="21135"/>
                </a:lnTo>
                <a:lnTo>
                  <a:pt x="21171" y="16182"/>
                </a:lnTo>
                <a:lnTo>
                  <a:pt x="21171" y="10340"/>
                </a:lnTo>
                <a:lnTo>
                  <a:pt x="19242" y="4385"/>
                </a:lnTo>
                <a:lnTo>
                  <a:pt x="14503" y="704"/>
                </a:lnTo>
                <a:lnTo>
                  <a:pt x="85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061979" y="461410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8405" y="0"/>
                </a:moveTo>
                <a:lnTo>
                  <a:pt x="2901" y="2901"/>
                </a:lnTo>
                <a:lnTo>
                  <a:pt x="0" y="8423"/>
                </a:lnTo>
                <a:lnTo>
                  <a:pt x="742" y="14124"/>
                </a:lnTo>
                <a:lnTo>
                  <a:pt x="4437" y="18563"/>
                </a:lnTo>
                <a:lnTo>
                  <a:pt x="10394" y="20300"/>
                </a:lnTo>
                <a:lnTo>
                  <a:pt x="16109" y="20300"/>
                </a:lnTo>
                <a:lnTo>
                  <a:pt x="20300" y="16109"/>
                </a:lnTo>
                <a:lnTo>
                  <a:pt x="20300" y="10394"/>
                </a:lnTo>
                <a:lnTo>
                  <a:pt x="18510" y="4437"/>
                </a:lnTo>
                <a:lnTo>
                  <a:pt x="14077" y="742"/>
                </a:lnTo>
                <a:lnTo>
                  <a:pt x="840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866758" y="595630"/>
            <a:ext cx="89535" cy="89535"/>
          </a:xfrm>
          <a:custGeom>
            <a:avLst/>
            <a:gdLst/>
            <a:ahLst/>
            <a:cxnLst/>
            <a:rect l="l" t="t" r="r" b="b"/>
            <a:pathLst>
              <a:path w="89534" h="89534">
                <a:moveTo>
                  <a:pt x="44704" y="0"/>
                </a:moveTo>
                <a:lnTo>
                  <a:pt x="41219" y="17506"/>
                </a:lnTo>
                <a:lnTo>
                  <a:pt x="31686" y="31750"/>
                </a:lnTo>
                <a:lnTo>
                  <a:pt x="17486" y="41326"/>
                </a:lnTo>
                <a:lnTo>
                  <a:pt x="0" y="44831"/>
                </a:lnTo>
                <a:lnTo>
                  <a:pt x="17506" y="48315"/>
                </a:lnTo>
                <a:lnTo>
                  <a:pt x="31750" y="57848"/>
                </a:lnTo>
                <a:lnTo>
                  <a:pt x="41326" y="72048"/>
                </a:lnTo>
                <a:lnTo>
                  <a:pt x="44831" y="89535"/>
                </a:lnTo>
                <a:lnTo>
                  <a:pt x="48440" y="72028"/>
                </a:lnTo>
                <a:lnTo>
                  <a:pt x="58181" y="57785"/>
                </a:lnTo>
                <a:lnTo>
                  <a:pt x="72423" y="48208"/>
                </a:lnTo>
                <a:lnTo>
                  <a:pt x="89535" y="44704"/>
                </a:lnTo>
                <a:lnTo>
                  <a:pt x="72403" y="41219"/>
                </a:lnTo>
                <a:lnTo>
                  <a:pt x="58118" y="31686"/>
                </a:lnTo>
                <a:lnTo>
                  <a:pt x="48333" y="17486"/>
                </a:lnTo>
                <a:lnTo>
                  <a:pt x="447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870443" y="1520444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21971" y="0"/>
                </a:moveTo>
                <a:lnTo>
                  <a:pt x="13180" y="2206"/>
                </a:lnTo>
                <a:lnTo>
                  <a:pt x="6032" y="7365"/>
                </a:lnTo>
                <a:lnTo>
                  <a:pt x="1361" y="14716"/>
                </a:lnTo>
                <a:lnTo>
                  <a:pt x="0" y="23494"/>
                </a:lnTo>
                <a:lnTo>
                  <a:pt x="4744" y="36121"/>
                </a:lnTo>
                <a:lnTo>
                  <a:pt x="15192" y="43354"/>
                </a:lnTo>
                <a:lnTo>
                  <a:pt x="27949" y="44086"/>
                </a:lnTo>
                <a:lnTo>
                  <a:pt x="39624" y="37210"/>
                </a:lnTo>
                <a:lnTo>
                  <a:pt x="45277" y="24985"/>
                </a:lnTo>
                <a:lnTo>
                  <a:pt x="43227" y="12652"/>
                </a:lnTo>
                <a:lnTo>
                  <a:pt x="34962" y="3296"/>
                </a:lnTo>
                <a:lnTo>
                  <a:pt x="219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335391" y="953388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1208" y="0"/>
                </a:moveTo>
                <a:lnTo>
                  <a:pt x="12555" y="2188"/>
                </a:lnTo>
                <a:lnTo>
                  <a:pt x="5699" y="7318"/>
                </a:lnTo>
                <a:lnTo>
                  <a:pt x="1295" y="14662"/>
                </a:lnTo>
                <a:lnTo>
                  <a:pt x="0" y="23495"/>
                </a:lnTo>
                <a:lnTo>
                  <a:pt x="4699" y="36193"/>
                </a:lnTo>
                <a:lnTo>
                  <a:pt x="14922" y="43640"/>
                </a:lnTo>
                <a:lnTo>
                  <a:pt x="27431" y="44444"/>
                </a:lnTo>
                <a:lnTo>
                  <a:pt x="38988" y="37211"/>
                </a:lnTo>
                <a:lnTo>
                  <a:pt x="44569" y="24985"/>
                </a:lnTo>
                <a:lnTo>
                  <a:pt x="42481" y="12652"/>
                </a:lnTo>
                <a:lnTo>
                  <a:pt x="34202" y="3296"/>
                </a:lnTo>
                <a:lnTo>
                  <a:pt x="212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349488" y="514730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1208" y="0"/>
                </a:moveTo>
                <a:lnTo>
                  <a:pt x="12555" y="2325"/>
                </a:lnTo>
                <a:lnTo>
                  <a:pt x="5699" y="7747"/>
                </a:lnTo>
                <a:lnTo>
                  <a:pt x="1295" y="15359"/>
                </a:lnTo>
                <a:lnTo>
                  <a:pt x="0" y="24257"/>
                </a:lnTo>
                <a:lnTo>
                  <a:pt x="4818" y="36883"/>
                </a:lnTo>
                <a:lnTo>
                  <a:pt x="15303" y="44116"/>
                </a:lnTo>
                <a:lnTo>
                  <a:pt x="28074" y="44848"/>
                </a:lnTo>
                <a:lnTo>
                  <a:pt x="39750" y="37973"/>
                </a:lnTo>
                <a:lnTo>
                  <a:pt x="45372" y="25610"/>
                </a:lnTo>
                <a:lnTo>
                  <a:pt x="43195" y="12985"/>
                </a:lnTo>
                <a:lnTo>
                  <a:pt x="34661" y="3361"/>
                </a:lnTo>
                <a:lnTo>
                  <a:pt x="212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959343" y="132740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6476" y="0"/>
                </a:moveTo>
                <a:lnTo>
                  <a:pt x="4063" y="126"/>
                </a:lnTo>
                <a:lnTo>
                  <a:pt x="1524" y="254"/>
                </a:lnTo>
                <a:lnTo>
                  <a:pt x="0" y="2032"/>
                </a:lnTo>
                <a:lnTo>
                  <a:pt x="253" y="6985"/>
                </a:lnTo>
                <a:lnTo>
                  <a:pt x="2031" y="9398"/>
                </a:lnTo>
                <a:lnTo>
                  <a:pt x="6984" y="9144"/>
                </a:lnTo>
                <a:lnTo>
                  <a:pt x="9398" y="6476"/>
                </a:lnTo>
                <a:lnTo>
                  <a:pt x="9144" y="1524"/>
                </a:lnTo>
                <a:lnTo>
                  <a:pt x="64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209788" y="417576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4825" y="0"/>
                </a:moveTo>
                <a:lnTo>
                  <a:pt x="2412" y="1015"/>
                </a:lnTo>
                <a:lnTo>
                  <a:pt x="0" y="2794"/>
                </a:lnTo>
                <a:lnTo>
                  <a:pt x="126" y="5334"/>
                </a:lnTo>
                <a:lnTo>
                  <a:pt x="2057" y="7554"/>
                </a:lnTo>
                <a:lnTo>
                  <a:pt x="5381" y="5286"/>
                </a:lnTo>
                <a:lnTo>
                  <a:pt x="7252" y="1708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931404" y="892683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19">
                <a:moveTo>
                  <a:pt x="4825" y="0"/>
                </a:moveTo>
                <a:lnTo>
                  <a:pt x="2286" y="126"/>
                </a:lnTo>
                <a:lnTo>
                  <a:pt x="0" y="2793"/>
                </a:lnTo>
                <a:lnTo>
                  <a:pt x="126" y="5333"/>
                </a:lnTo>
                <a:lnTo>
                  <a:pt x="2057" y="7554"/>
                </a:lnTo>
                <a:lnTo>
                  <a:pt x="5381" y="5286"/>
                </a:lnTo>
                <a:lnTo>
                  <a:pt x="7252" y="1708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915275" y="1119124"/>
            <a:ext cx="12065" cy="12700"/>
          </a:xfrm>
          <a:custGeom>
            <a:avLst/>
            <a:gdLst/>
            <a:ahLst/>
            <a:cxnLst/>
            <a:rect l="l" t="t" r="r" b="b"/>
            <a:pathLst>
              <a:path w="12065" h="12700">
                <a:moveTo>
                  <a:pt x="5588" y="0"/>
                </a:moveTo>
                <a:lnTo>
                  <a:pt x="3048" y="126"/>
                </a:lnTo>
                <a:lnTo>
                  <a:pt x="634" y="1142"/>
                </a:lnTo>
                <a:lnTo>
                  <a:pt x="0" y="3555"/>
                </a:lnTo>
                <a:lnTo>
                  <a:pt x="889" y="6096"/>
                </a:lnTo>
                <a:lnTo>
                  <a:pt x="2031" y="12573"/>
                </a:lnTo>
                <a:lnTo>
                  <a:pt x="11938" y="9651"/>
                </a:lnTo>
                <a:lnTo>
                  <a:pt x="9017" y="3175"/>
                </a:lnTo>
                <a:lnTo>
                  <a:pt x="8127" y="635"/>
                </a:lnTo>
                <a:lnTo>
                  <a:pt x="55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149081" y="64617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0414" y="0"/>
                </a:moveTo>
                <a:lnTo>
                  <a:pt x="4699" y="253"/>
                </a:lnTo>
                <a:lnTo>
                  <a:pt x="0" y="5461"/>
                </a:lnTo>
                <a:lnTo>
                  <a:pt x="253" y="11302"/>
                </a:lnTo>
                <a:lnTo>
                  <a:pt x="2490" y="17101"/>
                </a:lnTo>
                <a:lnTo>
                  <a:pt x="7381" y="20542"/>
                </a:lnTo>
                <a:lnTo>
                  <a:pt x="13344" y="20982"/>
                </a:lnTo>
                <a:lnTo>
                  <a:pt x="18796" y="17779"/>
                </a:lnTo>
                <a:lnTo>
                  <a:pt x="21451" y="11983"/>
                </a:lnTo>
                <a:lnTo>
                  <a:pt x="20415" y="6080"/>
                </a:lnTo>
                <a:lnTo>
                  <a:pt x="16474" y="1581"/>
                </a:lnTo>
                <a:lnTo>
                  <a:pt x="104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8449182" y="459358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4" h="20954">
                <a:moveTo>
                  <a:pt x="9778" y="0"/>
                </a:moveTo>
                <a:lnTo>
                  <a:pt x="3937" y="380"/>
                </a:lnTo>
                <a:lnTo>
                  <a:pt x="0" y="4699"/>
                </a:lnTo>
                <a:lnTo>
                  <a:pt x="381" y="10540"/>
                </a:lnTo>
                <a:lnTo>
                  <a:pt x="2480" y="16714"/>
                </a:lnTo>
                <a:lnTo>
                  <a:pt x="7080" y="20113"/>
                </a:lnTo>
                <a:lnTo>
                  <a:pt x="12775" y="20345"/>
                </a:lnTo>
                <a:lnTo>
                  <a:pt x="18161" y="17017"/>
                </a:lnTo>
                <a:lnTo>
                  <a:pt x="20744" y="11358"/>
                </a:lnTo>
                <a:lnTo>
                  <a:pt x="19685" y="5746"/>
                </a:lnTo>
                <a:lnTo>
                  <a:pt x="15767" y="1516"/>
                </a:lnTo>
                <a:lnTo>
                  <a:pt x="9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207120" y="1303274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10413" y="0"/>
                </a:moveTo>
                <a:lnTo>
                  <a:pt x="4699" y="253"/>
                </a:lnTo>
                <a:lnTo>
                  <a:pt x="0" y="5587"/>
                </a:lnTo>
                <a:lnTo>
                  <a:pt x="253" y="10540"/>
                </a:lnTo>
                <a:lnTo>
                  <a:pt x="2490" y="16696"/>
                </a:lnTo>
                <a:lnTo>
                  <a:pt x="7381" y="20065"/>
                </a:lnTo>
                <a:lnTo>
                  <a:pt x="13344" y="20292"/>
                </a:lnTo>
                <a:lnTo>
                  <a:pt x="18796" y="17017"/>
                </a:lnTo>
                <a:lnTo>
                  <a:pt x="21451" y="11340"/>
                </a:lnTo>
                <a:lnTo>
                  <a:pt x="20415" y="5699"/>
                </a:lnTo>
                <a:lnTo>
                  <a:pt x="16474" y="1462"/>
                </a:lnTo>
                <a:lnTo>
                  <a:pt x="104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468359" y="125793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0541" y="0"/>
                </a:moveTo>
                <a:lnTo>
                  <a:pt x="4699" y="253"/>
                </a:lnTo>
                <a:lnTo>
                  <a:pt x="0" y="5461"/>
                </a:lnTo>
                <a:lnTo>
                  <a:pt x="381" y="11302"/>
                </a:lnTo>
                <a:lnTo>
                  <a:pt x="2617" y="17101"/>
                </a:lnTo>
                <a:lnTo>
                  <a:pt x="7508" y="20542"/>
                </a:lnTo>
                <a:lnTo>
                  <a:pt x="13471" y="20982"/>
                </a:lnTo>
                <a:lnTo>
                  <a:pt x="18923" y="17779"/>
                </a:lnTo>
                <a:lnTo>
                  <a:pt x="21203" y="11983"/>
                </a:lnTo>
                <a:lnTo>
                  <a:pt x="20208" y="6080"/>
                </a:lnTo>
                <a:lnTo>
                  <a:pt x="16476" y="1581"/>
                </a:lnTo>
                <a:lnTo>
                  <a:pt x="105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966202" y="32575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0414" y="0"/>
                </a:moveTo>
                <a:lnTo>
                  <a:pt x="4699" y="254"/>
                </a:lnTo>
                <a:lnTo>
                  <a:pt x="0" y="5587"/>
                </a:lnTo>
                <a:lnTo>
                  <a:pt x="253" y="11303"/>
                </a:lnTo>
                <a:lnTo>
                  <a:pt x="2490" y="17154"/>
                </a:lnTo>
                <a:lnTo>
                  <a:pt x="7381" y="20589"/>
                </a:lnTo>
                <a:lnTo>
                  <a:pt x="13344" y="21000"/>
                </a:lnTo>
                <a:lnTo>
                  <a:pt x="18796" y="17780"/>
                </a:lnTo>
                <a:lnTo>
                  <a:pt x="21451" y="11983"/>
                </a:lnTo>
                <a:lnTo>
                  <a:pt x="20415" y="6080"/>
                </a:lnTo>
                <a:lnTo>
                  <a:pt x="16474" y="1581"/>
                </a:lnTo>
                <a:lnTo>
                  <a:pt x="104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060181" y="1365885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4" h="20319">
                <a:moveTo>
                  <a:pt x="9778" y="0"/>
                </a:moveTo>
                <a:lnTo>
                  <a:pt x="4064" y="253"/>
                </a:lnTo>
                <a:lnTo>
                  <a:pt x="0" y="4572"/>
                </a:lnTo>
                <a:lnTo>
                  <a:pt x="381" y="10413"/>
                </a:lnTo>
                <a:lnTo>
                  <a:pt x="2444" y="16265"/>
                </a:lnTo>
                <a:lnTo>
                  <a:pt x="7080" y="19700"/>
                </a:lnTo>
                <a:lnTo>
                  <a:pt x="12811" y="20111"/>
                </a:lnTo>
                <a:lnTo>
                  <a:pt x="18161" y="16890"/>
                </a:lnTo>
                <a:lnTo>
                  <a:pt x="20762" y="11233"/>
                </a:lnTo>
                <a:lnTo>
                  <a:pt x="19732" y="5635"/>
                </a:lnTo>
                <a:lnTo>
                  <a:pt x="15821" y="1442"/>
                </a:lnTo>
                <a:lnTo>
                  <a:pt x="9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7" name="object 1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811896" y="502284"/>
            <a:ext cx="89280" cy="89280"/>
          </a:xfrm>
          <a:prstGeom prst="rect">
            <a:avLst/>
          </a:prstGeom>
        </p:spPr>
      </p:pic>
      <p:sp>
        <p:nvSpPr>
          <p:cNvPr id="118" name="object 118"/>
          <p:cNvSpPr/>
          <p:nvPr/>
        </p:nvSpPr>
        <p:spPr>
          <a:xfrm>
            <a:off x="7847129" y="2618851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4870" y="0"/>
                </a:moveTo>
                <a:lnTo>
                  <a:pt x="12507" y="2033"/>
                </a:lnTo>
                <a:lnTo>
                  <a:pt x="2740" y="11318"/>
                </a:lnTo>
                <a:lnTo>
                  <a:pt x="0" y="24606"/>
                </a:lnTo>
                <a:lnTo>
                  <a:pt x="4820" y="36464"/>
                </a:lnTo>
                <a:lnTo>
                  <a:pt x="15045" y="44037"/>
                </a:lnTo>
                <a:lnTo>
                  <a:pt x="28521" y="44465"/>
                </a:lnTo>
                <a:lnTo>
                  <a:pt x="36403" y="40253"/>
                </a:lnTo>
                <a:lnTo>
                  <a:pt x="41856" y="33432"/>
                </a:lnTo>
                <a:lnTo>
                  <a:pt x="44451" y="25017"/>
                </a:lnTo>
                <a:lnTo>
                  <a:pt x="43761" y="16017"/>
                </a:lnTo>
                <a:lnTo>
                  <a:pt x="36423" y="4800"/>
                </a:lnTo>
                <a:lnTo>
                  <a:pt x="2487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233175" y="1996170"/>
            <a:ext cx="45085" cy="43815"/>
          </a:xfrm>
          <a:custGeom>
            <a:avLst/>
            <a:gdLst/>
            <a:ahLst/>
            <a:cxnLst/>
            <a:rect l="l" t="t" r="r" b="b"/>
            <a:pathLst>
              <a:path w="45084" h="43814">
                <a:moveTo>
                  <a:pt x="25173" y="0"/>
                </a:moveTo>
                <a:lnTo>
                  <a:pt x="12848" y="2033"/>
                </a:lnTo>
                <a:lnTo>
                  <a:pt x="3155" y="11318"/>
                </a:lnTo>
                <a:lnTo>
                  <a:pt x="0" y="24520"/>
                </a:lnTo>
                <a:lnTo>
                  <a:pt x="4774" y="36068"/>
                </a:lnTo>
                <a:lnTo>
                  <a:pt x="15120" y="43305"/>
                </a:lnTo>
                <a:lnTo>
                  <a:pt x="28682" y="43576"/>
                </a:lnTo>
                <a:lnTo>
                  <a:pt x="36601" y="39556"/>
                </a:lnTo>
                <a:lnTo>
                  <a:pt x="42128" y="33035"/>
                </a:lnTo>
                <a:lnTo>
                  <a:pt x="44773" y="24895"/>
                </a:lnTo>
                <a:lnTo>
                  <a:pt x="44049" y="16017"/>
                </a:lnTo>
                <a:lnTo>
                  <a:pt x="36712" y="4800"/>
                </a:lnTo>
                <a:lnTo>
                  <a:pt x="251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643056" y="1840325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5">
                <a:moveTo>
                  <a:pt x="25265" y="0"/>
                </a:moveTo>
                <a:lnTo>
                  <a:pt x="12612" y="2024"/>
                </a:lnTo>
                <a:lnTo>
                  <a:pt x="2722" y="11334"/>
                </a:lnTo>
                <a:lnTo>
                  <a:pt x="0" y="24622"/>
                </a:lnTo>
                <a:lnTo>
                  <a:pt x="4849" y="36480"/>
                </a:lnTo>
                <a:lnTo>
                  <a:pt x="15081" y="44053"/>
                </a:lnTo>
                <a:lnTo>
                  <a:pt x="28503" y="44481"/>
                </a:lnTo>
                <a:lnTo>
                  <a:pt x="36562" y="40421"/>
                </a:lnTo>
                <a:lnTo>
                  <a:pt x="42394" y="33813"/>
                </a:lnTo>
                <a:lnTo>
                  <a:pt x="45344" y="25586"/>
                </a:lnTo>
                <a:lnTo>
                  <a:pt x="44759" y="16668"/>
                </a:lnTo>
                <a:lnTo>
                  <a:pt x="37155" y="4976"/>
                </a:lnTo>
                <a:lnTo>
                  <a:pt x="252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041005" y="2501010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6476" y="0"/>
                </a:moveTo>
                <a:lnTo>
                  <a:pt x="1650" y="1269"/>
                </a:lnTo>
                <a:lnTo>
                  <a:pt x="0" y="4318"/>
                </a:lnTo>
                <a:lnTo>
                  <a:pt x="1270" y="9143"/>
                </a:lnTo>
                <a:lnTo>
                  <a:pt x="4191" y="10032"/>
                </a:lnTo>
                <a:lnTo>
                  <a:pt x="6476" y="9397"/>
                </a:lnTo>
                <a:lnTo>
                  <a:pt x="8890" y="8762"/>
                </a:lnTo>
                <a:lnTo>
                  <a:pt x="10033" y="6731"/>
                </a:lnTo>
                <a:lnTo>
                  <a:pt x="9398" y="4318"/>
                </a:lnTo>
                <a:lnTo>
                  <a:pt x="8763" y="1905"/>
                </a:lnTo>
                <a:lnTo>
                  <a:pt x="64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823876" y="1971563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3786" y="0"/>
                </a:moveTo>
                <a:lnTo>
                  <a:pt x="1035" y="2905"/>
                </a:lnTo>
                <a:lnTo>
                  <a:pt x="0" y="6762"/>
                </a:lnTo>
                <a:lnTo>
                  <a:pt x="2750" y="7858"/>
                </a:lnTo>
                <a:lnTo>
                  <a:pt x="5163" y="7223"/>
                </a:lnTo>
                <a:lnTo>
                  <a:pt x="6052" y="4429"/>
                </a:lnTo>
                <a:lnTo>
                  <a:pt x="6179" y="1762"/>
                </a:lnTo>
                <a:lnTo>
                  <a:pt x="3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8464412" y="2388631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5">
                <a:moveTo>
                  <a:pt x="3821" y="0"/>
                </a:moveTo>
                <a:lnTo>
                  <a:pt x="1041" y="2905"/>
                </a:lnTo>
                <a:lnTo>
                  <a:pt x="0" y="6762"/>
                </a:lnTo>
                <a:lnTo>
                  <a:pt x="2803" y="7858"/>
                </a:lnTo>
                <a:lnTo>
                  <a:pt x="5089" y="7223"/>
                </a:lnTo>
                <a:lnTo>
                  <a:pt x="6867" y="4175"/>
                </a:lnTo>
                <a:lnTo>
                  <a:pt x="6232" y="1762"/>
                </a:lnTo>
                <a:lnTo>
                  <a:pt x="382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250173" y="2475357"/>
            <a:ext cx="12065" cy="10160"/>
          </a:xfrm>
          <a:custGeom>
            <a:avLst/>
            <a:gdLst/>
            <a:ahLst/>
            <a:cxnLst/>
            <a:rect l="l" t="t" r="r" b="b"/>
            <a:pathLst>
              <a:path w="12065" h="10160">
                <a:moveTo>
                  <a:pt x="0" y="0"/>
                </a:moveTo>
                <a:lnTo>
                  <a:pt x="380" y="10160"/>
                </a:lnTo>
                <a:lnTo>
                  <a:pt x="6984" y="9143"/>
                </a:lnTo>
                <a:lnTo>
                  <a:pt x="9525" y="9270"/>
                </a:lnTo>
                <a:lnTo>
                  <a:pt x="11683" y="7874"/>
                </a:lnTo>
                <a:lnTo>
                  <a:pt x="11810" y="5206"/>
                </a:lnTo>
                <a:lnTo>
                  <a:pt x="11175" y="2793"/>
                </a:lnTo>
                <a:lnTo>
                  <a:pt x="9651" y="635"/>
                </a:lnTo>
                <a:lnTo>
                  <a:pt x="7111" y="50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610868" y="2091848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1844" y="0"/>
                </a:moveTo>
                <a:lnTo>
                  <a:pt x="5901" y="924"/>
                </a:lnTo>
                <a:lnTo>
                  <a:pt x="1256" y="5302"/>
                </a:lnTo>
                <a:lnTo>
                  <a:pt x="0" y="11491"/>
                </a:lnTo>
                <a:lnTo>
                  <a:pt x="2351" y="17002"/>
                </a:lnTo>
                <a:lnTo>
                  <a:pt x="7203" y="20536"/>
                </a:lnTo>
                <a:lnTo>
                  <a:pt x="13448" y="20796"/>
                </a:lnTo>
                <a:lnTo>
                  <a:pt x="19036" y="19145"/>
                </a:lnTo>
                <a:lnTo>
                  <a:pt x="22465" y="13049"/>
                </a:lnTo>
                <a:lnTo>
                  <a:pt x="20814" y="7461"/>
                </a:lnTo>
                <a:lnTo>
                  <a:pt x="17383" y="2266"/>
                </a:lnTo>
                <a:lnTo>
                  <a:pt x="118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691366" y="1748043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1562" y="0"/>
                </a:moveTo>
                <a:lnTo>
                  <a:pt x="5911" y="799"/>
                </a:lnTo>
                <a:lnTo>
                  <a:pt x="1402" y="5064"/>
                </a:lnTo>
                <a:lnTo>
                  <a:pt x="0" y="11241"/>
                </a:lnTo>
                <a:lnTo>
                  <a:pt x="2085" y="16573"/>
                </a:lnTo>
                <a:lnTo>
                  <a:pt x="6814" y="19833"/>
                </a:lnTo>
                <a:lnTo>
                  <a:pt x="13340" y="19796"/>
                </a:lnTo>
                <a:lnTo>
                  <a:pt x="18928" y="18272"/>
                </a:lnTo>
                <a:lnTo>
                  <a:pt x="21722" y="13065"/>
                </a:lnTo>
                <a:lnTo>
                  <a:pt x="20198" y="7604"/>
                </a:lnTo>
                <a:lnTo>
                  <a:pt x="16833" y="2367"/>
                </a:lnTo>
                <a:lnTo>
                  <a:pt x="115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971042" y="2249328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1479" y="0"/>
                </a:moveTo>
                <a:lnTo>
                  <a:pt x="5836" y="837"/>
                </a:lnTo>
                <a:lnTo>
                  <a:pt x="1383" y="5175"/>
                </a:lnTo>
                <a:lnTo>
                  <a:pt x="0" y="11400"/>
                </a:lnTo>
                <a:lnTo>
                  <a:pt x="2129" y="16970"/>
                </a:lnTo>
                <a:lnTo>
                  <a:pt x="6901" y="20516"/>
                </a:lnTo>
                <a:lnTo>
                  <a:pt x="13448" y="20669"/>
                </a:lnTo>
                <a:lnTo>
                  <a:pt x="18274" y="19272"/>
                </a:lnTo>
                <a:lnTo>
                  <a:pt x="21703" y="13176"/>
                </a:lnTo>
                <a:lnTo>
                  <a:pt x="20052" y="7588"/>
                </a:lnTo>
                <a:lnTo>
                  <a:pt x="16742" y="2353"/>
                </a:lnTo>
                <a:lnTo>
                  <a:pt x="114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928730" y="1987788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1912" y="0"/>
                </a:moveTo>
                <a:lnTo>
                  <a:pt x="6010" y="966"/>
                </a:lnTo>
                <a:lnTo>
                  <a:pt x="1275" y="4968"/>
                </a:lnTo>
                <a:lnTo>
                  <a:pt x="0" y="11176"/>
                </a:lnTo>
                <a:lnTo>
                  <a:pt x="2307" y="16716"/>
                </a:lnTo>
                <a:lnTo>
                  <a:pt x="7115" y="20256"/>
                </a:lnTo>
                <a:lnTo>
                  <a:pt x="13340" y="20462"/>
                </a:lnTo>
                <a:lnTo>
                  <a:pt x="18928" y="18938"/>
                </a:lnTo>
                <a:lnTo>
                  <a:pt x="22357" y="12715"/>
                </a:lnTo>
                <a:lnTo>
                  <a:pt x="20833" y="7127"/>
                </a:lnTo>
                <a:lnTo>
                  <a:pt x="17385" y="2057"/>
                </a:lnTo>
                <a:lnTo>
                  <a:pt x="119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8973198" y="216131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1797" y="0"/>
                </a:moveTo>
                <a:lnTo>
                  <a:pt x="5883" y="924"/>
                </a:lnTo>
                <a:lnTo>
                  <a:pt x="1256" y="5302"/>
                </a:lnTo>
                <a:lnTo>
                  <a:pt x="0" y="11491"/>
                </a:lnTo>
                <a:lnTo>
                  <a:pt x="2351" y="17002"/>
                </a:lnTo>
                <a:lnTo>
                  <a:pt x="7203" y="20536"/>
                </a:lnTo>
                <a:lnTo>
                  <a:pt x="13448" y="20796"/>
                </a:lnTo>
                <a:lnTo>
                  <a:pt x="18909" y="19145"/>
                </a:lnTo>
                <a:lnTo>
                  <a:pt x="22338" y="13049"/>
                </a:lnTo>
                <a:lnTo>
                  <a:pt x="20814" y="7461"/>
                </a:lnTo>
                <a:lnTo>
                  <a:pt x="17329" y="2266"/>
                </a:lnTo>
                <a:lnTo>
                  <a:pt x="117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959572" y="2409269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1455" y="0"/>
                </a:moveTo>
                <a:lnTo>
                  <a:pt x="5804" y="843"/>
                </a:lnTo>
                <a:lnTo>
                  <a:pt x="1295" y="5127"/>
                </a:lnTo>
                <a:lnTo>
                  <a:pt x="0" y="11215"/>
                </a:lnTo>
                <a:lnTo>
                  <a:pt x="2264" y="16494"/>
                </a:lnTo>
                <a:lnTo>
                  <a:pt x="7028" y="19772"/>
                </a:lnTo>
                <a:lnTo>
                  <a:pt x="13233" y="19859"/>
                </a:lnTo>
                <a:lnTo>
                  <a:pt x="18821" y="18335"/>
                </a:lnTo>
                <a:lnTo>
                  <a:pt x="21742" y="13128"/>
                </a:lnTo>
                <a:lnTo>
                  <a:pt x="20091" y="7540"/>
                </a:lnTo>
                <a:lnTo>
                  <a:pt x="16726" y="2323"/>
                </a:lnTo>
                <a:lnTo>
                  <a:pt x="114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1" name="object 1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780526" y="2311019"/>
            <a:ext cx="86105" cy="85979"/>
          </a:xfrm>
          <a:prstGeom prst="rect">
            <a:avLst/>
          </a:prstGeom>
        </p:spPr>
      </p:pic>
      <p:sp>
        <p:nvSpPr>
          <p:cNvPr id="132" name="object 132"/>
          <p:cNvSpPr/>
          <p:nvPr/>
        </p:nvSpPr>
        <p:spPr>
          <a:xfrm>
            <a:off x="8815037" y="102501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19573" y="0"/>
                </a:moveTo>
                <a:lnTo>
                  <a:pt x="7270" y="5459"/>
                </a:lnTo>
                <a:lnTo>
                  <a:pt x="1980" y="12658"/>
                </a:lnTo>
                <a:lnTo>
                  <a:pt x="0" y="21143"/>
                </a:lnTo>
                <a:lnTo>
                  <a:pt x="1305" y="29819"/>
                </a:lnTo>
                <a:lnTo>
                  <a:pt x="5873" y="37590"/>
                </a:lnTo>
                <a:lnTo>
                  <a:pt x="17359" y="44541"/>
                </a:lnTo>
                <a:lnTo>
                  <a:pt x="29845" y="43860"/>
                </a:lnTo>
                <a:lnTo>
                  <a:pt x="40092" y="36679"/>
                </a:lnTo>
                <a:lnTo>
                  <a:pt x="44862" y="24128"/>
                </a:lnTo>
                <a:lnTo>
                  <a:pt x="41560" y="10941"/>
                </a:lnTo>
                <a:lnTo>
                  <a:pt x="32067" y="2363"/>
                </a:lnTo>
                <a:lnTo>
                  <a:pt x="195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8737441" y="1754209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19837" y="0"/>
                </a:moveTo>
                <a:lnTo>
                  <a:pt x="7524" y="5629"/>
                </a:lnTo>
                <a:lnTo>
                  <a:pt x="2155" y="12729"/>
                </a:lnTo>
                <a:lnTo>
                  <a:pt x="0" y="20996"/>
                </a:lnTo>
                <a:lnTo>
                  <a:pt x="1131" y="29454"/>
                </a:lnTo>
                <a:lnTo>
                  <a:pt x="5619" y="37125"/>
                </a:lnTo>
                <a:lnTo>
                  <a:pt x="17123" y="44076"/>
                </a:lnTo>
                <a:lnTo>
                  <a:pt x="29638" y="43396"/>
                </a:lnTo>
                <a:lnTo>
                  <a:pt x="39891" y="36214"/>
                </a:lnTo>
                <a:lnTo>
                  <a:pt x="44608" y="23663"/>
                </a:lnTo>
                <a:lnTo>
                  <a:pt x="41654" y="10362"/>
                </a:lnTo>
                <a:lnTo>
                  <a:pt x="32305" y="2026"/>
                </a:lnTo>
                <a:lnTo>
                  <a:pt x="198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8435244" y="2071770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5">
                <a:moveTo>
                  <a:pt x="20145" y="0"/>
                </a:moveTo>
                <a:lnTo>
                  <a:pt x="7842" y="5441"/>
                </a:lnTo>
                <a:lnTo>
                  <a:pt x="2373" y="12640"/>
                </a:lnTo>
                <a:lnTo>
                  <a:pt x="0" y="21125"/>
                </a:lnTo>
                <a:lnTo>
                  <a:pt x="912" y="29801"/>
                </a:lnTo>
                <a:lnTo>
                  <a:pt x="5302" y="37572"/>
                </a:lnTo>
                <a:lnTo>
                  <a:pt x="17198" y="44809"/>
                </a:lnTo>
                <a:lnTo>
                  <a:pt x="30083" y="44128"/>
                </a:lnTo>
                <a:lnTo>
                  <a:pt x="40610" y="36804"/>
                </a:lnTo>
                <a:lnTo>
                  <a:pt x="45434" y="24110"/>
                </a:lnTo>
                <a:lnTo>
                  <a:pt x="42132" y="10977"/>
                </a:lnTo>
                <a:lnTo>
                  <a:pt x="32639" y="2393"/>
                </a:lnTo>
                <a:lnTo>
                  <a:pt x="201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731757" y="1240789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59" h="10794">
                <a:moveTo>
                  <a:pt x="6858" y="0"/>
                </a:moveTo>
                <a:lnTo>
                  <a:pt x="3937" y="381"/>
                </a:lnTo>
                <a:lnTo>
                  <a:pt x="126" y="3683"/>
                </a:lnTo>
                <a:lnTo>
                  <a:pt x="0" y="5969"/>
                </a:lnTo>
                <a:lnTo>
                  <a:pt x="1650" y="7874"/>
                </a:lnTo>
                <a:lnTo>
                  <a:pt x="3301" y="9779"/>
                </a:lnTo>
                <a:lnTo>
                  <a:pt x="6223" y="10540"/>
                </a:lnTo>
                <a:lnTo>
                  <a:pt x="8127" y="8889"/>
                </a:lnTo>
                <a:lnTo>
                  <a:pt x="9906" y="7238"/>
                </a:lnTo>
                <a:lnTo>
                  <a:pt x="10160" y="3683"/>
                </a:lnTo>
                <a:lnTo>
                  <a:pt x="8509" y="1777"/>
                </a:lnTo>
                <a:lnTo>
                  <a:pt x="68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260460" y="2059092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5">
                <a:moveTo>
                  <a:pt x="4826" y="0"/>
                </a:moveTo>
                <a:lnTo>
                  <a:pt x="1905" y="212"/>
                </a:lnTo>
                <a:lnTo>
                  <a:pt x="0" y="1863"/>
                </a:lnTo>
                <a:lnTo>
                  <a:pt x="381" y="4784"/>
                </a:lnTo>
                <a:lnTo>
                  <a:pt x="1397" y="7197"/>
                </a:lnTo>
                <a:lnTo>
                  <a:pt x="4333" y="7766"/>
                </a:lnTo>
                <a:lnTo>
                  <a:pt x="5556" y="3942"/>
                </a:lnTo>
                <a:lnTo>
                  <a:pt x="48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8403081" y="1527343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5026" y="0"/>
                </a:moveTo>
                <a:lnTo>
                  <a:pt x="2032" y="212"/>
                </a:lnTo>
                <a:lnTo>
                  <a:pt x="253" y="1863"/>
                </a:lnTo>
                <a:lnTo>
                  <a:pt x="0" y="5292"/>
                </a:lnTo>
                <a:lnTo>
                  <a:pt x="1650" y="7197"/>
                </a:lnTo>
                <a:lnTo>
                  <a:pt x="4585" y="7766"/>
                </a:lnTo>
                <a:lnTo>
                  <a:pt x="5794" y="3942"/>
                </a:lnTo>
                <a:lnTo>
                  <a:pt x="50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8552433" y="1353311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9271" y="0"/>
                </a:moveTo>
                <a:lnTo>
                  <a:pt x="3810" y="3810"/>
                </a:lnTo>
                <a:lnTo>
                  <a:pt x="1397" y="4825"/>
                </a:lnTo>
                <a:lnTo>
                  <a:pt x="0" y="7112"/>
                </a:lnTo>
                <a:lnTo>
                  <a:pt x="1143" y="9525"/>
                </a:lnTo>
                <a:lnTo>
                  <a:pt x="2794" y="11302"/>
                </a:lnTo>
                <a:lnTo>
                  <a:pt x="4952" y="12700"/>
                </a:lnTo>
                <a:lnTo>
                  <a:pt x="7366" y="11684"/>
                </a:lnTo>
                <a:lnTo>
                  <a:pt x="13970" y="9143"/>
                </a:lnTo>
                <a:lnTo>
                  <a:pt x="92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8382127" y="1849006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0439" y="0"/>
                </a:moveTo>
                <a:lnTo>
                  <a:pt x="4699" y="2526"/>
                </a:lnTo>
                <a:lnTo>
                  <a:pt x="380" y="6336"/>
                </a:lnTo>
                <a:lnTo>
                  <a:pt x="0" y="13321"/>
                </a:lnTo>
                <a:lnTo>
                  <a:pt x="3809" y="17639"/>
                </a:lnTo>
                <a:lnTo>
                  <a:pt x="9207" y="20841"/>
                </a:lnTo>
                <a:lnTo>
                  <a:pt x="15176" y="20496"/>
                </a:lnTo>
                <a:lnTo>
                  <a:pt x="20097" y="17103"/>
                </a:lnTo>
                <a:lnTo>
                  <a:pt x="22351" y="11162"/>
                </a:lnTo>
                <a:lnTo>
                  <a:pt x="20826" y="5044"/>
                </a:lnTo>
                <a:lnTo>
                  <a:pt x="16335" y="1081"/>
                </a:lnTo>
                <a:lnTo>
                  <a:pt x="104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59343" y="2194135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0610" y="0"/>
                </a:moveTo>
                <a:lnTo>
                  <a:pt x="4699" y="2837"/>
                </a:lnTo>
                <a:lnTo>
                  <a:pt x="380" y="6774"/>
                </a:lnTo>
                <a:lnTo>
                  <a:pt x="0" y="12616"/>
                </a:lnTo>
                <a:lnTo>
                  <a:pt x="3809" y="16934"/>
                </a:lnTo>
                <a:lnTo>
                  <a:pt x="9110" y="20145"/>
                </a:lnTo>
                <a:lnTo>
                  <a:pt x="14874" y="19950"/>
                </a:lnTo>
                <a:lnTo>
                  <a:pt x="19615" y="16756"/>
                </a:lnTo>
                <a:lnTo>
                  <a:pt x="21843" y="10965"/>
                </a:lnTo>
                <a:lnTo>
                  <a:pt x="20433" y="4802"/>
                </a:lnTo>
                <a:lnTo>
                  <a:pt x="16271" y="900"/>
                </a:lnTo>
                <a:lnTo>
                  <a:pt x="106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890761" y="1429313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0128" y="0"/>
                </a:moveTo>
                <a:lnTo>
                  <a:pt x="4191" y="2738"/>
                </a:lnTo>
                <a:lnTo>
                  <a:pt x="508" y="6040"/>
                </a:lnTo>
                <a:lnTo>
                  <a:pt x="0" y="13025"/>
                </a:lnTo>
                <a:lnTo>
                  <a:pt x="3937" y="17470"/>
                </a:lnTo>
                <a:lnTo>
                  <a:pt x="9181" y="20681"/>
                </a:lnTo>
                <a:lnTo>
                  <a:pt x="14938" y="20486"/>
                </a:lnTo>
                <a:lnTo>
                  <a:pt x="19671" y="17291"/>
                </a:lnTo>
                <a:lnTo>
                  <a:pt x="21844" y="11501"/>
                </a:lnTo>
                <a:lnTo>
                  <a:pt x="20335" y="5238"/>
                </a:lnTo>
                <a:lnTo>
                  <a:pt x="15970" y="1119"/>
                </a:lnTo>
                <a:lnTo>
                  <a:pt x="101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9042018" y="164694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0439" y="0"/>
                </a:moveTo>
                <a:lnTo>
                  <a:pt x="4699" y="2526"/>
                </a:lnTo>
                <a:lnTo>
                  <a:pt x="380" y="6336"/>
                </a:lnTo>
                <a:lnTo>
                  <a:pt x="0" y="13321"/>
                </a:lnTo>
                <a:lnTo>
                  <a:pt x="3809" y="17766"/>
                </a:lnTo>
                <a:lnTo>
                  <a:pt x="9064" y="20806"/>
                </a:lnTo>
                <a:lnTo>
                  <a:pt x="14890" y="20274"/>
                </a:lnTo>
                <a:lnTo>
                  <a:pt x="19812" y="16837"/>
                </a:lnTo>
                <a:lnTo>
                  <a:pt x="22351" y="11162"/>
                </a:lnTo>
                <a:lnTo>
                  <a:pt x="20826" y="5044"/>
                </a:lnTo>
                <a:lnTo>
                  <a:pt x="16335" y="1081"/>
                </a:lnTo>
                <a:lnTo>
                  <a:pt x="104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8025510" y="194367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0495" y="0"/>
                </a:moveTo>
                <a:lnTo>
                  <a:pt x="4825" y="2470"/>
                </a:lnTo>
                <a:lnTo>
                  <a:pt x="508" y="6407"/>
                </a:lnTo>
                <a:lnTo>
                  <a:pt x="0" y="13392"/>
                </a:lnTo>
                <a:lnTo>
                  <a:pt x="3810" y="17710"/>
                </a:lnTo>
                <a:lnTo>
                  <a:pt x="9209" y="20895"/>
                </a:lnTo>
                <a:lnTo>
                  <a:pt x="15192" y="20520"/>
                </a:lnTo>
                <a:lnTo>
                  <a:pt x="20151" y="17121"/>
                </a:lnTo>
                <a:lnTo>
                  <a:pt x="22479" y="11233"/>
                </a:lnTo>
                <a:lnTo>
                  <a:pt x="20881" y="5060"/>
                </a:lnTo>
                <a:lnTo>
                  <a:pt x="16367" y="1089"/>
                </a:lnTo>
                <a:lnTo>
                  <a:pt x="104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8831706" y="1281019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0288" y="0"/>
                </a:moveTo>
                <a:lnTo>
                  <a:pt x="4699" y="2569"/>
                </a:lnTo>
                <a:lnTo>
                  <a:pt x="381" y="6379"/>
                </a:lnTo>
                <a:lnTo>
                  <a:pt x="0" y="12348"/>
                </a:lnTo>
                <a:lnTo>
                  <a:pt x="3810" y="16666"/>
                </a:lnTo>
                <a:lnTo>
                  <a:pt x="9110" y="19948"/>
                </a:lnTo>
                <a:lnTo>
                  <a:pt x="14874" y="19778"/>
                </a:lnTo>
                <a:lnTo>
                  <a:pt x="19615" y="16559"/>
                </a:lnTo>
                <a:lnTo>
                  <a:pt x="21844" y="10697"/>
                </a:lnTo>
                <a:lnTo>
                  <a:pt x="20325" y="4623"/>
                </a:lnTo>
                <a:lnTo>
                  <a:pt x="15986" y="871"/>
                </a:lnTo>
                <a:lnTo>
                  <a:pt x="102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5" name="object 1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69071" y="1687067"/>
            <a:ext cx="66928" cy="66929"/>
          </a:xfrm>
          <a:prstGeom prst="rect">
            <a:avLst/>
          </a:prstGeom>
        </p:spPr>
      </p:pic>
      <p:sp>
        <p:nvSpPr>
          <p:cNvPr id="146" name="object 146"/>
          <p:cNvSpPr/>
          <p:nvPr/>
        </p:nvSpPr>
        <p:spPr>
          <a:xfrm>
            <a:off x="8245347" y="347718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6931" y="0"/>
                </a:moveTo>
                <a:lnTo>
                  <a:pt x="14287" y="1531"/>
                </a:lnTo>
                <a:lnTo>
                  <a:pt x="4214" y="9445"/>
                </a:lnTo>
                <a:lnTo>
                  <a:pt x="0" y="22359"/>
                </a:lnTo>
                <a:lnTo>
                  <a:pt x="3879" y="35256"/>
                </a:lnTo>
                <a:lnTo>
                  <a:pt x="13604" y="43140"/>
                </a:lnTo>
                <a:lnTo>
                  <a:pt x="26021" y="44666"/>
                </a:lnTo>
                <a:lnTo>
                  <a:pt x="37973" y="38488"/>
                </a:lnTo>
                <a:lnTo>
                  <a:pt x="43076" y="31001"/>
                </a:lnTo>
                <a:lnTo>
                  <a:pt x="44989" y="22407"/>
                </a:lnTo>
                <a:lnTo>
                  <a:pt x="43616" y="13789"/>
                </a:lnTo>
                <a:lnTo>
                  <a:pt x="38861" y="6230"/>
                </a:lnTo>
                <a:lnTo>
                  <a:pt x="269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273160" y="1080464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6235" y="0"/>
                </a:moveTo>
                <a:lnTo>
                  <a:pt x="13668" y="1194"/>
                </a:lnTo>
                <a:lnTo>
                  <a:pt x="3792" y="8866"/>
                </a:lnTo>
                <a:lnTo>
                  <a:pt x="0" y="21895"/>
                </a:lnTo>
                <a:lnTo>
                  <a:pt x="3823" y="34792"/>
                </a:lnTo>
                <a:lnTo>
                  <a:pt x="13541" y="42675"/>
                </a:lnTo>
                <a:lnTo>
                  <a:pt x="25949" y="44201"/>
                </a:lnTo>
                <a:lnTo>
                  <a:pt x="37846" y="38024"/>
                </a:lnTo>
                <a:lnTo>
                  <a:pt x="42868" y="30690"/>
                </a:lnTo>
                <a:lnTo>
                  <a:pt x="44592" y="22308"/>
                </a:lnTo>
                <a:lnTo>
                  <a:pt x="43007" y="13878"/>
                </a:lnTo>
                <a:lnTo>
                  <a:pt x="38100" y="6401"/>
                </a:lnTo>
                <a:lnTo>
                  <a:pt x="262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8551926" y="1418020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20" h="45084">
                <a:moveTo>
                  <a:pt x="26931" y="0"/>
                </a:moveTo>
                <a:lnTo>
                  <a:pt x="14287" y="1537"/>
                </a:lnTo>
                <a:lnTo>
                  <a:pt x="4214" y="9481"/>
                </a:lnTo>
                <a:lnTo>
                  <a:pt x="0" y="22413"/>
                </a:lnTo>
                <a:lnTo>
                  <a:pt x="3986" y="35327"/>
                </a:lnTo>
                <a:lnTo>
                  <a:pt x="13985" y="43336"/>
                </a:lnTo>
                <a:lnTo>
                  <a:pt x="26771" y="44916"/>
                </a:lnTo>
                <a:lnTo>
                  <a:pt x="39116" y="38542"/>
                </a:lnTo>
                <a:lnTo>
                  <a:pt x="44041" y="31055"/>
                </a:lnTo>
                <a:lnTo>
                  <a:pt x="45561" y="22461"/>
                </a:lnTo>
                <a:lnTo>
                  <a:pt x="43795" y="13843"/>
                </a:lnTo>
                <a:lnTo>
                  <a:pt x="38862" y="6284"/>
                </a:lnTo>
                <a:lnTo>
                  <a:pt x="269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349615" y="569594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59" h="10795">
                <a:moveTo>
                  <a:pt x="3682" y="0"/>
                </a:moveTo>
                <a:lnTo>
                  <a:pt x="1904" y="1650"/>
                </a:lnTo>
                <a:lnTo>
                  <a:pt x="126" y="3428"/>
                </a:lnTo>
                <a:lnTo>
                  <a:pt x="0" y="6984"/>
                </a:lnTo>
                <a:lnTo>
                  <a:pt x="3555" y="10540"/>
                </a:lnTo>
                <a:lnTo>
                  <a:pt x="6476" y="9905"/>
                </a:lnTo>
                <a:lnTo>
                  <a:pt x="8254" y="8127"/>
                </a:lnTo>
                <a:lnTo>
                  <a:pt x="10032" y="6476"/>
                </a:lnTo>
                <a:lnTo>
                  <a:pt x="10032" y="4063"/>
                </a:lnTo>
                <a:lnTo>
                  <a:pt x="8254" y="2285"/>
                </a:lnTo>
                <a:lnTo>
                  <a:pt x="6603" y="507"/>
                </a:lnTo>
                <a:lnTo>
                  <a:pt x="36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768318" y="1418417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1006" y="0"/>
                </a:moveTo>
                <a:lnTo>
                  <a:pt x="0" y="3871"/>
                </a:lnTo>
                <a:lnTo>
                  <a:pt x="970" y="7766"/>
                </a:lnTo>
                <a:lnTo>
                  <a:pt x="3952" y="7411"/>
                </a:lnTo>
                <a:lnTo>
                  <a:pt x="5095" y="5125"/>
                </a:lnTo>
                <a:lnTo>
                  <a:pt x="5730" y="2204"/>
                </a:lnTo>
                <a:lnTo>
                  <a:pt x="3952" y="426"/>
                </a:lnTo>
                <a:lnTo>
                  <a:pt x="10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8662272" y="878052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1006" y="0"/>
                </a:moveTo>
                <a:lnTo>
                  <a:pt x="0" y="3915"/>
                </a:lnTo>
                <a:lnTo>
                  <a:pt x="970" y="7854"/>
                </a:lnTo>
                <a:lnTo>
                  <a:pt x="3952" y="7518"/>
                </a:lnTo>
                <a:lnTo>
                  <a:pt x="5730" y="5740"/>
                </a:lnTo>
                <a:lnTo>
                  <a:pt x="5730" y="2184"/>
                </a:lnTo>
                <a:lnTo>
                  <a:pt x="3952" y="406"/>
                </a:lnTo>
                <a:lnTo>
                  <a:pt x="10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516619" y="693927"/>
            <a:ext cx="14604" cy="13335"/>
          </a:xfrm>
          <a:custGeom>
            <a:avLst/>
            <a:gdLst/>
            <a:ahLst/>
            <a:cxnLst/>
            <a:rect l="l" t="t" r="r" b="b"/>
            <a:pathLst>
              <a:path w="14604" h="13334">
                <a:moveTo>
                  <a:pt x="5333" y="0"/>
                </a:moveTo>
                <a:lnTo>
                  <a:pt x="0" y="8762"/>
                </a:lnTo>
                <a:lnTo>
                  <a:pt x="6476" y="11811"/>
                </a:lnTo>
                <a:lnTo>
                  <a:pt x="8762" y="12954"/>
                </a:lnTo>
                <a:lnTo>
                  <a:pt x="11175" y="11811"/>
                </a:lnTo>
                <a:lnTo>
                  <a:pt x="12953" y="10033"/>
                </a:lnTo>
                <a:lnTo>
                  <a:pt x="14097" y="7747"/>
                </a:lnTo>
                <a:lnTo>
                  <a:pt x="12953" y="5334"/>
                </a:lnTo>
                <a:lnTo>
                  <a:pt x="10668" y="4191"/>
                </a:lnTo>
                <a:lnTo>
                  <a:pt x="53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8644128" y="120006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644" y="0"/>
                </a:moveTo>
                <a:lnTo>
                  <a:pt x="6699" y="676"/>
                </a:lnTo>
                <a:lnTo>
                  <a:pt x="1944" y="4329"/>
                </a:lnTo>
                <a:lnTo>
                  <a:pt x="0" y="10376"/>
                </a:lnTo>
                <a:lnTo>
                  <a:pt x="1853" y="16444"/>
                </a:lnTo>
                <a:lnTo>
                  <a:pt x="6540" y="20155"/>
                </a:lnTo>
                <a:lnTo>
                  <a:pt x="12465" y="20913"/>
                </a:lnTo>
                <a:lnTo>
                  <a:pt x="18033" y="18123"/>
                </a:lnTo>
                <a:lnTo>
                  <a:pt x="22225" y="14059"/>
                </a:lnTo>
                <a:lnTo>
                  <a:pt x="22225" y="7074"/>
                </a:lnTo>
                <a:lnTo>
                  <a:pt x="18161" y="2883"/>
                </a:lnTo>
                <a:lnTo>
                  <a:pt x="126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544052" y="1539164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11840" y="0"/>
                </a:moveTo>
                <a:lnTo>
                  <a:pt x="6143" y="488"/>
                </a:lnTo>
                <a:lnTo>
                  <a:pt x="1756" y="4071"/>
                </a:lnTo>
                <a:lnTo>
                  <a:pt x="0" y="10108"/>
                </a:lnTo>
                <a:lnTo>
                  <a:pt x="1754" y="16023"/>
                </a:lnTo>
                <a:lnTo>
                  <a:pt x="6223" y="19522"/>
                </a:lnTo>
                <a:lnTo>
                  <a:pt x="11930" y="20091"/>
                </a:lnTo>
                <a:lnTo>
                  <a:pt x="17399" y="17220"/>
                </a:lnTo>
                <a:lnTo>
                  <a:pt x="21590" y="13156"/>
                </a:lnTo>
                <a:lnTo>
                  <a:pt x="21590" y="7314"/>
                </a:lnTo>
                <a:lnTo>
                  <a:pt x="17525" y="3250"/>
                </a:lnTo>
                <a:lnTo>
                  <a:pt x="118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8165972" y="746529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12447" y="0"/>
                </a:moveTo>
                <a:lnTo>
                  <a:pt x="6556" y="706"/>
                </a:lnTo>
                <a:lnTo>
                  <a:pt x="1926" y="4508"/>
                </a:lnTo>
                <a:lnTo>
                  <a:pt x="0" y="10644"/>
                </a:lnTo>
                <a:lnTo>
                  <a:pt x="1774" y="16559"/>
                </a:lnTo>
                <a:lnTo>
                  <a:pt x="6286" y="20058"/>
                </a:lnTo>
                <a:lnTo>
                  <a:pt x="12037" y="20627"/>
                </a:lnTo>
                <a:lnTo>
                  <a:pt x="17525" y="17756"/>
                </a:lnTo>
                <a:lnTo>
                  <a:pt x="21590" y="13692"/>
                </a:lnTo>
                <a:lnTo>
                  <a:pt x="21717" y="6707"/>
                </a:lnTo>
                <a:lnTo>
                  <a:pt x="18160" y="3151"/>
                </a:lnTo>
                <a:lnTo>
                  <a:pt x="124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7999603" y="95329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2715" y="0"/>
                </a:moveTo>
                <a:lnTo>
                  <a:pt x="6762" y="662"/>
                </a:lnTo>
                <a:lnTo>
                  <a:pt x="2000" y="4278"/>
                </a:lnTo>
                <a:lnTo>
                  <a:pt x="0" y="10251"/>
                </a:lnTo>
                <a:lnTo>
                  <a:pt x="2141" y="16125"/>
                </a:lnTo>
                <a:lnTo>
                  <a:pt x="6842" y="19903"/>
                </a:lnTo>
                <a:lnTo>
                  <a:pt x="12662" y="20824"/>
                </a:lnTo>
                <a:lnTo>
                  <a:pt x="18161" y="18125"/>
                </a:lnTo>
                <a:lnTo>
                  <a:pt x="22225" y="14061"/>
                </a:lnTo>
                <a:lnTo>
                  <a:pt x="22351" y="6949"/>
                </a:lnTo>
                <a:lnTo>
                  <a:pt x="18288" y="2885"/>
                </a:lnTo>
                <a:lnTo>
                  <a:pt x="12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993378" y="1318986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2644" y="0"/>
                </a:moveTo>
                <a:lnTo>
                  <a:pt x="6699" y="638"/>
                </a:lnTo>
                <a:lnTo>
                  <a:pt x="1944" y="4278"/>
                </a:lnTo>
                <a:lnTo>
                  <a:pt x="0" y="10322"/>
                </a:lnTo>
                <a:lnTo>
                  <a:pt x="1853" y="16408"/>
                </a:lnTo>
                <a:lnTo>
                  <a:pt x="6540" y="20149"/>
                </a:lnTo>
                <a:lnTo>
                  <a:pt x="12465" y="20913"/>
                </a:lnTo>
                <a:lnTo>
                  <a:pt x="18033" y="18069"/>
                </a:lnTo>
                <a:lnTo>
                  <a:pt x="22098" y="14005"/>
                </a:lnTo>
                <a:lnTo>
                  <a:pt x="22225" y="7020"/>
                </a:lnTo>
                <a:lnTo>
                  <a:pt x="18161" y="2956"/>
                </a:lnTo>
                <a:lnTo>
                  <a:pt x="126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8235188" y="602573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2162" y="0"/>
                </a:moveTo>
                <a:lnTo>
                  <a:pt x="6397" y="502"/>
                </a:lnTo>
                <a:lnTo>
                  <a:pt x="1847" y="3980"/>
                </a:lnTo>
                <a:lnTo>
                  <a:pt x="0" y="9947"/>
                </a:lnTo>
                <a:lnTo>
                  <a:pt x="1754" y="15934"/>
                </a:lnTo>
                <a:lnTo>
                  <a:pt x="6222" y="19456"/>
                </a:lnTo>
                <a:lnTo>
                  <a:pt x="11930" y="20002"/>
                </a:lnTo>
                <a:lnTo>
                  <a:pt x="17398" y="17059"/>
                </a:lnTo>
                <a:lnTo>
                  <a:pt x="21589" y="12995"/>
                </a:lnTo>
                <a:lnTo>
                  <a:pt x="21716" y="7153"/>
                </a:lnTo>
                <a:lnTo>
                  <a:pt x="17652" y="2962"/>
                </a:lnTo>
                <a:lnTo>
                  <a:pt x="121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9" name="object 15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923019" y="1059941"/>
            <a:ext cx="63753" cy="63754"/>
          </a:xfrm>
          <a:prstGeom prst="rect">
            <a:avLst/>
          </a:prstGeom>
        </p:spPr>
      </p:pic>
      <p:grpSp>
        <p:nvGrpSpPr>
          <p:cNvPr id="160" name="object 160"/>
          <p:cNvGrpSpPr/>
          <p:nvPr/>
        </p:nvGrpSpPr>
        <p:grpSpPr>
          <a:xfrm>
            <a:off x="8181502" y="608492"/>
            <a:ext cx="800735" cy="744220"/>
            <a:chOff x="8181502" y="608492"/>
            <a:chExt cx="800735" cy="744220"/>
          </a:xfrm>
        </p:grpSpPr>
        <p:sp>
          <p:nvSpPr>
            <p:cNvPr id="161" name="object 161"/>
            <p:cNvSpPr/>
            <p:nvPr/>
          </p:nvSpPr>
          <p:spPr>
            <a:xfrm>
              <a:off x="8284337" y="747585"/>
              <a:ext cx="516890" cy="549275"/>
            </a:xfrm>
            <a:custGeom>
              <a:avLst/>
              <a:gdLst/>
              <a:ahLst/>
              <a:cxnLst/>
              <a:rect l="l" t="t" r="r" b="b"/>
              <a:pathLst>
                <a:path w="516890" h="549275">
                  <a:moveTo>
                    <a:pt x="158877" y="479234"/>
                  </a:moveTo>
                  <a:lnTo>
                    <a:pt x="114554" y="440499"/>
                  </a:lnTo>
                  <a:lnTo>
                    <a:pt x="112395" y="438340"/>
                  </a:lnTo>
                  <a:lnTo>
                    <a:pt x="66040" y="397573"/>
                  </a:lnTo>
                  <a:lnTo>
                    <a:pt x="0" y="432879"/>
                  </a:lnTo>
                  <a:lnTo>
                    <a:pt x="65405" y="491299"/>
                  </a:lnTo>
                  <a:lnTo>
                    <a:pt x="67310" y="490029"/>
                  </a:lnTo>
                  <a:lnTo>
                    <a:pt x="66294" y="491426"/>
                  </a:lnTo>
                  <a:lnTo>
                    <a:pt x="130937" y="548957"/>
                  </a:lnTo>
                  <a:lnTo>
                    <a:pt x="158877" y="479234"/>
                  </a:lnTo>
                  <a:close/>
                </a:path>
                <a:path w="516890" h="549275">
                  <a:moveTo>
                    <a:pt x="516547" y="113525"/>
                  </a:moveTo>
                  <a:lnTo>
                    <a:pt x="498856" y="78295"/>
                  </a:lnTo>
                  <a:lnTo>
                    <a:pt x="426085" y="13652"/>
                  </a:lnTo>
                  <a:lnTo>
                    <a:pt x="386791" y="0"/>
                  </a:lnTo>
                  <a:lnTo>
                    <a:pt x="366445" y="5194"/>
                  </a:lnTo>
                  <a:lnTo>
                    <a:pt x="349123" y="18351"/>
                  </a:lnTo>
                  <a:lnTo>
                    <a:pt x="123063" y="275272"/>
                  </a:lnTo>
                  <a:lnTo>
                    <a:pt x="123761" y="275894"/>
                  </a:lnTo>
                  <a:lnTo>
                    <a:pt x="86995" y="374078"/>
                  </a:lnTo>
                  <a:lnTo>
                    <a:pt x="179705" y="455612"/>
                  </a:lnTo>
                  <a:lnTo>
                    <a:pt x="276860" y="411162"/>
                  </a:lnTo>
                  <a:lnTo>
                    <a:pt x="502920" y="154241"/>
                  </a:lnTo>
                  <a:lnTo>
                    <a:pt x="507720" y="147955"/>
                  </a:lnTo>
                  <a:lnTo>
                    <a:pt x="511505" y="141198"/>
                  </a:lnTo>
                  <a:lnTo>
                    <a:pt x="514248" y="134099"/>
                  </a:lnTo>
                  <a:lnTo>
                    <a:pt x="516001" y="126809"/>
                  </a:lnTo>
                  <a:lnTo>
                    <a:pt x="516547" y="113525"/>
                  </a:lnTo>
                  <a:close/>
                </a:path>
              </a:pathLst>
            </a:custGeom>
            <a:solidFill>
              <a:srgbClr val="D3D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8350376" y="1121663"/>
              <a:ext cx="113664" cy="105410"/>
            </a:xfrm>
            <a:custGeom>
              <a:avLst/>
              <a:gdLst/>
              <a:ahLst/>
              <a:cxnLst/>
              <a:rect l="l" t="t" r="r" b="b"/>
              <a:pathLst>
                <a:path w="113665" h="105409">
                  <a:moveTo>
                    <a:pt x="20954" y="0"/>
                  </a:moveTo>
                  <a:lnTo>
                    <a:pt x="0" y="23495"/>
                  </a:lnTo>
                  <a:lnTo>
                    <a:pt x="92837" y="105156"/>
                  </a:lnTo>
                  <a:lnTo>
                    <a:pt x="113665" y="81534"/>
                  </a:lnTo>
                  <a:lnTo>
                    <a:pt x="20954" y="0"/>
                  </a:lnTo>
                  <a:close/>
                </a:path>
              </a:pathLst>
            </a:custGeom>
            <a:solidFill>
              <a:srgbClr val="6F8E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3" name="object 16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86977" y="778763"/>
              <a:ext cx="191007" cy="174244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8292845" y="1267156"/>
              <a:ext cx="35560" cy="34290"/>
            </a:xfrm>
            <a:custGeom>
              <a:avLst/>
              <a:gdLst/>
              <a:ahLst/>
              <a:cxnLst/>
              <a:rect l="l" t="t" r="r" b="b"/>
              <a:pathLst>
                <a:path w="35559" h="34290">
                  <a:moveTo>
                    <a:pt x="20274" y="0"/>
                  </a:moveTo>
                  <a:lnTo>
                    <a:pt x="11509" y="795"/>
                  </a:lnTo>
                  <a:lnTo>
                    <a:pt x="4196" y="5758"/>
                  </a:lnTo>
                  <a:lnTo>
                    <a:pt x="253" y="14019"/>
                  </a:lnTo>
                  <a:lnTo>
                    <a:pt x="0" y="16559"/>
                  </a:lnTo>
                  <a:lnTo>
                    <a:pt x="0" y="17956"/>
                  </a:lnTo>
                  <a:lnTo>
                    <a:pt x="4101" y="27759"/>
                  </a:lnTo>
                  <a:lnTo>
                    <a:pt x="12239" y="33323"/>
                  </a:lnTo>
                  <a:lnTo>
                    <a:pt x="21877" y="33744"/>
                  </a:lnTo>
                  <a:lnTo>
                    <a:pt x="30479" y="28116"/>
                  </a:lnTo>
                  <a:lnTo>
                    <a:pt x="32638" y="25576"/>
                  </a:lnTo>
                  <a:lnTo>
                    <a:pt x="34035" y="22655"/>
                  </a:lnTo>
                  <a:lnTo>
                    <a:pt x="34544" y="19734"/>
                  </a:lnTo>
                  <a:lnTo>
                    <a:pt x="35432" y="14146"/>
                  </a:lnTo>
                  <a:lnTo>
                    <a:pt x="33400" y="8304"/>
                  </a:lnTo>
                  <a:lnTo>
                    <a:pt x="28575" y="4240"/>
                  </a:lnTo>
                  <a:lnTo>
                    <a:pt x="20274" y="0"/>
                  </a:lnTo>
                  <a:close/>
                </a:path>
              </a:pathLst>
            </a:custGeom>
            <a:solidFill>
              <a:srgbClr val="6F8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8620124" y="995806"/>
              <a:ext cx="356235" cy="351155"/>
            </a:xfrm>
            <a:custGeom>
              <a:avLst/>
              <a:gdLst/>
              <a:ahLst/>
              <a:cxnLst/>
              <a:rect l="l" t="t" r="r" b="b"/>
              <a:pathLst>
                <a:path w="356234" h="351155">
                  <a:moveTo>
                    <a:pt x="2031" y="162305"/>
                  </a:moveTo>
                  <a:lnTo>
                    <a:pt x="0" y="164464"/>
                  </a:lnTo>
                  <a:lnTo>
                    <a:pt x="380" y="167131"/>
                  </a:lnTo>
                  <a:lnTo>
                    <a:pt x="1777" y="169037"/>
                  </a:lnTo>
                  <a:lnTo>
                    <a:pt x="206248" y="349884"/>
                  </a:lnTo>
                  <a:lnTo>
                    <a:pt x="208660" y="351154"/>
                  </a:lnTo>
                  <a:lnTo>
                    <a:pt x="211200" y="350646"/>
                  </a:lnTo>
                  <a:lnTo>
                    <a:pt x="213232" y="348488"/>
                  </a:lnTo>
                  <a:lnTo>
                    <a:pt x="354456" y="188848"/>
                  </a:lnTo>
                  <a:lnTo>
                    <a:pt x="355473" y="187325"/>
                  </a:lnTo>
                  <a:lnTo>
                    <a:pt x="356107" y="184022"/>
                  </a:lnTo>
                  <a:lnTo>
                    <a:pt x="353822" y="181990"/>
                  </a:lnTo>
                  <a:lnTo>
                    <a:pt x="149986" y="2158"/>
                  </a:lnTo>
                  <a:lnTo>
                    <a:pt x="147827" y="0"/>
                  </a:lnTo>
                  <a:lnTo>
                    <a:pt x="144399" y="253"/>
                  </a:lnTo>
                  <a:lnTo>
                    <a:pt x="143128" y="2666"/>
                  </a:lnTo>
                  <a:lnTo>
                    <a:pt x="2031" y="162305"/>
                  </a:lnTo>
                  <a:close/>
                </a:path>
              </a:pathLst>
            </a:custGeom>
            <a:ln w="10849">
              <a:solidFill>
                <a:srgbClr val="6F8E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6" name="object 16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46957" y="1019591"/>
              <a:ext cx="309045" cy="302314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8186927" y="613917"/>
              <a:ext cx="356235" cy="351155"/>
            </a:xfrm>
            <a:custGeom>
              <a:avLst/>
              <a:gdLst/>
              <a:ahLst/>
              <a:cxnLst/>
              <a:rect l="l" t="t" r="r" b="b"/>
              <a:pathLst>
                <a:path w="356234" h="351155">
                  <a:moveTo>
                    <a:pt x="212978" y="348488"/>
                  </a:moveTo>
                  <a:lnTo>
                    <a:pt x="211708" y="350774"/>
                  </a:lnTo>
                  <a:lnTo>
                    <a:pt x="208279" y="351028"/>
                  </a:lnTo>
                  <a:lnTo>
                    <a:pt x="205994" y="349885"/>
                  </a:lnTo>
                  <a:lnTo>
                    <a:pt x="2286" y="169164"/>
                  </a:lnTo>
                  <a:lnTo>
                    <a:pt x="0" y="167005"/>
                  </a:lnTo>
                  <a:lnTo>
                    <a:pt x="507" y="164592"/>
                  </a:lnTo>
                  <a:lnTo>
                    <a:pt x="1777" y="162306"/>
                  </a:lnTo>
                  <a:lnTo>
                    <a:pt x="142875" y="2667"/>
                  </a:lnTo>
                  <a:lnTo>
                    <a:pt x="144906" y="381"/>
                  </a:lnTo>
                  <a:lnTo>
                    <a:pt x="147574" y="0"/>
                  </a:lnTo>
                  <a:lnTo>
                    <a:pt x="149732" y="2032"/>
                  </a:lnTo>
                  <a:lnTo>
                    <a:pt x="354329" y="182118"/>
                  </a:lnTo>
                  <a:lnTo>
                    <a:pt x="355726" y="184023"/>
                  </a:lnTo>
                  <a:lnTo>
                    <a:pt x="356107" y="186690"/>
                  </a:lnTo>
                  <a:lnTo>
                    <a:pt x="354075" y="188849"/>
                  </a:lnTo>
                  <a:lnTo>
                    <a:pt x="212978" y="348488"/>
                  </a:lnTo>
                </a:path>
              </a:pathLst>
            </a:custGeom>
            <a:ln w="10849">
              <a:solidFill>
                <a:srgbClr val="6F8E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8" name="object 1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13506" y="637702"/>
              <a:ext cx="388583" cy="309081"/>
            </a:xfrm>
            <a:prstGeom prst="rect">
              <a:avLst/>
            </a:prstGeom>
          </p:spPr>
        </p:pic>
      </p:grpSp>
      <p:sp>
        <p:nvSpPr>
          <p:cNvPr id="169" name="object 169"/>
          <p:cNvSpPr/>
          <p:nvPr/>
        </p:nvSpPr>
        <p:spPr>
          <a:xfrm>
            <a:off x="0" y="1480343"/>
            <a:ext cx="268605" cy="360680"/>
          </a:xfrm>
          <a:custGeom>
            <a:avLst/>
            <a:gdLst/>
            <a:ahLst/>
            <a:cxnLst/>
            <a:rect l="l" t="t" r="r" b="b"/>
            <a:pathLst>
              <a:path w="268605" h="360680">
                <a:moveTo>
                  <a:pt x="39076" y="0"/>
                </a:moveTo>
                <a:lnTo>
                  <a:pt x="3318" y="1599"/>
                </a:lnTo>
                <a:lnTo>
                  <a:pt x="0" y="2661"/>
                </a:lnTo>
                <a:lnTo>
                  <a:pt x="0" y="308134"/>
                </a:lnTo>
                <a:lnTo>
                  <a:pt x="5508" y="309709"/>
                </a:lnTo>
                <a:lnTo>
                  <a:pt x="40988" y="327882"/>
                </a:lnTo>
                <a:lnTo>
                  <a:pt x="75384" y="346817"/>
                </a:lnTo>
                <a:lnTo>
                  <a:pt x="111630" y="360394"/>
                </a:lnTo>
                <a:lnTo>
                  <a:pt x="148802" y="360348"/>
                </a:lnTo>
                <a:lnTo>
                  <a:pt x="188681" y="347932"/>
                </a:lnTo>
                <a:lnTo>
                  <a:pt x="223948" y="326157"/>
                </a:lnTo>
                <a:lnTo>
                  <a:pt x="253088" y="281717"/>
                </a:lnTo>
                <a:lnTo>
                  <a:pt x="258652" y="247316"/>
                </a:lnTo>
                <a:lnTo>
                  <a:pt x="260908" y="229711"/>
                </a:lnTo>
                <a:lnTo>
                  <a:pt x="266528" y="197865"/>
                </a:lnTo>
                <a:lnTo>
                  <a:pt x="268173" y="181848"/>
                </a:lnTo>
                <a:lnTo>
                  <a:pt x="267462" y="165830"/>
                </a:lnTo>
                <a:lnTo>
                  <a:pt x="264550" y="155104"/>
                </a:lnTo>
                <a:lnTo>
                  <a:pt x="260959" y="144700"/>
                </a:lnTo>
                <a:lnTo>
                  <a:pt x="256635" y="134701"/>
                </a:lnTo>
                <a:lnTo>
                  <a:pt x="251523" y="125190"/>
                </a:lnTo>
                <a:lnTo>
                  <a:pt x="241107" y="105084"/>
                </a:lnTo>
                <a:lnTo>
                  <a:pt x="216617" y="67254"/>
                </a:lnTo>
                <a:lnTo>
                  <a:pt x="180927" y="37336"/>
                </a:lnTo>
                <a:lnTo>
                  <a:pt x="135279" y="19234"/>
                </a:lnTo>
                <a:lnTo>
                  <a:pt x="75528" y="4734"/>
                </a:lnTo>
                <a:lnTo>
                  <a:pt x="390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235767" y="2278352"/>
            <a:ext cx="153670" cy="192405"/>
          </a:xfrm>
          <a:custGeom>
            <a:avLst/>
            <a:gdLst/>
            <a:ahLst/>
            <a:cxnLst/>
            <a:rect l="l" t="t" r="r" b="b"/>
            <a:pathLst>
              <a:path w="153670" h="192405">
                <a:moveTo>
                  <a:pt x="69057" y="27"/>
                </a:moveTo>
                <a:lnTo>
                  <a:pt x="24340" y="19379"/>
                </a:lnTo>
                <a:lnTo>
                  <a:pt x="92" y="56399"/>
                </a:lnTo>
                <a:lnTo>
                  <a:pt x="0" y="64131"/>
                </a:lnTo>
                <a:lnTo>
                  <a:pt x="876" y="71814"/>
                </a:lnTo>
                <a:lnTo>
                  <a:pt x="19000" y="135679"/>
                </a:lnTo>
                <a:lnTo>
                  <a:pt x="55583" y="180621"/>
                </a:lnTo>
                <a:lnTo>
                  <a:pt x="95896" y="191908"/>
                </a:lnTo>
                <a:lnTo>
                  <a:pt x="113997" y="185033"/>
                </a:lnTo>
                <a:lnTo>
                  <a:pt x="135411" y="146468"/>
                </a:lnTo>
                <a:lnTo>
                  <a:pt x="147738" y="102927"/>
                </a:lnTo>
                <a:lnTo>
                  <a:pt x="151887" y="80799"/>
                </a:lnTo>
                <a:lnTo>
                  <a:pt x="153652" y="72798"/>
                </a:lnTo>
                <a:lnTo>
                  <a:pt x="129436" y="31327"/>
                </a:lnTo>
                <a:lnTo>
                  <a:pt x="86812" y="7012"/>
                </a:lnTo>
                <a:lnTo>
                  <a:pt x="81059" y="3583"/>
                </a:lnTo>
                <a:lnTo>
                  <a:pt x="75191" y="1043"/>
                </a:lnTo>
                <a:lnTo>
                  <a:pt x="69057" y="27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1" name="object 17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42655" y="1088263"/>
            <a:ext cx="196379" cy="222123"/>
          </a:xfrm>
          <a:prstGeom prst="rect">
            <a:avLst/>
          </a:prstGeom>
        </p:spPr>
      </p:pic>
      <p:sp>
        <p:nvSpPr>
          <p:cNvPr id="172" name="object 172"/>
          <p:cNvSpPr/>
          <p:nvPr/>
        </p:nvSpPr>
        <p:spPr>
          <a:xfrm>
            <a:off x="0" y="2516595"/>
            <a:ext cx="31115" cy="71755"/>
          </a:xfrm>
          <a:custGeom>
            <a:avLst/>
            <a:gdLst/>
            <a:ahLst/>
            <a:cxnLst/>
            <a:rect l="l" t="t" r="r" b="b"/>
            <a:pathLst>
              <a:path w="31115" h="71755">
                <a:moveTo>
                  <a:pt x="0" y="0"/>
                </a:moveTo>
                <a:lnTo>
                  <a:pt x="0" y="71701"/>
                </a:lnTo>
                <a:lnTo>
                  <a:pt x="12478" y="71156"/>
                </a:lnTo>
                <a:lnTo>
                  <a:pt x="17207" y="71156"/>
                </a:lnTo>
                <a:lnTo>
                  <a:pt x="29748" y="18578"/>
                </a:lnTo>
                <a:lnTo>
                  <a:pt x="30590" y="15911"/>
                </a:lnTo>
                <a:lnTo>
                  <a:pt x="5582" y="58"/>
                </a:lnTo>
                <a:lnTo>
                  <a:pt x="0" y="0"/>
                </a:lnTo>
                <a:close/>
              </a:path>
              <a:path w="31115" h="71755">
                <a:moveTo>
                  <a:pt x="17207" y="71156"/>
                </a:moveTo>
                <a:lnTo>
                  <a:pt x="12478" y="71156"/>
                </a:lnTo>
                <a:lnTo>
                  <a:pt x="14777" y="71537"/>
                </a:lnTo>
                <a:lnTo>
                  <a:pt x="17207" y="71156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93121" y="4779996"/>
            <a:ext cx="44450" cy="48260"/>
          </a:xfrm>
          <a:custGeom>
            <a:avLst/>
            <a:gdLst/>
            <a:ahLst/>
            <a:cxnLst/>
            <a:rect l="l" t="t" r="r" b="b"/>
            <a:pathLst>
              <a:path w="44450" h="48260">
                <a:moveTo>
                  <a:pt x="18871" y="0"/>
                </a:moveTo>
                <a:lnTo>
                  <a:pt x="7187" y="6295"/>
                </a:lnTo>
                <a:lnTo>
                  <a:pt x="0" y="18016"/>
                </a:lnTo>
                <a:lnTo>
                  <a:pt x="386" y="32452"/>
                </a:lnTo>
                <a:lnTo>
                  <a:pt x="7917" y="43940"/>
                </a:lnTo>
                <a:lnTo>
                  <a:pt x="19663" y="47855"/>
                </a:lnTo>
                <a:lnTo>
                  <a:pt x="32103" y="44205"/>
                </a:lnTo>
                <a:lnTo>
                  <a:pt x="41712" y="32998"/>
                </a:lnTo>
                <a:lnTo>
                  <a:pt x="44162" y="23915"/>
                </a:lnTo>
                <a:lnTo>
                  <a:pt x="43281" y="15040"/>
                </a:lnTo>
                <a:lnTo>
                  <a:pt x="39180" y="7355"/>
                </a:lnTo>
                <a:lnTo>
                  <a:pt x="31971" y="1845"/>
                </a:lnTo>
                <a:lnTo>
                  <a:pt x="188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599094" y="4397425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2629" y="0"/>
                </a:moveTo>
                <a:lnTo>
                  <a:pt x="0" y="883"/>
                </a:lnTo>
                <a:lnTo>
                  <a:pt x="168" y="4945"/>
                </a:lnTo>
                <a:lnTo>
                  <a:pt x="2075" y="8156"/>
                </a:lnTo>
                <a:lnTo>
                  <a:pt x="4661" y="6489"/>
                </a:lnTo>
                <a:lnTo>
                  <a:pt x="5550" y="4673"/>
                </a:lnTo>
                <a:lnTo>
                  <a:pt x="5169" y="1168"/>
                </a:lnTo>
                <a:lnTo>
                  <a:pt x="26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448180" y="4284586"/>
            <a:ext cx="14604" cy="12700"/>
          </a:xfrm>
          <a:custGeom>
            <a:avLst/>
            <a:gdLst/>
            <a:ahLst/>
            <a:cxnLst/>
            <a:rect l="l" t="t" r="r" b="b"/>
            <a:pathLst>
              <a:path w="14605" h="12700">
                <a:moveTo>
                  <a:pt x="2540" y="0"/>
                </a:moveTo>
                <a:lnTo>
                  <a:pt x="0" y="9855"/>
                </a:lnTo>
                <a:lnTo>
                  <a:pt x="6603" y="10769"/>
                </a:lnTo>
                <a:lnTo>
                  <a:pt x="12065" y="12204"/>
                </a:lnTo>
                <a:lnTo>
                  <a:pt x="14605" y="2349"/>
                </a:lnTo>
                <a:lnTo>
                  <a:pt x="8381" y="520"/>
                </a:lnTo>
                <a:lnTo>
                  <a:pt x="25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153413" y="4768596"/>
            <a:ext cx="11430" cy="13335"/>
          </a:xfrm>
          <a:custGeom>
            <a:avLst/>
            <a:gdLst/>
            <a:ahLst/>
            <a:cxnLst/>
            <a:rect l="l" t="t" r="r" b="b"/>
            <a:pathLst>
              <a:path w="11430" h="13335">
                <a:moveTo>
                  <a:pt x="5143" y="0"/>
                </a:moveTo>
                <a:lnTo>
                  <a:pt x="2197" y="1943"/>
                </a:lnTo>
                <a:lnTo>
                  <a:pt x="1752" y="5054"/>
                </a:lnTo>
                <a:lnTo>
                  <a:pt x="0" y="10960"/>
                </a:lnTo>
                <a:lnTo>
                  <a:pt x="9169" y="13030"/>
                </a:lnTo>
                <a:lnTo>
                  <a:pt x="10922" y="7137"/>
                </a:lnTo>
                <a:lnTo>
                  <a:pt x="11366" y="4025"/>
                </a:lnTo>
                <a:lnTo>
                  <a:pt x="9715" y="1041"/>
                </a:lnTo>
                <a:lnTo>
                  <a:pt x="7632" y="1168"/>
                </a:lnTo>
                <a:lnTo>
                  <a:pt x="51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501310" y="4956365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3004" y="0"/>
                </a:moveTo>
                <a:lnTo>
                  <a:pt x="0" y="717"/>
                </a:lnTo>
                <a:lnTo>
                  <a:pt x="210" y="4797"/>
                </a:lnTo>
                <a:lnTo>
                  <a:pt x="2325" y="8101"/>
                </a:lnTo>
                <a:lnTo>
                  <a:pt x="5036" y="6489"/>
                </a:lnTo>
                <a:lnTo>
                  <a:pt x="6306" y="3759"/>
                </a:lnTo>
                <a:lnTo>
                  <a:pt x="4655" y="774"/>
                </a:lnTo>
                <a:lnTo>
                  <a:pt x="30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701814" y="4988229"/>
            <a:ext cx="23495" cy="22860"/>
          </a:xfrm>
          <a:custGeom>
            <a:avLst/>
            <a:gdLst/>
            <a:ahLst/>
            <a:cxnLst/>
            <a:rect l="l" t="t" r="r" b="b"/>
            <a:pathLst>
              <a:path w="23495" h="22860">
                <a:moveTo>
                  <a:pt x="8945" y="0"/>
                </a:moveTo>
                <a:lnTo>
                  <a:pt x="3557" y="3013"/>
                </a:lnTo>
                <a:lnTo>
                  <a:pt x="181" y="8632"/>
                </a:lnTo>
                <a:lnTo>
                  <a:pt x="0" y="15748"/>
                </a:lnTo>
                <a:lnTo>
                  <a:pt x="3739" y="20923"/>
                </a:lnTo>
                <a:lnTo>
                  <a:pt x="9545" y="22706"/>
                </a:lnTo>
                <a:lnTo>
                  <a:pt x="15696" y="20915"/>
                </a:lnTo>
                <a:lnTo>
                  <a:pt x="20472" y="15367"/>
                </a:lnTo>
                <a:lnTo>
                  <a:pt x="23025" y="9919"/>
                </a:lnTo>
                <a:lnTo>
                  <a:pt x="20993" y="3429"/>
                </a:lnTo>
                <a:lnTo>
                  <a:pt x="15163" y="698"/>
                </a:lnTo>
                <a:lnTo>
                  <a:pt x="89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504886" y="457358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4287" y="0"/>
                </a:moveTo>
                <a:lnTo>
                  <a:pt x="6365" y="1051"/>
                </a:lnTo>
                <a:lnTo>
                  <a:pt x="1111" y="6981"/>
                </a:lnTo>
                <a:lnTo>
                  <a:pt x="0" y="14641"/>
                </a:lnTo>
                <a:lnTo>
                  <a:pt x="4508" y="20878"/>
                </a:lnTo>
                <a:lnTo>
                  <a:pt x="13716" y="21983"/>
                </a:lnTo>
                <a:lnTo>
                  <a:pt x="19875" y="15749"/>
                </a:lnTo>
                <a:lnTo>
                  <a:pt x="20796" y="6860"/>
                </a:lnTo>
                <a:lnTo>
                  <a:pt x="142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717946" y="4896610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60" h="22860">
                <a:moveTo>
                  <a:pt x="8592" y="0"/>
                </a:moveTo>
                <a:lnTo>
                  <a:pt x="3236" y="2913"/>
                </a:lnTo>
                <a:lnTo>
                  <a:pt x="0" y="8260"/>
                </a:lnTo>
                <a:lnTo>
                  <a:pt x="109" y="14848"/>
                </a:lnTo>
                <a:lnTo>
                  <a:pt x="3976" y="20591"/>
                </a:lnTo>
                <a:lnTo>
                  <a:pt x="9713" y="22415"/>
                </a:lnTo>
                <a:lnTo>
                  <a:pt x="15664" y="20590"/>
                </a:lnTo>
                <a:lnTo>
                  <a:pt x="20175" y="15381"/>
                </a:lnTo>
                <a:lnTo>
                  <a:pt x="22715" y="9933"/>
                </a:lnTo>
                <a:lnTo>
                  <a:pt x="20683" y="3443"/>
                </a:lnTo>
                <a:lnTo>
                  <a:pt x="14841" y="713"/>
                </a:lnTo>
                <a:lnTo>
                  <a:pt x="85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742275" y="4450674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8592" y="0"/>
                </a:moveTo>
                <a:lnTo>
                  <a:pt x="3260" y="2913"/>
                </a:lnTo>
                <a:lnTo>
                  <a:pt x="0" y="8260"/>
                </a:lnTo>
                <a:lnTo>
                  <a:pt x="37" y="14848"/>
                </a:lnTo>
                <a:lnTo>
                  <a:pt x="3679" y="19977"/>
                </a:lnTo>
                <a:lnTo>
                  <a:pt x="9165" y="21728"/>
                </a:lnTo>
                <a:lnTo>
                  <a:pt x="14914" y="20073"/>
                </a:lnTo>
                <a:lnTo>
                  <a:pt x="19341" y="14987"/>
                </a:lnTo>
                <a:lnTo>
                  <a:pt x="21881" y="9539"/>
                </a:lnTo>
                <a:lnTo>
                  <a:pt x="19849" y="3049"/>
                </a:lnTo>
                <a:lnTo>
                  <a:pt x="14769" y="713"/>
                </a:lnTo>
                <a:lnTo>
                  <a:pt x="85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198011" y="4969175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8588" y="0"/>
                </a:moveTo>
                <a:lnTo>
                  <a:pt x="3247" y="2909"/>
                </a:lnTo>
                <a:lnTo>
                  <a:pt x="0" y="8251"/>
                </a:lnTo>
                <a:lnTo>
                  <a:pt x="68" y="14837"/>
                </a:lnTo>
                <a:lnTo>
                  <a:pt x="3429" y="20481"/>
                </a:lnTo>
                <a:lnTo>
                  <a:pt x="8821" y="22405"/>
                </a:lnTo>
                <a:lnTo>
                  <a:pt x="14637" y="20582"/>
                </a:lnTo>
                <a:lnTo>
                  <a:pt x="19270" y="14989"/>
                </a:lnTo>
                <a:lnTo>
                  <a:pt x="21823" y="9541"/>
                </a:lnTo>
                <a:lnTo>
                  <a:pt x="19791" y="3051"/>
                </a:lnTo>
                <a:lnTo>
                  <a:pt x="14800" y="715"/>
                </a:lnTo>
                <a:lnTo>
                  <a:pt x="85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952119" y="4621745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8911" y="0"/>
                </a:moveTo>
                <a:lnTo>
                  <a:pt x="3422" y="3228"/>
                </a:lnTo>
                <a:lnTo>
                  <a:pt x="19" y="8901"/>
                </a:lnTo>
                <a:lnTo>
                  <a:pt x="0" y="15659"/>
                </a:lnTo>
                <a:lnTo>
                  <a:pt x="3720" y="20848"/>
                </a:lnTo>
                <a:lnTo>
                  <a:pt x="9391" y="22685"/>
                </a:lnTo>
                <a:lnTo>
                  <a:pt x="15176" y="21031"/>
                </a:lnTo>
                <a:lnTo>
                  <a:pt x="19240" y="15747"/>
                </a:lnTo>
                <a:lnTo>
                  <a:pt x="22618" y="10693"/>
                </a:lnTo>
                <a:lnTo>
                  <a:pt x="20180" y="2908"/>
                </a:lnTo>
                <a:lnTo>
                  <a:pt x="15189" y="571"/>
                </a:lnTo>
                <a:lnTo>
                  <a:pt x="89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382775" y="5090166"/>
            <a:ext cx="67945" cy="53340"/>
          </a:xfrm>
          <a:custGeom>
            <a:avLst/>
            <a:gdLst/>
            <a:ahLst/>
            <a:cxnLst/>
            <a:rect l="l" t="t" r="r" b="b"/>
            <a:pathLst>
              <a:path w="67944" h="53339">
                <a:moveTo>
                  <a:pt x="0" y="25786"/>
                </a:moveTo>
                <a:lnTo>
                  <a:pt x="14091" y="36638"/>
                </a:lnTo>
                <a:lnTo>
                  <a:pt x="22336" y="52024"/>
                </a:lnTo>
                <a:lnTo>
                  <a:pt x="22478" y="53333"/>
                </a:lnTo>
                <a:lnTo>
                  <a:pt x="67393" y="53333"/>
                </a:lnTo>
                <a:lnTo>
                  <a:pt x="66546" y="52682"/>
                </a:lnTo>
                <a:lnTo>
                  <a:pt x="58023" y="37054"/>
                </a:lnTo>
                <a:lnTo>
                  <a:pt x="57144" y="29644"/>
                </a:lnTo>
                <a:lnTo>
                  <a:pt x="17361" y="29644"/>
                </a:lnTo>
                <a:lnTo>
                  <a:pt x="0" y="25786"/>
                </a:lnTo>
                <a:close/>
              </a:path>
              <a:path w="67944" h="53339">
                <a:moveTo>
                  <a:pt x="60706" y="0"/>
                </a:moveTo>
                <a:lnTo>
                  <a:pt x="49559" y="15852"/>
                </a:lnTo>
                <a:lnTo>
                  <a:pt x="34496" y="26033"/>
                </a:lnTo>
                <a:lnTo>
                  <a:pt x="17361" y="29644"/>
                </a:lnTo>
                <a:lnTo>
                  <a:pt x="57144" y="29644"/>
                </a:lnTo>
                <a:lnTo>
                  <a:pt x="55858" y="18803"/>
                </a:lnTo>
                <a:lnTo>
                  <a:pt x="607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5" name="object 18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64729" y="4397527"/>
            <a:ext cx="79857" cy="88074"/>
          </a:xfrm>
          <a:prstGeom prst="rect">
            <a:avLst/>
          </a:prstGeom>
        </p:spPr>
      </p:pic>
      <p:sp>
        <p:nvSpPr>
          <p:cNvPr id="186" name="object 186"/>
          <p:cNvSpPr/>
          <p:nvPr/>
        </p:nvSpPr>
        <p:spPr>
          <a:xfrm>
            <a:off x="725644" y="5032069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29606" y="0"/>
                </a:moveTo>
                <a:lnTo>
                  <a:pt x="15895" y="1379"/>
                </a:lnTo>
                <a:lnTo>
                  <a:pt x="4501" y="10141"/>
                </a:lnTo>
                <a:lnTo>
                  <a:pt x="0" y="22859"/>
                </a:lnTo>
                <a:lnTo>
                  <a:pt x="2620" y="35801"/>
                </a:lnTo>
                <a:lnTo>
                  <a:pt x="12593" y="45231"/>
                </a:lnTo>
                <a:lnTo>
                  <a:pt x="21035" y="47213"/>
                </a:lnTo>
                <a:lnTo>
                  <a:pt x="29505" y="45680"/>
                </a:lnTo>
                <a:lnTo>
                  <a:pt x="37062" y="40813"/>
                </a:lnTo>
                <a:lnTo>
                  <a:pt x="42768" y="32794"/>
                </a:lnTo>
                <a:lnTo>
                  <a:pt x="45402" y="18786"/>
                </a:lnTo>
                <a:lnTo>
                  <a:pt x="40228" y="6828"/>
                </a:lnTo>
                <a:lnTo>
                  <a:pt x="296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65718" y="484289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4">
                <a:moveTo>
                  <a:pt x="13974" y="0"/>
                </a:moveTo>
                <a:lnTo>
                  <a:pt x="7242" y="291"/>
                </a:lnTo>
                <a:lnTo>
                  <a:pt x="2082" y="4600"/>
                </a:lnTo>
                <a:lnTo>
                  <a:pt x="0" y="10872"/>
                </a:lnTo>
                <a:lnTo>
                  <a:pt x="1284" y="17270"/>
                </a:lnTo>
                <a:lnTo>
                  <a:pt x="6226" y="21957"/>
                </a:lnTo>
                <a:lnTo>
                  <a:pt x="11217" y="24294"/>
                </a:lnTo>
                <a:lnTo>
                  <a:pt x="17503" y="21703"/>
                </a:lnTo>
                <a:lnTo>
                  <a:pt x="20475" y="15341"/>
                </a:lnTo>
                <a:lnTo>
                  <a:pt x="21558" y="8703"/>
                </a:lnTo>
                <a:lnTo>
                  <a:pt x="19069" y="3196"/>
                </a:lnTo>
                <a:lnTo>
                  <a:pt x="139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896178" y="5083343"/>
            <a:ext cx="21590" cy="24130"/>
          </a:xfrm>
          <a:custGeom>
            <a:avLst/>
            <a:gdLst/>
            <a:ahLst/>
            <a:cxnLst/>
            <a:rect l="l" t="t" r="r" b="b"/>
            <a:pathLst>
              <a:path w="21590" h="24129">
                <a:moveTo>
                  <a:pt x="13694" y="0"/>
                </a:moveTo>
                <a:lnTo>
                  <a:pt x="7286" y="440"/>
                </a:lnTo>
                <a:lnTo>
                  <a:pt x="2121" y="4732"/>
                </a:lnTo>
                <a:lnTo>
                  <a:pt x="0" y="10866"/>
                </a:lnTo>
                <a:lnTo>
                  <a:pt x="1178" y="16884"/>
                </a:lnTo>
                <a:lnTo>
                  <a:pt x="5915" y="20832"/>
                </a:lnTo>
                <a:lnTo>
                  <a:pt x="10474" y="24078"/>
                </a:lnTo>
                <a:lnTo>
                  <a:pt x="18018" y="20969"/>
                </a:lnTo>
                <a:lnTo>
                  <a:pt x="20570" y="15522"/>
                </a:lnTo>
                <a:lnTo>
                  <a:pt x="21534" y="8829"/>
                </a:lnTo>
                <a:lnTo>
                  <a:pt x="18843" y="3225"/>
                </a:lnTo>
                <a:lnTo>
                  <a:pt x="1369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619888" y="4822163"/>
            <a:ext cx="45085" cy="47625"/>
          </a:xfrm>
          <a:custGeom>
            <a:avLst/>
            <a:gdLst/>
            <a:ahLst/>
            <a:cxnLst/>
            <a:rect l="l" t="t" r="r" b="b"/>
            <a:pathLst>
              <a:path w="45084" h="47625">
                <a:moveTo>
                  <a:pt x="23786" y="0"/>
                </a:moveTo>
                <a:lnTo>
                  <a:pt x="15254" y="1764"/>
                </a:lnTo>
                <a:lnTo>
                  <a:pt x="7870" y="6765"/>
                </a:lnTo>
                <a:lnTo>
                  <a:pt x="2462" y="14453"/>
                </a:lnTo>
                <a:lnTo>
                  <a:pt x="0" y="29012"/>
                </a:lnTo>
                <a:lnTo>
                  <a:pt x="5155" y="40912"/>
                </a:lnTo>
                <a:lnTo>
                  <a:pt x="15682" y="47438"/>
                </a:lnTo>
                <a:lnTo>
                  <a:pt x="29335" y="45873"/>
                </a:lnTo>
                <a:lnTo>
                  <a:pt x="40672" y="36926"/>
                </a:lnTo>
                <a:lnTo>
                  <a:pt x="45079" y="23903"/>
                </a:lnTo>
                <a:lnTo>
                  <a:pt x="42439" y="10902"/>
                </a:lnTo>
                <a:lnTo>
                  <a:pt x="32637" y="2020"/>
                </a:lnTo>
                <a:lnTo>
                  <a:pt x="23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508584" y="4057040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3797" y="0"/>
                </a:moveTo>
                <a:lnTo>
                  <a:pt x="850" y="1955"/>
                </a:lnTo>
                <a:lnTo>
                  <a:pt x="0" y="3771"/>
                </a:lnTo>
                <a:lnTo>
                  <a:pt x="364" y="6813"/>
                </a:lnTo>
                <a:lnTo>
                  <a:pt x="4048" y="6218"/>
                </a:lnTo>
                <a:lnTo>
                  <a:pt x="7279" y="3748"/>
                </a:lnTo>
                <a:lnTo>
                  <a:pt x="6286" y="1168"/>
                </a:lnTo>
                <a:lnTo>
                  <a:pt x="37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682777" y="4094251"/>
            <a:ext cx="15875" cy="16510"/>
          </a:xfrm>
          <a:custGeom>
            <a:avLst/>
            <a:gdLst/>
            <a:ahLst/>
            <a:cxnLst/>
            <a:rect l="l" t="t" r="r" b="b"/>
            <a:pathLst>
              <a:path w="15875" h="16510">
                <a:moveTo>
                  <a:pt x="5918" y="0"/>
                </a:moveTo>
                <a:lnTo>
                  <a:pt x="0" y="8305"/>
                </a:lnTo>
                <a:lnTo>
                  <a:pt x="4559" y="11556"/>
                </a:lnTo>
                <a:lnTo>
                  <a:pt x="9525" y="16090"/>
                </a:lnTo>
                <a:lnTo>
                  <a:pt x="15443" y="7797"/>
                </a:lnTo>
                <a:lnTo>
                  <a:pt x="11303" y="3644"/>
                </a:lnTo>
                <a:lnTo>
                  <a:pt x="59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500697" y="4633455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8864" y="0"/>
                </a:moveTo>
                <a:lnTo>
                  <a:pt x="5511" y="647"/>
                </a:lnTo>
                <a:lnTo>
                  <a:pt x="3403" y="2971"/>
                </a:lnTo>
                <a:lnTo>
                  <a:pt x="0" y="8089"/>
                </a:lnTo>
                <a:lnTo>
                  <a:pt x="7467" y="13804"/>
                </a:lnTo>
                <a:lnTo>
                  <a:pt x="10871" y="8686"/>
                </a:lnTo>
                <a:lnTo>
                  <a:pt x="12979" y="6350"/>
                </a:lnTo>
                <a:lnTo>
                  <a:pt x="12598" y="2857"/>
                </a:lnTo>
                <a:lnTo>
                  <a:pt x="10096" y="1689"/>
                </a:lnTo>
                <a:lnTo>
                  <a:pt x="88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41490" y="4490046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4622" y="0"/>
                </a:moveTo>
                <a:lnTo>
                  <a:pt x="1269" y="647"/>
                </a:lnTo>
                <a:lnTo>
                  <a:pt x="0" y="3365"/>
                </a:lnTo>
                <a:lnTo>
                  <a:pt x="482" y="6464"/>
                </a:lnTo>
                <a:lnTo>
                  <a:pt x="4362" y="5965"/>
                </a:lnTo>
                <a:lnTo>
                  <a:pt x="7633" y="3519"/>
                </a:lnTo>
                <a:lnTo>
                  <a:pt x="6286" y="774"/>
                </a:lnTo>
                <a:lnTo>
                  <a:pt x="46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610709" y="5113888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4">
                <a:moveTo>
                  <a:pt x="10040" y="0"/>
                </a:moveTo>
                <a:lnTo>
                  <a:pt x="3767" y="2590"/>
                </a:lnTo>
                <a:lnTo>
                  <a:pt x="1214" y="8039"/>
                </a:lnTo>
                <a:lnTo>
                  <a:pt x="0" y="15257"/>
                </a:lnTo>
                <a:lnTo>
                  <a:pt x="2557" y="21127"/>
                </a:lnTo>
                <a:lnTo>
                  <a:pt x="7643" y="24445"/>
                </a:lnTo>
                <a:lnTo>
                  <a:pt x="14016" y="24004"/>
                </a:lnTo>
                <a:lnTo>
                  <a:pt x="19365" y="19314"/>
                </a:lnTo>
                <a:lnTo>
                  <a:pt x="21520" y="13126"/>
                </a:lnTo>
                <a:lnTo>
                  <a:pt x="20386" y="7057"/>
                </a:lnTo>
                <a:lnTo>
                  <a:pt x="15870" y="2726"/>
                </a:lnTo>
                <a:lnTo>
                  <a:pt x="100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415820" y="4233778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7088" y="0"/>
                </a:moveTo>
                <a:lnTo>
                  <a:pt x="853" y="6401"/>
                </a:lnTo>
                <a:lnTo>
                  <a:pt x="0" y="15118"/>
                </a:lnTo>
                <a:lnTo>
                  <a:pt x="6721" y="21470"/>
                </a:lnTo>
                <a:lnTo>
                  <a:pt x="14392" y="20933"/>
                </a:lnTo>
                <a:lnTo>
                  <a:pt x="19565" y="15174"/>
                </a:lnTo>
                <a:lnTo>
                  <a:pt x="20763" y="7343"/>
                </a:lnTo>
                <a:lnTo>
                  <a:pt x="16512" y="591"/>
                </a:lnTo>
                <a:lnTo>
                  <a:pt x="70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31097" y="4274730"/>
            <a:ext cx="21590" cy="24130"/>
          </a:xfrm>
          <a:custGeom>
            <a:avLst/>
            <a:gdLst/>
            <a:ahLst/>
            <a:cxnLst/>
            <a:rect l="l" t="t" r="r" b="b"/>
            <a:pathLst>
              <a:path w="21590" h="24129">
                <a:moveTo>
                  <a:pt x="9979" y="0"/>
                </a:moveTo>
                <a:lnTo>
                  <a:pt x="3694" y="2590"/>
                </a:lnTo>
                <a:lnTo>
                  <a:pt x="1141" y="8039"/>
                </a:lnTo>
                <a:lnTo>
                  <a:pt x="0" y="14805"/>
                </a:lnTo>
                <a:lnTo>
                  <a:pt x="2390" y="20527"/>
                </a:lnTo>
                <a:lnTo>
                  <a:pt x="7464" y="23771"/>
                </a:lnTo>
                <a:lnTo>
                  <a:pt x="14372" y="23101"/>
                </a:lnTo>
                <a:lnTo>
                  <a:pt x="19477" y="18932"/>
                </a:lnTo>
                <a:lnTo>
                  <a:pt x="21505" y="13011"/>
                </a:lnTo>
                <a:lnTo>
                  <a:pt x="20324" y="7042"/>
                </a:lnTo>
                <a:lnTo>
                  <a:pt x="15801" y="2730"/>
                </a:lnTo>
                <a:lnTo>
                  <a:pt x="99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359065" y="3971048"/>
            <a:ext cx="20955" cy="23495"/>
          </a:xfrm>
          <a:custGeom>
            <a:avLst/>
            <a:gdLst/>
            <a:ahLst/>
            <a:cxnLst/>
            <a:rect l="l" t="t" r="r" b="b"/>
            <a:pathLst>
              <a:path w="20954" h="23495">
                <a:moveTo>
                  <a:pt x="9932" y="0"/>
                </a:moveTo>
                <a:lnTo>
                  <a:pt x="3646" y="2590"/>
                </a:lnTo>
                <a:lnTo>
                  <a:pt x="1093" y="8039"/>
                </a:lnTo>
                <a:lnTo>
                  <a:pt x="0" y="14670"/>
                </a:lnTo>
                <a:lnTo>
                  <a:pt x="2401" y="20135"/>
                </a:lnTo>
                <a:lnTo>
                  <a:pt x="7251" y="23219"/>
                </a:lnTo>
                <a:lnTo>
                  <a:pt x="13501" y="22707"/>
                </a:lnTo>
                <a:lnTo>
                  <a:pt x="18606" y="18540"/>
                </a:lnTo>
                <a:lnTo>
                  <a:pt x="20632" y="12622"/>
                </a:lnTo>
                <a:lnTo>
                  <a:pt x="19448" y="6653"/>
                </a:lnTo>
                <a:lnTo>
                  <a:pt x="14924" y="2336"/>
                </a:lnTo>
                <a:lnTo>
                  <a:pt x="99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308733" y="4721085"/>
            <a:ext cx="20955" cy="24130"/>
          </a:xfrm>
          <a:custGeom>
            <a:avLst/>
            <a:gdLst/>
            <a:ahLst/>
            <a:cxnLst/>
            <a:rect l="l" t="t" r="r" b="b"/>
            <a:pathLst>
              <a:path w="20954" h="24129">
                <a:moveTo>
                  <a:pt x="10176" y="0"/>
                </a:moveTo>
                <a:lnTo>
                  <a:pt x="3889" y="2590"/>
                </a:lnTo>
                <a:lnTo>
                  <a:pt x="1336" y="8039"/>
                </a:lnTo>
                <a:lnTo>
                  <a:pt x="0" y="15187"/>
                </a:lnTo>
                <a:lnTo>
                  <a:pt x="2319" y="20826"/>
                </a:lnTo>
                <a:lnTo>
                  <a:pt x="7246" y="23739"/>
                </a:lnTo>
                <a:lnTo>
                  <a:pt x="13732" y="22707"/>
                </a:lnTo>
                <a:lnTo>
                  <a:pt x="18839" y="18545"/>
                </a:lnTo>
                <a:lnTo>
                  <a:pt x="20869" y="12626"/>
                </a:lnTo>
                <a:lnTo>
                  <a:pt x="19689" y="6655"/>
                </a:lnTo>
                <a:lnTo>
                  <a:pt x="15167" y="2336"/>
                </a:lnTo>
                <a:lnTo>
                  <a:pt x="101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732372" y="4687303"/>
            <a:ext cx="21590" cy="24130"/>
          </a:xfrm>
          <a:custGeom>
            <a:avLst/>
            <a:gdLst/>
            <a:ahLst/>
            <a:cxnLst/>
            <a:rect l="l" t="t" r="r" b="b"/>
            <a:pathLst>
              <a:path w="21590" h="24129">
                <a:moveTo>
                  <a:pt x="10729" y="0"/>
                </a:moveTo>
                <a:lnTo>
                  <a:pt x="3185" y="3111"/>
                </a:lnTo>
                <a:lnTo>
                  <a:pt x="1458" y="8940"/>
                </a:lnTo>
                <a:lnTo>
                  <a:pt x="0" y="15443"/>
                </a:lnTo>
                <a:lnTo>
                  <a:pt x="2428" y="20945"/>
                </a:lnTo>
                <a:lnTo>
                  <a:pt x="7464" y="24128"/>
                </a:lnTo>
                <a:lnTo>
                  <a:pt x="13828" y="23672"/>
                </a:lnTo>
                <a:lnTo>
                  <a:pt x="19015" y="19333"/>
                </a:lnTo>
                <a:lnTo>
                  <a:pt x="21197" y="13085"/>
                </a:lnTo>
                <a:lnTo>
                  <a:pt x="20165" y="6797"/>
                </a:lnTo>
                <a:lnTo>
                  <a:pt x="15708" y="2336"/>
                </a:lnTo>
                <a:lnTo>
                  <a:pt x="107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0" name="object 20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2167" y="4623117"/>
            <a:ext cx="80732" cy="88074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95502" y="4347717"/>
            <a:ext cx="79844" cy="88074"/>
          </a:xfrm>
          <a:prstGeom prst="rect">
            <a:avLst/>
          </a:prstGeom>
        </p:spPr>
      </p:pic>
      <p:sp>
        <p:nvSpPr>
          <p:cNvPr id="202" name="object 202"/>
          <p:cNvSpPr/>
          <p:nvPr/>
        </p:nvSpPr>
        <p:spPr>
          <a:xfrm>
            <a:off x="152133" y="3648614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69" h="39370">
                <a:moveTo>
                  <a:pt x="14174" y="0"/>
                </a:moveTo>
                <a:lnTo>
                  <a:pt x="4644" y="5845"/>
                </a:lnTo>
                <a:lnTo>
                  <a:pt x="0" y="16859"/>
                </a:lnTo>
                <a:lnTo>
                  <a:pt x="1846" y="28545"/>
                </a:lnTo>
                <a:lnTo>
                  <a:pt x="9525" y="36337"/>
                </a:lnTo>
                <a:lnTo>
                  <a:pt x="20327" y="38772"/>
                </a:lnTo>
                <a:lnTo>
                  <a:pt x="31546" y="34385"/>
                </a:lnTo>
                <a:lnTo>
                  <a:pt x="36529" y="28563"/>
                </a:lnTo>
                <a:lnTo>
                  <a:pt x="38887" y="21526"/>
                </a:lnTo>
                <a:lnTo>
                  <a:pt x="38369" y="14061"/>
                </a:lnTo>
                <a:lnTo>
                  <a:pt x="34721" y="6953"/>
                </a:lnTo>
                <a:lnTo>
                  <a:pt x="25297" y="107"/>
                </a:lnTo>
                <a:lnTo>
                  <a:pt x="141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30435" y="3946026"/>
            <a:ext cx="40640" cy="40005"/>
          </a:xfrm>
          <a:custGeom>
            <a:avLst/>
            <a:gdLst/>
            <a:ahLst/>
            <a:cxnLst/>
            <a:rect l="l" t="t" r="r" b="b"/>
            <a:pathLst>
              <a:path w="40640" h="40004">
                <a:moveTo>
                  <a:pt x="25981" y="0"/>
                </a:moveTo>
                <a:lnTo>
                  <a:pt x="14624" y="115"/>
                </a:lnTo>
                <a:lnTo>
                  <a:pt x="4954" y="6286"/>
                </a:lnTo>
                <a:lnTo>
                  <a:pt x="0" y="17668"/>
                </a:lnTo>
                <a:lnTo>
                  <a:pt x="2029" y="29440"/>
                </a:lnTo>
                <a:lnTo>
                  <a:pt x="10103" y="37294"/>
                </a:lnTo>
                <a:lnTo>
                  <a:pt x="21297" y="39754"/>
                </a:lnTo>
                <a:lnTo>
                  <a:pt x="32689" y="35346"/>
                </a:lnTo>
                <a:lnTo>
                  <a:pt x="38178" y="29428"/>
                </a:lnTo>
                <a:lnTo>
                  <a:pt x="40530" y="22003"/>
                </a:lnTo>
                <a:lnTo>
                  <a:pt x="39789" y="14110"/>
                </a:lnTo>
                <a:lnTo>
                  <a:pt x="35996" y="6784"/>
                </a:lnTo>
                <a:lnTo>
                  <a:pt x="259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832142" y="3643121"/>
            <a:ext cx="7620" cy="14604"/>
          </a:xfrm>
          <a:custGeom>
            <a:avLst/>
            <a:gdLst/>
            <a:ahLst/>
            <a:cxnLst/>
            <a:rect l="l" t="t" r="r" b="b"/>
            <a:pathLst>
              <a:path w="7619" h="14604">
                <a:moveTo>
                  <a:pt x="2235" y="0"/>
                </a:moveTo>
                <a:lnTo>
                  <a:pt x="0" y="14096"/>
                </a:lnTo>
                <a:lnTo>
                  <a:pt x="5105" y="10159"/>
                </a:lnTo>
                <a:lnTo>
                  <a:pt x="6375" y="9143"/>
                </a:lnTo>
                <a:lnTo>
                  <a:pt x="7277" y="6349"/>
                </a:lnTo>
                <a:lnTo>
                  <a:pt x="5765" y="4444"/>
                </a:lnTo>
                <a:lnTo>
                  <a:pt x="22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755230" y="3500246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70" h="13335">
                <a:moveTo>
                  <a:pt x="5359" y="0"/>
                </a:moveTo>
                <a:lnTo>
                  <a:pt x="0" y="6350"/>
                </a:lnTo>
                <a:lnTo>
                  <a:pt x="4813" y="9778"/>
                </a:lnTo>
                <a:lnTo>
                  <a:pt x="8470" y="13080"/>
                </a:lnTo>
                <a:lnTo>
                  <a:pt x="13843" y="6730"/>
                </a:lnTo>
                <a:lnTo>
                  <a:pt x="9664" y="2793"/>
                </a:lnTo>
                <a:lnTo>
                  <a:pt x="535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397484" y="4225696"/>
            <a:ext cx="10160" cy="8890"/>
          </a:xfrm>
          <a:custGeom>
            <a:avLst/>
            <a:gdLst/>
            <a:ahLst/>
            <a:cxnLst/>
            <a:rect l="l" t="t" r="r" b="b"/>
            <a:pathLst>
              <a:path w="10159" h="8889">
                <a:moveTo>
                  <a:pt x="5600" y="0"/>
                </a:moveTo>
                <a:lnTo>
                  <a:pt x="2679" y="241"/>
                </a:lnTo>
                <a:lnTo>
                  <a:pt x="1905" y="1892"/>
                </a:lnTo>
                <a:lnTo>
                  <a:pt x="0" y="3403"/>
                </a:lnTo>
                <a:lnTo>
                  <a:pt x="241" y="6324"/>
                </a:lnTo>
                <a:lnTo>
                  <a:pt x="2387" y="7734"/>
                </a:lnTo>
                <a:lnTo>
                  <a:pt x="4038" y="8509"/>
                </a:lnTo>
                <a:lnTo>
                  <a:pt x="6324" y="8763"/>
                </a:lnTo>
                <a:lnTo>
                  <a:pt x="7734" y="6616"/>
                </a:lnTo>
                <a:lnTo>
                  <a:pt x="9639" y="5105"/>
                </a:lnTo>
                <a:lnTo>
                  <a:pt x="8763" y="2679"/>
                </a:lnTo>
                <a:lnTo>
                  <a:pt x="7251" y="774"/>
                </a:lnTo>
                <a:lnTo>
                  <a:pt x="56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362927" y="3742435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29" h="11429">
                <a:moveTo>
                  <a:pt x="7683" y="0"/>
                </a:moveTo>
                <a:lnTo>
                  <a:pt x="4762" y="126"/>
                </a:lnTo>
                <a:lnTo>
                  <a:pt x="3352" y="2285"/>
                </a:lnTo>
                <a:lnTo>
                  <a:pt x="0" y="6095"/>
                </a:lnTo>
                <a:lnTo>
                  <a:pt x="6324" y="11429"/>
                </a:lnTo>
                <a:lnTo>
                  <a:pt x="9690" y="7746"/>
                </a:lnTo>
                <a:lnTo>
                  <a:pt x="11087" y="5587"/>
                </a:lnTo>
                <a:lnTo>
                  <a:pt x="10845" y="2666"/>
                </a:lnTo>
                <a:lnTo>
                  <a:pt x="9207" y="1904"/>
                </a:lnTo>
                <a:lnTo>
                  <a:pt x="768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567986" y="4025956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1231" y="0"/>
                </a:moveTo>
                <a:lnTo>
                  <a:pt x="0" y="3150"/>
                </a:lnTo>
                <a:lnTo>
                  <a:pt x="480" y="6500"/>
                </a:lnTo>
                <a:lnTo>
                  <a:pt x="3094" y="6407"/>
                </a:lnTo>
                <a:lnTo>
                  <a:pt x="5011" y="4883"/>
                </a:lnTo>
                <a:lnTo>
                  <a:pt x="4770" y="1962"/>
                </a:lnTo>
                <a:lnTo>
                  <a:pt x="3754" y="692"/>
                </a:lnTo>
                <a:lnTo>
                  <a:pt x="12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698278" y="3743023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9540" y="0"/>
                </a:moveTo>
                <a:lnTo>
                  <a:pt x="3479" y="2301"/>
                </a:lnTo>
                <a:lnTo>
                  <a:pt x="0" y="7604"/>
                </a:lnTo>
                <a:lnTo>
                  <a:pt x="1314" y="14144"/>
                </a:lnTo>
                <a:lnTo>
                  <a:pt x="7986" y="18766"/>
                </a:lnTo>
                <a:lnTo>
                  <a:pt x="14842" y="16637"/>
                </a:lnTo>
                <a:lnTo>
                  <a:pt x="18598" y="10340"/>
                </a:lnTo>
                <a:lnTo>
                  <a:pt x="15969" y="2460"/>
                </a:lnTo>
                <a:lnTo>
                  <a:pt x="95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751230" y="4070705"/>
            <a:ext cx="19685" cy="22225"/>
          </a:xfrm>
          <a:custGeom>
            <a:avLst/>
            <a:gdLst/>
            <a:ahLst/>
            <a:cxnLst/>
            <a:rect l="l" t="t" r="r" b="b"/>
            <a:pathLst>
              <a:path w="19684" h="22225">
                <a:moveTo>
                  <a:pt x="11099" y="0"/>
                </a:moveTo>
                <a:lnTo>
                  <a:pt x="927" y="2870"/>
                </a:lnTo>
                <a:lnTo>
                  <a:pt x="0" y="10871"/>
                </a:lnTo>
                <a:lnTo>
                  <a:pt x="1034" y="16798"/>
                </a:lnTo>
                <a:lnTo>
                  <a:pt x="4814" y="20545"/>
                </a:lnTo>
                <a:lnTo>
                  <a:pt x="9988" y="21629"/>
                </a:lnTo>
                <a:lnTo>
                  <a:pt x="15201" y="19570"/>
                </a:lnTo>
                <a:lnTo>
                  <a:pt x="19024" y="16548"/>
                </a:lnTo>
                <a:lnTo>
                  <a:pt x="19684" y="10833"/>
                </a:lnTo>
                <a:lnTo>
                  <a:pt x="16154" y="6375"/>
                </a:lnTo>
                <a:lnTo>
                  <a:pt x="110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921613" y="3746119"/>
            <a:ext cx="20320" cy="24130"/>
          </a:xfrm>
          <a:custGeom>
            <a:avLst/>
            <a:gdLst/>
            <a:ahLst/>
            <a:cxnLst/>
            <a:rect l="l" t="t" r="r" b="b"/>
            <a:pathLst>
              <a:path w="20319" h="24129">
                <a:moveTo>
                  <a:pt x="12026" y="0"/>
                </a:moveTo>
                <a:lnTo>
                  <a:pt x="1854" y="2793"/>
                </a:lnTo>
                <a:lnTo>
                  <a:pt x="0" y="18795"/>
                </a:lnTo>
                <a:lnTo>
                  <a:pt x="9245" y="23875"/>
                </a:lnTo>
                <a:lnTo>
                  <a:pt x="15621" y="18922"/>
                </a:lnTo>
                <a:lnTo>
                  <a:pt x="19443" y="15874"/>
                </a:lnTo>
                <a:lnTo>
                  <a:pt x="20104" y="10159"/>
                </a:lnTo>
                <a:lnTo>
                  <a:pt x="17081" y="6349"/>
                </a:lnTo>
                <a:lnTo>
                  <a:pt x="120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327228" y="3909593"/>
            <a:ext cx="19685" cy="21590"/>
          </a:xfrm>
          <a:custGeom>
            <a:avLst/>
            <a:gdLst/>
            <a:ahLst/>
            <a:cxnLst/>
            <a:rect l="l" t="t" r="r" b="b"/>
            <a:pathLst>
              <a:path w="19685" h="21589">
                <a:moveTo>
                  <a:pt x="11099" y="0"/>
                </a:moveTo>
                <a:lnTo>
                  <a:pt x="927" y="2882"/>
                </a:lnTo>
                <a:lnTo>
                  <a:pt x="0" y="10871"/>
                </a:lnTo>
                <a:lnTo>
                  <a:pt x="651" y="16503"/>
                </a:lnTo>
                <a:lnTo>
                  <a:pt x="4132" y="20181"/>
                </a:lnTo>
                <a:lnTo>
                  <a:pt x="9220" y="21224"/>
                </a:lnTo>
                <a:lnTo>
                  <a:pt x="14693" y="18948"/>
                </a:lnTo>
                <a:lnTo>
                  <a:pt x="18516" y="15913"/>
                </a:lnTo>
                <a:lnTo>
                  <a:pt x="19177" y="10198"/>
                </a:lnTo>
                <a:lnTo>
                  <a:pt x="16154" y="6375"/>
                </a:lnTo>
                <a:lnTo>
                  <a:pt x="110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257047" y="3546855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11772" y="0"/>
                </a:moveTo>
                <a:lnTo>
                  <a:pt x="965" y="3429"/>
                </a:lnTo>
                <a:lnTo>
                  <a:pt x="0" y="11430"/>
                </a:lnTo>
                <a:lnTo>
                  <a:pt x="1080" y="16879"/>
                </a:lnTo>
                <a:lnTo>
                  <a:pt x="4803" y="20637"/>
                </a:lnTo>
                <a:lnTo>
                  <a:pt x="9808" y="21824"/>
                </a:lnTo>
                <a:lnTo>
                  <a:pt x="14732" y="19558"/>
                </a:lnTo>
                <a:lnTo>
                  <a:pt x="19062" y="17145"/>
                </a:lnTo>
                <a:lnTo>
                  <a:pt x="19862" y="10287"/>
                </a:lnTo>
                <a:lnTo>
                  <a:pt x="16827" y="6477"/>
                </a:lnTo>
                <a:lnTo>
                  <a:pt x="117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417499" y="4096067"/>
            <a:ext cx="62230" cy="62230"/>
          </a:xfrm>
          <a:custGeom>
            <a:avLst/>
            <a:gdLst/>
            <a:ahLst/>
            <a:cxnLst/>
            <a:rect l="l" t="t" r="r" b="b"/>
            <a:pathLst>
              <a:path w="62229" h="62229">
                <a:moveTo>
                  <a:pt x="48144" y="46972"/>
                </a:moveTo>
                <a:lnTo>
                  <a:pt x="28786" y="46972"/>
                </a:lnTo>
                <a:lnTo>
                  <a:pt x="43296" y="51657"/>
                </a:lnTo>
                <a:lnTo>
                  <a:pt x="55371" y="61861"/>
                </a:lnTo>
                <a:lnTo>
                  <a:pt x="48205" y="47766"/>
                </a:lnTo>
                <a:lnTo>
                  <a:pt x="48144" y="46972"/>
                </a:lnTo>
                <a:close/>
              </a:path>
              <a:path w="62229" h="62229">
                <a:moveTo>
                  <a:pt x="6350" y="0"/>
                </a:moveTo>
                <a:lnTo>
                  <a:pt x="13442" y="13981"/>
                </a:lnTo>
                <a:lnTo>
                  <a:pt x="14504" y="28948"/>
                </a:lnTo>
                <a:lnTo>
                  <a:pt x="9902" y="43150"/>
                </a:lnTo>
                <a:lnTo>
                  <a:pt x="0" y="54838"/>
                </a:lnTo>
                <a:lnTo>
                  <a:pt x="13725" y="47976"/>
                </a:lnTo>
                <a:lnTo>
                  <a:pt x="28786" y="46972"/>
                </a:lnTo>
                <a:lnTo>
                  <a:pt x="48144" y="46972"/>
                </a:lnTo>
                <a:lnTo>
                  <a:pt x="47029" y="32513"/>
                </a:lnTo>
                <a:lnTo>
                  <a:pt x="51637" y="17929"/>
                </a:lnTo>
                <a:lnTo>
                  <a:pt x="54536" y="14489"/>
                </a:lnTo>
                <a:lnTo>
                  <a:pt x="32748" y="14489"/>
                </a:lnTo>
                <a:lnTo>
                  <a:pt x="18352" y="10090"/>
                </a:lnTo>
                <a:lnTo>
                  <a:pt x="6350" y="0"/>
                </a:lnTo>
                <a:close/>
              </a:path>
              <a:path w="62229" h="62229">
                <a:moveTo>
                  <a:pt x="61823" y="5842"/>
                </a:moveTo>
                <a:lnTo>
                  <a:pt x="47814" y="13103"/>
                </a:lnTo>
                <a:lnTo>
                  <a:pt x="32748" y="14489"/>
                </a:lnTo>
                <a:lnTo>
                  <a:pt x="54536" y="14489"/>
                </a:lnTo>
                <a:lnTo>
                  <a:pt x="61823" y="5842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486879" y="3485134"/>
            <a:ext cx="62230" cy="61594"/>
          </a:xfrm>
          <a:custGeom>
            <a:avLst/>
            <a:gdLst/>
            <a:ahLst/>
            <a:cxnLst/>
            <a:rect l="l" t="t" r="r" b="b"/>
            <a:pathLst>
              <a:path w="62229" h="61595">
                <a:moveTo>
                  <a:pt x="6984" y="0"/>
                </a:moveTo>
                <a:lnTo>
                  <a:pt x="13853" y="13686"/>
                </a:lnTo>
                <a:lnTo>
                  <a:pt x="14870" y="28717"/>
                </a:lnTo>
                <a:lnTo>
                  <a:pt x="10197" y="43201"/>
                </a:lnTo>
                <a:lnTo>
                  <a:pt x="0" y="55245"/>
                </a:lnTo>
                <a:lnTo>
                  <a:pt x="14080" y="48103"/>
                </a:lnTo>
                <a:lnTo>
                  <a:pt x="29265" y="46878"/>
                </a:lnTo>
                <a:lnTo>
                  <a:pt x="43685" y="51298"/>
                </a:lnTo>
                <a:lnTo>
                  <a:pt x="55473" y="61087"/>
                </a:lnTo>
                <a:lnTo>
                  <a:pt x="48505" y="47480"/>
                </a:lnTo>
                <a:lnTo>
                  <a:pt x="47270" y="32623"/>
                </a:lnTo>
                <a:lnTo>
                  <a:pt x="51724" y="18313"/>
                </a:lnTo>
                <a:lnTo>
                  <a:pt x="61823" y="6350"/>
                </a:lnTo>
                <a:lnTo>
                  <a:pt x="48109" y="13198"/>
                </a:lnTo>
                <a:lnTo>
                  <a:pt x="33113" y="14271"/>
                </a:lnTo>
                <a:lnTo>
                  <a:pt x="18762" y="9796"/>
                </a:lnTo>
                <a:lnTo>
                  <a:pt x="69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11925" y="4371390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5" h="13970">
                <a:moveTo>
                  <a:pt x="6770" y="0"/>
                </a:moveTo>
                <a:lnTo>
                  <a:pt x="3319" y="4813"/>
                </a:lnTo>
                <a:lnTo>
                  <a:pt x="0" y="8483"/>
                </a:lnTo>
                <a:lnTo>
                  <a:pt x="6327" y="13842"/>
                </a:lnTo>
                <a:lnTo>
                  <a:pt x="10283" y="9677"/>
                </a:lnTo>
                <a:lnTo>
                  <a:pt x="13097" y="5359"/>
                </a:lnTo>
                <a:lnTo>
                  <a:pt x="677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56586" y="3873246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0319" y="0"/>
                </a:moveTo>
                <a:lnTo>
                  <a:pt x="4885" y="1037"/>
                </a:lnTo>
                <a:lnTo>
                  <a:pt x="1156" y="4752"/>
                </a:lnTo>
                <a:lnTo>
                  <a:pt x="0" y="9769"/>
                </a:lnTo>
                <a:lnTo>
                  <a:pt x="2282" y="14706"/>
                </a:lnTo>
                <a:lnTo>
                  <a:pt x="4676" y="19024"/>
                </a:lnTo>
                <a:lnTo>
                  <a:pt x="11530" y="19824"/>
                </a:lnTo>
                <a:lnTo>
                  <a:pt x="15355" y="16789"/>
                </a:lnTo>
                <a:lnTo>
                  <a:pt x="21728" y="11747"/>
                </a:lnTo>
                <a:lnTo>
                  <a:pt x="18349" y="927"/>
                </a:lnTo>
                <a:lnTo>
                  <a:pt x="103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78958" y="4103039"/>
            <a:ext cx="61594" cy="62230"/>
          </a:xfrm>
          <a:custGeom>
            <a:avLst/>
            <a:gdLst/>
            <a:ahLst/>
            <a:cxnLst/>
            <a:rect l="l" t="t" r="r" b="b"/>
            <a:pathLst>
              <a:path w="61594" h="62229">
                <a:moveTo>
                  <a:pt x="47904" y="47270"/>
                </a:moveTo>
                <a:lnTo>
                  <a:pt x="28521" y="47270"/>
                </a:lnTo>
                <a:lnTo>
                  <a:pt x="42852" y="51724"/>
                </a:lnTo>
                <a:lnTo>
                  <a:pt x="54848" y="61823"/>
                </a:lnTo>
                <a:lnTo>
                  <a:pt x="47965" y="48109"/>
                </a:lnTo>
                <a:lnTo>
                  <a:pt x="47904" y="47270"/>
                </a:lnTo>
                <a:close/>
              </a:path>
              <a:path w="61594" h="62229">
                <a:moveTo>
                  <a:pt x="5840" y="0"/>
                </a:moveTo>
                <a:lnTo>
                  <a:pt x="13012" y="14080"/>
                </a:lnTo>
                <a:lnTo>
                  <a:pt x="14249" y="29265"/>
                </a:lnTo>
                <a:lnTo>
                  <a:pt x="9822" y="43685"/>
                </a:lnTo>
                <a:lnTo>
                  <a:pt x="0" y="55473"/>
                </a:lnTo>
                <a:lnTo>
                  <a:pt x="13642" y="48505"/>
                </a:lnTo>
                <a:lnTo>
                  <a:pt x="28521" y="47270"/>
                </a:lnTo>
                <a:lnTo>
                  <a:pt x="47904" y="47270"/>
                </a:lnTo>
                <a:lnTo>
                  <a:pt x="46876" y="33113"/>
                </a:lnTo>
                <a:lnTo>
                  <a:pt x="51357" y="18762"/>
                </a:lnTo>
                <a:lnTo>
                  <a:pt x="54606" y="14870"/>
                </a:lnTo>
                <a:lnTo>
                  <a:pt x="32414" y="14870"/>
                </a:lnTo>
                <a:lnTo>
                  <a:pt x="17912" y="10197"/>
                </a:lnTo>
                <a:lnTo>
                  <a:pt x="5840" y="0"/>
                </a:lnTo>
                <a:close/>
              </a:path>
              <a:path w="61594" h="62229">
                <a:moveTo>
                  <a:pt x="61186" y="6984"/>
                </a:moveTo>
                <a:lnTo>
                  <a:pt x="47466" y="13853"/>
                </a:lnTo>
                <a:lnTo>
                  <a:pt x="32414" y="14870"/>
                </a:lnTo>
                <a:lnTo>
                  <a:pt x="54606" y="14870"/>
                </a:lnTo>
                <a:lnTo>
                  <a:pt x="61186" y="6984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08804" y="2940430"/>
            <a:ext cx="14604" cy="6350"/>
          </a:xfrm>
          <a:custGeom>
            <a:avLst/>
            <a:gdLst/>
            <a:ahLst/>
            <a:cxnLst/>
            <a:rect l="l" t="t" r="r" b="b"/>
            <a:pathLst>
              <a:path w="14605" h="6350">
                <a:moveTo>
                  <a:pt x="9296" y="0"/>
                </a:moveTo>
                <a:lnTo>
                  <a:pt x="6374" y="126"/>
                </a:lnTo>
                <a:lnTo>
                  <a:pt x="0" y="5206"/>
                </a:lnTo>
                <a:lnTo>
                  <a:pt x="14348" y="6350"/>
                </a:lnTo>
                <a:lnTo>
                  <a:pt x="10812" y="1905"/>
                </a:lnTo>
                <a:lnTo>
                  <a:pt x="92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233337" y="3041395"/>
            <a:ext cx="12065" cy="13970"/>
          </a:xfrm>
          <a:custGeom>
            <a:avLst/>
            <a:gdLst/>
            <a:ahLst/>
            <a:cxnLst/>
            <a:rect l="l" t="t" r="r" b="b"/>
            <a:pathLst>
              <a:path w="12064" h="13969">
                <a:moveTo>
                  <a:pt x="7378" y="0"/>
                </a:moveTo>
                <a:lnTo>
                  <a:pt x="0" y="3810"/>
                </a:lnTo>
                <a:lnTo>
                  <a:pt x="2387" y="8128"/>
                </a:lnTo>
                <a:lnTo>
                  <a:pt x="4660" y="13589"/>
                </a:lnTo>
                <a:lnTo>
                  <a:pt x="12039" y="9779"/>
                </a:lnTo>
                <a:lnTo>
                  <a:pt x="10286" y="4953"/>
                </a:lnTo>
                <a:lnTo>
                  <a:pt x="73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21560" y="2815717"/>
            <a:ext cx="24130" cy="20320"/>
          </a:xfrm>
          <a:custGeom>
            <a:avLst/>
            <a:gdLst/>
            <a:ahLst/>
            <a:cxnLst/>
            <a:rect l="l" t="t" r="r" b="b"/>
            <a:pathLst>
              <a:path w="24130" h="20319">
                <a:moveTo>
                  <a:pt x="10198" y="0"/>
                </a:moveTo>
                <a:lnTo>
                  <a:pt x="0" y="8127"/>
                </a:lnTo>
                <a:lnTo>
                  <a:pt x="2874" y="18287"/>
                </a:lnTo>
                <a:lnTo>
                  <a:pt x="18870" y="20065"/>
                </a:lnTo>
                <a:lnTo>
                  <a:pt x="23992" y="10921"/>
                </a:lnTo>
                <a:lnTo>
                  <a:pt x="18942" y="4444"/>
                </a:lnTo>
                <a:lnTo>
                  <a:pt x="15910" y="634"/>
                </a:lnTo>
                <a:lnTo>
                  <a:pt x="101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62405" y="3508375"/>
            <a:ext cx="25400" cy="20955"/>
          </a:xfrm>
          <a:custGeom>
            <a:avLst/>
            <a:gdLst/>
            <a:ahLst/>
            <a:cxnLst/>
            <a:rect l="l" t="t" r="r" b="b"/>
            <a:pathLst>
              <a:path w="25400" h="20954">
                <a:moveTo>
                  <a:pt x="10238" y="0"/>
                </a:moveTo>
                <a:lnTo>
                  <a:pt x="6918" y="3556"/>
                </a:lnTo>
                <a:lnTo>
                  <a:pt x="0" y="8000"/>
                </a:lnTo>
                <a:lnTo>
                  <a:pt x="3380" y="18922"/>
                </a:lnTo>
                <a:lnTo>
                  <a:pt x="19415" y="20700"/>
                </a:lnTo>
                <a:lnTo>
                  <a:pt x="25176" y="10921"/>
                </a:lnTo>
                <a:lnTo>
                  <a:pt x="20124" y="4572"/>
                </a:lnTo>
                <a:lnTo>
                  <a:pt x="17094" y="762"/>
                </a:lnTo>
                <a:lnTo>
                  <a:pt x="10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43700" y="3253104"/>
            <a:ext cx="62230" cy="61594"/>
          </a:xfrm>
          <a:custGeom>
            <a:avLst/>
            <a:gdLst/>
            <a:ahLst/>
            <a:cxnLst/>
            <a:rect l="l" t="t" r="r" b="b"/>
            <a:pathLst>
              <a:path w="62229" h="61595">
                <a:moveTo>
                  <a:pt x="48556" y="47005"/>
                </a:moveTo>
                <a:lnTo>
                  <a:pt x="29265" y="47005"/>
                </a:lnTo>
                <a:lnTo>
                  <a:pt x="43685" y="51425"/>
                </a:lnTo>
                <a:lnTo>
                  <a:pt x="55473" y="61214"/>
                </a:lnTo>
                <a:lnTo>
                  <a:pt x="48595" y="47533"/>
                </a:lnTo>
                <a:lnTo>
                  <a:pt x="48556" y="47005"/>
                </a:lnTo>
                <a:close/>
              </a:path>
              <a:path w="62229" h="61595">
                <a:moveTo>
                  <a:pt x="6985" y="0"/>
                </a:moveTo>
                <a:lnTo>
                  <a:pt x="13853" y="13759"/>
                </a:lnTo>
                <a:lnTo>
                  <a:pt x="14870" y="28829"/>
                </a:lnTo>
                <a:lnTo>
                  <a:pt x="10197" y="43326"/>
                </a:lnTo>
                <a:lnTo>
                  <a:pt x="0" y="55372"/>
                </a:lnTo>
                <a:lnTo>
                  <a:pt x="14080" y="48230"/>
                </a:lnTo>
                <a:lnTo>
                  <a:pt x="29265" y="47005"/>
                </a:lnTo>
                <a:lnTo>
                  <a:pt x="48556" y="47005"/>
                </a:lnTo>
                <a:lnTo>
                  <a:pt x="47509" y="32543"/>
                </a:lnTo>
                <a:lnTo>
                  <a:pt x="51992" y="18172"/>
                </a:lnTo>
                <a:lnTo>
                  <a:pt x="54999" y="14557"/>
                </a:lnTo>
                <a:lnTo>
                  <a:pt x="32875" y="14557"/>
                </a:lnTo>
                <a:lnTo>
                  <a:pt x="18673" y="9939"/>
                </a:lnTo>
                <a:lnTo>
                  <a:pt x="6985" y="0"/>
                </a:lnTo>
                <a:close/>
              </a:path>
              <a:path w="62229" h="61595">
                <a:moveTo>
                  <a:pt x="61823" y="6350"/>
                </a:moveTo>
                <a:lnTo>
                  <a:pt x="47841" y="13483"/>
                </a:lnTo>
                <a:lnTo>
                  <a:pt x="32875" y="14557"/>
                </a:lnTo>
                <a:lnTo>
                  <a:pt x="54999" y="14557"/>
                </a:lnTo>
                <a:lnTo>
                  <a:pt x="61823" y="635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2188289" y="5072821"/>
            <a:ext cx="48260" cy="43815"/>
          </a:xfrm>
          <a:custGeom>
            <a:avLst/>
            <a:gdLst/>
            <a:ahLst/>
            <a:cxnLst/>
            <a:rect l="l" t="t" r="r" b="b"/>
            <a:pathLst>
              <a:path w="48260" h="43814">
                <a:moveTo>
                  <a:pt x="32299" y="0"/>
                </a:moveTo>
                <a:lnTo>
                  <a:pt x="17573" y="222"/>
                </a:lnTo>
                <a:lnTo>
                  <a:pt x="9112" y="4402"/>
                </a:lnTo>
                <a:lnTo>
                  <a:pt x="3032" y="10940"/>
                </a:lnTo>
                <a:lnTo>
                  <a:pt x="0" y="19103"/>
                </a:lnTo>
                <a:lnTo>
                  <a:pt x="682" y="28156"/>
                </a:lnTo>
                <a:lnTo>
                  <a:pt x="7957" y="39192"/>
                </a:lnTo>
                <a:lnTo>
                  <a:pt x="20399" y="43777"/>
                </a:lnTo>
                <a:lnTo>
                  <a:pt x="33936" y="41400"/>
                </a:lnTo>
                <a:lnTo>
                  <a:pt x="44497" y="31551"/>
                </a:lnTo>
                <a:lnTo>
                  <a:pt x="48131" y="18297"/>
                </a:lnTo>
                <a:lnTo>
                  <a:pt x="43275" y="6902"/>
                </a:lnTo>
                <a:lnTo>
                  <a:pt x="322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2467937" y="4803376"/>
            <a:ext cx="50165" cy="45085"/>
          </a:xfrm>
          <a:custGeom>
            <a:avLst/>
            <a:gdLst/>
            <a:ahLst/>
            <a:cxnLst/>
            <a:rect l="l" t="t" r="r" b="b"/>
            <a:pathLst>
              <a:path w="50164" h="45085">
                <a:moveTo>
                  <a:pt x="33246" y="0"/>
                </a:moveTo>
                <a:lnTo>
                  <a:pt x="18341" y="131"/>
                </a:lnTo>
                <a:lnTo>
                  <a:pt x="9243" y="4240"/>
                </a:lnTo>
                <a:lnTo>
                  <a:pt x="2990" y="11207"/>
                </a:lnTo>
                <a:lnTo>
                  <a:pt x="0" y="19910"/>
                </a:lnTo>
                <a:lnTo>
                  <a:pt x="688" y="29227"/>
                </a:lnTo>
                <a:lnTo>
                  <a:pt x="8671" y="40469"/>
                </a:lnTo>
                <a:lnTo>
                  <a:pt x="21500" y="44897"/>
                </a:lnTo>
                <a:lnTo>
                  <a:pt x="35353" y="42198"/>
                </a:lnTo>
                <a:lnTo>
                  <a:pt x="46408" y="32059"/>
                </a:lnTo>
                <a:lnTo>
                  <a:pt x="49863" y="18710"/>
                </a:lnTo>
                <a:lnTo>
                  <a:pt x="44614" y="7108"/>
                </a:lnTo>
                <a:lnTo>
                  <a:pt x="332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451991" y="4842789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318" y="0"/>
                </a:moveTo>
                <a:lnTo>
                  <a:pt x="2286" y="571"/>
                </a:lnTo>
                <a:lnTo>
                  <a:pt x="0" y="3174"/>
                </a:lnTo>
                <a:lnTo>
                  <a:pt x="762" y="5816"/>
                </a:lnTo>
                <a:lnTo>
                  <a:pt x="3139" y="7193"/>
                </a:lnTo>
                <a:lnTo>
                  <a:pt x="6064" y="4375"/>
                </a:lnTo>
                <a:lnTo>
                  <a:pt x="7227" y="823"/>
                </a:lnTo>
                <a:lnTo>
                  <a:pt x="4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462024" y="5021294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9016" y="0"/>
                </a:moveTo>
                <a:lnTo>
                  <a:pt x="0" y="4588"/>
                </a:lnTo>
                <a:lnTo>
                  <a:pt x="2666" y="10474"/>
                </a:lnTo>
                <a:lnTo>
                  <a:pt x="6222" y="15196"/>
                </a:lnTo>
                <a:lnTo>
                  <a:pt x="15239" y="10608"/>
                </a:lnTo>
                <a:lnTo>
                  <a:pt x="11556" y="5005"/>
                </a:lnTo>
                <a:lnTo>
                  <a:pt x="90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2220086" y="4397425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30" h="10795">
                <a:moveTo>
                  <a:pt x="5714" y="0"/>
                </a:moveTo>
                <a:lnTo>
                  <a:pt x="3175" y="1727"/>
                </a:lnTo>
                <a:lnTo>
                  <a:pt x="254" y="2578"/>
                </a:lnTo>
                <a:lnTo>
                  <a:pt x="0" y="5499"/>
                </a:lnTo>
                <a:lnTo>
                  <a:pt x="888" y="8153"/>
                </a:lnTo>
                <a:lnTo>
                  <a:pt x="2286" y="9626"/>
                </a:lnTo>
                <a:lnTo>
                  <a:pt x="5714" y="10540"/>
                </a:lnTo>
                <a:lnTo>
                  <a:pt x="7365" y="9093"/>
                </a:lnTo>
                <a:lnTo>
                  <a:pt x="10287" y="8242"/>
                </a:lnTo>
                <a:lnTo>
                  <a:pt x="11430" y="5041"/>
                </a:lnTo>
                <a:lnTo>
                  <a:pt x="9651" y="2679"/>
                </a:lnTo>
                <a:lnTo>
                  <a:pt x="8127" y="1193"/>
                </a:lnTo>
                <a:lnTo>
                  <a:pt x="57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2022094" y="4923180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69" h="12700">
                <a:moveTo>
                  <a:pt x="9398" y="0"/>
                </a:moveTo>
                <a:lnTo>
                  <a:pt x="3810" y="2590"/>
                </a:lnTo>
                <a:lnTo>
                  <a:pt x="1143" y="4318"/>
                </a:lnTo>
                <a:lnTo>
                  <a:pt x="0" y="7531"/>
                </a:lnTo>
                <a:lnTo>
                  <a:pt x="1524" y="9017"/>
                </a:lnTo>
                <a:lnTo>
                  <a:pt x="2286" y="11658"/>
                </a:lnTo>
                <a:lnTo>
                  <a:pt x="5714" y="12573"/>
                </a:lnTo>
                <a:lnTo>
                  <a:pt x="8255" y="10845"/>
                </a:lnTo>
                <a:lnTo>
                  <a:pt x="13843" y="8242"/>
                </a:lnTo>
                <a:lnTo>
                  <a:pt x="9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935607" y="4545647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4063" y="0"/>
                </a:moveTo>
                <a:lnTo>
                  <a:pt x="1143" y="850"/>
                </a:lnTo>
                <a:lnTo>
                  <a:pt x="0" y="4063"/>
                </a:lnTo>
                <a:lnTo>
                  <a:pt x="507" y="5829"/>
                </a:lnTo>
                <a:lnTo>
                  <a:pt x="2992" y="7574"/>
                </a:lnTo>
                <a:lnTo>
                  <a:pt x="5905" y="4710"/>
                </a:lnTo>
                <a:lnTo>
                  <a:pt x="7008" y="948"/>
                </a:lnTo>
                <a:lnTo>
                  <a:pt x="40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2480055" y="5105958"/>
            <a:ext cx="24765" cy="20955"/>
          </a:xfrm>
          <a:custGeom>
            <a:avLst/>
            <a:gdLst/>
            <a:ahLst/>
            <a:cxnLst/>
            <a:rect l="l" t="t" r="r" b="b"/>
            <a:pathLst>
              <a:path w="24764" h="20954">
                <a:moveTo>
                  <a:pt x="16684" y="0"/>
                </a:moveTo>
                <a:lnTo>
                  <a:pt x="9398" y="100"/>
                </a:lnTo>
                <a:lnTo>
                  <a:pt x="3556" y="1796"/>
                </a:lnTo>
                <a:lnTo>
                  <a:pt x="0" y="7615"/>
                </a:lnTo>
                <a:lnTo>
                  <a:pt x="1905" y="13783"/>
                </a:lnTo>
                <a:lnTo>
                  <a:pt x="5468" y="18905"/>
                </a:lnTo>
                <a:lnTo>
                  <a:pt x="11271" y="20948"/>
                </a:lnTo>
                <a:lnTo>
                  <a:pt x="17692" y="19759"/>
                </a:lnTo>
                <a:lnTo>
                  <a:pt x="23113" y="15182"/>
                </a:lnTo>
                <a:lnTo>
                  <a:pt x="24542" y="8951"/>
                </a:lnTo>
                <a:lnTo>
                  <a:pt x="22066" y="3420"/>
                </a:lnTo>
                <a:lnTo>
                  <a:pt x="166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639442" y="4779189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8048" y="0"/>
                </a:moveTo>
                <a:lnTo>
                  <a:pt x="791" y="5189"/>
                </a:lnTo>
                <a:lnTo>
                  <a:pt x="0" y="14590"/>
                </a:lnTo>
                <a:lnTo>
                  <a:pt x="5988" y="19823"/>
                </a:lnTo>
                <a:lnTo>
                  <a:pt x="13906" y="19831"/>
                </a:lnTo>
                <a:lnTo>
                  <a:pt x="20395" y="15592"/>
                </a:lnTo>
                <a:lnTo>
                  <a:pt x="22098" y="8088"/>
                </a:lnTo>
                <a:lnTo>
                  <a:pt x="16805" y="480"/>
                </a:lnTo>
                <a:lnTo>
                  <a:pt x="8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738757" y="4405577"/>
            <a:ext cx="24130" cy="21590"/>
          </a:xfrm>
          <a:custGeom>
            <a:avLst/>
            <a:gdLst/>
            <a:ahLst/>
            <a:cxnLst/>
            <a:rect l="l" t="t" r="r" b="b"/>
            <a:pathLst>
              <a:path w="24130" h="21589">
                <a:moveTo>
                  <a:pt x="16079" y="0"/>
                </a:moveTo>
                <a:lnTo>
                  <a:pt x="9270" y="102"/>
                </a:lnTo>
                <a:lnTo>
                  <a:pt x="3429" y="1791"/>
                </a:lnTo>
                <a:lnTo>
                  <a:pt x="0" y="7621"/>
                </a:lnTo>
                <a:lnTo>
                  <a:pt x="1778" y="13780"/>
                </a:lnTo>
                <a:lnTo>
                  <a:pt x="5328" y="18907"/>
                </a:lnTo>
                <a:lnTo>
                  <a:pt x="11033" y="20983"/>
                </a:lnTo>
                <a:lnTo>
                  <a:pt x="17190" y="19879"/>
                </a:lnTo>
                <a:lnTo>
                  <a:pt x="22098" y="15469"/>
                </a:lnTo>
                <a:lnTo>
                  <a:pt x="23790" y="8743"/>
                </a:lnTo>
                <a:lnTo>
                  <a:pt x="21351" y="3233"/>
                </a:lnTo>
                <a:lnTo>
                  <a:pt x="160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388744" y="4683606"/>
            <a:ext cx="23495" cy="20320"/>
          </a:xfrm>
          <a:custGeom>
            <a:avLst/>
            <a:gdLst/>
            <a:ahLst/>
            <a:cxnLst/>
            <a:rect l="l" t="t" r="r" b="b"/>
            <a:pathLst>
              <a:path w="23494" h="20320">
                <a:moveTo>
                  <a:pt x="16003" y="0"/>
                </a:moveTo>
                <a:lnTo>
                  <a:pt x="9271" y="77"/>
                </a:lnTo>
                <a:lnTo>
                  <a:pt x="3556" y="1766"/>
                </a:lnTo>
                <a:lnTo>
                  <a:pt x="0" y="7595"/>
                </a:lnTo>
                <a:lnTo>
                  <a:pt x="1524" y="12878"/>
                </a:lnTo>
                <a:lnTo>
                  <a:pt x="5145" y="18005"/>
                </a:lnTo>
                <a:lnTo>
                  <a:pt x="10874" y="20079"/>
                </a:lnTo>
                <a:lnTo>
                  <a:pt x="17008" y="18972"/>
                </a:lnTo>
                <a:lnTo>
                  <a:pt x="21843" y="14555"/>
                </a:lnTo>
                <a:lnTo>
                  <a:pt x="23326" y="8460"/>
                </a:lnTo>
                <a:lnTo>
                  <a:pt x="21034" y="3201"/>
                </a:lnTo>
                <a:lnTo>
                  <a:pt x="160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2137664" y="4747836"/>
            <a:ext cx="24130" cy="20320"/>
          </a:xfrm>
          <a:custGeom>
            <a:avLst/>
            <a:gdLst/>
            <a:ahLst/>
            <a:cxnLst/>
            <a:rect l="l" t="t" r="r" b="b"/>
            <a:pathLst>
              <a:path w="24130" h="20320">
                <a:moveTo>
                  <a:pt x="16577" y="0"/>
                </a:moveTo>
                <a:lnTo>
                  <a:pt x="9271" y="236"/>
                </a:lnTo>
                <a:lnTo>
                  <a:pt x="3556" y="1925"/>
                </a:lnTo>
                <a:lnTo>
                  <a:pt x="0" y="7742"/>
                </a:lnTo>
                <a:lnTo>
                  <a:pt x="1650" y="13037"/>
                </a:lnTo>
                <a:lnTo>
                  <a:pt x="5201" y="18162"/>
                </a:lnTo>
                <a:lnTo>
                  <a:pt x="10906" y="20234"/>
                </a:lnTo>
                <a:lnTo>
                  <a:pt x="17063" y="19126"/>
                </a:lnTo>
                <a:lnTo>
                  <a:pt x="21971" y="14714"/>
                </a:lnTo>
                <a:lnTo>
                  <a:pt x="23951" y="8457"/>
                </a:lnTo>
                <a:lnTo>
                  <a:pt x="21812" y="3146"/>
                </a:lnTo>
                <a:lnTo>
                  <a:pt x="165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6" name="object 23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076576" y="4451261"/>
            <a:ext cx="93345" cy="85547"/>
          </a:xfrm>
          <a:prstGeom prst="rect">
            <a:avLst/>
          </a:prstGeom>
        </p:spPr>
      </p:pic>
      <p:pic>
        <p:nvPicPr>
          <p:cNvPr id="237" name="object 23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02307" y="5074884"/>
            <a:ext cx="93344" cy="68614"/>
          </a:xfrm>
          <a:prstGeom prst="rect">
            <a:avLst/>
          </a:prstGeom>
        </p:spPr>
      </p:pic>
      <p:sp>
        <p:nvSpPr>
          <p:cNvPr id="238" name="object 238"/>
          <p:cNvSpPr/>
          <p:nvPr/>
        </p:nvSpPr>
        <p:spPr>
          <a:xfrm>
            <a:off x="2486929" y="5029883"/>
            <a:ext cx="47625" cy="45085"/>
          </a:xfrm>
          <a:custGeom>
            <a:avLst/>
            <a:gdLst/>
            <a:ahLst/>
            <a:cxnLst/>
            <a:rect l="l" t="t" r="r" b="b"/>
            <a:pathLst>
              <a:path w="47625" h="45085">
                <a:moveTo>
                  <a:pt x="27562" y="0"/>
                </a:moveTo>
                <a:lnTo>
                  <a:pt x="17764" y="1034"/>
                </a:lnTo>
                <a:lnTo>
                  <a:pt x="5530" y="8340"/>
                </a:lnTo>
                <a:lnTo>
                  <a:pt x="0" y="20137"/>
                </a:lnTo>
                <a:lnTo>
                  <a:pt x="1922" y="32618"/>
                </a:lnTo>
                <a:lnTo>
                  <a:pt x="12049" y="41974"/>
                </a:lnTo>
                <a:lnTo>
                  <a:pt x="26152" y="44710"/>
                </a:lnTo>
                <a:lnTo>
                  <a:pt x="38671" y="39658"/>
                </a:lnTo>
                <a:lnTo>
                  <a:pt x="46642" y="29123"/>
                </a:lnTo>
                <a:lnTo>
                  <a:pt x="47101" y="15404"/>
                </a:lnTo>
                <a:lnTo>
                  <a:pt x="43017" y="7769"/>
                </a:lnTo>
                <a:lnTo>
                  <a:pt x="36242" y="2439"/>
                </a:lnTo>
                <a:lnTo>
                  <a:pt x="275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2810069" y="4333430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4504" y="0"/>
                </a:moveTo>
                <a:lnTo>
                  <a:pt x="1583" y="850"/>
                </a:lnTo>
                <a:lnTo>
                  <a:pt x="0" y="3146"/>
                </a:lnTo>
                <a:lnTo>
                  <a:pt x="2917" y="5735"/>
                </a:lnTo>
                <a:lnTo>
                  <a:pt x="6691" y="6631"/>
                </a:lnTo>
                <a:lnTo>
                  <a:pt x="7679" y="3848"/>
                </a:lnTo>
                <a:lnTo>
                  <a:pt x="7171" y="2082"/>
                </a:lnTo>
                <a:lnTo>
                  <a:pt x="45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2608452" y="4351273"/>
            <a:ext cx="16510" cy="14604"/>
          </a:xfrm>
          <a:custGeom>
            <a:avLst/>
            <a:gdLst/>
            <a:ahLst/>
            <a:cxnLst/>
            <a:rect l="l" t="t" r="r" b="b"/>
            <a:pathLst>
              <a:path w="16510" h="14604">
                <a:moveTo>
                  <a:pt x="11684" y="0"/>
                </a:moveTo>
                <a:lnTo>
                  <a:pt x="5207" y="2857"/>
                </a:lnTo>
                <a:lnTo>
                  <a:pt x="0" y="6324"/>
                </a:lnTo>
                <a:lnTo>
                  <a:pt x="4572" y="14566"/>
                </a:lnTo>
                <a:lnTo>
                  <a:pt x="10795" y="10833"/>
                </a:lnTo>
                <a:lnTo>
                  <a:pt x="16256" y="8254"/>
                </a:lnTo>
                <a:lnTo>
                  <a:pt x="116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3249802" y="5026798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29" h="10795">
                <a:moveTo>
                  <a:pt x="5714" y="0"/>
                </a:moveTo>
                <a:lnTo>
                  <a:pt x="2794" y="847"/>
                </a:lnTo>
                <a:lnTo>
                  <a:pt x="1143" y="2293"/>
                </a:lnTo>
                <a:lnTo>
                  <a:pt x="0" y="5502"/>
                </a:lnTo>
                <a:lnTo>
                  <a:pt x="1524" y="6983"/>
                </a:lnTo>
                <a:lnTo>
                  <a:pt x="2286" y="9627"/>
                </a:lnTo>
                <a:lnTo>
                  <a:pt x="5714" y="10542"/>
                </a:lnTo>
                <a:lnTo>
                  <a:pt x="8382" y="8813"/>
                </a:lnTo>
                <a:lnTo>
                  <a:pt x="10033" y="7367"/>
                </a:lnTo>
                <a:lnTo>
                  <a:pt x="11430" y="5039"/>
                </a:lnTo>
                <a:lnTo>
                  <a:pt x="9651" y="2677"/>
                </a:lnTo>
                <a:lnTo>
                  <a:pt x="8889" y="33"/>
                </a:lnTo>
                <a:lnTo>
                  <a:pt x="57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2690495" y="486770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5" h="13335">
                <a:moveTo>
                  <a:pt x="5715" y="0"/>
                </a:moveTo>
                <a:lnTo>
                  <a:pt x="3937" y="1447"/>
                </a:lnTo>
                <a:lnTo>
                  <a:pt x="1143" y="2286"/>
                </a:lnTo>
                <a:lnTo>
                  <a:pt x="0" y="5499"/>
                </a:lnTo>
                <a:lnTo>
                  <a:pt x="1650" y="7861"/>
                </a:lnTo>
                <a:lnTo>
                  <a:pt x="4191" y="12915"/>
                </a:lnTo>
                <a:lnTo>
                  <a:pt x="13335" y="8331"/>
                </a:lnTo>
                <a:lnTo>
                  <a:pt x="10794" y="3276"/>
                </a:lnTo>
                <a:lnTo>
                  <a:pt x="9017" y="914"/>
                </a:lnTo>
                <a:lnTo>
                  <a:pt x="5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3106929" y="4769129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3935" y="0"/>
                </a:moveTo>
                <a:lnTo>
                  <a:pt x="2030" y="558"/>
                </a:lnTo>
                <a:lnTo>
                  <a:pt x="0" y="2971"/>
                </a:lnTo>
                <a:lnTo>
                  <a:pt x="2934" y="5548"/>
                </a:lnTo>
                <a:lnTo>
                  <a:pt x="6941" y="6379"/>
                </a:lnTo>
                <a:lnTo>
                  <a:pt x="8126" y="3556"/>
                </a:lnTo>
                <a:lnTo>
                  <a:pt x="7364" y="914"/>
                </a:lnTo>
                <a:lnTo>
                  <a:pt x="39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2855595" y="4505261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6349" y="0"/>
                </a:moveTo>
                <a:lnTo>
                  <a:pt x="388" y="5853"/>
                </a:lnTo>
                <a:lnTo>
                  <a:pt x="0" y="13220"/>
                </a:lnTo>
                <a:lnTo>
                  <a:pt x="4278" y="19045"/>
                </a:lnTo>
                <a:lnTo>
                  <a:pt x="12318" y="20269"/>
                </a:lnTo>
                <a:lnTo>
                  <a:pt x="20708" y="15021"/>
                </a:lnTo>
                <a:lnTo>
                  <a:pt x="21621" y="6862"/>
                </a:lnTo>
                <a:lnTo>
                  <a:pt x="16390" y="339"/>
                </a:lnTo>
                <a:lnTo>
                  <a:pt x="63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3252390" y="4579556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60" h="22860">
                <a:moveTo>
                  <a:pt x="14938" y="0"/>
                </a:moveTo>
                <a:lnTo>
                  <a:pt x="8207" y="1981"/>
                </a:lnTo>
                <a:lnTo>
                  <a:pt x="2502" y="5549"/>
                </a:lnTo>
                <a:lnTo>
                  <a:pt x="0" y="10966"/>
                </a:lnTo>
                <a:lnTo>
                  <a:pt x="902" y="16640"/>
                </a:lnTo>
                <a:lnTo>
                  <a:pt x="5413" y="20980"/>
                </a:lnTo>
                <a:lnTo>
                  <a:pt x="12592" y="22255"/>
                </a:lnTo>
                <a:lnTo>
                  <a:pt x="18653" y="19731"/>
                </a:lnTo>
                <a:lnTo>
                  <a:pt x="22379" y="14656"/>
                </a:lnTo>
                <a:lnTo>
                  <a:pt x="22558" y="8280"/>
                </a:lnTo>
                <a:lnTo>
                  <a:pt x="21034" y="2997"/>
                </a:lnTo>
                <a:lnTo>
                  <a:pt x="149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2970387" y="4267276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3985" y="0"/>
                </a:moveTo>
                <a:lnTo>
                  <a:pt x="8143" y="1701"/>
                </a:lnTo>
                <a:lnTo>
                  <a:pt x="2494" y="5270"/>
                </a:lnTo>
                <a:lnTo>
                  <a:pt x="0" y="10687"/>
                </a:lnTo>
                <a:lnTo>
                  <a:pt x="910" y="16360"/>
                </a:lnTo>
                <a:lnTo>
                  <a:pt x="5476" y="20701"/>
                </a:lnTo>
                <a:lnTo>
                  <a:pt x="11961" y="21767"/>
                </a:lnTo>
                <a:lnTo>
                  <a:pt x="17732" y="19367"/>
                </a:lnTo>
                <a:lnTo>
                  <a:pt x="21407" y="14528"/>
                </a:lnTo>
                <a:lnTo>
                  <a:pt x="21605" y="8280"/>
                </a:lnTo>
                <a:lnTo>
                  <a:pt x="20081" y="2997"/>
                </a:lnTo>
                <a:lnTo>
                  <a:pt x="139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2865421" y="4966880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13922" y="0"/>
                </a:moveTo>
                <a:lnTo>
                  <a:pt x="8207" y="1689"/>
                </a:lnTo>
                <a:lnTo>
                  <a:pt x="2502" y="5265"/>
                </a:lnTo>
                <a:lnTo>
                  <a:pt x="0" y="10685"/>
                </a:lnTo>
                <a:lnTo>
                  <a:pt x="902" y="16360"/>
                </a:lnTo>
                <a:lnTo>
                  <a:pt x="5413" y="20700"/>
                </a:lnTo>
                <a:lnTo>
                  <a:pt x="12096" y="22260"/>
                </a:lnTo>
                <a:lnTo>
                  <a:pt x="17922" y="20024"/>
                </a:lnTo>
                <a:lnTo>
                  <a:pt x="21558" y="15021"/>
                </a:lnTo>
                <a:lnTo>
                  <a:pt x="21669" y="8280"/>
                </a:lnTo>
                <a:lnTo>
                  <a:pt x="20145" y="2984"/>
                </a:lnTo>
                <a:lnTo>
                  <a:pt x="139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2423906" y="4895570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13858" y="0"/>
                </a:moveTo>
                <a:lnTo>
                  <a:pt x="8016" y="1689"/>
                </a:lnTo>
                <a:lnTo>
                  <a:pt x="2407" y="5402"/>
                </a:lnTo>
                <a:lnTo>
                  <a:pt x="0" y="11129"/>
                </a:lnTo>
                <a:lnTo>
                  <a:pt x="998" y="17121"/>
                </a:lnTo>
                <a:lnTo>
                  <a:pt x="5603" y="21628"/>
                </a:lnTo>
                <a:lnTo>
                  <a:pt x="12213" y="22654"/>
                </a:lnTo>
                <a:lnTo>
                  <a:pt x="18192" y="20183"/>
                </a:lnTo>
                <a:lnTo>
                  <a:pt x="21909" y="15316"/>
                </a:lnTo>
                <a:lnTo>
                  <a:pt x="21732" y="9156"/>
                </a:lnTo>
                <a:lnTo>
                  <a:pt x="21224" y="3581"/>
                </a:lnTo>
                <a:lnTo>
                  <a:pt x="138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9" name="object 24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115310" y="4898288"/>
            <a:ext cx="93344" cy="85483"/>
          </a:xfrm>
          <a:prstGeom prst="rect">
            <a:avLst/>
          </a:prstGeom>
        </p:spPr>
      </p:pic>
      <p:pic>
        <p:nvPicPr>
          <p:cNvPr id="250" name="object 25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462022" y="4579759"/>
            <a:ext cx="92328" cy="85483"/>
          </a:xfrm>
          <a:prstGeom prst="rect">
            <a:avLst/>
          </a:prstGeom>
        </p:spPr>
      </p:pic>
      <p:sp>
        <p:nvSpPr>
          <p:cNvPr id="251" name="object 251"/>
          <p:cNvSpPr/>
          <p:nvPr/>
        </p:nvSpPr>
        <p:spPr>
          <a:xfrm>
            <a:off x="2637408" y="5089304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60" h="22860">
                <a:moveTo>
                  <a:pt x="10197" y="0"/>
                </a:moveTo>
                <a:lnTo>
                  <a:pt x="4111" y="2484"/>
                </a:lnTo>
                <a:lnTo>
                  <a:pt x="287" y="7353"/>
                </a:lnTo>
                <a:lnTo>
                  <a:pt x="0" y="13605"/>
                </a:lnTo>
                <a:lnTo>
                  <a:pt x="1905" y="19775"/>
                </a:lnTo>
                <a:lnTo>
                  <a:pt x="8001" y="22768"/>
                </a:lnTo>
                <a:lnTo>
                  <a:pt x="13716" y="21071"/>
                </a:lnTo>
                <a:lnTo>
                  <a:pt x="19968" y="17198"/>
                </a:lnTo>
                <a:lnTo>
                  <a:pt x="22685" y="11393"/>
                </a:lnTo>
                <a:lnTo>
                  <a:pt x="21806" y="5385"/>
                </a:lnTo>
                <a:lnTo>
                  <a:pt x="17272" y="903"/>
                </a:lnTo>
                <a:lnTo>
                  <a:pt x="101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14210" y="1759457"/>
            <a:ext cx="8255" cy="13970"/>
          </a:xfrm>
          <a:custGeom>
            <a:avLst/>
            <a:gdLst/>
            <a:ahLst/>
            <a:cxnLst/>
            <a:rect l="l" t="t" r="r" b="b"/>
            <a:pathLst>
              <a:path w="8254" h="13969">
                <a:moveTo>
                  <a:pt x="0" y="0"/>
                </a:moveTo>
                <a:lnTo>
                  <a:pt x="4445" y="13715"/>
                </a:lnTo>
                <a:lnTo>
                  <a:pt x="7848" y="6222"/>
                </a:lnTo>
                <a:lnTo>
                  <a:pt x="7378" y="3428"/>
                </a:lnTo>
                <a:lnTo>
                  <a:pt x="5168" y="2412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381838" y="1665477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4">
                <a:moveTo>
                  <a:pt x="1917" y="0"/>
                </a:moveTo>
                <a:lnTo>
                  <a:pt x="0" y="8000"/>
                </a:lnTo>
                <a:lnTo>
                  <a:pt x="5854" y="9017"/>
                </a:lnTo>
                <a:lnTo>
                  <a:pt x="10629" y="10287"/>
                </a:lnTo>
                <a:lnTo>
                  <a:pt x="12547" y="2159"/>
                </a:lnTo>
                <a:lnTo>
                  <a:pt x="7035" y="508"/>
                </a:lnTo>
                <a:lnTo>
                  <a:pt x="19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389940" y="2474086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5270" y="0"/>
                </a:moveTo>
                <a:lnTo>
                  <a:pt x="3454" y="126"/>
                </a:lnTo>
                <a:lnTo>
                  <a:pt x="952" y="1650"/>
                </a:lnTo>
                <a:lnTo>
                  <a:pt x="1015" y="3429"/>
                </a:lnTo>
                <a:lnTo>
                  <a:pt x="0" y="5587"/>
                </a:lnTo>
                <a:lnTo>
                  <a:pt x="1536" y="8127"/>
                </a:lnTo>
                <a:lnTo>
                  <a:pt x="4089" y="8381"/>
                </a:lnTo>
                <a:lnTo>
                  <a:pt x="5905" y="8381"/>
                </a:lnTo>
                <a:lnTo>
                  <a:pt x="8064" y="7619"/>
                </a:lnTo>
                <a:lnTo>
                  <a:pt x="8343" y="4952"/>
                </a:lnTo>
                <a:lnTo>
                  <a:pt x="9359" y="2793"/>
                </a:lnTo>
                <a:lnTo>
                  <a:pt x="7492" y="1015"/>
                </a:lnTo>
                <a:lnTo>
                  <a:pt x="527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41566" y="2057907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60" h="10794">
                <a:moveTo>
                  <a:pt x="4102" y="0"/>
                </a:moveTo>
                <a:lnTo>
                  <a:pt x="1600" y="1524"/>
                </a:lnTo>
                <a:lnTo>
                  <a:pt x="1320" y="4064"/>
                </a:lnTo>
                <a:lnTo>
                  <a:pt x="0" y="8890"/>
                </a:lnTo>
                <a:lnTo>
                  <a:pt x="8064" y="10794"/>
                </a:lnTo>
                <a:lnTo>
                  <a:pt x="9385" y="5968"/>
                </a:lnTo>
                <a:lnTo>
                  <a:pt x="9664" y="3429"/>
                </a:lnTo>
                <a:lnTo>
                  <a:pt x="8128" y="1016"/>
                </a:lnTo>
                <a:lnTo>
                  <a:pt x="6311" y="1016"/>
                </a:lnTo>
                <a:lnTo>
                  <a:pt x="410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451109" y="2220341"/>
            <a:ext cx="5715" cy="6985"/>
          </a:xfrm>
          <a:custGeom>
            <a:avLst/>
            <a:gdLst/>
            <a:ahLst/>
            <a:cxnLst/>
            <a:rect l="l" t="t" r="r" b="b"/>
            <a:pathLst>
              <a:path w="5715" h="6985">
                <a:moveTo>
                  <a:pt x="2560" y="0"/>
                </a:moveTo>
                <a:lnTo>
                  <a:pt x="0" y="547"/>
                </a:lnTo>
                <a:lnTo>
                  <a:pt x="329" y="3905"/>
                </a:lnTo>
                <a:lnTo>
                  <a:pt x="2276" y="6643"/>
                </a:lnTo>
                <a:lnTo>
                  <a:pt x="4566" y="5333"/>
                </a:lnTo>
                <a:lnTo>
                  <a:pt x="5582" y="3175"/>
                </a:lnTo>
                <a:lnTo>
                  <a:pt x="4045" y="634"/>
                </a:lnTo>
                <a:lnTo>
                  <a:pt x="25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441536" y="1905126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5" h="18414">
                <a:moveTo>
                  <a:pt x="11942" y="0"/>
                </a:moveTo>
                <a:lnTo>
                  <a:pt x="5080" y="712"/>
                </a:lnTo>
                <a:lnTo>
                  <a:pt x="707" y="5508"/>
                </a:lnTo>
                <a:lnTo>
                  <a:pt x="0" y="11805"/>
                </a:lnTo>
                <a:lnTo>
                  <a:pt x="4132" y="17018"/>
                </a:lnTo>
                <a:lnTo>
                  <a:pt x="12181" y="18127"/>
                </a:lnTo>
                <a:lnTo>
                  <a:pt x="17333" y="13128"/>
                </a:lnTo>
                <a:lnTo>
                  <a:pt x="17837" y="5820"/>
                </a:lnTo>
                <a:lnTo>
                  <a:pt x="119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638283" y="2176027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20" h="20955">
                <a:moveTo>
                  <a:pt x="7211" y="0"/>
                </a:moveTo>
                <a:lnTo>
                  <a:pt x="2650" y="2260"/>
                </a:lnTo>
                <a:lnTo>
                  <a:pt x="0" y="6592"/>
                </a:lnTo>
                <a:lnTo>
                  <a:pt x="285" y="12055"/>
                </a:lnTo>
                <a:lnTo>
                  <a:pt x="3485" y="20691"/>
                </a:lnTo>
                <a:lnTo>
                  <a:pt x="14382" y="20310"/>
                </a:lnTo>
                <a:lnTo>
                  <a:pt x="19817" y="8499"/>
                </a:lnTo>
                <a:lnTo>
                  <a:pt x="17824" y="3038"/>
                </a:lnTo>
                <a:lnTo>
                  <a:pt x="12655" y="752"/>
                </a:lnTo>
                <a:lnTo>
                  <a:pt x="7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644074" y="1809015"/>
            <a:ext cx="19685" cy="20320"/>
          </a:xfrm>
          <a:custGeom>
            <a:avLst/>
            <a:gdLst/>
            <a:ahLst/>
            <a:cxnLst/>
            <a:rect l="l" t="t" r="r" b="b"/>
            <a:pathLst>
              <a:path w="19684" h="20319">
                <a:moveTo>
                  <a:pt x="7211" y="0"/>
                </a:moveTo>
                <a:lnTo>
                  <a:pt x="2650" y="2289"/>
                </a:lnTo>
                <a:lnTo>
                  <a:pt x="0" y="6627"/>
                </a:lnTo>
                <a:lnTo>
                  <a:pt x="285" y="12037"/>
                </a:lnTo>
                <a:lnTo>
                  <a:pt x="3079" y="19530"/>
                </a:lnTo>
                <a:lnTo>
                  <a:pt x="13645" y="19911"/>
                </a:lnTo>
                <a:lnTo>
                  <a:pt x="19081" y="8100"/>
                </a:lnTo>
                <a:lnTo>
                  <a:pt x="17087" y="2766"/>
                </a:lnTo>
                <a:lnTo>
                  <a:pt x="12655" y="734"/>
                </a:lnTo>
                <a:lnTo>
                  <a:pt x="7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87293" y="2224305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5" h="20955">
                <a:moveTo>
                  <a:pt x="7211" y="0"/>
                </a:moveTo>
                <a:lnTo>
                  <a:pt x="2650" y="2289"/>
                </a:lnTo>
                <a:lnTo>
                  <a:pt x="0" y="6627"/>
                </a:lnTo>
                <a:lnTo>
                  <a:pt x="285" y="12037"/>
                </a:lnTo>
                <a:lnTo>
                  <a:pt x="2749" y="20292"/>
                </a:lnTo>
                <a:lnTo>
                  <a:pt x="13315" y="20673"/>
                </a:lnTo>
                <a:lnTo>
                  <a:pt x="19081" y="8100"/>
                </a:lnTo>
                <a:lnTo>
                  <a:pt x="17087" y="2766"/>
                </a:lnTo>
                <a:lnTo>
                  <a:pt x="12655" y="734"/>
                </a:lnTo>
                <a:lnTo>
                  <a:pt x="7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353225" y="2329307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52108" y="0"/>
                </a:moveTo>
                <a:lnTo>
                  <a:pt x="42903" y="12813"/>
                </a:lnTo>
                <a:lnTo>
                  <a:pt x="30097" y="20875"/>
                </a:lnTo>
                <a:lnTo>
                  <a:pt x="15269" y="23485"/>
                </a:lnTo>
                <a:lnTo>
                  <a:pt x="0" y="19938"/>
                </a:lnTo>
                <a:lnTo>
                  <a:pt x="12652" y="29176"/>
                </a:lnTo>
                <a:lnTo>
                  <a:pt x="20373" y="42021"/>
                </a:lnTo>
                <a:lnTo>
                  <a:pt x="22699" y="56747"/>
                </a:lnTo>
                <a:lnTo>
                  <a:pt x="19164" y="71628"/>
                </a:lnTo>
                <a:lnTo>
                  <a:pt x="28293" y="59314"/>
                </a:lnTo>
                <a:lnTo>
                  <a:pt x="41268" y="51609"/>
                </a:lnTo>
                <a:lnTo>
                  <a:pt x="56329" y="49214"/>
                </a:lnTo>
                <a:lnTo>
                  <a:pt x="71716" y="52831"/>
                </a:lnTo>
                <a:lnTo>
                  <a:pt x="58946" y="43523"/>
                </a:lnTo>
                <a:lnTo>
                  <a:pt x="50992" y="30464"/>
                </a:lnTo>
                <a:lnTo>
                  <a:pt x="48497" y="15380"/>
                </a:lnTo>
                <a:lnTo>
                  <a:pt x="521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2" name="object 26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39077" y="1753616"/>
            <a:ext cx="70942" cy="71628"/>
          </a:xfrm>
          <a:prstGeom prst="rect">
            <a:avLst/>
          </a:prstGeom>
        </p:spPr>
      </p:pic>
      <p:sp>
        <p:nvSpPr>
          <p:cNvPr id="263" name="object 263"/>
          <p:cNvSpPr/>
          <p:nvPr/>
        </p:nvSpPr>
        <p:spPr>
          <a:xfrm>
            <a:off x="106183" y="2865120"/>
            <a:ext cx="13970" cy="8255"/>
          </a:xfrm>
          <a:custGeom>
            <a:avLst/>
            <a:gdLst/>
            <a:ahLst/>
            <a:cxnLst/>
            <a:rect l="l" t="t" r="r" b="b"/>
            <a:pathLst>
              <a:path w="13969" h="8255">
                <a:moveTo>
                  <a:pt x="13681" y="0"/>
                </a:moveTo>
                <a:lnTo>
                  <a:pt x="0" y="4444"/>
                </a:lnTo>
                <a:lnTo>
                  <a:pt x="5911" y="7238"/>
                </a:lnTo>
                <a:lnTo>
                  <a:pt x="7388" y="7874"/>
                </a:lnTo>
                <a:lnTo>
                  <a:pt x="10284" y="7493"/>
                </a:lnTo>
                <a:lnTo>
                  <a:pt x="11304" y="5206"/>
                </a:lnTo>
                <a:lnTo>
                  <a:pt x="136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203568" y="273278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2197" y="0"/>
                </a:moveTo>
                <a:lnTo>
                  <a:pt x="1308" y="5841"/>
                </a:lnTo>
                <a:lnTo>
                  <a:pt x="0" y="10668"/>
                </a:lnTo>
                <a:lnTo>
                  <a:pt x="8077" y="12572"/>
                </a:lnTo>
                <a:lnTo>
                  <a:pt x="9715" y="7112"/>
                </a:lnTo>
                <a:lnTo>
                  <a:pt x="10274" y="1905"/>
                </a:lnTo>
                <a:lnTo>
                  <a:pt x="219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50316" y="2995007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19" h="19685">
                <a:moveTo>
                  <a:pt x="13363" y="0"/>
                </a:moveTo>
                <a:lnTo>
                  <a:pt x="7931" y="287"/>
                </a:lnTo>
                <a:lnTo>
                  <a:pt x="381" y="3081"/>
                </a:lnTo>
                <a:lnTo>
                  <a:pt x="0" y="13622"/>
                </a:lnTo>
                <a:lnTo>
                  <a:pt x="11823" y="19083"/>
                </a:lnTo>
                <a:lnTo>
                  <a:pt x="17216" y="17178"/>
                </a:lnTo>
                <a:lnTo>
                  <a:pt x="19254" y="12733"/>
                </a:lnTo>
                <a:lnTo>
                  <a:pt x="19979" y="7235"/>
                </a:lnTo>
                <a:lnTo>
                  <a:pt x="17697" y="2653"/>
                </a:lnTo>
                <a:lnTo>
                  <a:pt x="133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6" name="object 26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4072" y="2490089"/>
            <a:ext cx="71680" cy="70866"/>
          </a:xfrm>
          <a:prstGeom prst="rect">
            <a:avLst/>
          </a:prstGeom>
        </p:spPr>
      </p:pic>
      <p:sp>
        <p:nvSpPr>
          <p:cNvPr id="267" name="object 267"/>
          <p:cNvSpPr txBox="1">
            <a:spLocks noGrp="1"/>
          </p:cNvSpPr>
          <p:nvPr>
            <p:ph type="title"/>
          </p:nvPr>
        </p:nvSpPr>
        <p:spPr>
          <a:xfrm>
            <a:off x="1619758" y="521665"/>
            <a:ext cx="591375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0"/>
              <a:t>Payl</a:t>
            </a:r>
            <a:r>
              <a:rPr dirty="0" spc="-465"/>
              <a:t>o</a:t>
            </a:r>
            <a:r>
              <a:rPr dirty="0" spc="-425"/>
              <a:t>ad</a:t>
            </a:r>
            <a:r>
              <a:rPr dirty="0" spc="-290"/>
              <a:t> </a:t>
            </a:r>
            <a:r>
              <a:rPr dirty="0" spc="-275"/>
              <a:t>vs</a:t>
            </a:r>
            <a:r>
              <a:rPr dirty="0" spc="-285"/>
              <a:t> </a:t>
            </a:r>
            <a:r>
              <a:rPr dirty="0" spc="-409"/>
              <a:t>Launch</a:t>
            </a:r>
            <a:r>
              <a:rPr dirty="0" spc="-280"/>
              <a:t> </a:t>
            </a:r>
            <a:r>
              <a:rPr dirty="0" spc="-640"/>
              <a:t>O</a:t>
            </a:r>
            <a:r>
              <a:rPr dirty="0" spc="-515"/>
              <a:t>u</a:t>
            </a:r>
            <a:r>
              <a:rPr dirty="0" spc="-450"/>
              <a:t>tcome</a:t>
            </a:r>
            <a:r>
              <a:rPr dirty="0" spc="-300"/>
              <a:t> </a:t>
            </a:r>
            <a:r>
              <a:rPr dirty="0" spc="-420"/>
              <a:t>by</a:t>
            </a:r>
            <a:r>
              <a:rPr dirty="0" spc="-285"/>
              <a:t> </a:t>
            </a:r>
            <a:r>
              <a:rPr dirty="0" spc="-459"/>
              <a:t>B</a:t>
            </a:r>
            <a:r>
              <a:rPr dirty="0" spc="-420"/>
              <a:t>o</a:t>
            </a:r>
            <a:r>
              <a:rPr dirty="0" spc="-430"/>
              <a:t>o</a:t>
            </a:r>
            <a:r>
              <a:rPr dirty="0" spc="-260"/>
              <a:t>s</a:t>
            </a:r>
            <a:r>
              <a:rPr dirty="0" spc="-250"/>
              <a:t>t</a:t>
            </a:r>
            <a:r>
              <a:rPr dirty="0" spc="-400"/>
              <a:t>er</a:t>
            </a:r>
            <a:r>
              <a:rPr dirty="0" spc="-295"/>
              <a:t> </a:t>
            </a:r>
            <a:r>
              <a:rPr dirty="0" spc="-390"/>
              <a:t>Vers</a:t>
            </a:r>
            <a:r>
              <a:rPr dirty="0" spc="-225"/>
              <a:t>i</a:t>
            </a:r>
            <a:r>
              <a:rPr dirty="0" spc="-405"/>
              <a:t>on</a:t>
            </a:r>
          </a:p>
        </p:txBody>
      </p:sp>
      <p:sp>
        <p:nvSpPr>
          <p:cNvPr id="268" name="object 268"/>
          <p:cNvSpPr txBox="1"/>
          <p:nvPr/>
        </p:nvSpPr>
        <p:spPr>
          <a:xfrm>
            <a:off x="1293622" y="3890568"/>
            <a:ext cx="655828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130">
                <a:solidFill>
                  <a:srgbClr val="D3DCFF"/>
                </a:solidFill>
                <a:latin typeface="Roboto"/>
                <a:cs typeface="Roboto"/>
              </a:rPr>
              <a:t>ľhe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dashboaíd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has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a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Payload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íange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selectoí.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Howeveí,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this is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set </a:t>
            </a:r>
            <a:r>
              <a:rPr dirty="0" sz="1200" spc="30">
                <a:solidFill>
                  <a:srgbClr val="D3DCFF"/>
                </a:solidFill>
                <a:latin typeface="Roboto"/>
                <a:cs typeface="Roboto"/>
              </a:rPr>
              <a:t>fíom </a:t>
            </a:r>
            <a:r>
              <a:rPr dirty="0" sz="1200" spc="-35">
                <a:solidFill>
                  <a:srgbClr val="D3DCFF"/>
                </a:solidFill>
                <a:latin typeface="Roboto"/>
                <a:cs typeface="Roboto"/>
              </a:rPr>
              <a:t>0-10000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instead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of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the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max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Payload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of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15600.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Class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indicates</a:t>
            </a:r>
            <a:r>
              <a:rPr dirty="0" sz="1200" spc="26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1 </a:t>
            </a:r>
            <a:r>
              <a:rPr dirty="0" sz="1200" spc="45">
                <a:solidFill>
                  <a:srgbClr val="D3DCFF"/>
                </a:solidFill>
                <a:latin typeface="Roboto"/>
                <a:cs typeface="Roboto"/>
              </a:rPr>
              <a:t>foí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successful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landing</a:t>
            </a:r>
            <a:r>
              <a:rPr dirty="0" sz="1200" spc="26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and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0 </a:t>
            </a:r>
            <a:r>
              <a:rPr dirty="0" sz="1200" spc="40">
                <a:solidFill>
                  <a:srgbClr val="D3DCFF"/>
                </a:solidFill>
                <a:latin typeface="Roboto"/>
                <a:cs typeface="Roboto"/>
              </a:rPr>
              <a:t>foí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failuíe. Scatteí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plot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also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accounts </a:t>
            </a:r>
            <a:r>
              <a:rPr dirty="0" sz="1200" spc="40">
                <a:solidFill>
                  <a:srgbClr val="D3DCFF"/>
                </a:solidFill>
                <a:latin typeface="Roboto"/>
                <a:cs typeface="Roboto"/>
              </a:rPr>
              <a:t>foí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boosteí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veísion 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categoíy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in 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coloí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and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numbeí of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launches in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point size.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In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this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paíticulaí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íange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of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35">
                <a:solidFill>
                  <a:srgbClr val="D3DCFF"/>
                </a:solidFill>
                <a:latin typeface="Roboto"/>
                <a:cs typeface="Roboto"/>
              </a:rPr>
              <a:t>0-6000,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inteíestingly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15">
                <a:solidFill>
                  <a:srgbClr val="D3DCFF"/>
                </a:solidFill>
                <a:latin typeface="Roboto"/>
                <a:cs typeface="Roboto"/>
              </a:rPr>
              <a:t>theíe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30">
                <a:solidFill>
                  <a:srgbClr val="D3DCFF"/>
                </a:solidFill>
                <a:latin typeface="Roboto"/>
                <a:cs typeface="Roboto"/>
              </a:rPr>
              <a:t>aíe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two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failed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landings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with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D3DCFF"/>
                </a:solidFill>
                <a:latin typeface="Roboto"/>
                <a:cs typeface="Roboto"/>
              </a:rPr>
              <a:t>payloads</a:t>
            </a: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of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zeío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kg.</a:t>
            </a:r>
            <a:endParaRPr sz="1200">
              <a:latin typeface="Roboto"/>
              <a:cs typeface="Roboto"/>
            </a:endParaRPr>
          </a:p>
        </p:txBody>
      </p:sp>
      <p:pic>
        <p:nvPicPr>
          <p:cNvPr id="269" name="object 26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199388" y="1229867"/>
            <a:ext cx="6742938" cy="261746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9524" y="0"/>
            <a:ext cx="9153525" cy="5153025"/>
            <a:chOff x="-9524" y="0"/>
            <a:chExt cx="9153525" cy="5153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02208" y="1025652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5" h="40005">
                  <a:moveTo>
                    <a:pt x="19824" y="0"/>
                  </a:moveTo>
                  <a:lnTo>
                    <a:pt x="17335" y="17145"/>
                  </a:lnTo>
                  <a:lnTo>
                    <a:pt x="0" y="19685"/>
                  </a:lnTo>
                  <a:lnTo>
                    <a:pt x="17335" y="22225"/>
                  </a:lnTo>
                  <a:lnTo>
                    <a:pt x="19824" y="39624"/>
                  </a:lnTo>
                  <a:lnTo>
                    <a:pt x="22288" y="22225"/>
                  </a:lnTo>
                  <a:lnTo>
                    <a:pt x="39623" y="19685"/>
                  </a:lnTo>
                  <a:lnTo>
                    <a:pt x="22288" y="17145"/>
                  </a:lnTo>
                  <a:lnTo>
                    <a:pt x="19824" y="0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16" y="3796284"/>
              <a:ext cx="85318" cy="853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2080" y="3531108"/>
              <a:ext cx="85343" cy="8534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57312" y="3448811"/>
              <a:ext cx="718185" cy="1541145"/>
            </a:xfrm>
            <a:custGeom>
              <a:avLst/>
              <a:gdLst/>
              <a:ahLst/>
              <a:cxnLst/>
              <a:rect l="l" t="t" r="r" b="b"/>
              <a:pathLst>
                <a:path w="718185" h="1541145">
                  <a:moveTo>
                    <a:pt x="53327" y="1514995"/>
                  </a:moveTo>
                  <a:lnTo>
                    <a:pt x="29959" y="1511604"/>
                  </a:lnTo>
                  <a:lnTo>
                    <a:pt x="26784" y="1488960"/>
                  </a:lnTo>
                  <a:lnTo>
                    <a:pt x="23355" y="1511604"/>
                  </a:lnTo>
                  <a:lnTo>
                    <a:pt x="0" y="1514995"/>
                  </a:lnTo>
                  <a:lnTo>
                    <a:pt x="23355" y="1518119"/>
                  </a:lnTo>
                  <a:lnTo>
                    <a:pt x="26784" y="1540764"/>
                  </a:lnTo>
                  <a:lnTo>
                    <a:pt x="29959" y="1518119"/>
                  </a:lnTo>
                  <a:lnTo>
                    <a:pt x="53327" y="1514995"/>
                  </a:lnTo>
                  <a:close/>
                </a:path>
                <a:path w="718185" h="1541145">
                  <a:moveTo>
                    <a:pt x="717791" y="19939"/>
                  </a:moveTo>
                  <a:lnTo>
                    <a:pt x="699757" y="17399"/>
                  </a:lnTo>
                  <a:lnTo>
                    <a:pt x="697217" y="0"/>
                  </a:lnTo>
                  <a:lnTo>
                    <a:pt x="694677" y="17399"/>
                  </a:lnTo>
                  <a:lnTo>
                    <a:pt x="676643" y="19939"/>
                  </a:lnTo>
                  <a:lnTo>
                    <a:pt x="694677" y="22479"/>
                  </a:lnTo>
                  <a:lnTo>
                    <a:pt x="697217" y="39624"/>
                  </a:lnTo>
                  <a:lnTo>
                    <a:pt x="699757" y="22479"/>
                  </a:lnTo>
                  <a:lnTo>
                    <a:pt x="717791" y="19939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924" y="4463808"/>
              <a:ext cx="85343" cy="8531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6796" y="2069591"/>
              <a:ext cx="1455420" cy="2868295"/>
            </a:xfrm>
            <a:custGeom>
              <a:avLst/>
              <a:gdLst/>
              <a:ahLst/>
              <a:cxnLst/>
              <a:rect l="l" t="t" r="r" b="b"/>
              <a:pathLst>
                <a:path w="1455420" h="2868295">
                  <a:moveTo>
                    <a:pt x="18262" y="1632966"/>
                  </a:moveTo>
                  <a:lnTo>
                    <a:pt x="14173" y="1629156"/>
                  </a:lnTo>
                  <a:lnTo>
                    <a:pt x="3657" y="1629156"/>
                  </a:lnTo>
                  <a:lnTo>
                    <a:pt x="0" y="1633347"/>
                  </a:lnTo>
                  <a:lnTo>
                    <a:pt x="0" y="1639824"/>
                  </a:lnTo>
                  <a:lnTo>
                    <a:pt x="850" y="1641983"/>
                  </a:lnTo>
                  <a:lnTo>
                    <a:pt x="8318" y="1648968"/>
                  </a:lnTo>
                  <a:lnTo>
                    <a:pt x="18262" y="1645158"/>
                  </a:lnTo>
                  <a:lnTo>
                    <a:pt x="18262" y="1637665"/>
                  </a:lnTo>
                  <a:lnTo>
                    <a:pt x="18262" y="1632966"/>
                  </a:lnTo>
                  <a:close/>
                </a:path>
                <a:path w="1455420" h="2868295">
                  <a:moveTo>
                    <a:pt x="65519" y="865632"/>
                  </a:moveTo>
                  <a:lnTo>
                    <a:pt x="41910" y="883412"/>
                  </a:lnTo>
                  <a:lnTo>
                    <a:pt x="18288" y="865632"/>
                  </a:lnTo>
                  <a:lnTo>
                    <a:pt x="35928" y="889381"/>
                  </a:lnTo>
                  <a:lnTo>
                    <a:pt x="18288" y="912876"/>
                  </a:lnTo>
                  <a:lnTo>
                    <a:pt x="41910" y="895096"/>
                  </a:lnTo>
                  <a:lnTo>
                    <a:pt x="65519" y="912876"/>
                  </a:lnTo>
                  <a:lnTo>
                    <a:pt x="52158" y="895096"/>
                  </a:lnTo>
                  <a:lnTo>
                    <a:pt x="47879" y="889381"/>
                  </a:lnTo>
                  <a:lnTo>
                    <a:pt x="52311" y="883412"/>
                  </a:lnTo>
                  <a:lnTo>
                    <a:pt x="65519" y="865632"/>
                  </a:lnTo>
                  <a:close/>
                </a:path>
                <a:path w="1455420" h="2868295">
                  <a:moveTo>
                    <a:pt x="278879" y="6350"/>
                  </a:moveTo>
                  <a:lnTo>
                    <a:pt x="272491" y="0"/>
                  </a:lnTo>
                  <a:lnTo>
                    <a:pt x="255778" y="0"/>
                  </a:lnTo>
                  <a:lnTo>
                    <a:pt x="249936" y="7112"/>
                  </a:lnTo>
                  <a:lnTo>
                    <a:pt x="249936" y="17907"/>
                  </a:lnTo>
                  <a:lnTo>
                    <a:pt x="251269" y="21463"/>
                  </a:lnTo>
                  <a:lnTo>
                    <a:pt x="254266" y="24384"/>
                  </a:lnTo>
                  <a:lnTo>
                    <a:pt x="261899" y="28448"/>
                  </a:lnTo>
                  <a:lnTo>
                    <a:pt x="269938" y="27520"/>
                  </a:lnTo>
                  <a:lnTo>
                    <a:pt x="276288" y="22517"/>
                  </a:lnTo>
                  <a:lnTo>
                    <a:pt x="278879" y="14351"/>
                  </a:lnTo>
                  <a:lnTo>
                    <a:pt x="278879" y="6350"/>
                  </a:lnTo>
                  <a:close/>
                </a:path>
                <a:path w="1455420" h="2868295">
                  <a:moveTo>
                    <a:pt x="286486" y="384048"/>
                  </a:moveTo>
                  <a:lnTo>
                    <a:pt x="264248" y="400685"/>
                  </a:lnTo>
                  <a:lnTo>
                    <a:pt x="242303" y="384048"/>
                  </a:lnTo>
                  <a:lnTo>
                    <a:pt x="258838" y="406146"/>
                  </a:lnTo>
                  <a:lnTo>
                    <a:pt x="242303" y="428244"/>
                  </a:lnTo>
                  <a:lnTo>
                    <a:pt x="264248" y="411607"/>
                  </a:lnTo>
                  <a:lnTo>
                    <a:pt x="286486" y="428244"/>
                  </a:lnTo>
                  <a:lnTo>
                    <a:pt x="274027" y="411607"/>
                  </a:lnTo>
                  <a:lnTo>
                    <a:pt x="269951" y="406146"/>
                  </a:lnTo>
                  <a:lnTo>
                    <a:pt x="274027" y="400685"/>
                  </a:lnTo>
                  <a:lnTo>
                    <a:pt x="286486" y="384048"/>
                  </a:lnTo>
                  <a:close/>
                </a:path>
                <a:path w="1455420" h="2868295">
                  <a:moveTo>
                    <a:pt x="288010" y="2850692"/>
                  </a:moveTo>
                  <a:lnTo>
                    <a:pt x="283870" y="2846844"/>
                  </a:lnTo>
                  <a:lnTo>
                    <a:pt x="273405" y="2846844"/>
                  </a:lnTo>
                  <a:lnTo>
                    <a:pt x="269735" y="2851378"/>
                  </a:lnTo>
                  <a:lnTo>
                    <a:pt x="269735" y="2858376"/>
                  </a:lnTo>
                  <a:lnTo>
                    <a:pt x="270548" y="2860649"/>
                  </a:lnTo>
                  <a:lnTo>
                    <a:pt x="272326" y="2862542"/>
                  </a:lnTo>
                  <a:lnTo>
                    <a:pt x="278257" y="2868168"/>
                  </a:lnTo>
                  <a:lnTo>
                    <a:pt x="288010" y="2864027"/>
                  </a:lnTo>
                  <a:lnTo>
                    <a:pt x="288010" y="2855734"/>
                  </a:lnTo>
                  <a:lnTo>
                    <a:pt x="288010" y="2850692"/>
                  </a:lnTo>
                  <a:close/>
                </a:path>
                <a:path w="1455420" h="2868295">
                  <a:moveTo>
                    <a:pt x="291071" y="1213104"/>
                  </a:moveTo>
                  <a:lnTo>
                    <a:pt x="263652" y="1233805"/>
                  </a:lnTo>
                  <a:lnTo>
                    <a:pt x="236207" y="1213104"/>
                  </a:lnTo>
                  <a:lnTo>
                    <a:pt x="256844" y="1240536"/>
                  </a:lnTo>
                  <a:lnTo>
                    <a:pt x="236207" y="1267968"/>
                  </a:lnTo>
                  <a:lnTo>
                    <a:pt x="263652" y="1247267"/>
                  </a:lnTo>
                  <a:lnTo>
                    <a:pt x="291071" y="1267968"/>
                  </a:lnTo>
                  <a:lnTo>
                    <a:pt x="275488" y="1247267"/>
                  </a:lnTo>
                  <a:lnTo>
                    <a:pt x="270433" y="1240536"/>
                  </a:lnTo>
                  <a:lnTo>
                    <a:pt x="275488" y="1233805"/>
                  </a:lnTo>
                  <a:lnTo>
                    <a:pt x="291071" y="1213104"/>
                  </a:lnTo>
                  <a:close/>
                </a:path>
                <a:path w="1455420" h="2868295">
                  <a:moveTo>
                    <a:pt x="473938" y="2130564"/>
                  </a:moveTo>
                  <a:lnTo>
                    <a:pt x="457796" y="2142375"/>
                  </a:lnTo>
                  <a:lnTo>
                    <a:pt x="441960" y="2130564"/>
                  </a:lnTo>
                  <a:lnTo>
                    <a:pt x="454063" y="2146401"/>
                  </a:lnTo>
                  <a:lnTo>
                    <a:pt x="441960" y="2162543"/>
                  </a:lnTo>
                  <a:lnTo>
                    <a:pt x="457796" y="2150440"/>
                  </a:lnTo>
                  <a:lnTo>
                    <a:pt x="473938" y="2162543"/>
                  </a:lnTo>
                  <a:lnTo>
                    <a:pt x="464858" y="2150440"/>
                  </a:lnTo>
                  <a:lnTo>
                    <a:pt x="461835" y="2146401"/>
                  </a:lnTo>
                  <a:lnTo>
                    <a:pt x="464908" y="2142375"/>
                  </a:lnTo>
                  <a:lnTo>
                    <a:pt x="473938" y="2130564"/>
                  </a:lnTo>
                  <a:close/>
                </a:path>
                <a:path w="1455420" h="2868295">
                  <a:moveTo>
                    <a:pt x="699503" y="1230122"/>
                  </a:moveTo>
                  <a:lnTo>
                    <a:pt x="692873" y="1223772"/>
                  </a:lnTo>
                  <a:lnTo>
                    <a:pt x="676300" y="1223772"/>
                  </a:lnTo>
                  <a:lnTo>
                    <a:pt x="670560" y="1230884"/>
                  </a:lnTo>
                  <a:lnTo>
                    <a:pt x="670560" y="1241679"/>
                  </a:lnTo>
                  <a:lnTo>
                    <a:pt x="671855" y="1245235"/>
                  </a:lnTo>
                  <a:lnTo>
                    <a:pt x="674725" y="1248156"/>
                  </a:lnTo>
                  <a:lnTo>
                    <a:pt x="682485" y="1252220"/>
                  </a:lnTo>
                  <a:lnTo>
                    <a:pt x="690562" y="1251292"/>
                  </a:lnTo>
                  <a:lnTo>
                    <a:pt x="696925" y="1246289"/>
                  </a:lnTo>
                  <a:lnTo>
                    <a:pt x="699503" y="1238123"/>
                  </a:lnTo>
                  <a:lnTo>
                    <a:pt x="699503" y="1230122"/>
                  </a:lnTo>
                  <a:close/>
                </a:path>
                <a:path w="1455420" h="2868295">
                  <a:moveTo>
                    <a:pt x="804659" y="1682496"/>
                  </a:moveTo>
                  <a:lnTo>
                    <a:pt x="782574" y="1699260"/>
                  </a:lnTo>
                  <a:lnTo>
                    <a:pt x="760476" y="1682496"/>
                  </a:lnTo>
                  <a:lnTo>
                    <a:pt x="777176" y="1704594"/>
                  </a:lnTo>
                  <a:lnTo>
                    <a:pt x="760476" y="1726692"/>
                  </a:lnTo>
                  <a:lnTo>
                    <a:pt x="782574" y="1710309"/>
                  </a:lnTo>
                  <a:lnTo>
                    <a:pt x="804659" y="1726692"/>
                  </a:lnTo>
                  <a:lnTo>
                    <a:pt x="792467" y="1710309"/>
                  </a:lnTo>
                  <a:lnTo>
                    <a:pt x="788225" y="1704594"/>
                  </a:lnTo>
                  <a:lnTo>
                    <a:pt x="792187" y="1699260"/>
                  </a:lnTo>
                  <a:lnTo>
                    <a:pt x="804659" y="1682496"/>
                  </a:lnTo>
                  <a:close/>
                </a:path>
                <a:path w="1455420" h="2868295">
                  <a:moveTo>
                    <a:pt x="1130795" y="2033295"/>
                  </a:moveTo>
                  <a:lnTo>
                    <a:pt x="1124064" y="2026932"/>
                  </a:lnTo>
                  <a:lnTo>
                    <a:pt x="1108189" y="2026932"/>
                  </a:lnTo>
                  <a:lnTo>
                    <a:pt x="1101839" y="2033295"/>
                  </a:lnTo>
                  <a:lnTo>
                    <a:pt x="1101839" y="2049500"/>
                  </a:lnTo>
                  <a:lnTo>
                    <a:pt x="1108189" y="2055863"/>
                  </a:lnTo>
                  <a:lnTo>
                    <a:pt x="1124064" y="2055863"/>
                  </a:lnTo>
                  <a:lnTo>
                    <a:pt x="1130795" y="2049500"/>
                  </a:lnTo>
                  <a:lnTo>
                    <a:pt x="1130795" y="2041398"/>
                  </a:lnTo>
                  <a:lnTo>
                    <a:pt x="1130795" y="2033295"/>
                  </a:lnTo>
                  <a:close/>
                </a:path>
                <a:path w="1455420" h="2868295">
                  <a:moveTo>
                    <a:pt x="1360919" y="518160"/>
                  </a:moveTo>
                  <a:lnTo>
                    <a:pt x="1343393" y="530733"/>
                  </a:lnTo>
                  <a:lnTo>
                    <a:pt x="1325867" y="518160"/>
                  </a:lnTo>
                  <a:lnTo>
                    <a:pt x="1339075" y="534924"/>
                  </a:lnTo>
                  <a:lnTo>
                    <a:pt x="1325867" y="551688"/>
                  </a:lnTo>
                  <a:lnTo>
                    <a:pt x="1343393" y="539115"/>
                  </a:lnTo>
                  <a:lnTo>
                    <a:pt x="1360919" y="551688"/>
                  </a:lnTo>
                  <a:lnTo>
                    <a:pt x="1347711" y="534924"/>
                  </a:lnTo>
                  <a:lnTo>
                    <a:pt x="1360919" y="518160"/>
                  </a:lnTo>
                  <a:close/>
                </a:path>
                <a:path w="1455420" h="2868295">
                  <a:moveTo>
                    <a:pt x="1455407" y="994918"/>
                  </a:moveTo>
                  <a:lnTo>
                    <a:pt x="1449692" y="989076"/>
                  </a:lnTo>
                  <a:lnTo>
                    <a:pt x="1434706" y="989076"/>
                  </a:lnTo>
                  <a:lnTo>
                    <a:pt x="1429499" y="995680"/>
                  </a:lnTo>
                  <a:lnTo>
                    <a:pt x="1429499" y="1005459"/>
                  </a:lnTo>
                  <a:lnTo>
                    <a:pt x="1430642" y="1008634"/>
                  </a:lnTo>
                  <a:lnTo>
                    <a:pt x="1433182" y="1011174"/>
                  </a:lnTo>
                  <a:lnTo>
                    <a:pt x="1440129" y="1014933"/>
                  </a:lnTo>
                  <a:lnTo>
                    <a:pt x="1447380" y="1014133"/>
                  </a:lnTo>
                  <a:lnTo>
                    <a:pt x="1453083" y="1009573"/>
                  </a:lnTo>
                  <a:lnTo>
                    <a:pt x="1455407" y="1002030"/>
                  </a:lnTo>
                  <a:lnTo>
                    <a:pt x="1455407" y="994918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2324" y="1935479"/>
              <a:ext cx="85318" cy="8534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74192" y="1880895"/>
              <a:ext cx="1525905" cy="1679575"/>
            </a:xfrm>
            <a:custGeom>
              <a:avLst/>
              <a:gdLst/>
              <a:ahLst/>
              <a:cxnLst/>
              <a:rect l="l" t="t" r="r" b="b"/>
              <a:pathLst>
                <a:path w="1525905" h="1679575">
                  <a:moveTo>
                    <a:pt x="44170" y="389864"/>
                  </a:moveTo>
                  <a:lnTo>
                    <a:pt x="21945" y="406501"/>
                  </a:lnTo>
                  <a:lnTo>
                    <a:pt x="0" y="389864"/>
                  </a:lnTo>
                  <a:lnTo>
                    <a:pt x="16535" y="411962"/>
                  </a:lnTo>
                  <a:lnTo>
                    <a:pt x="0" y="434060"/>
                  </a:lnTo>
                  <a:lnTo>
                    <a:pt x="21945" y="417423"/>
                  </a:lnTo>
                  <a:lnTo>
                    <a:pt x="44170" y="434060"/>
                  </a:lnTo>
                  <a:lnTo>
                    <a:pt x="31724" y="417423"/>
                  </a:lnTo>
                  <a:lnTo>
                    <a:pt x="27647" y="411962"/>
                  </a:lnTo>
                  <a:lnTo>
                    <a:pt x="31724" y="406501"/>
                  </a:lnTo>
                  <a:lnTo>
                    <a:pt x="44170" y="389864"/>
                  </a:lnTo>
                  <a:close/>
                </a:path>
                <a:path w="1525905" h="1679575">
                  <a:moveTo>
                    <a:pt x="73139" y="796772"/>
                  </a:moveTo>
                  <a:lnTo>
                    <a:pt x="70573" y="788860"/>
                  </a:lnTo>
                  <a:lnTo>
                    <a:pt x="64262" y="784072"/>
                  </a:lnTo>
                  <a:lnTo>
                    <a:pt x="56197" y="783209"/>
                  </a:lnTo>
                  <a:lnTo>
                    <a:pt x="48412" y="786993"/>
                  </a:lnTo>
                  <a:lnTo>
                    <a:pt x="45516" y="789787"/>
                  </a:lnTo>
                  <a:lnTo>
                    <a:pt x="44208" y="793216"/>
                  </a:lnTo>
                  <a:lnTo>
                    <a:pt x="44208" y="803757"/>
                  </a:lnTo>
                  <a:lnTo>
                    <a:pt x="49923" y="810488"/>
                  </a:lnTo>
                  <a:lnTo>
                    <a:pt x="66738" y="810488"/>
                  </a:lnTo>
                  <a:lnTo>
                    <a:pt x="73139" y="804138"/>
                  </a:lnTo>
                  <a:lnTo>
                    <a:pt x="73139" y="796772"/>
                  </a:lnTo>
                  <a:close/>
                </a:path>
                <a:path w="1525905" h="1679575">
                  <a:moveTo>
                    <a:pt x="257543" y="1061948"/>
                  </a:moveTo>
                  <a:lnTo>
                    <a:pt x="240779" y="1074521"/>
                  </a:lnTo>
                  <a:lnTo>
                    <a:pt x="224040" y="1061948"/>
                  </a:lnTo>
                  <a:lnTo>
                    <a:pt x="236601" y="1078712"/>
                  </a:lnTo>
                  <a:lnTo>
                    <a:pt x="224040" y="1095476"/>
                  </a:lnTo>
                  <a:lnTo>
                    <a:pt x="240779" y="1082903"/>
                  </a:lnTo>
                  <a:lnTo>
                    <a:pt x="257543" y="1095476"/>
                  </a:lnTo>
                  <a:lnTo>
                    <a:pt x="244983" y="1078712"/>
                  </a:lnTo>
                  <a:lnTo>
                    <a:pt x="257543" y="1061948"/>
                  </a:lnTo>
                  <a:close/>
                </a:path>
                <a:path w="1525905" h="1679575">
                  <a:moveTo>
                    <a:pt x="422148" y="459841"/>
                  </a:moveTo>
                  <a:lnTo>
                    <a:pt x="399503" y="456666"/>
                  </a:lnTo>
                  <a:lnTo>
                    <a:pt x="396379" y="434060"/>
                  </a:lnTo>
                  <a:lnTo>
                    <a:pt x="392988" y="456666"/>
                  </a:lnTo>
                  <a:lnTo>
                    <a:pt x="370344" y="459841"/>
                  </a:lnTo>
                  <a:lnTo>
                    <a:pt x="392988" y="463270"/>
                  </a:lnTo>
                  <a:lnTo>
                    <a:pt x="396379" y="485876"/>
                  </a:lnTo>
                  <a:lnTo>
                    <a:pt x="399503" y="463270"/>
                  </a:lnTo>
                  <a:lnTo>
                    <a:pt x="422148" y="459841"/>
                  </a:lnTo>
                  <a:close/>
                </a:path>
                <a:path w="1525905" h="1679575">
                  <a:moveTo>
                    <a:pt x="739140" y="13436"/>
                  </a:moveTo>
                  <a:lnTo>
                    <a:pt x="736815" y="5575"/>
                  </a:lnTo>
                  <a:lnTo>
                    <a:pt x="731113" y="825"/>
                  </a:lnTo>
                  <a:lnTo>
                    <a:pt x="723861" y="0"/>
                  </a:lnTo>
                  <a:lnTo>
                    <a:pt x="716915" y="3924"/>
                  </a:lnTo>
                  <a:lnTo>
                    <a:pt x="714375" y="6578"/>
                  </a:lnTo>
                  <a:lnTo>
                    <a:pt x="713232" y="9880"/>
                  </a:lnTo>
                  <a:lnTo>
                    <a:pt x="713232" y="20294"/>
                  </a:lnTo>
                  <a:lnTo>
                    <a:pt x="718439" y="27152"/>
                  </a:lnTo>
                  <a:lnTo>
                    <a:pt x="733425" y="27152"/>
                  </a:lnTo>
                  <a:lnTo>
                    <a:pt x="739140" y="21056"/>
                  </a:lnTo>
                  <a:lnTo>
                    <a:pt x="739140" y="13436"/>
                  </a:lnTo>
                  <a:close/>
                </a:path>
                <a:path w="1525905" h="1679575">
                  <a:moveTo>
                    <a:pt x="1295400" y="1208252"/>
                  </a:moveTo>
                  <a:lnTo>
                    <a:pt x="1271778" y="1226032"/>
                  </a:lnTo>
                  <a:lnTo>
                    <a:pt x="1248156" y="1208252"/>
                  </a:lnTo>
                  <a:lnTo>
                    <a:pt x="1265809" y="1231747"/>
                  </a:lnTo>
                  <a:lnTo>
                    <a:pt x="1248156" y="1255496"/>
                  </a:lnTo>
                  <a:lnTo>
                    <a:pt x="1271778" y="1237716"/>
                  </a:lnTo>
                  <a:lnTo>
                    <a:pt x="1295400" y="1255496"/>
                  </a:lnTo>
                  <a:lnTo>
                    <a:pt x="1282179" y="1237716"/>
                  </a:lnTo>
                  <a:lnTo>
                    <a:pt x="1277747" y="1231747"/>
                  </a:lnTo>
                  <a:lnTo>
                    <a:pt x="1282039" y="1226032"/>
                  </a:lnTo>
                  <a:lnTo>
                    <a:pt x="1295400" y="1208252"/>
                  </a:lnTo>
                  <a:close/>
                </a:path>
                <a:path w="1525905" h="1679575">
                  <a:moveTo>
                    <a:pt x="1525524" y="1656562"/>
                  </a:moveTo>
                  <a:lnTo>
                    <a:pt x="1518793" y="1650212"/>
                  </a:lnTo>
                  <a:lnTo>
                    <a:pt x="1502918" y="1650212"/>
                  </a:lnTo>
                  <a:lnTo>
                    <a:pt x="1496568" y="1656562"/>
                  </a:lnTo>
                  <a:lnTo>
                    <a:pt x="1496568" y="1672818"/>
                  </a:lnTo>
                  <a:lnTo>
                    <a:pt x="1502918" y="1679168"/>
                  </a:lnTo>
                  <a:lnTo>
                    <a:pt x="1518793" y="1679168"/>
                  </a:lnTo>
                  <a:lnTo>
                    <a:pt x="1525524" y="1672818"/>
                  </a:lnTo>
                  <a:lnTo>
                    <a:pt x="1525524" y="1664690"/>
                  </a:lnTo>
                  <a:lnTo>
                    <a:pt x="1525524" y="1656562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93564" y="3785615"/>
              <a:ext cx="85344" cy="838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58740" y="2796539"/>
              <a:ext cx="85344" cy="8534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624328" y="3640835"/>
              <a:ext cx="3728085" cy="186055"/>
            </a:xfrm>
            <a:custGeom>
              <a:avLst/>
              <a:gdLst/>
              <a:ahLst/>
              <a:cxnLst/>
              <a:rect l="l" t="t" r="r" b="b"/>
              <a:pathLst>
                <a:path w="3728085" h="186054">
                  <a:moveTo>
                    <a:pt x="39624" y="165354"/>
                  </a:moveTo>
                  <a:lnTo>
                    <a:pt x="22479" y="162814"/>
                  </a:lnTo>
                  <a:lnTo>
                    <a:pt x="19939" y="144780"/>
                  </a:lnTo>
                  <a:lnTo>
                    <a:pt x="17399" y="162814"/>
                  </a:lnTo>
                  <a:lnTo>
                    <a:pt x="0" y="165354"/>
                  </a:lnTo>
                  <a:lnTo>
                    <a:pt x="17399" y="167894"/>
                  </a:lnTo>
                  <a:lnTo>
                    <a:pt x="19939" y="185928"/>
                  </a:lnTo>
                  <a:lnTo>
                    <a:pt x="22479" y="167894"/>
                  </a:lnTo>
                  <a:lnTo>
                    <a:pt x="39624" y="165354"/>
                  </a:lnTo>
                  <a:close/>
                </a:path>
                <a:path w="3728085" h="186054">
                  <a:moveTo>
                    <a:pt x="3727704" y="26035"/>
                  </a:moveTo>
                  <a:lnTo>
                    <a:pt x="3705098" y="22606"/>
                  </a:lnTo>
                  <a:lnTo>
                    <a:pt x="3701923" y="0"/>
                  </a:lnTo>
                  <a:lnTo>
                    <a:pt x="3698494" y="22606"/>
                  </a:lnTo>
                  <a:lnTo>
                    <a:pt x="3675888" y="26035"/>
                  </a:lnTo>
                  <a:lnTo>
                    <a:pt x="3698494" y="29210"/>
                  </a:lnTo>
                  <a:lnTo>
                    <a:pt x="3701923" y="51816"/>
                  </a:lnTo>
                  <a:lnTo>
                    <a:pt x="3705098" y="29210"/>
                  </a:lnTo>
                  <a:lnTo>
                    <a:pt x="3727704" y="26035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7776" y="3299459"/>
              <a:ext cx="83820" cy="8534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238500" y="2560319"/>
              <a:ext cx="3061970" cy="1455420"/>
            </a:xfrm>
            <a:custGeom>
              <a:avLst/>
              <a:gdLst/>
              <a:ahLst/>
              <a:cxnLst/>
              <a:rect l="l" t="t" r="r" b="b"/>
              <a:pathLst>
                <a:path w="3061970" h="1455420">
                  <a:moveTo>
                    <a:pt x="28435" y="75984"/>
                  </a:moveTo>
                  <a:lnTo>
                    <a:pt x="24384" y="68326"/>
                  </a:lnTo>
                  <a:lnTo>
                    <a:pt x="21463" y="65405"/>
                  </a:lnTo>
                  <a:lnTo>
                    <a:pt x="17907" y="64008"/>
                  </a:lnTo>
                  <a:lnTo>
                    <a:pt x="7112" y="64008"/>
                  </a:lnTo>
                  <a:lnTo>
                    <a:pt x="0" y="69850"/>
                  </a:lnTo>
                  <a:lnTo>
                    <a:pt x="0" y="86614"/>
                  </a:lnTo>
                  <a:lnTo>
                    <a:pt x="6350" y="92964"/>
                  </a:lnTo>
                  <a:lnTo>
                    <a:pt x="14351" y="92964"/>
                  </a:lnTo>
                  <a:lnTo>
                    <a:pt x="22504" y="90385"/>
                  </a:lnTo>
                  <a:lnTo>
                    <a:pt x="27508" y="84035"/>
                  </a:lnTo>
                  <a:lnTo>
                    <a:pt x="28435" y="75984"/>
                  </a:lnTo>
                  <a:close/>
                </a:path>
                <a:path w="3061970" h="1455420">
                  <a:moveTo>
                    <a:pt x="621792" y="242316"/>
                  </a:moveTo>
                  <a:lnTo>
                    <a:pt x="599694" y="258826"/>
                  </a:lnTo>
                  <a:lnTo>
                    <a:pt x="577596" y="242316"/>
                  </a:lnTo>
                  <a:lnTo>
                    <a:pt x="594233" y="264287"/>
                  </a:lnTo>
                  <a:lnTo>
                    <a:pt x="577596" y="286512"/>
                  </a:lnTo>
                  <a:lnTo>
                    <a:pt x="599694" y="270002"/>
                  </a:lnTo>
                  <a:lnTo>
                    <a:pt x="621792" y="286512"/>
                  </a:lnTo>
                  <a:lnTo>
                    <a:pt x="609422" y="270002"/>
                  </a:lnTo>
                  <a:lnTo>
                    <a:pt x="605155" y="264287"/>
                  </a:lnTo>
                  <a:lnTo>
                    <a:pt x="609282" y="258826"/>
                  </a:lnTo>
                  <a:lnTo>
                    <a:pt x="621792" y="242316"/>
                  </a:lnTo>
                  <a:close/>
                </a:path>
                <a:path w="3061970" h="1455420">
                  <a:moveTo>
                    <a:pt x="745236" y="1325892"/>
                  </a:moveTo>
                  <a:lnTo>
                    <a:pt x="728472" y="1338453"/>
                  </a:lnTo>
                  <a:lnTo>
                    <a:pt x="711708" y="1325892"/>
                  </a:lnTo>
                  <a:lnTo>
                    <a:pt x="724281" y="1342631"/>
                  </a:lnTo>
                  <a:lnTo>
                    <a:pt x="711708" y="1359395"/>
                  </a:lnTo>
                  <a:lnTo>
                    <a:pt x="728472" y="1346835"/>
                  </a:lnTo>
                  <a:lnTo>
                    <a:pt x="745236" y="1359395"/>
                  </a:lnTo>
                  <a:lnTo>
                    <a:pt x="732663" y="1342631"/>
                  </a:lnTo>
                  <a:lnTo>
                    <a:pt x="745236" y="1325892"/>
                  </a:lnTo>
                  <a:close/>
                </a:path>
                <a:path w="3061970" h="1455420">
                  <a:moveTo>
                    <a:pt x="804672" y="16764"/>
                  </a:moveTo>
                  <a:lnTo>
                    <a:pt x="781177" y="34417"/>
                  </a:lnTo>
                  <a:lnTo>
                    <a:pt x="757428" y="16764"/>
                  </a:lnTo>
                  <a:lnTo>
                    <a:pt x="775208" y="40386"/>
                  </a:lnTo>
                  <a:lnTo>
                    <a:pt x="757428" y="64008"/>
                  </a:lnTo>
                  <a:lnTo>
                    <a:pt x="781177" y="46355"/>
                  </a:lnTo>
                  <a:lnTo>
                    <a:pt x="804672" y="64008"/>
                  </a:lnTo>
                  <a:lnTo>
                    <a:pt x="791375" y="46355"/>
                  </a:lnTo>
                  <a:lnTo>
                    <a:pt x="786892" y="40386"/>
                  </a:lnTo>
                  <a:lnTo>
                    <a:pt x="791375" y="34417"/>
                  </a:lnTo>
                  <a:lnTo>
                    <a:pt x="804672" y="16764"/>
                  </a:lnTo>
                  <a:close/>
                </a:path>
                <a:path w="3061970" h="1455420">
                  <a:moveTo>
                    <a:pt x="1208468" y="1439240"/>
                  </a:moveTo>
                  <a:lnTo>
                    <a:pt x="1204722" y="1431886"/>
                  </a:lnTo>
                  <a:lnTo>
                    <a:pt x="1202182" y="1429207"/>
                  </a:lnTo>
                  <a:lnTo>
                    <a:pt x="1199007" y="1428000"/>
                  </a:lnTo>
                  <a:lnTo>
                    <a:pt x="1189228" y="1428000"/>
                  </a:lnTo>
                  <a:lnTo>
                    <a:pt x="1182624" y="1433461"/>
                  </a:lnTo>
                  <a:lnTo>
                    <a:pt x="1182624" y="1449311"/>
                  </a:lnTo>
                  <a:lnTo>
                    <a:pt x="1188466" y="1455407"/>
                  </a:lnTo>
                  <a:lnTo>
                    <a:pt x="1195578" y="1455407"/>
                  </a:lnTo>
                  <a:lnTo>
                    <a:pt x="1203109" y="1452968"/>
                  </a:lnTo>
                  <a:lnTo>
                    <a:pt x="1207668" y="1446923"/>
                  </a:lnTo>
                  <a:lnTo>
                    <a:pt x="1208468" y="1439240"/>
                  </a:lnTo>
                  <a:close/>
                </a:path>
                <a:path w="3061970" h="1455420">
                  <a:moveTo>
                    <a:pt x="1445755" y="681875"/>
                  </a:moveTo>
                  <a:lnTo>
                    <a:pt x="1441704" y="674497"/>
                  </a:lnTo>
                  <a:lnTo>
                    <a:pt x="1438783" y="671830"/>
                  </a:lnTo>
                  <a:lnTo>
                    <a:pt x="1435227" y="670560"/>
                  </a:lnTo>
                  <a:lnTo>
                    <a:pt x="1424432" y="670560"/>
                  </a:lnTo>
                  <a:lnTo>
                    <a:pt x="1417320" y="676021"/>
                  </a:lnTo>
                  <a:lnTo>
                    <a:pt x="1417320" y="691769"/>
                  </a:lnTo>
                  <a:lnTo>
                    <a:pt x="1423670" y="697992"/>
                  </a:lnTo>
                  <a:lnTo>
                    <a:pt x="1431671" y="697992"/>
                  </a:lnTo>
                  <a:lnTo>
                    <a:pt x="1439824" y="695553"/>
                  </a:lnTo>
                  <a:lnTo>
                    <a:pt x="1444828" y="689533"/>
                  </a:lnTo>
                  <a:lnTo>
                    <a:pt x="1445755" y="681875"/>
                  </a:lnTo>
                  <a:close/>
                </a:path>
                <a:path w="3061970" h="1455420">
                  <a:moveTo>
                    <a:pt x="1461516" y="236220"/>
                  </a:moveTo>
                  <a:lnTo>
                    <a:pt x="1434084" y="256921"/>
                  </a:lnTo>
                  <a:lnTo>
                    <a:pt x="1406652" y="236220"/>
                  </a:lnTo>
                  <a:lnTo>
                    <a:pt x="1427353" y="263652"/>
                  </a:lnTo>
                  <a:lnTo>
                    <a:pt x="1406652" y="291084"/>
                  </a:lnTo>
                  <a:lnTo>
                    <a:pt x="1434084" y="270383"/>
                  </a:lnTo>
                  <a:lnTo>
                    <a:pt x="1461516" y="291084"/>
                  </a:lnTo>
                  <a:lnTo>
                    <a:pt x="1445882" y="270383"/>
                  </a:lnTo>
                  <a:lnTo>
                    <a:pt x="1440815" y="263652"/>
                  </a:lnTo>
                  <a:lnTo>
                    <a:pt x="1445882" y="256921"/>
                  </a:lnTo>
                  <a:lnTo>
                    <a:pt x="1461516" y="236220"/>
                  </a:lnTo>
                  <a:close/>
                </a:path>
                <a:path w="3061970" h="1455420">
                  <a:moveTo>
                    <a:pt x="1844040" y="7620"/>
                  </a:moveTo>
                  <a:lnTo>
                    <a:pt x="1838452" y="2540"/>
                  </a:lnTo>
                  <a:lnTo>
                    <a:pt x="1836547" y="762"/>
                  </a:lnTo>
                  <a:lnTo>
                    <a:pt x="1834134" y="0"/>
                  </a:lnTo>
                  <a:lnTo>
                    <a:pt x="1827149" y="0"/>
                  </a:lnTo>
                  <a:lnTo>
                    <a:pt x="1822704" y="3429"/>
                  </a:lnTo>
                  <a:lnTo>
                    <a:pt x="1822704" y="12954"/>
                  </a:lnTo>
                  <a:lnTo>
                    <a:pt x="1826895" y="16764"/>
                  </a:lnTo>
                  <a:lnTo>
                    <a:pt x="1831848" y="16764"/>
                  </a:lnTo>
                  <a:lnTo>
                    <a:pt x="1839849" y="16764"/>
                  </a:lnTo>
                  <a:lnTo>
                    <a:pt x="1844040" y="7620"/>
                  </a:lnTo>
                  <a:close/>
                </a:path>
                <a:path w="3061970" h="1455420">
                  <a:moveTo>
                    <a:pt x="1920240" y="758952"/>
                  </a:moveTo>
                  <a:lnTo>
                    <a:pt x="1898142" y="776224"/>
                  </a:lnTo>
                  <a:lnTo>
                    <a:pt x="1876044" y="758952"/>
                  </a:lnTo>
                  <a:lnTo>
                    <a:pt x="1892808" y="781812"/>
                  </a:lnTo>
                  <a:lnTo>
                    <a:pt x="1876044" y="804672"/>
                  </a:lnTo>
                  <a:lnTo>
                    <a:pt x="1898142" y="787654"/>
                  </a:lnTo>
                  <a:lnTo>
                    <a:pt x="1920240" y="804672"/>
                  </a:lnTo>
                  <a:lnTo>
                    <a:pt x="1908035" y="787654"/>
                  </a:lnTo>
                  <a:lnTo>
                    <a:pt x="1903857" y="781812"/>
                  </a:lnTo>
                  <a:lnTo>
                    <a:pt x="1907857" y="776224"/>
                  </a:lnTo>
                  <a:lnTo>
                    <a:pt x="1920240" y="758952"/>
                  </a:lnTo>
                  <a:close/>
                </a:path>
                <a:path w="3061970" h="1455420">
                  <a:moveTo>
                    <a:pt x="2249424" y="1108202"/>
                  </a:moveTo>
                  <a:lnTo>
                    <a:pt x="2243074" y="1101852"/>
                  </a:lnTo>
                  <a:lnTo>
                    <a:pt x="2226818" y="1101852"/>
                  </a:lnTo>
                  <a:lnTo>
                    <a:pt x="2220468" y="1108202"/>
                  </a:lnTo>
                  <a:lnTo>
                    <a:pt x="2220468" y="1124077"/>
                  </a:lnTo>
                  <a:lnTo>
                    <a:pt x="2226818" y="1130808"/>
                  </a:lnTo>
                  <a:lnTo>
                    <a:pt x="2234946" y="1130808"/>
                  </a:lnTo>
                  <a:lnTo>
                    <a:pt x="2243074" y="1130808"/>
                  </a:lnTo>
                  <a:lnTo>
                    <a:pt x="2249424" y="1124077"/>
                  </a:lnTo>
                  <a:lnTo>
                    <a:pt x="2249424" y="1108202"/>
                  </a:lnTo>
                  <a:close/>
                </a:path>
                <a:path w="3061970" h="1455420">
                  <a:moveTo>
                    <a:pt x="2356104" y="441960"/>
                  </a:moveTo>
                  <a:lnTo>
                    <a:pt x="2339975" y="454025"/>
                  </a:lnTo>
                  <a:lnTo>
                    <a:pt x="2324100" y="441960"/>
                  </a:lnTo>
                  <a:lnTo>
                    <a:pt x="2335911" y="457835"/>
                  </a:lnTo>
                  <a:lnTo>
                    <a:pt x="2324100" y="473964"/>
                  </a:lnTo>
                  <a:lnTo>
                    <a:pt x="2339975" y="461899"/>
                  </a:lnTo>
                  <a:lnTo>
                    <a:pt x="2356104" y="473964"/>
                  </a:lnTo>
                  <a:lnTo>
                    <a:pt x="2347074" y="461899"/>
                  </a:lnTo>
                  <a:lnTo>
                    <a:pt x="2344039" y="457835"/>
                  </a:lnTo>
                  <a:lnTo>
                    <a:pt x="2346934" y="454025"/>
                  </a:lnTo>
                  <a:lnTo>
                    <a:pt x="2356104" y="441960"/>
                  </a:lnTo>
                  <a:close/>
                </a:path>
                <a:path w="3061970" h="1455420">
                  <a:moveTo>
                    <a:pt x="3061716" y="278257"/>
                  </a:moveTo>
                  <a:lnTo>
                    <a:pt x="3056128" y="272288"/>
                  </a:lnTo>
                  <a:lnTo>
                    <a:pt x="3054223" y="270510"/>
                  </a:lnTo>
                  <a:lnTo>
                    <a:pt x="3051937" y="269748"/>
                  </a:lnTo>
                  <a:lnTo>
                    <a:pt x="3044952" y="269748"/>
                  </a:lnTo>
                  <a:lnTo>
                    <a:pt x="3040380" y="273431"/>
                  </a:lnTo>
                  <a:lnTo>
                    <a:pt x="3040380" y="283845"/>
                  </a:lnTo>
                  <a:lnTo>
                    <a:pt x="3044190" y="288036"/>
                  </a:lnTo>
                  <a:lnTo>
                    <a:pt x="3049270" y="288036"/>
                  </a:lnTo>
                  <a:lnTo>
                    <a:pt x="3057525" y="288036"/>
                  </a:lnTo>
                  <a:lnTo>
                    <a:pt x="3061716" y="278257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7935" y="3355847"/>
              <a:ext cx="85343" cy="8534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836420" y="2266187"/>
              <a:ext cx="3728085" cy="1630680"/>
            </a:xfrm>
            <a:custGeom>
              <a:avLst/>
              <a:gdLst/>
              <a:ahLst/>
              <a:cxnLst/>
              <a:rect l="l" t="t" r="r" b="b"/>
              <a:pathLst>
                <a:path w="3728085" h="1630679">
                  <a:moveTo>
                    <a:pt x="41148" y="163830"/>
                  </a:moveTo>
                  <a:lnTo>
                    <a:pt x="23368" y="161290"/>
                  </a:lnTo>
                  <a:lnTo>
                    <a:pt x="20701" y="143256"/>
                  </a:lnTo>
                  <a:lnTo>
                    <a:pt x="18161" y="161290"/>
                  </a:lnTo>
                  <a:lnTo>
                    <a:pt x="0" y="163830"/>
                  </a:lnTo>
                  <a:lnTo>
                    <a:pt x="18161" y="166370"/>
                  </a:lnTo>
                  <a:lnTo>
                    <a:pt x="20701" y="184404"/>
                  </a:lnTo>
                  <a:lnTo>
                    <a:pt x="23368" y="166370"/>
                  </a:lnTo>
                  <a:lnTo>
                    <a:pt x="41148" y="163830"/>
                  </a:lnTo>
                  <a:close/>
                </a:path>
                <a:path w="3728085" h="1630679">
                  <a:moveTo>
                    <a:pt x="591312" y="1038606"/>
                  </a:moveTo>
                  <a:lnTo>
                    <a:pt x="573913" y="1036066"/>
                  </a:lnTo>
                  <a:lnTo>
                    <a:pt x="571373" y="1018032"/>
                  </a:lnTo>
                  <a:lnTo>
                    <a:pt x="568833" y="1036066"/>
                  </a:lnTo>
                  <a:lnTo>
                    <a:pt x="551688" y="1038606"/>
                  </a:lnTo>
                  <a:lnTo>
                    <a:pt x="568833" y="1041146"/>
                  </a:lnTo>
                  <a:lnTo>
                    <a:pt x="571373" y="1059180"/>
                  </a:lnTo>
                  <a:lnTo>
                    <a:pt x="573913" y="1041146"/>
                  </a:lnTo>
                  <a:lnTo>
                    <a:pt x="591312" y="1038606"/>
                  </a:lnTo>
                  <a:close/>
                </a:path>
                <a:path w="3728085" h="1630679">
                  <a:moveTo>
                    <a:pt x="1050036" y="955548"/>
                  </a:moveTo>
                  <a:lnTo>
                    <a:pt x="1026287" y="973201"/>
                  </a:lnTo>
                  <a:lnTo>
                    <a:pt x="1002792" y="955548"/>
                  </a:lnTo>
                  <a:lnTo>
                    <a:pt x="1020572" y="979170"/>
                  </a:lnTo>
                  <a:lnTo>
                    <a:pt x="1002792" y="1002792"/>
                  </a:lnTo>
                  <a:lnTo>
                    <a:pt x="1026287" y="985139"/>
                  </a:lnTo>
                  <a:lnTo>
                    <a:pt x="1050036" y="1002792"/>
                  </a:lnTo>
                  <a:lnTo>
                    <a:pt x="1036739" y="985139"/>
                  </a:lnTo>
                  <a:lnTo>
                    <a:pt x="1032256" y="979170"/>
                  </a:lnTo>
                  <a:lnTo>
                    <a:pt x="1036739" y="973201"/>
                  </a:lnTo>
                  <a:lnTo>
                    <a:pt x="1050036" y="955548"/>
                  </a:lnTo>
                  <a:close/>
                </a:path>
                <a:path w="3728085" h="1630679">
                  <a:moveTo>
                    <a:pt x="1342644" y="743585"/>
                  </a:moveTo>
                  <a:lnTo>
                    <a:pt x="1336548" y="737616"/>
                  </a:lnTo>
                  <a:lnTo>
                    <a:pt x="1321308" y="737616"/>
                  </a:lnTo>
                  <a:lnTo>
                    <a:pt x="1315212" y="743585"/>
                  </a:lnTo>
                  <a:lnTo>
                    <a:pt x="1315212" y="758698"/>
                  </a:lnTo>
                  <a:lnTo>
                    <a:pt x="1321308" y="765048"/>
                  </a:lnTo>
                  <a:lnTo>
                    <a:pt x="1328928" y="765048"/>
                  </a:lnTo>
                  <a:lnTo>
                    <a:pt x="1336548" y="765048"/>
                  </a:lnTo>
                  <a:lnTo>
                    <a:pt x="1342644" y="758698"/>
                  </a:lnTo>
                  <a:lnTo>
                    <a:pt x="1342644" y="743585"/>
                  </a:lnTo>
                  <a:close/>
                </a:path>
                <a:path w="3728085" h="1630679">
                  <a:moveTo>
                    <a:pt x="1434071" y="1608721"/>
                  </a:moveTo>
                  <a:lnTo>
                    <a:pt x="1427226" y="1603248"/>
                  </a:lnTo>
                  <a:lnTo>
                    <a:pt x="1416812" y="1603248"/>
                  </a:lnTo>
                  <a:lnTo>
                    <a:pt x="1413510" y="1604518"/>
                  </a:lnTo>
                  <a:lnTo>
                    <a:pt x="1410843" y="1607185"/>
                  </a:lnTo>
                  <a:lnTo>
                    <a:pt x="1406918" y="1614525"/>
                  </a:lnTo>
                  <a:lnTo>
                    <a:pt x="1407744" y="1622183"/>
                  </a:lnTo>
                  <a:lnTo>
                    <a:pt x="1412494" y="1628228"/>
                  </a:lnTo>
                  <a:lnTo>
                    <a:pt x="1420368" y="1630667"/>
                  </a:lnTo>
                  <a:lnTo>
                    <a:pt x="1427988" y="1630667"/>
                  </a:lnTo>
                  <a:lnTo>
                    <a:pt x="1434071" y="1624571"/>
                  </a:lnTo>
                  <a:lnTo>
                    <a:pt x="1434071" y="1608721"/>
                  </a:lnTo>
                  <a:close/>
                </a:path>
                <a:path w="3728085" h="1630679">
                  <a:moveTo>
                    <a:pt x="1840992" y="891540"/>
                  </a:moveTo>
                  <a:lnTo>
                    <a:pt x="1819656" y="908050"/>
                  </a:lnTo>
                  <a:lnTo>
                    <a:pt x="1798320" y="891540"/>
                  </a:lnTo>
                  <a:lnTo>
                    <a:pt x="1814449" y="913511"/>
                  </a:lnTo>
                  <a:lnTo>
                    <a:pt x="1798320" y="935736"/>
                  </a:lnTo>
                  <a:lnTo>
                    <a:pt x="1819656" y="919226"/>
                  </a:lnTo>
                  <a:lnTo>
                    <a:pt x="1840992" y="935736"/>
                  </a:lnTo>
                  <a:lnTo>
                    <a:pt x="1829003" y="919226"/>
                  </a:lnTo>
                  <a:lnTo>
                    <a:pt x="1824863" y="913511"/>
                  </a:lnTo>
                  <a:lnTo>
                    <a:pt x="1828863" y="908050"/>
                  </a:lnTo>
                  <a:lnTo>
                    <a:pt x="1840992" y="891540"/>
                  </a:lnTo>
                  <a:close/>
                </a:path>
                <a:path w="3728085" h="1630679">
                  <a:moveTo>
                    <a:pt x="1892808" y="1287907"/>
                  </a:moveTo>
                  <a:lnTo>
                    <a:pt x="1870202" y="1284478"/>
                  </a:lnTo>
                  <a:lnTo>
                    <a:pt x="1866773" y="1261872"/>
                  </a:lnTo>
                  <a:lnTo>
                    <a:pt x="1863598" y="1284478"/>
                  </a:lnTo>
                  <a:lnTo>
                    <a:pt x="1840992" y="1287907"/>
                  </a:lnTo>
                  <a:lnTo>
                    <a:pt x="1863598" y="1291082"/>
                  </a:lnTo>
                  <a:lnTo>
                    <a:pt x="1866773" y="1313688"/>
                  </a:lnTo>
                  <a:lnTo>
                    <a:pt x="1870202" y="1291082"/>
                  </a:lnTo>
                  <a:lnTo>
                    <a:pt x="1892808" y="1287907"/>
                  </a:lnTo>
                  <a:close/>
                </a:path>
                <a:path w="3728085" h="1630679">
                  <a:moveTo>
                    <a:pt x="2217420" y="941451"/>
                  </a:moveTo>
                  <a:lnTo>
                    <a:pt x="2210689" y="935736"/>
                  </a:lnTo>
                  <a:lnTo>
                    <a:pt x="2200148" y="935736"/>
                  </a:lnTo>
                  <a:lnTo>
                    <a:pt x="2196719" y="937006"/>
                  </a:lnTo>
                  <a:lnTo>
                    <a:pt x="2193925" y="939927"/>
                  </a:lnTo>
                  <a:lnTo>
                    <a:pt x="2190127" y="947762"/>
                  </a:lnTo>
                  <a:lnTo>
                    <a:pt x="2191004" y="955840"/>
                  </a:lnTo>
                  <a:lnTo>
                    <a:pt x="2195779" y="962152"/>
                  </a:lnTo>
                  <a:lnTo>
                    <a:pt x="2203704" y="964692"/>
                  </a:lnTo>
                  <a:lnTo>
                    <a:pt x="2211070" y="964692"/>
                  </a:lnTo>
                  <a:lnTo>
                    <a:pt x="2217420" y="958342"/>
                  </a:lnTo>
                  <a:lnTo>
                    <a:pt x="2217420" y="941451"/>
                  </a:lnTo>
                  <a:close/>
                </a:path>
                <a:path w="3728085" h="1630679">
                  <a:moveTo>
                    <a:pt x="2502408" y="1114044"/>
                  </a:moveTo>
                  <a:lnTo>
                    <a:pt x="2485644" y="1127252"/>
                  </a:lnTo>
                  <a:lnTo>
                    <a:pt x="2468880" y="1114044"/>
                  </a:lnTo>
                  <a:lnTo>
                    <a:pt x="2481453" y="1131570"/>
                  </a:lnTo>
                  <a:lnTo>
                    <a:pt x="2468880" y="1149096"/>
                  </a:lnTo>
                  <a:lnTo>
                    <a:pt x="2485644" y="1135888"/>
                  </a:lnTo>
                  <a:lnTo>
                    <a:pt x="2502408" y="1149096"/>
                  </a:lnTo>
                  <a:lnTo>
                    <a:pt x="2489835" y="1131570"/>
                  </a:lnTo>
                  <a:lnTo>
                    <a:pt x="2502408" y="1114044"/>
                  </a:lnTo>
                  <a:close/>
                </a:path>
                <a:path w="3728085" h="1630679">
                  <a:moveTo>
                    <a:pt x="3727704" y="26035"/>
                  </a:moveTo>
                  <a:lnTo>
                    <a:pt x="3705098" y="22606"/>
                  </a:lnTo>
                  <a:lnTo>
                    <a:pt x="3701923" y="0"/>
                  </a:lnTo>
                  <a:lnTo>
                    <a:pt x="3698494" y="22606"/>
                  </a:lnTo>
                  <a:lnTo>
                    <a:pt x="3675888" y="26035"/>
                  </a:lnTo>
                  <a:lnTo>
                    <a:pt x="3698494" y="29210"/>
                  </a:lnTo>
                  <a:lnTo>
                    <a:pt x="3701923" y="51816"/>
                  </a:lnTo>
                  <a:lnTo>
                    <a:pt x="3705098" y="29210"/>
                  </a:lnTo>
                  <a:lnTo>
                    <a:pt x="3727704" y="26035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9867" y="1924811"/>
              <a:ext cx="85344" cy="8381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450592" y="1249679"/>
              <a:ext cx="2251075" cy="1330960"/>
            </a:xfrm>
            <a:custGeom>
              <a:avLst/>
              <a:gdLst/>
              <a:ahLst/>
              <a:cxnLst/>
              <a:rect l="l" t="t" r="r" b="b"/>
              <a:pathLst>
                <a:path w="2251075" h="1330960">
                  <a:moveTo>
                    <a:pt x="28435" y="11976"/>
                  </a:moveTo>
                  <a:lnTo>
                    <a:pt x="24384" y="4318"/>
                  </a:lnTo>
                  <a:lnTo>
                    <a:pt x="21463" y="1397"/>
                  </a:lnTo>
                  <a:lnTo>
                    <a:pt x="17907" y="0"/>
                  </a:lnTo>
                  <a:lnTo>
                    <a:pt x="7112" y="0"/>
                  </a:lnTo>
                  <a:lnTo>
                    <a:pt x="0" y="5842"/>
                  </a:lnTo>
                  <a:lnTo>
                    <a:pt x="0" y="22606"/>
                  </a:lnTo>
                  <a:lnTo>
                    <a:pt x="6350" y="28956"/>
                  </a:lnTo>
                  <a:lnTo>
                    <a:pt x="14351" y="28956"/>
                  </a:lnTo>
                  <a:lnTo>
                    <a:pt x="22504" y="26377"/>
                  </a:lnTo>
                  <a:lnTo>
                    <a:pt x="27508" y="20027"/>
                  </a:lnTo>
                  <a:lnTo>
                    <a:pt x="28435" y="11976"/>
                  </a:lnTo>
                  <a:close/>
                </a:path>
                <a:path w="2251075" h="1330960">
                  <a:moveTo>
                    <a:pt x="338328" y="1296924"/>
                  </a:moveTo>
                  <a:lnTo>
                    <a:pt x="321564" y="1309497"/>
                  </a:lnTo>
                  <a:lnTo>
                    <a:pt x="304800" y="1296924"/>
                  </a:lnTo>
                  <a:lnTo>
                    <a:pt x="317373" y="1313688"/>
                  </a:lnTo>
                  <a:lnTo>
                    <a:pt x="304800" y="1330452"/>
                  </a:lnTo>
                  <a:lnTo>
                    <a:pt x="321564" y="1317879"/>
                  </a:lnTo>
                  <a:lnTo>
                    <a:pt x="338328" y="1330452"/>
                  </a:lnTo>
                  <a:lnTo>
                    <a:pt x="325755" y="1313688"/>
                  </a:lnTo>
                  <a:lnTo>
                    <a:pt x="338328" y="1296924"/>
                  </a:lnTo>
                  <a:close/>
                </a:path>
                <a:path w="2251075" h="1330960">
                  <a:moveTo>
                    <a:pt x="621792" y="176784"/>
                  </a:moveTo>
                  <a:lnTo>
                    <a:pt x="600456" y="193294"/>
                  </a:lnTo>
                  <a:lnTo>
                    <a:pt x="579120" y="176784"/>
                  </a:lnTo>
                  <a:lnTo>
                    <a:pt x="595249" y="198755"/>
                  </a:lnTo>
                  <a:lnTo>
                    <a:pt x="579120" y="220980"/>
                  </a:lnTo>
                  <a:lnTo>
                    <a:pt x="600456" y="204470"/>
                  </a:lnTo>
                  <a:lnTo>
                    <a:pt x="621792" y="220980"/>
                  </a:lnTo>
                  <a:lnTo>
                    <a:pt x="609803" y="204470"/>
                  </a:lnTo>
                  <a:lnTo>
                    <a:pt x="605663" y="198755"/>
                  </a:lnTo>
                  <a:lnTo>
                    <a:pt x="609663" y="193294"/>
                  </a:lnTo>
                  <a:lnTo>
                    <a:pt x="621792" y="176784"/>
                  </a:lnTo>
                  <a:close/>
                </a:path>
                <a:path w="2251075" h="1330960">
                  <a:moveTo>
                    <a:pt x="1094168" y="1178636"/>
                  </a:moveTo>
                  <a:lnTo>
                    <a:pt x="1090422" y="1171321"/>
                  </a:lnTo>
                  <a:lnTo>
                    <a:pt x="1087882" y="1168654"/>
                  </a:lnTo>
                  <a:lnTo>
                    <a:pt x="1084707" y="1167384"/>
                  </a:lnTo>
                  <a:lnTo>
                    <a:pt x="1074928" y="1167384"/>
                  </a:lnTo>
                  <a:lnTo>
                    <a:pt x="1068324" y="1172845"/>
                  </a:lnTo>
                  <a:lnTo>
                    <a:pt x="1068324" y="1188720"/>
                  </a:lnTo>
                  <a:lnTo>
                    <a:pt x="1074166" y="1194816"/>
                  </a:lnTo>
                  <a:lnTo>
                    <a:pt x="1081278" y="1194816"/>
                  </a:lnTo>
                  <a:lnTo>
                    <a:pt x="1088809" y="1192364"/>
                  </a:lnTo>
                  <a:lnTo>
                    <a:pt x="1093368" y="1186307"/>
                  </a:lnTo>
                  <a:lnTo>
                    <a:pt x="1094168" y="1178636"/>
                  </a:lnTo>
                  <a:close/>
                </a:path>
                <a:path w="2251075" h="1330960">
                  <a:moveTo>
                    <a:pt x="1445755" y="617004"/>
                  </a:moveTo>
                  <a:lnTo>
                    <a:pt x="1441704" y="609219"/>
                  </a:lnTo>
                  <a:lnTo>
                    <a:pt x="1438783" y="606298"/>
                  </a:lnTo>
                  <a:lnTo>
                    <a:pt x="1435227" y="605040"/>
                  </a:lnTo>
                  <a:lnTo>
                    <a:pt x="1424432" y="605040"/>
                  </a:lnTo>
                  <a:lnTo>
                    <a:pt x="1417320" y="610743"/>
                  </a:lnTo>
                  <a:lnTo>
                    <a:pt x="1417320" y="627380"/>
                  </a:lnTo>
                  <a:lnTo>
                    <a:pt x="1423670" y="633984"/>
                  </a:lnTo>
                  <a:lnTo>
                    <a:pt x="1431671" y="633984"/>
                  </a:lnTo>
                  <a:lnTo>
                    <a:pt x="1439824" y="631418"/>
                  </a:lnTo>
                  <a:lnTo>
                    <a:pt x="1444828" y="625081"/>
                  </a:lnTo>
                  <a:lnTo>
                    <a:pt x="1445755" y="617004"/>
                  </a:lnTo>
                  <a:close/>
                </a:path>
                <a:path w="2251075" h="1330960">
                  <a:moveTo>
                    <a:pt x="1461516" y="172212"/>
                  </a:moveTo>
                  <a:lnTo>
                    <a:pt x="1434084" y="192913"/>
                  </a:lnTo>
                  <a:lnTo>
                    <a:pt x="1406652" y="172212"/>
                  </a:lnTo>
                  <a:lnTo>
                    <a:pt x="1427353" y="199644"/>
                  </a:lnTo>
                  <a:lnTo>
                    <a:pt x="1406652" y="227076"/>
                  </a:lnTo>
                  <a:lnTo>
                    <a:pt x="1434084" y="206375"/>
                  </a:lnTo>
                  <a:lnTo>
                    <a:pt x="1461516" y="227076"/>
                  </a:lnTo>
                  <a:lnTo>
                    <a:pt x="1445882" y="206375"/>
                  </a:lnTo>
                  <a:lnTo>
                    <a:pt x="1440815" y="199644"/>
                  </a:lnTo>
                  <a:lnTo>
                    <a:pt x="1445882" y="192913"/>
                  </a:lnTo>
                  <a:lnTo>
                    <a:pt x="1461516" y="172212"/>
                  </a:lnTo>
                  <a:close/>
                </a:path>
                <a:path w="2251075" h="1330960">
                  <a:moveTo>
                    <a:pt x="1921764" y="694944"/>
                  </a:moveTo>
                  <a:lnTo>
                    <a:pt x="1898904" y="711708"/>
                  </a:lnTo>
                  <a:lnTo>
                    <a:pt x="1876044" y="694944"/>
                  </a:lnTo>
                  <a:lnTo>
                    <a:pt x="1893316" y="717042"/>
                  </a:lnTo>
                  <a:lnTo>
                    <a:pt x="1876044" y="739140"/>
                  </a:lnTo>
                  <a:lnTo>
                    <a:pt x="1898904" y="722757"/>
                  </a:lnTo>
                  <a:lnTo>
                    <a:pt x="1921764" y="739140"/>
                  </a:lnTo>
                  <a:lnTo>
                    <a:pt x="1909140" y="722757"/>
                  </a:lnTo>
                  <a:lnTo>
                    <a:pt x="1904746" y="717042"/>
                  </a:lnTo>
                  <a:lnTo>
                    <a:pt x="1908848" y="711708"/>
                  </a:lnTo>
                  <a:lnTo>
                    <a:pt x="1921764" y="694944"/>
                  </a:lnTo>
                  <a:close/>
                </a:path>
                <a:path w="2251075" h="1330960">
                  <a:moveTo>
                    <a:pt x="2249424" y="1043813"/>
                  </a:moveTo>
                  <a:lnTo>
                    <a:pt x="2243328" y="1037844"/>
                  </a:lnTo>
                  <a:lnTo>
                    <a:pt x="2228088" y="1037844"/>
                  </a:lnTo>
                  <a:lnTo>
                    <a:pt x="2221992" y="1043813"/>
                  </a:lnTo>
                  <a:lnTo>
                    <a:pt x="2221992" y="1058926"/>
                  </a:lnTo>
                  <a:lnTo>
                    <a:pt x="2228088" y="1065276"/>
                  </a:lnTo>
                  <a:lnTo>
                    <a:pt x="2235708" y="1065276"/>
                  </a:lnTo>
                  <a:lnTo>
                    <a:pt x="2243328" y="1065276"/>
                  </a:lnTo>
                  <a:lnTo>
                    <a:pt x="2249424" y="1058926"/>
                  </a:lnTo>
                  <a:lnTo>
                    <a:pt x="2249424" y="1043813"/>
                  </a:lnTo>
                  <a:close/>
                </a:path>
                <a:path w="2251075" h="1330960">
                  <a:moveTo>
                    <a:pt x="2250948" y="617220"/>
                  </a:moveTo>
                  <a:lnTo>
                    <a:pt x="2235581" y="628789"/>
                  </a:lnTo>
                  <a:lnTo>
                    <a:pt x="2220468" y="617220"/>
                  </a:lnTo>
                  <a:lnTo>
                    <a:pt x="2231771" y="632333"/>
                  </a:lnTo>
                  <a:lnTo>
                    <a:pt x="2220468" y="647700"/>
                  </a:lnTo>
                  <a:lnTo>
                    <a:pt x="2235581" y="636143"/>
                  </a:lnTo>
                  <a:lnTo>
                    <a:pt x="2250948" y="647700"/>
                  </a:lnTo>
                  <a:lnTo>
                    <a:pt x="2242248" y="636143"/>
                  </a:lnTo>
                  <a:lnTo>
                    <a:pt x="2239391" y="632333"/>
                  </a:lnTo>
                  <a:lnTo>
                    <a:pt x="2242108" y="628789"/>
                  </a:lnTo>
                  <a:lnTo>
                    <a:pt x="2250948" y="617220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4683" y="1600200"/>
              <a:ext cx="85343" cy="853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200" y="1783079"/>
              <a:ext cx="1950720" cy="483234"/>
            </a:xfrm>
            <a:custGeom>
              <a:avLst/>
              <a:gdLst/>
              <a:ahLst/>
              <a:cxnLst/>
              <a:rect l="l" t="t" r="r" b="b"/>
              <a:pathLst>
                <a:path w="1950720" h="483235">
                  <a:moveTo>
                    <a:pt x="41148" y="147066"/>
                  </a:moveTo>
                  <a:lnTo>
                    <a:pt x="22987" y="144526"/>
                  </a:lnTo>
                  <a:lnTo>
                    <a:pt x="20447" y="126492"/>
                  </a:lnTo>
                  <a:lnTo>
                    <a:pt x="17780" y="144526"/>
                  </a:lnTo>
                  <a:lnTo>
                    <a:pt x="0" y="147066"/>
                  </a:lnTo>
                  <a:lnTo>
                    <a:pt x="17780" y="149606"/>
                  </a:lnTo>
                  <a:lnTo>
                    <a:pt x="20447" y="167640"/>
                  </a:lnTo>
                  <a:lnTo>
                    <a:pt x="22987" y="149606"/>
                  </a:lnTo>
                  <a:lnTo>
                    <a:pt x="41148" y="147066"/>
                  </a:lnTo>
                  <a:close/>
                </a:path>
                <a:path w="1950720" h="483235">
                  <a:moveTo>
                    <a:pt x="498348" y="62484"/>
                  </a:moveTo>
                  <a:lnTo>
                    <a:pt x="475361" y="80137"/>
                  </a:lnTo>
                  <a:lnTo>
                    <a:pt x="452628" y="62484"/>
                  </a:lnTo>
                  <a:lnTo>
                    <a:pt x="469773" y="86106"/>
                  </a:lnTo>
                  <a:lnTo>
                    <a:pt x="452628" y="109728"/>
                  </a:lnTo>
                  <a:lnTo>
                    <a:pt x="475361" y="92075"/>
                  </a:lnTo>
                  <a:lnTo>
                    <a:pt x="498348" y="109728"/>
                  </a:lnTo>
                  <a:lnTo>
                    <a:pt x="485533" y="92075"/>
                  </a:lnTo>
                  <a:lnTo>
                    <a:pt x="481203" y="86106"/>
                  </a:lnTo>
                  <a:lnTo>
                    <a:pt x="485533" y="80137"/>
                  </a:lnTo>
                  <a:lnTo>
                    <a:pt x="498348" y="62484"/>
                  </a:lnTo>
                  <a:close/>
                </a:path>
                <a:path w="1950720" h="483235">
                  <a:moveTo>
                    <a:pt x="856488" y="461137"/>
                  </a:moveTo>
                  <a:lnTo>
                    <a:pt x="849630" y="455676"/>
                  </a:lnTo>
                  <a:lnTo>
                    <a:pt x="839216" y="455676"/>
                  </a:lnTo>
                  <a:lnTo>
                    <a:pt x="835914" y="456946"/>
                  </a:lnTo>
                  <a:lnTo>
                    <a:pt x="833247" y="459613"/>
                  </a:lnTo>
                  <a:lnTo>
                    <a:pt x="829322" y="466928"/>
                  </a:lnTo>
                  <a:lnTo>
                    <a:pt x="830148" y="474599"/>
                  </a:lnTo>
                  <a:lnTo>
                    <a:pt x="834898" y="480656"/>
                  </a:lnTo>
                  <a:lnTo>
                    <a:pt x="842772" y="483108"/>
                  </a:lnTo>
                  <a:lnTo>
                    <a:pt x="850392" y="483108"/>
                  </a:lnTo>
                  <a:lnTo>
                    <a:pt x="856488" y="477012"/>
                  </a:lnTo>
                  <a:lnTo>
                    <a:pt x="856488" y="461137"/>
                  </a:lnTo>
                  <a:close/>
                </a:path>
                <a:path w="1950720" h="483235">
                  <a:moveTo>
                    <a:pt x="1290828" y="0"/>
                  </a:moveTo>
                  <a:lnTo>
                    <a:pt x="1268730" y="16510"/>
                  </a:lnTo>
                  <a:lnTo>
                    <a:pt x="1246632" y="0"/>
                  </a:lnTo>
                  <a:lnTo>
                    <a:pt x="1263269" y="21971"/>
                  </a:lnTo>
                  <a:lnTo>
                    <a:pt x="1246632" y="44196"/>
                  </a:lnTo>
                  <a:lnTo>
                    <a:pt x="1268730" y="27686"/>
                  </a:lnTo>
                  <a:lnTo>
                    <a:pt x="1290828" y="44196"/>
                  </a:lnTo>
                  <a:lnTo>
                    <a:pt x="1278458" y="27686"/>
                  </a:lnTo>
                  <a:lnTo>
                    <a:pt x="1274191" y="21971"/>
                  </a:lnTo>
                  <a:lnTo>
                    <a:pt x="1278318" y="16510"/>
                  </a:lnTo>
                  <a:lnTo>
                    <a:pt x="1290828" y="0"/>
                  </a:lnTo>
                  <a:close/>
                </a:path>
                <a:path w="1950720" h="483235">
                  <a:moveTo>
                    <a:pt x="1342644" y="396367"/>
                  </a:moveTo>
                  <a:lnTo>
                    <a:pt x="1320038" y="392938"/>
                  </a:lnTo>
                  <a:lnTo>
                    <a:pt x="1316609" y="370332"/>
                  </a:lnTo>
                  <a:lnTo>
                    <a:pt x="1313434" y="392938"/>
                  </a:lnTo>
                  <a:lnTo>
                    <a:pt x="1290828" y="396367"/>
                  </a:lnTo>
                  <a:lnTo>
                    <a:pt x="1313434" y="399542"/>
                  </a:lnTo>
                  <a:lnTo>
                    <a:pt x="1316609" y="422148"/>
                  </a:lnTo>
                  <a:lnTo>
                    <a:pt x="1320038" y="399542"/>
                  </a:lnTo>
                  <a:lnTo>
                    <a:pt x="1342644" y="396367"/>
                  </a:lnTo>
                  <a:close/>
                </a:path>
                <a:path w="1950720" h="483235">
                  <a:moveTo>
                    <a:pt x="1667243" y="49657"/>
                  </a:moveTo>
                  <a:lnTo>
                    <a:pt x="1660144" y="44196"/>
                  </a:lnTo>
                  <a:lnTo>
                    <a:pt x="1649222" y="44196"/>
                  </a:lnTo>
                  <a:lnTo>
                    <a:pt x="1645539" y="45478"/>
                  </a:lnTo>
                  <a:lnTo>
                    <a:pt x="1642618" y="48260"/>
                  </a:lnTo>
                  <a:lnTo>
                    <a:pt x="1638668" y="55613"/>
                  </a:lnTo>
                  <a:lnTo>
                    <a:pt x="1639608" y="63233"/>
                  </a:lnTo>
                  <a:lnTo>
                    <a:pt x="1644624" y="69215"/>
                  </a:lnTo>
                  <a:lnTo>
                    <a:pt x="1652892" y="71640"/>
                  </a:lnTo>
                  <a:lnTo>
                    <a:pt x="1660652" y="71640"/>
                  </a:lnTo>
                  <a:lnTo>
                    <a:pt x="1667243" y="65532"/>
                  </a:lnTo>
                  <a:lnTo>
                    <a:pt x="1667243" y="49657"/>
                  </a:lnTo>
                  <a:close/>
                </a:path>
                <a:path w="1950720" h="483235">
                  <a:moveTo>
                    <a:pt x="1950720" y="222504"/>
                  </a:moveTo>
                  <a:lnTo>
                    <a:pt x="1933956" y="235712"/>
                  </a:lnTo>
                  <a:lnTo>
                    <a:pt x="1917192" y="222504"/>
                  </a:lnTo>
                  <a:lnTo>
                    <a:pt x="1929765" y="240030"/>
                  </a:lnTo>
                  <a:lnTo>
                    <a:pt x="1917192" y="257556"/>
                  </a:lnTo>
                  <a:lnTo>
                    <a:pt x="1933956" y="244348"/>
                  </a:lnTo>
                  <a:lnTo>
                    <a:pt x="1950720" y="257556"/>
                  </a:lnTo>
                  <a:lnTo>
                    <a:pt x="1938147" y="240030"/>
                  </a:lnTo>
                  <a:lnTo>
                    <a:pt x="1950720" y="222504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83096" y="3290315"/>
              <a:ext cx="85344" cy="8534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72172" y="3555491"/>
              <a:ext cx="83820" cy="8382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659879" y="4133100"/>
              <a:ext cx="2307590" cy="614680"/>
            </a:xfrm>
            <a:custGeom>
              <a:avLst/>
              <a:gdLst/>
              <a:ahLst/>
              <a:cxnLst/>
              <a:rect l="l" t="t" r="r" b="b"/>
              <a:pathLst>
                <a:path w="2307590" h="614679">
                  <a:moveTo>
                    <a:pt x="51816" y="588391"/>
                  </a:moveTo>
                  <a:lnTo>
                    <a:pt x="29210" y="585000"/>
                  </a:lnTo>
                  <a:lnTo>
                    <a:pt x="25781" y="562356"/>
                  </a:lnTo>
                  <a:lnTo>
                    <a:pt x="22606" y="585000"/>
                  </a:lnTo>
                  <a:lnTo>
                    <a:pt x="0" y="588391"/>
                  </a:lnTo>
                  <a:lnTo>
                    <a:pt x="22606" y="591515"/>
                  </a:lnTo>
                  <a:lnTo>
                    <a:pt x="25781" y="614159"/>
                  </a:lnTo>
                  <a:lnTo>
                    <a:pt x="29210" y="591515"/>
                  </a:lnTo>
                  <a:lnTo>
                    <a:pt x="51816" y="588391"/>
                  </a:lnTo>
                  <a:close/>
                </a:path>
                <a:path w="2307590" h="614679">
                  <a:moveTo>
                    <a:pt x="2307336" y="19939"/>
                  </a:moveTo>
                  <a:lnTo>
                    <a:pt x="2289302" y="17437"/>
                  </a:lnTo>
                  <a:lnTo>
                    <a:pt x="2286762" y="0"/>
                  </a:lnTo>
                  <a:lnTo>
                    <a:pt x="2284222" y="17437"/>
                  </a:lnTo>
                  <a:lnTo>
                    <a:pt x="2266188" y="19939"/>
                  </a:lnTo>
                  <a:lnTo>
                    <a:pt x="2284222" y="22440"/>
                  </a:lnTo>
                  <a:lnTo>
                    <a:pt x="2286762" y="39598"/>
                  </a:lnTo>
                  <a:lnTo>
                    <a:pt x="2289302" y="22440"/>
                  </a:lnTo>
                  <a:lnTo>
                    <a:pt x="2307336" y="19939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55991" y="4285500"/>
              <a:ext cx="85343" cy="8531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900928" y="1865375"/>
              <a:ext cx="2880360" cy="2830195"/>
            </a:xfrm>
            <a:custGeom>
              <a:avLst/>
              <a:gdLst/>
              <a:ahLst/>
              <a:cxnLst/>
              <a:rect l="l" t="t" r="r" b="b"/>
              <a:pathLst>
                <a:path w="2880359" h="2830195">
                  <a:moveTo>
                    <a:pt x="33528" y="0"/>
                  </a:moveTo>
                  <a:lnTo>
                    <a:pt x="16764" y="12573"/>
                  </a:lnTo>
                  <a:lnTo>
                    <a:pt x="0" y="0"/>
                  </a:lnTo>
                  <a:lnTo>
                    <a:pt x="12573" y="16764"/>
                  </a:lnTo>
                  <a:lnTo>
                    <a:pt x="0" y="33528"/>
                  </a:lnTo>
                  <a:lnTo>
                    <a:pt x="16764" y="20955"/>
                  </a:lnTo>
                  <a:lnTo>
                    <a:pt x="33528" y="33528"/>
                  </a:lnTo>
                  <a:lnTo>
                    <a:pt x="20955" y="16764"/>
                  </a:lnTo>
                  <a:lnTo>
                    <a:pt x="33528" y="0"/>
                  </a:lnTo>
                  <a:close/>
                </a:path>
                <a:path w="2880359" h="2830195">
                  <a:moveTo>
                    <a:pt x="336804" y="418084"/>
                  </a:moveTo>
                  <a:lnTo>
                    <a:pt x="331597" y="411480"/>
                  </a:lnTo>
                  <a:lnTo>
                    <a:pt x="316611" y="411480"/>
                  </a:lnTo>
                  <a:lnTo>
                    <a:pt x="310896" y="417322"/>
                  </a:lnTo>
                  <a:lnTo>
                    <a:pt x="310896" y="424434"/>
                  </a:lnTo>
                  <a:lnTo>
                    <a:pt x="313207" y="431977"/>
                  </a:lnTo>
                  <a:lnTo>
                    <a:pt x="318909" y="436537"/>
                  </a:lnTo>
                  <a:lnTo>
                    <a:pt x="326161" y="437337"/>
                  </a:lnTo>
                  <a:lnTo>
                    <a:pt x="333121" y="433578"/>
                  </a:lnTo>
                  <a:lnTo>
                    <a:pt x="335661" y="431038"/>
                  </a:lnTo>
                  <a:lnTo>
                    <a:pt x="336804" y="427863"/>
                  </a:lnTo>
                  <a:lnTo>
                    <a:pt x="336804" y="418084"/>
                  </a:lnTo>
                  <a:close/>
                </a:path>
                <a:path w="2880359" h="2830195">
                  <a:moveTo>
                    <a:pt x="844296" y="984504"/>
                  </a:moveTo>
                  <a:lnTo>
                    <a:pt x="822325" y="1000633"/>
                  </a:lnTo>
                  <a:lnTo>
                    <a:pt x="800100" y="984504"/>
                  </a:lnTo>
                  <a:lnTo>
                    <a:pt x="816610" y="1005840"/>
                  </a:lnTo>
                  <a:lnTo>
                    <a:pt x="800100" y="1027176"/>
                  </a:lnTo>
                  <a:lnTo>
                    <a:pt x="822325" y="1011047"/>
                  </a:lnTo>
                  <a:lnTo>
                    <a:pt x="844296" y="1027176"/>
                  </a:lnTo>
                  <a:lnTo>
                    <a:pt x="831811" y="1011047"/>
                  </a:lnTo>
                  <a:lnTo>
                    <a:pt x="827786" y="1005840"/>
                  </a:lnTo>
                  <a:lnTo>
                    <a:pt x="831811" y="1000633"/>
                  </a:lnTo>
                  <a:lnTo>
                    <a:pt x="844296" y="984504"/>
                  </a:lnTo>
                  <a:close/>
                </a:path>
                <a:path w="2880359" h="2830195">
                  <a:moveTo>
                    <a:pt x="1132332" y="1645920"/>
                  </a:moveTo>
                  <a:lnTo>
                    <a:pt x="1110234" y="1662684"/>
                  </a:lnTo>
                  <a:lnTo>
                    <a:pt x="1088136" y="1645920"/>
                  </a:lnTo>
                  <a:lnTo>
                    <a:pt x="1104519" y="1668018"/>
                  </a:lnTo>
                  <a:lnTo>
                    <a:pt x="1088136" y="1690116"/>
                  </a:lnTo>
                  <a:lnTo>
                    <a:pt x="1110234" y="1673733"/>
                  </a:lnTo>
                  <a:lnTo>
                    <a:pt x="1132332" y="1690116"/>
                  </a:lnTo>
                  <a:lnTo>
                    <a:pt x="1119898" y="1673733"/>
                  </a:lnTo>
                  <a:lnTo>
                    <a:pt x="1115568" y="1668018"/>
                  </a:lnTo>
                  <a:lnTo>
                    <a:pt x="1119606" y="1662684"/>
                  </a:lnTo>
                  <a:lnTo>
                    <a:pt x="1132332" y="1645920"/>
                  </a:lnTo>
                  <a:close/>
                </a:path>
                <a:path w="2880359" h="2830195">
                  <a:moveTo>
                    <a:pt x="1222248" y="1192784"/>
                  </a:moveTo>
                  <a:lnTo>
                    <a:pt x="1216533" y="1185672"/>
                  </a:lnTo>
                  <a:lnTo>
                    <a:pt x="1199896" y="1185672"/>
                  </a:lnTo>
                  <a:lnTo>
                    <a:pt x="1193292" y="1192022"/>
                  </a:lnTo>
                  <a:lnTo>
                    <a:pt x="1193292" y="1200023"/>
                  </a:lnTo>
                  <a:lnTo>
                    <a:pt x="1195857" y="1208189"/>
                  </a:lnTo>
                  <a:lnTo>
                    <a:pt x="1202194" y="1213192"/>
                  </a:lnTo>
                  <a:lnTo>
                    <a:pt x="1210271" y="1214120"/>
                  </a:lnTo>
                  <a:lnTo>
                    <a:pt x="1218057" y="1210056"/>
                  </a:lnTo>
                  <a:lnTo>
                    <a:pt x="1220978" y="1207135"/>
                  </a:lnTo>
                  <a:lnTo>
                    <a:pt x="1222248" y="1203579"/>
                  </a:lnTo>
                  <a:lnTo>
                    <a:pt x="1222248" y="1192784"/>
                  </a:lnTo>
                  <a:close/>
                </a:path>
                <a:path w="2880359" h="2830195">
                  <a:moveTo>
                    <a:pt x="1251204" y="2404821"/>
                  </a:moveTo>
                  <a:lnTo>
                    <a:pt x="1244854" y="2398788"/>
                  </a:lnTo>
                  <a:lnTo>
                    <a:pt x="1228979" y="2398788"/>
                  </a:lnTo>
                  <a:lnTo>
                    <a:pt x="1222248" y="2404821"/>
                  </a:lnTo>
                  <a:lnTo>
                    <a:pt x="1222248" y="2412492"/>
                  </a:lnTo>
                  <a:lnTo>
                    <a:pt x="1222248" y="2420162"/>
                  </a:lnTo>
                  <a:lnTo>
                    <a:pt x="1228979" y="2426195"/>
                  </a:lnTo>
                  <a:lnTo>
                    <a:pt x="1244854" y="2426195"/>
                  </a:lnTo>
                  <a:lnTo>
                    <a:pt x="1251204" y="2420162"/>
                  </a:lnTo>
                  <a:lnTo>
                    <a:pt x="1251204" y="2404821"/>
                  </a:lnTo>
                  <a:close/>
                </a:path>
                <a:path w="2880359" h="2830195">
                  <a:moveTo>
                    <a:pt x="1450848" y="2092464"/>
                  </a:moveTo>
                  <a:lnTo>
                    <a:pt x="1434973" y="2104275"/>
                  </a:lnTo>
                  <a:lnTo>
                    <a:pt x="1418844" y="2092464"/>
                  </a:lnTo>
                  <a:lnTo>
                    <a:pt x="1430909" y="2108301"/>
                  </a:lnTo>
                  <a:lnTo>
                    <a:pt x="1418844" y="2124443"/>
                  </a:lnTo>
                  <a:lnTo>
                    <a:pt x="1434973" y="2112340"/>
                  </a:lnTo>
                  <a:lnTo>
                    <a:pt x="1450848" y="2124443"/>
                  </a:lnTo>
                  <a:lnTo>
                    <a:pt x="1438783" y="2108301"/>
                  </a:lnTo>
                  <a:lnTo>
                    <a:pt x="1450848" y="2092464"/>
                  </a:lnTo>
                  <a:close/>
                </a:path>
                <a:path w="2880359" h="2830195">
                  <a:moveTo>
                    <a:pt x="1621536" y="2814472"/>
                  </a:moveTo>
                  <a:lnTo>
                    <a:pt x="1618234" y="2810268"/>
                  </a:lnTo>
                  <a:lnTo>
                    <a:pt x="1608582" y="2810268"/>
                  </a:lnTo>
                  <a:lnTo>
                    <a:pt x="1604772" y="2813837"/>
                  </a:lnTo>
                  <a:lnTo>
                    <a:pt x="1604772" y="2818523"/>
                  </a:lnTo>
                  <a:lnTo>
                    <a:pt x="1604772" y="2826220"/>
                  </a:lnTo>
                  <a:lnTo>
                    <a:pt x="1613789" y="2830068"/>
                  </a:lnTo>
                  <a:lnTo>
                    <a:pt x="1619123" y="2824848"/>
                  </a:lnTo>
                  <a:lnTo>
                    <a:pt x="1620774" y="2823095"/>
                  </a:lnTo>
                  <a:lnTo>
                    <a:pt x="1621536" y="2820974"/>
                  </a:lnTo>
                  <a:lnTo>
                    <a:pt x="1621536" y="2814472"/>
                  </a:lnTo>
                  <a:close/>
                </a:path>
                <a:path w="2880359" h="2830195">
                  <a:moveTo>
                    <a:pt x="2642616" y="2063508"/>
                  </a:moveTo>
                  <a:lnTo>
                    <a:pt x="2615184" y="2084146"/>
                  </a:lnTo>
                  <a:lnTo>
                    <a:pt x="2587752" y="2063508"/>
                  </a:lnTo>
                  <a:lnTo>
                    <a:pt x="2608453" y="2090928"/>
                  </a:lnTo>
                  <a:lnTo>
                    <a:pt x="2587752" y="2118347"/>
                  </a:lnTo>
                  <a:lnTo>
                    <a:pt x="2615184" y="2097709"/>
                  </a:lnTo>
                  <a:lnTo>
                    <a:pt x="2642616" y="2118347"/>
                  </a:lnTo>
                  <a:lnTo>
                    <a:pt x="2621915" y="2090928"/>
                  </a:lnTo>
                  <a:lnTo>
                    <a:pt x="2642616" y="2063508"/>
                  </a:lnTo>
                  <a:close/>
                </a:path>
                <a:path w="2880359" h="2830195">
                  <a:moveTo>
                    <a:pt x="2862072" y="1717548"/>
                  </a:moveTo>
                  <a:lnTo>
                    <a:pt x="2838450" y="1734693"/>
                  </a:lnTo>
                  <a:lnTo>
                    <a:pt x="2814828" y="1717548"/>
                  </a:lnTo>
                  <a:lnTo>
                    <a:pt x="2832481" y="1740535"/>
                  </a:lnTo>
                  <a:lnTo>
                    <a:pt x="2814828" y="1763268"/>
                  </a:lnTo>
                  <a:lnTo>
                    <a:pt x="2838450" y="1746123"/>
                  </a:lnTo>
                  <a:lnTo>
                    <a:pt x="2862072" y="1763268"/>
                  </a:lnTo>
                  <a:lnTo>
                    <a:pt x="2844419" y="1740535"/>
                  </a:lnTo>
                  <a:lnTo>
                    <a:pt x="2862072" y="1717548"/>
                  </a:lnTo>
                  <a:close/>
                </a:path>
                <a:path w="2880359" h="2830195">
                  <a:moveTo>
                    <a:pt x="2880360" y="2484005"/>
                  </a:moveTo>
                  <a:lnTo>
                    <a:pt x="2876677" y="2479560"/>
                  </a:lnTo>
                  <a:lnTo>
                    <a:pt x="2866136" y="2479560"/>
                  </a:lnTo>
                  <a:lnTo>
                    <a:pt x="2862072" y="2483701"/>
                  </a:lnTo>
                  <a:lnTo>
                    <a:pt x="2862072" y="2488742"/>
                  </a:lnTo>
                  <a:lnTo>
                    <a:pt x="2862072" y="2496731"/>
                  </a:lnTo>
                  <a:lnTo>
                    <a:pt x="2871978" y="2500871"/>
                  </a:lnTo>
                  <a:lnTo>
                    <a:pt x="2879471" y="2493327"/>
                  </a:lnTo>
                  <a:lnTo>
                    <a:pt x="2880360" y="2490990"/>
                  </a:lnTo>
                  <a:lnTo>
                    <a:pt x="2880360" y="2484005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12863" y="1693164"/>
              <a:ext cx="85343" cy="8534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900928" y="2029967"/>
              <a:ext cx="2731135" cy="2214880"/>
            </a:xfrm>
            <a:custGeom>
              <a:avLst/>
              <a:gdLst/>
              <a:ahLst/>
              <a:cxnLst/>
              <a:rect l="l" t="t" r="r" b="b"/>
              <a:pathLst>
                <a:path w="2731134" h="2214879">
                  <a:moveTo>
                    <a:pt x="47244" y="818388"/>
                  </a:moveTo>
                  <a:lnTo>
                    <a:pt x="23622" y="835533"/>
                  </a:lnTo>
                  <a:lnTo>
                    <a:pt x="0" y="818388"/>
                  </a:lnTo>
                  <a:lnTo>
                    <a:pt x="17653" y="841121"/>
                  </a:lnTo>
                  <a:lnTo>
                    <a:pt x="0" y="864108"/>
                  </a:lnTo>
                  <a:lnTo>
                    <a:pt x="23622" y="846963"/>
                  </a:lnTo>
                  <a:lnTo>
                    <a:pt x="47244" y="864108"/>
                  </a:lnTo>
                  <a:lnTo>
                    <a:pt x="29591" y="841121"/>
                  </a:lnTo>
                  <a:lnTo>
                    <a:pt x="47244" y="818388"/>
                  </a:lnTo>
                  <a:close/>
                </a:path>
                <a:path w="2731134" h="2214879">
                  <a:moveTo>
                    <a:pt x="758952" y="379476"/>
                  </a:moveTo>
                  <a:lnTo>
                    <a:pt x="742188" y="392684"/>
                  </a:lnTo>
                  <a:lnTo>
                    <a:pt x="725424" y="379476"/>
                  </a:lnTo>
                  <a:lnTo>
                    <a:pt x="737997" y="397002"/>
                  </a:lnTo>
                  <a:lnTo>
                    <a:pt x="725424" y="414528"/>
                  </a:lnTo>
                  <a:lnTo>
                    <a:pt x="742188" y="401320"/>
                  </a:lnTo>
                  <a:lnTo>
                    <a:pt x="758952" y="414528"/>
                  </a:lnTo>
                  <a:lnTo>
                    <a:pt x="746366" y="397002"/>
                  </a:lnTo>
                  <a:lnTo>
                    <a:pt x="758952" y="379476"/>
                  </a:lnTo>
                  <a:close/>
                </a:path>
                <a:path w="2731134" h="2214879">
                  <a:moveTo>
                    <a:pt x="923544" y="69977"/>
                  </a:moveTo>
                  <a:lnTo>
                    <a:pt x="900938" y="66802"/>
                  </a:lnTo>
                  <a:lnTo>
                    <a:pt x="897509" y="44196"/>
                  </a:lnTo>
                  <a:lnTo>
                    <a:pt x="894334" y="66802"/>
                  </a:lnTo>
                  <a:lnTo>
                    <a:pt x="871728" y="69977"/>
                  </a:lnTo>
                  <a:lnTo>
                    <a:pt x="894334" y="73406"/>
                  </a:lnTo>
                  <a:lnTo>
                    <a:pt x="897509" y="96012"/>
                  </a:lnTo>
                  <a:lnTo>
                    <a:pt x="900938" y="73406"/>
                  </a:lnTo>
                  <a:lnTo>
                    <a:pt x="923544" y="69977"/>
                  </a:lnTo>
                  <a:close/>
                </a:path>
                <a:path w="2731134" h="2214879">
                  <a:moveTo>
                    <a:pt x="1249680" y="402590"/>
                  </a:moveTo>
                  <a:lnTo>
                    <a:pt x="1248410" y="398907"/>
                  </a:lnTo>
                  <a:lnTo>
                    <a:pt x="1245616" y="395986"/>
                  </a:lnTo>
                  <a:lnTo>
                    <a:pt x="1238262" y="392049"/>
                  </a:lnTo>
                  <a:lnTo>
                    <a:pt x="1230642" y="392988"/>
                  </a:lnTo>
                  <a:lnTo>
                    <a:pt x="1224661" y="398005"/>
                  </a:lnTo>
                  <a:lnTo>
                    <a:pt x="1222248" y="406273"/>
                  </a:lnTo>
                  <a:lnTo>
                    <a:pt x="1222248" y="414020"/>
                  </a:lnTo>
                  <a:lnTo>
                    <a:pt x="1228344" y="420624"/>
                  </a:lnTo>
                  <a:lnTo>
                    <a:pt x="1244219" y="420624"/>
                  </a:lnTo>
                  <a:lnTo>
                    <a:pt x="1249680" y="413512"/>
                  </a:lnTo>
                  <a:lnTo>
                    <a:pt x="1249680" y="402590"/>
                  </a:lnTo>
                  <a:close/>
                </a:path>
                <a:path w="2731134" h="2214879">
                  <a:moveTo>
                    <a:pt x="1293876" y="0"/>
                  </a:moveTo>
                  <a:lnTo>
                    <a:pt x="1271905" y="16637"/>
                  </a:lnTo>
                  <a:lnTo>
                    <a:pt x="1249680" y="0"/>
                  </a:lnTo>
                  <a:lnTo>
                    <a:pt x="1266190" y="22098"/>
                  </a:lnTo>
                  <a:lnTo>
                    <a:pt x="1249680" y="44196"/>
                  </a:lnTo>
                  <a:lnTo>
                    <a:pt x="1271905" y="27559"/>
                  </a:lnTo>
                  <a:lnTo>
                    <a:pt x="1293876" y="44196"/>
                  </a:lnTo>
                  <a:lnTo>
                    <a:pt x="1277366" y="22098"/>
                  </a:lnTo>
                  <a:lnTo>
                    <a:pt x="1293876" y="0"/>
                  </a:lnTo>
                  <a:close/>
                </a:path>
                <a:path w="2731134" h="2214879">
                  <a:moveTo>
                    <a:pt x="2731008" y="2191791"/>
                  </a:moveTo>
                  <a:lnTo>
                    <a:pt x="2724658" y="2185428"/>
                  </a:lnTo>
                  <a:lnTo>
                    <a:pt x="2708783" y="2185428"/>
                  </a:lnTo>
                  <a:lnTo>
                    <a:pt x="2702052" y="2191791"/>
                  </a:lnTo>
                  <a:lnTo>
                    <a:pt x="2702052" y="2199894"/>
                  </a:lnTo>
                  <a:lnTo>
                    <a:pt x="2702052" y="2207996"/>
                  </a:lnTo>
                  <a:lnTo>
                    <a:pt x="2708783" y="2214359"/>
                  </a:lnTo>
                  <a:lnTo>
                    <a:pt x="2724658" y="2214359"/>
                  </a:lnTo>
                  <a:lnTo>
                    <a:pt x="2731008" y="2207996"/>
                  </a:lnTo>
                  <a:lnTo>
                    <a:pt x="2731008" y="2191791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67727" y="248411"/>
              <a:ext cx="85344" cy="8382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499604" y="405764"/>
              <a:ext cx="1396365" cy="271145"/>
            </a:xfrm>
            <a:custGeom>
              <a:avLst/>
              <a:gdLst/>
              <a:ahLst/>
              <a:cxnLst/>
              <a:rect l="l" t="t" r="r" b="b"/>
              <a:pathLst>
                <a:path w="1396365" h="271145">
                  <a:moveTo>
                    <a:pt x="28956" y="10541"/>
                  </a:moveTo>
                  <a:lnTo>
                    <a:pt x="27686" y="6858"/>
                  </a:lnTo>
                  <a:lnTo>
                    <a:pt x="24765" y="3937"/>
                  </a:lnTo>
                  <a:lnTo>
                    <a:pt x="16929" y="0"/>
                  </a:lnTo>
                  <a:lnTo>
                    <a:pt x="8851" y="939"/>
                  </a:lnTo>
                  <a:lnTo>
                    <a:pt x="2540" y="5956"/>
                  </a:lnTo>
                  <a:lnTo>
                    <a:pt x="0" y="14224"/>
                  </a:lnTo>
                  <a:lnTo>
                    <a:pt x="0" y="21971"/>
                  </a:lnTo>
                  <a:lnTo>
                    <a:pt x="6350" y="28575"/>
                  </a:lnTo>
                  <a:lnTo>
                    <a:pt x="23241" y="28575"/>
                  </a:lnTo>
                  <a:lnTo>
                    <a:pt x="28956" y="21463"/>
                  </a:lnTo>
                  <a:lnTo>
                    <a:pt x="28956" y="10541"/>
                  </a:lnTo>
                  <a:close/>
                </a:path>
                <a:path w="1396365" h="271145">
                  <a:moveTo>
                    <a:pt x="1395984" y="228219"/>
                  </a:moveTo>
                  <a:lnTo>
                    <a:pt x="1374013" y="244348"/>
                  </a:lnTo>
                  <a:lnTo>
                    <a:pt x="1351788" y="228219"/>
                  </a:lnTo>
                  <a:lnTo>
                    <a:pt x="1368298" y="249555"/>
                  </a:lnTo>
                  <a:lnTo>
                    <a:pt x="1351788" y="270891"/>
                  </a:lnTo>
                  <a:lnTo>
                    <a:pt x="1374013" y="254762"/>
                  </a:lnTo>
                  <a:lnTo>
                    <a:pt x="1395984" y="270891"/>
                  </a:lnTo>
                  <a:lnTo>
                    <a:pt x="1379474" y="249555"/>
                  </a:lnTo>
                  <a:lnTo>
                    <a:pt x="1395984" y="228219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08376" y="4888991"/>
              <a:ext cx="85343" cy="8534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6636" y="4565916"/>
              <a:ext cx="83820" cy="8531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798064" y="4660391"/>
              <a:ext cx="3944620" cy="213360"/>
            </a:xfrm>
            <a:custGeom>
              <a:avLst/>
              <a:gdLst/>
              <a:ahLst/>
              <a:cxnLst/>
              <a:rect l="l" t="t" r="r" b="b"/>
              <a:pathLst>
                <a:path w="3944620" h="213360">
                  <a:moveTo>
                    <a:pt x="51816" y="25768"/>
                  </a:moveTo>
                  <a:lnTo>
                    <a:pt x="29210" y="22644"/>
                  </a:lnTo>
                  <a:lnTo>
                    <a:pt x="25781" y="0"/>
                  </a:lnTo>
                  <a:lnTo>
                    <a:pt x="22606" y="22644"/>
                  </a:lnTo>
                  <a:lnTo>
                    <a:pt x="0" y="25768"/>
                  </a:lnTo>
                  <a:lnTo>
                    <a:pt x="22606" y="29159"/>
                  </a:lnTo>
                  <a:lnTo>
                    <a:pt x="25781" y="51803"/>
                  </a:lnTo>
                  <a:lnTo>
                    <a:pt x="29210" y="29159"/>
                  </a:lnTo>
                  <a:lnTo>
                    <a:pt x="51816" y="25768"/>
                  </a:lnTo>
                  <a:close/>
                </a:path>
                <a:path w="3944620" h="213360">
                  <a:moveTo>
                    <a:pt x="3944112" y="192773"/>
                  </a:moveTo>
                  <a:lnTo>
                    <a:pt x="3925951" y="190220"/>
                  </a:lnTo>
                  <a:lnTo>
                    <a:pt x="3923411" y="172212"/>
                  </a:lnTo>
                  <a:lnTo>
                    <a:pt x="3920744" y="190220"/>
                  </a:lnTo>
                  <a:lnTo>
                    <a:pt x="3902964" y="192773"/>
                  </a:lnTo>
                  <a:lnTo>
                    <a:pt x="3920744" y="195351"/>
                  </a:lnTo>
                  <a:lnTo>
                    <a:pt x="3923411" y="213360"/>
                  </a:lnTo>
                  <a:lnTo>
                    <a:pt x="3925951" y="195351"/>
                  </a:lnTo>
                  <a:lnTo>
                    <a:pt x="3944112" y="192773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70703" y="4553711"/>
              <a:ext cx="83820" cy="8381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34708" y="4070603"/>
              <a:ext cx="5302250" cy="955675"/>
            </a:xfrm>
            <a:custGeom>
              <a:avLst/>
              <a:gdLst/>
              <a:ahLst/>
              <a:cxnLst/>
              <a:rect l="l" t="t" r="r" b="b"/>
              <a:pathLst>
                <a:path w="5302250" h="955675">
                  <a:moveTo>
                    <a:pt x="31978" y="391248"/>
                  </a:moveTo>
                  <a:lnTo>
                    <a:pt x="28409" y="387108"/>
                  </a:lnTo>
                  <a:lnTo>
                    <a:pt x="23723" y="387108"/>
                  </a:lnTo>
                  <a:lnTo>
                    <a:pt x="16027" y="387108"/>
                  </a:lnTo>
                  <a:lnTo>
                    <a:pt x="12179" y="396862"/>
                  </a:lnTo>
                  <a:lnTo>
                    <a:pt x="17399" y="402793"/>
                  </a:lnTo>
                  <a:lnTo>
                    <a:pt x="19151" y="404571"/>
                  </a:lnTo>
                  <a:lnTo>
                    <a:pt x="21272" y="405384"/>
                  </a:lnTo>
                  <a:lnTo>
                    <a:pt x="27774" y="405384"/>
                  </a:lnTo>
                  <a:lnTo>
                    <a:pt x="31978" y="401713"/>
                  </a:lnTo>
                  <a:lnTo>
                    <a:pt x="31978" y="391248"/>
                  </a:lnTo>
                  <a:close/>
                </a:path>
                <a:path w="5302250" h="955675">
                  <a:moveTo>
                    <a:pt x="44183" y="768096"/>
                  </a:moveTo>
                  <a:lnTo>
                    <a:pt x="22098" y="785088"/>
                  </a:lnTo>
                  <a:lnTo>
                    <a:pt x="0" y="768096"/>
                  </a:lnTo>
                  <a:lnTo>
                    <a:pt x="16421" y="790943"/>
                  </a:lnTo>
                  <a:lnTo>
                    <a:pt x="0" y="813803"/>
                  </a:lnTo>
                  <a:lnTo>
                    <a:pt x="22098" y="796531"/>
                  </a:lnTo>
                  <a:lnTo>
                    <a:pt x="44183" y="813803"/>
                  </a:lnTo>
                  <a:lnTo>
                    <a:pt x="31546" y="796531"/>
                  </a:lnTo>
                  <a:lnTo>
                    <a:pt x="27470" y="790943"/>
                  </a:lnTo>
                  <a:lnTo>
                    <a:pt x="31750" y="785088"/>
                  </a:lnTo>
                  <a:lnTo>
                    <a:pt x="44183" y="768096"/>
                  </a:lnTo>
                  <a:close/>
                </a:path>
                <a:path w="5302250" h="955675">
                  <a:moveTo>
                    <a:pt x="103606" y="65544"/>
                  </a:moveTo>
                  <a:lnTo>
                    <a:pt x="87769" y="77647"/>
                  </a:lnTo>
                  <a:lnTo>
                    <a:pt x="71628" y="65544"/>
                  </a:lnTo>
                  <a:lnTo>
                    <a:pt x="83731" y="81686"/>
                  </a:lnTo>
                  <a:lnTo>
                    <a:pt x="71628" y="97523"/>
                  </a:lnTo>
                  <a:lnTo>
                    <a:pt x="87769" y="85420"/>
                  </a:lnTo>
                  <a:lnTo>
                    <a:pt x="103606" y="97523"/>
                  </a:lnTo>
                  <a:lnTo>
                    <a:pt x="94576" y="85420"/>
                  </a:lnTo>
                  <a:lnTo>
                    <a:pt x="91795" y="81686"/>
                  </a:lnTo>
                  <a:lnTo>
                    <a:pt x="94742" y="77647"/>
                  </a:lnTo>
                  <a:lnTo>
                    <a:pt x="103606" y="65544"/>
                  </a:lnTo>
                  <a:close/>
                </a:path>
                <a:path w="5302250" h="955675">
                  <a:moveTo>
                    <a:pt x="1013434" y="510540"/>
                  </a:moveTo>
                  <a:lnTo>
                    <a:pt x="986015" y="531177"/>
                  </a:lnTo>
                  <a:lnTo>
                    <a:pt x="958596" y="510540"/>
                  </a:lnTo>
                  <a:lnTo>
                    <a:pt x="979233" y="537959"/>
                  </a:lnTo>
                  <a:lnTo>
                    <a:pt x="958596" y="565404"/>
                  </a:lnTo>
                  <a:lnTo>
                    <a:pt x="986015" y="544766"/>
                  </a:lnTo>
                  <a:lnTo>
                    <a:pt x="1013434" y="565404"/>
                  </a:lnTo>
                  <a:lnTo>
                    <a:pt x="997915" y="544766"/>
                  </a:lnTo>
                  <a:lnTo>
                    <a:pt x="992797" y="537959"/>
                  </a:lnTo>
                  <a:lnTo>
                    <a:pt x="997889" y="531177"/>
                  </a:lnTo>
                  <a:lnTo>
                    <a:pt x="1013434" y="510540"/>
                  </a:lnTo>
                  <a:close/>
                </a:path>
                <a:path w="5302250" h="955675">
                  <a:moveTo>
                    <a:pt x="1508747" y="0"/>
                  </a:moveTo>
                  <a:lnTo>
                    <a:pt x="1484998" y="17640"/>
                  </a:lnTo>
                  <a:lnTo>
                    <a:pt x="1461503" y="0"/>
                  </a:lnTo>
                  <a:lnTo>
                    <a:pt x="1479283" y="23609"/>
                  </a:lnTo>
                  <a:lnTo>
                    <a:pt x="1461503" y="47231"/>
                  </a:lnTo>
                  <a:lnTo>
                    <a:pt x="1484998" y="29591"/>
                  </a:lnTo>
                  <a:lnTo>
                    <a:pt x="1508747" y="47231"/>
                  </a:lnTo>
                  <a:lnTo>
                    <a:pt x="1495463" y="29591"/>
                  </a:lnTo>
                  <a:lnTo>
                    <a:pt x="1490967" y="23609"/>
                  </a:lnTo>
                  <a:lnTo>
                    <a:pt x="1495450" y="17640"/>
                  </a:lnTo>
                  <a:lnTo>
                    <a:pt x="1508747" y="0"/>
                  </a:lnTo>
                  <a:close/>
                </a:path>
                <a:path w="5302250" h="955675">
                  <a:moveTo>
                    <a:pt x="1528559" y="735622"/>
                  </a:moveTo>
                  <a:lnTo>
                    <a:pt x="1524749" y="731532"/>
                  </a:lnTo>
                  <a:lnTo>
                    <a:pt x="1520050" y="731532"/>
                  </a:lnTo>
                  <a:lnTo>
                    <a:pt x="1512557" y="731532"/>
                  </a:lnTo>
                  <a:lnTo>
                    <a:pt x="1508747" y="741476"/>
                  </a:lnTo>
                  <a:lnTo>
                    <a:pt x="1515732" y="748944"/>
                  </a:lnTo>
                  <a:lnTo>
                    <a:pt x="1517891" y="749795"/>
                  </a:lnTo>
                  <a:lnTo>
                    <a:pt x="1524368" y="749795"/>
                  </a:lnTo>
                  <a:lnTo>
                    <a:pt x="1528559" y="746137"/>
                  </a:lnTo>
                  <a:lnTo>
                    <a:pt x="1528559" y="735622"/>
                  </a:lnTo>
                  <a:close/>
                </a:path>
                <a:path w="5302250" h="955675">
                  <a:moveTo>
                    <a:pt x="2249411" y="630948"/>
                  </a:moveTo>
                  <a:lnTo>
                    <a:pt x="2227313" y="647484"/>
                  </a:lnTo>
                  <a:lnTo>
                    <a:pt x="2205215" y="630948"/>
                  </a:lnTo>
                  <a:lnTo>
                    <a:pt x="2221852" y="653186"/>
                  </a:lnTo>
                  <a:lnTo>
                    <a:pt x="2205215" y="675132"/>
                  </a:lnTo>
                  <a:lnTo>
                    <a:pt x="2227313" y="658596"/>
                  </a:lnTo>
                  <a:lnTo>
                    <a:pt x="2249411" y="675132"/>
                  </a:lnTo>
                  <a:lnTo>
                    <a:pt x="2236863" y="658596"/>
                  </a:lnTo>
                  <a:lnTo>
                    <a:pt x="2232774" y="653186"/>
                  </a:lnTo>
                  <a:lnTo>
                    <a:pt x="2237028" y="647484"/>
                  </a:lnTo>
                  <a:lnTo>
                    <a:pt x="2249411" y="630948"/>
                  </a:lnTo>
                  <a:close/>
                </a:path>
                <a:path w="5302250" h="955675">
                  <a:moveTo>
                    <a:pt x="2464295" y="934440"/>
                  </a:moveTo>
                  <a:lnTo>
                    <a:pt x="2457945" y="928128"/>
                  </a:lnTo>
                  <a:lnTo>
                    <a:pt x="2449817" y="928128"/>
                  </a:lnTo>
                  <a:lnTo>
                    <a:pt x="2441689" y="928128"/>
                  </a:lnTo>
                  <a:lnTo>
                    <a:pt x="2435339" y="934440"/>
                  </a:lnTo>
                  <a:lnTo>
                    <a:pt x="2435339" y="949528"/>
                  </a:lnTo>
                  <a:lnTo>
                    <a:pt x="2441689" y="955548"/>
                  </a:lnTo>
                  <a:lnTo>
                    <a:pt x="2457945" y="955548"/>
                  </a:lnTo>
                  <a:lnTo>
                    <a:pt x="2464295" y="949528"/>
                  </a:lnTo>
                  <a:lnTo>
                    <a:pt x="2464295" y="934440"/>
                  </a:lnTo>
                  <a:close/>
                </a:path>
                <a:path w="5302250" h="955675">
                  <a:moveTo>
                    <a:pt x="2628887" y="288328"/>
                  </a:moveTo>
                  <a:lnTo>
                    <a:pt x="2622918" y="281940"/>
                  </a:lnTo>
                  <a:lnTo>
                    <a:pt x="2615171" y="281940"/>
                  </a:lnTo>
                  <a:lnTo>
                    <a:pt x="2607411" y="284530"/>
                  </a:lnTo>
                  <a:lnTo>
                    <a:pt x="2602636" y="290880"/>
                  </a:lnTo>
                  <a:lnTo>
                    <a:pt x="2601747" y="298919"/>
                  </a:lnTo>
                  <a:lnTo>
                    <a:pt x="2605646" y="306552"/>
                  </a:lnTo>
                  <a:lnTo>
                    <a:pt x="2608313" y="309549"/>
                  </a:lnTo>
                  <a:lnTo>
                    <a:pt x="2611742" y="310883"/>
                  </a:lnTo>
                  <a:lnTo>
                    <a:pt x="2622156" y="310883"/>
                  </a:lnTo>
                  <a:lnTo>
                    <a:pt x="2628887" y="305041"/>
                  </a:lnTo>
                  <a:lnTo>
                    <a:pt x="2628887" y="288328"/>
                  </a:lnTo>
                  <a:close/>
                </a:path>
                <a:path w="5302250" h="955675">
                  <a:moveTo>
                    <a:pt x="3308591" y="744245"/>
                  </a:moveTo>
                  <a:lnTo>
                    <a:pt x="3302622" y="737616"/>
                  </a:lnTo>
                  <a:lnTo>
                    <a:pt x="3294875" y="737616"/>
                  </a:lnTo>
                  <a:lnTo>
                    <a:pt x="3287115" y="740194"/>
                  </a:lnTo>
                  <a:lnTo>
                    <a:pt x="3282340" y="746556"/>
                  </a:lnTo>
                  <a:lnTo>
                    <a:pt x="3281451" y="754634"/>
                  </a:lnTo>
                  <a:lnTo>
                    <a:pt x="3285350" y="762393"/>
                  </a:lnTo>
                  <a:lnTo>
                    <a:pt x="3288017" y="765263"/>
                  </a:lnTo>
                  <a:lnTo>
                    <a:pt x="3291446" y="766559"/>
                  </a:lnTo>
                  <a:lnTo>
                    <a:pt x="3301733" y="766559"/>
                  </a:lnTo>
                  <a:lnTo>
                    <a:pt x="3308591" y="760818"/>
                  </a:lnTo>
                  <a:lnTo>
                    <a:pt x="3308591" y="744245"/>
                  </a:lnTo>
                  <a:close/>
                </a:path>
                <a:path w="5302250" h="955675">
                  <a:moveTo>
                    <a:pt x="4066019" y="774204"/>
                  </a:moveTo>
                  <a:lnTo>
                    <a:pt x="4049255" y="786765"/>
                  </a:lnTo>
                  <a:lnTo>
                    <a:pt x="4032491" y="774204"/>
                  </a:lnTo>
                  <a:lnTo>
                    <a:pt x="4045064" y="790968"/>
                  </a:lnTo>
                  <a:lnTo>
                    <a:pt x="4032491" y="807707"/>
                  </a:lnTo>
                  <a:lnTo>
                    <a:pt x="4049255" y="795147"/>
                  </a:lnTo>
                  <a:lnTo>
                    <a:pt x="4066019" y="807707"/>
                  </a:lnTo>
                  <a:lnTo>
                    <a:pt x="4053446" y="790968"/>
                  </a:lnTo>
                  <a:lnTo>
                    <a:pt x="4066019" y="774204"/>
                  </a:lnTo>
                  <a:close/>
                </a:path>
                <a:path w="5302250" h="955675">
                  <a:moveTo>
                    <a:pt x="5301983" y="530364"/>
                  </a:moveTo>
                  <a:lnTo>
                    <a:pt x="5296141" y="524268"/>
                  </a:lnTo>
                  <a:lnTo>
                    <a:pt x="5289029" y="524268"/>
                  </a:lnTo>
                  <a:lnTo>
                    <a:pt x="5281485" y="526719"/>
                  </a:lnTo>
                  <a:lnTo>
                    <a:pt x="5276926" y="532765"/>
                  </a:lnTo>
                  <a:lnTo>
                    <a:pt x="5276126" y="540448"/>
                  </a:lnTo>
                  <a:lnTo>
                    <a:pt x="5279885" y="547789"/>
                  </a:lnTo>
                  <a:lnTo>
                    <a:pt x="5282425" y="550468"/>
                  </a:lnTo>
                  <a:lnTo>
                    <a:pt x="5285600" y="551675"/>
                  </a:lnTo>
                  <a:lnTo>
                    <a:pt x="5295379" y="551675"/>
                  </a:lnTo>
                  <a:lnTo>
                    <a:pt x="5301983" y="546201"/>
                  </a:lnTo>
                  <a:lnTo>
                    <a:pt x="5301983" y="530364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99716" y="3712464"/>
              <a:ext cx="85343" cy="8534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481328" y="3752088"/>
              <a:ext cx="4511040" cy="1263650"/>
            </a:xfrm>
            <a:custGeom>
              <a:avLst/>
              <a:gdLst/>
              <a:ahLst/>
              <a:cxnLst/>
              <a:rect l="l" t="t" r="r" b="b"/>
              <a:pathLst>
                <a:path w="4511040" h="1263650">
                  <a:moveTo>
                    <a:pt x="33528" y="589800"/>
                  </a:moveTo>
                  <a:lnTo>
                    <a:pt x="16764" y="602932"/>
                  </a:lnTo>
                  <a:lnTo>
                    <a:pt x="0" y="589800"/>
                  </a:lnTo>
                  <a:lnTo>
                    <a:pt x="12573" y="607326"/>
                  </a:lnTo>
                  <a:lnTo>
                    <a:pt x="0" y="624827"/>
                  </a:lnTo>
                  <a:lnTo>
                    <a:pt x="16764" y="611695"/>
                  </a:lnTo>
                  <a:lnTo>
                    <a:pt x="33528" y="624827"/>
                  </a:lnTo>
                  <a:lnTo>
                    <a:pt x="20955" y="607326"/>
                  </a:lnTo>
                  <a:lnTo>
                    <a:pt x="33528" y="589800"/>
                  </a:lnTo>
                  <a:close/>
                </a:path>
                <a:path w="4511040" h="1263650">
                  <a:moveTo>
                    <a:pt x="541020" y="835164"/>
                  </a:moveTo>
                  <a:lnTo>
                    <a:pt x="518922" y="851700"/>
                  </a:lnTo>
                  <a:lnTo>
                    <a:pt x="496824" y="835164"/>
                  </a:lnTo>
                  <a:lnTo>
                    <a:pt x="513461" y="857402"/>
                  </a:lnTo>
                  <a:lnTo>
                    <a:pt x="496824" y="879348"/>
                  </a:lnTo>
                  <a:lnTo>
                    <a:pt x="518922" y="862812"/>
                  </a:lnTo>
                  <a:lnTo>
                    <a:pt x="541020" y="879348"/>
                  </a:lnTo>
                  <a:lnTo>
                    <a:pt x="528472" y="862812"/>
                  </a:lnTo>
                  <a:lnTo>
                    <a:pt x="524383" y="857402"/>
                  </a:lnTo>
                  <a:lnTo>
                    <a:pt x="528637" y="851700"/>
                  </a:lnTo>
                  <a:lnTo>
                    <a:pt x="541020" y="835164"/>
                  </a:lnTo>
                  <a:close/>
                </a:path>
                <a:path w="4511040" h="1263650">
                  <a:moveTo>
                    <a:pt x="545592" y="25781"/>
                  </a:moveTo>
                  <a:lnTo>
                    <a:pt x="522986" y="22606"/>
                  </a:lnTo>
                  <a:lnTo>
                    <a:pt x="519811" y="0"/>
                  </a:lnTo>
                  <a:lnTo>
                    <a:pt x="516382" y="22606"/>
                  </a:lnTo>
                  <a:lnTo>
                    <a:pt x="493776" y="25781"/>
                  </a:lnTo>
                  <a:lnTo>
                    <a:pt x="516382" y="29210"/>
                  </a:lnTo>
                  <a:lnTo>
                    <a:pt x="519811" y="51816"/>
                  </a:lnTo>
                  <a:lnTo>
                    <a:pt x="522986" y="29210"/>
                  </a:lnTo>
                  <a:lnTo>
                    <a:pt x="545592" y="25781"/>
                  </a:lnTo>
                  <a:close/>
                </a:path>
                <a:path w="4511040" h="1263650">
                  <a:moveTo>
                    <a:pt x="651891" y="467156"/>
                  </a:moveTo>
                  <a:lnTo>
                    <a:pt x="650951" y="459524"/>
                  </a:lnTo>
                  <a:lnTo>
                    <a:pt x="645934" y="453542"/>
                  </a:lnTo>
                  <a:lnTo>
                    <a:pt x="637667" y="451116"/>
                  </a:lnTo>
                  <a:lnTo>
                    <a:pt x="629920" y="451116"/>
                  </a:lnTo>
                  <a:lnTo>
                    <a:pt x="623316" y="457174"/>
                  </a:lnTo>
                  <a:lnTo>
                    <a:pt x="623316" y="473100"/>
                  </a:lnTo>
                  <a:lnTo>
                    <a:pt x="630428" y="478523"/>
                  </a:lnTo>
                  <a:lnTo>
                    <a:pt x="641350" y="478523"/>
                  </a:lnTo>
                  <a:lnTo>
                    <a:pt x="645033" y="477291"/>
                  </a:lnTo>
                  <a:lnTo>
                    <a:pt x="647954" y="474522"/>
                  </a:lnTo>
                  <a:lnTo>
                    <a:pt x="651891" y="467156"/>
                  </a:lnTo>
                  <a:close/>
                </a:path>
                <a:path w="4511040" h="1263650">
                  <a:moveTo>
                    <a:pt x="995172" y="335508"/>
                  </a:moveTo>
                  <a:lnTo>
                    <a:pt x="988822" y="329196"/>
                  </a:lnTo>
                  <a:lnTo>
                    <a:pt x="980694" y="329196"/>
                  </a:lnTo>
                  <a:lnTo>
                    <a:pt x="972566" y="329196"/>
                  </a:lnTo>
                  <a:lnTo>
                    <a:pt x="966216" y="335508"/>
                  </a:lnTo>
                  <a:lnTo>
                    <a:pt x="966216" y="350583"/>
                  </a:lnTo>
                  <a:lnTo>
                    <a:pt x="972566" y="356616"/>
                  </a:lnTo>
                  <a:lnTo>
                    <a:pt x="988822" y="356616"/>
                  </a:lnTo>
                  <a:lnTo>
                    <a:pt x="995172" y="350583"/>
                  </a:lnTo>
                  <a:lnTo>
                    <a:pt x="995172" y="335508"/>
                  </a:lnTo>
                  <a:close/>
                </a:path>
                <a:path w="4511040" h="1263650">
                  <a:moveTo>
                    <a:pt x="1787639" y="526529"/>
                  </a:moveTo>
                  <a:lnTo>
                    <a:pt x="1769872" y="523976"/>
                  </a:lnTo>
                  <a:lnTo>
                    <a:pt x="1767205" y="505968"/>
                  </a:lnTo>
                  <a:lnTo>
                    <a:pt x="1764665" y="523976"/>
                  </a:lnTo>
                  <a:lnTo>
                    <a:pt x="1746504" y="526529"/>
                  </a:lnTo>
                  <a:lnTo>
                    <a:pt x="1764665" y="529107"/>
                  </a:lnTo>
                  <a:lnTo>
                    <a:pt x="1767205" y="547116"/>
                  </a:lnTo>
                  <a:lnTo>
                    <a:pt x="1769872" y="529107"/>
                  </a:lnTo>
                  <a:lnTo>
                    <a:pt x="1787639" y="526529"/>
                  </a:lnTo>
                  <a:close/>
                </a:path>
                <a:path w="4511040" h="1263650">
                  <a:moveTo>
                    <a:pt x="4437888" y="1216152"/>
                  </a:moveTo>
                  <a:lnTo>
                    <a:pt x="4414393" y="1233792"/>
                  </a:lnTo>
                  <a:lnTo>
                    <a:pt x="4390644" y="1216152"/>
                  </a:lnTo>
                  <a:lnTo>
                    <a:pt x="4408424" y="1239761"/>
                  </a:lnTo>
                  <a:lnTo>
                    <a:pt x="4390644" y="1263383"/>
                  </a:lnTo>
                  <a:lnTo>
                    <a:pt x="4414393" y="1245743"/>
                  </a:lnTo>
                  <a:lnTo>
                    <a:pt x="4437888" y="1263383"/>
                  </a:lnTo>
                  <a:lnTo>
                    <a:pt x="4424604" y="1245743"/>
                  </a:lnTo>
                  <a:lnTo>
                    <a:pt x="4420108" y="1239761"/>
                  </a:lnTo>
                  <a:lnTo>
                    <a:pt x="4424591" y="1233792"/>
                  </a:lnTo>
                  <a:lnTo>
                    <a:pt x="4437888" y="1216152"/>
                  </a:lnTo>
                  <a:close/>
                </a:path>
                <a:path w="4511040" h="1263650">
                  <a:moveTo>
                    <a:pt x="4510760" y="962596"/>
                  </a:moveTo>
                  <a:lnTo>
                    <a:pt x="4509935" y="954913"/>
                  </a:lnTo>
                  <a:lnTo>
                    <a:pt x="4505185" y="948867"/>
                  </a:lnTo>
                  <a:lnTo>
                    <a:pt x="4497324" y="946416"/>
                  </a:lnTo>
                  <a:lnTo>
                    <a:pt x="4489704" y="946416"/>
                  </a:lnTo>
                  <a:lnTo>
                    <a:pt x="4483608" y="952512"/>
                  </a:lnTo>
                  <a:lnTo>
                    <a:pt x="4483608" y="968349"/>
                  </a:lnTo>
                  <a:lnTo>
                    <a:pt x="4490466" y="973823"/>
                  </a:lnTo>
                  <a:lnTo>
                    <a:pt x="4500880" y="973823"/>
                  </a:lnTo>
                  <a:lnTo>
                    <a:pt x="4504182" y="972616"/>
                  </a:lnTo>
                  <a:lnTo>
                    <a:pt x="4506849" y="969937"/>
                  </a:lnTo>
                  <a:lnTo>
                    <a:pt x="4510760" y="962596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79620" y="4802123"/>
              <a:ext cx="85343" cy="8534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09687" y="4889004"/>
              <a:ext cx="85343" cy="8531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208020" y="4550664"/>
              <a:ext cx="4745990" cy="160020"/>
            </a:xfrm>
            <a:custGeom>
              <a:avLst/>
              <a:gdLst/>
              <a:ahLst/>
              <a:cxnLst/>
              <a:rect l="l" t="t" r="r" b="b"/>
              <a:pathLst>
                <a:path w="4745990" h="160020">
                  <a:moveTo>
                    <a:pt x="51816" y="134251"/>
                  </a:moveTo>
                  <a:lnTo>
                    <a:pt x="29210" y="130860"/>
                  </a:lnTo>
                  <a:lnTo>
                    <a:pt x="25781" y="108216"/>
                  </a:lnTo>
                  <a:lnTo>
                    <a:pt x="22606" y="130860"/>
                  </a:lnTo>
                  <a:lnTo>
                    <a:pt x="0" y="134251"/>
                  </a:lnTo>
                  <a:lnTo>
                    <a:pt x="22606" y="137375"/>
                  </a:lnTo>
                  <a:lnTo>
                    <a:pt x="25781" y="160020"/>
                  </a:lnTo>
                  <a:lnTo>
                    <a:pt x="29210" y="137375"/>
                  </a:lnTo>
                  <a:lnTo>
                    <a:pt x="51816" y="134251"/>
                  </a:lnTo>
                  <a:close/>
                </a:path>
                <a:path w="4745990" h="160020">
                  <a:moveTo>
                    <a:pt x="4745736" y="20586"/>
                  </a:moveTo>
                  <a:lnTo>
                    <a:pt x="4727575" y="18008"/>
                  </a:lnTo>
                  <a:lnTo>
                    <a:pt x="4725035" y="0"/>
                  </a:lnTo>
                  <a:lnTo>
                    <a:pt x="4722368" y="18008"/>
                  </a:lnTo>
                  <a:lnTo>
                    <a:pt x="4704588" y="20586"/>
                  </a:lnTo>
                  <a:lnTo>
                    <a:pt x="4722368" y="23139"/>
                  </a:lnTo>
                  <a:lnTo>
                    <a:pt x="4725035" y="41148"/>
                  </a:lnTo>
                  <a:lnTo>
                    <a:pt x="4727575" y="23139"/>
                  </a:lnTo>
                  <a:lnTo>
                    <a:pt x="4745736" y="20586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46932" y="4317491"/>
              <a:ext cx="85343" cy="8382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846576" y="3642359"/>
              <a:ext cx="4989830" cy="1391920"/>
            </a:xfrm>
            <a:custGeom>
              <a:avLst/>
              <a:gdLst/>
              <a:ahLst/>
              <a:cxnLst/>
              <a:rect l="l" t="t" r="r" b="b"/>
              <a:pathLst>
                <a:path w="4989830" h="1391920">
                  <a:moveTo>
                    <a:pt x="27432" y="1000010"/>
                  </a:moveTo>
                  <a:lnTo>
                    <a:pt x="21336" y="993648"/>
                  </a:lnTo>
                  <a:lnTo>
                    <a:pt x="6096" y="993648"/>
                  </a:lnTo>
                  <a:lnTo>
                    <a:pt x="0" y="1000010"/>
                  </a:lnTo>
                  <a:lnTo>
                    <a:pt x="0" y="1015936"/>
                  </a:lnTo>
                  <a:lnTo>
                    <a:pt x="6096" y="1022591"/>
                  </a:lnTo>
                  <a:lnTo>
                    <a:pt x="13716" y="1022591"/>
                  </a:lnTo>
                  <a:lnTo>
                    <a:pt x="21336" y="1022591"/>
                  </a:lnTo>
                  <a:lnTo>
                    <a:pt x="27432" y="1015936"/>
                  </a:lnTo>
                  <a:lnTo>
                    <a:pt x="27432" y="1000010"/>
                  </a:lnTo>
                  <a:close/>
                </a:path>
                <a:path w="4989830" h="1391920">
                  <a:moveTo>
                    <a:pt x="150876" y="376440"/>
                  </a:moveTo>
                  <a:lnTo>
                    <a:pt x="135001" y="388543"/>
                  </a:lnTo>
                  <a:lnTo>
                    <a:pt x="118872" y="376440"/>
                  </a:lnTo>
                  <a:lnTo>
                    <a:pt x="130937" y="392277"/>
                  </a:lnTo>
                  <a:lnTo>
                    <a:pt x="118872" y="408419"/>
                  </a:lnTo>
                  <a:lnTo>
                    <a:pt x="135001" y="396316"/>
                  </a:lnTo>
                  <a:lnTo>
                    <a:pt x="150876" y="408419"/>
                  </a:lnTo>
                  <a:lnTo>
                    <a:pt x="142011" y="396316"/>
                  </a:lnTo>
                  <a:lnTo>
                    <a:pt x="139065" y="392277"/>
                  </a:lnTo>
                  <a:lnTo>
                    <a:pt x="141846" y="388543"/>
                  </a:lnTo>
                  <a:lnTo>
                    <a:pt x="150876" y="376440"/>
                  </a:lnTo>
                  <a:close/>
                </a:path>
                <a:path w="4989830" h="1391920">
                  <a:moveTo>
                    <a:pt x="597408" y="694956"/>
                  </a:moveTo>
                  <a:lnTo>
                    <a:pt x="575310" y="711657"/>
                  </a:lnTo>
                  <a:lnTo>
                    <a:pt x="553212" y="694956"/>
                  </a:lnTo>
                  <a:lnTo>
                    <a:pt x="569595" y="717054"/>
                  </a:lnTo>
                  <a:lnTo>
                    <a:pt x="553212" y="739140"/>
                  </a:lnTo>
                  <a:lnTo>
                    <a:pt x="575310" y="722706"/>
                  </a:lnTo>
                  <a:lnTo>
                    <a:pt x="597408" y="739140"/>
                  </a:lnTo>
                  <a:lnTo>
                    <a:pt x="584923" y="722706"/>
                  </a:lnTo>
                  <a:lnTo>
                    <a:pt x="580644" y="717054"/>
                  </a:lnTo>
                  <a:lnTo>
                    <a:pt x="584733" y="711657"/>
                  </a:lnTo>
                  <a:lnTo>
                    <a:pt x="597408" y="694956"/>
                  </a:lnTo>
                  <a:close/>
                </a:path>
                <a:path w="4989830" h="1391920">
                  <a:moveTo>
                    <a:pt x="1057656" y="610781"/>
                  </a:moveTo>
                  <a:lnTo>
                    <a:pt x="1050544" y="605040"/>
                  </a:lnTo>
                  <a:lnTo>
                    <a:pt x="1039749" y="605040"/>
                  </a:lnTo>
                  <a:lnTo>
                    <a:pt x="1036193" y="606336"/>
                  </a:lnTo>
                  <a:lnTo>
                    <a:pt x="1033272" y="609206"/>
                  </a:lnTo>
                  <a:lnTo>
                    <a:pt x="1029208" y="616978"/>
                  </a:lnTo>
                  <a:lnTo>
                    <a:pt x="1030135" y="625055"/>
                  </a:lnTo>
                  <a:lnTo>
                    <a:pt x="1035138" y="631418"/>
                  </a:lnTo>
                  <a:lnTo>
                    <a:pt x="1043305" y="633984"/>
                  </a:lnTo>
                  <a:lnTo>
                    <a:pt x="1051306" y="633984"/>
                  </a:lnTo>
                  <a:lnTo>
                    <a:pt x="1057656" y="627354"/>
                  </a:lnTo>
                  <a:lnTo>
                    <a:pt x="1057656" y="610781"/>
                  </a:lnTo>
                  <a:close/>
                </a:path>
                <a:path w="4989830" h="1391920">
                  <a:moveTo>
                    <a:pt x="1292352" y="1369466"/>
                  </a:moveTo>
                  <a:lnTo>
                    <a:pt x="1285494" y="1363992"/>
                  </a:lnTo>
                  <a:lnTo>
                    <a:pt x="1275080" y="1363992"/>
                  </a:lnTo>
                  <a:lnTo>
                    <a:pt x="1271778" y="1365199"/>
                  </a:lnTo>
                  <a:lnTo>
                    <a:pt x="1269111" y="1367878"/>
                  </a:lnTo>
                  <a:lnTo>
                    <a:pt x="1265186" y="1375232"/>
                  </a:lnTo>
                  <a:lnTo>
                    <a:pt x="1266012" y="1382915"/>
                  </a:lnTo>
                  <a:lnTo>
                    <a:pt x="1270762" y="1388948"/>
                  </a:lnTo>
                  <a:lnTo>
                    <a:pt x="1278636" y="1391399"/>
                  </a:lnTo>
                  <a:lnTo>
                    <a:pt x="1286256" y="1391399"/>
                  </a:lnTo>
                  <a:lnTo>
                    <a:pt x="1292352" y="1385316"/>
                  </a:lnTo>
                  <a:lnTo>
                    <a:pt x="1292352" y="1369466"/>
                  </a:lnTo>
                  <a:close/>
                </a:path>
                <a:path w="4989830" h="1391920">
                  <a:moveTo>
                    <a:pt x="1763268" y="1261884"/>
                  </a:moveTo>
                  <a:lnTo>
                    <a:pt x="1745742" y="1274445"/>
                  </a:lnTo>
                  <a:lnTo>
                    <a:pt x="1728216" y="1261884"/>
                  </a:lnTo>
                  <a:lnTo>
                    <a:pt x="1741424" y="1278623"/>
                  </a:lnTo>
                  <a:lnTo>
                    <a:pt x="1728216" y="1295387"/>
                  </a:lnTo>
                  <a:lnTo>
                    <a:pt x="1745742" y="1282827"/>
                  </a:lnTo>
                  <a:lnTo>
                    <a:pt x="1763268" y="1295387"/>
                  </a:lnTo>
                  <a:lnTo>
                    <a:pt x="1750060" y="1278623"/>
                  </a:lnTo>
                  <a:lnTo>
                    <a:pt x="1763268" y="1261884"/>
                  </a:lnTo>
                  <a:close/>
                </a:path>
                <a:path w="4989830" h="1391920">
                  <a:moveTo>
                    <a:pt x="2474976" y="5842"/>
                  </a:moveTo>
                  <a:lnTo>
                    <a:pt x="2467864" y="0"/>
                  </a:lnTo>
                  <a:lnTo>
                    <a:pt x="2457069" y="0"/>
                  </a:lnTo>
                  <a:lnTo>
                    <a:pt x="2453513" y="1397"/>
                  </a:lnTo>
                  <a:lnTo>
                    <a:pt x="2450592" y="4318"/>
                  </a:lnTo>
                  <a:lnTo>
                    <a:pt x="2446528" y="11976"/>
                  </a:lnTo>
                  <a:lnTo>
                    <a:pt x="2447455" y="20027"/>
                  </a:lnTo>
                  <a:lnTo>
                    <a:pt x="2452459" y="26377"/>
                  </a:lnTo>
                  <a:lnTo>
                    <a:pt x="2460625" y="28956"/>
                  </a:lnTo>
                  <a:lnTo>
                    <a:pt x="2468626" y="28956"/>
                  </a:lnTo>
                  <a:lnTo>
                    <a:pt x="2474976" y="22606"/>
                  </a:lnTo>
                  <a:lnTo>
                    <a:pt x="2474976" y="5842"/>
                  </a:lnTo>
                  <a:close/>
                </a:path>
                <a:path w="4989830" h="1391920">
                  <a:moveTo>
                    <a:pt x="2741676" y="1364602"/>
                  </a:moveTo>
                  <a:lnTo>
                    <a:pt x="2737472" y="1360932"/>
                  </a:lnTo>
                  <a:lnTo>
                    <a:pt x="2730995" y="1360932"/>
                  </a:lnTo>
                  <a:lnTo>
                    <a:pt x="2728849" y="1361744"/>
                  </a:lnTo>
                  <a:lnTo>
                    <a:pt x="2727071" y="1363522"/>
                  </a:lnTo>
                  <a:lnTo>
                    <a:pt x="2721864" y="1369453"/>
                  </a:lnTo>
                  <a:lnTo>
                    <a:pt x="2725674" y="1379207"/>
                  </a:lnTo>
                  <a:lnTo>
                    <a:pt x="2733421" y="1379207"/>
                  </a:lnTo>
                  <a:lnTo>
                    <a:pt x="2738120" y="1379207"/>
                  </a:lnTo>
                  <a:lnTo>
                    <a:pt x="2741676" y="1375079"/>
                  </a:lnTo>
                  <a:lnTo>
                    <a:pt x="2741676" y="1364602"/>
                  </a:lnTo>
                  <a:close/>
                </a:path>
                <a:path w="4989830" h="1391920">
                  <a:moveTo>
                    <a:pt x="3227832" y="948550"/>
                  </a:moveTo>
                  <a:lnTo>
                    <a:pt x="3223387" y="944892"/>
                  </a:lnTo>
                  <a:lnTo>
                    <a:pt x="3216402" y="944892"/>
                  </a:lnTo>
                  <a:lnTo>
                    <a:pt x="3213989" y="945743"/>
                  </a:lnTo>
                  <a:lnTo>
                    <a:pt x="3206496" y="953211"/>
                  </a:lnTo>
                  <a:lnTo>
                    <a:pt x="3210687" y="963155"/>
                  </a:lnTo>
                  <a:lnTo>
                    <a:pt x="3218688" y="963155"/>
                  </a:lnTo>
                  <a:lnTo>
                    <a:pt x="3223641" y="963155"/>
                  </a:lnTo>
                  <a:lnTo>
                    <a:pt x="3227832" y="959065"/>
                  </a:lnTo>
                  <a:lnTo>
                    <a:pt x="3227832" y="948550"/>
                  </a:lnTo>
                  <a:close/>
                </a:path>
                <a:path w="4989830" h="1391920">
                  <a:moveTo>
                    <a:pt x="4162044" y="1246632"/>
                  </a:moveTo>
                  <a:lnTo>
                    <a:pt x="4134612" y="1267269"/>
                  </a:lnTo>
                  <a:lnTo>
                    <a:pt x="4107180" y="1246632"/>
                  </a:lnTo>
                  <a:lnTo>
                    <a:pt x="4127881" y="1274076"/>
                  </a:lnTo>
                  <a:lnTo>
                    <a:pt x="4107180" y="1301496"/>
                  </a:lnTo>
                  <a:lnTo>
                    <a:pt x="4134612" y="1280858"/>
                  </a:lnTo>
                  <a:lnTo>
                    <a:pt x="4162044" y="1301496"/>
                  </a:lnTo>
                  <a:lnTo>
                    <a:pt x="4146461" y="1280858"/>
                  </a:lnTo>
                  <a:lnTo>
                    <a:pt x="4141343" y="1274076"/>
                  </a:lnTo>
                  <a:lnTo>
                    <a:pt x="4146473" y="1267269"/>
                  </a:lnTo>
                  <a:lnTo>
                    <a:pt x="4162044" y="1246632"/>
                  </a:lnTo>
                  <a:close/>
                </a:path>
                <a:path w="4989830" h="1391920">
                  <a:moveTo>
                    <a:pt x="4507992" y="1027188"/>
                  </a:moveTo>
                  <a:lnTo>
                    <a:pt x="4485005" y="1044829"/>
                  </a:lnTo>
                  <a:lnTo>
                    <a:pt x="4462272" y="1027188"/>
                  </a:lnTo>
                  <a:lnTo>
                    <a:pt x="4479417" y="1050810"/>
                  </a:lnTo>
                  <a:lnTo>
                    <a:pt x="4462272" y="1074420"/>
                  </a:lnTo>
                  <a:lnTo>
                    <a:pt x="4485005" y="1056779"/>
                  </a:lnTo>
                  <a:lnTo>
                    <a:pt x="4507992" y="1074420"/>
                  </a:lnTo>
                  <a:lnTo>
                    <a:pt x="4495177" y="1056779"/>
                  </a:lnTo>
                  <a:lnTo>
                    <a:pt x="4490847" y="1050810"/>
                  </a:lnTo>
                  <a:lnTo>
                    <a:pt x="4495177" y="1044829"/>
                  </a:lnTo>
                  <a:lnTo>
                    <a:pt x="4507992" y="1027188"/>
                  </a:lnTo>
                  <a:close/>
                </a:path>
                <a:path w="4989830" h="1391920">
                  <a:moveTo>
                    <a:pt x="4989576" y="1252728"/>
                  </a:moveTo>
                  <a:lnTo>
                    <a:pt x="4968240" y="1269263"/>
                  </a:lnTo>
                  <a:lnTo>
                    <a:pt x="4946904" y="1252728"/>
                  </a:lnTo>
                  <a:lnTo>
                    <a:pt x="4963033" y="1274673"/>
                  </a:lnTo>
                  <a:lnTo>
                    <a:pt x="4946904" y="1296911"/>
                  </a:lnTo>
                  <a:lnTo>
                    <a:pt x="4968240" y="1280375"/>
                  </a:lnTo>
                  <a:lnTo>
                    <a:pt x="4989576" y="1296911"/>
                  </a:lnTo>
                  <a:lnTo>
                    <a:pt x="4977574" y="1280375"/>
                  </a:lnTo>
                  <a:lnTo>
                    <a:pt x="4973447" y="1274673"/>
                  </a:lnTo>
                  <a:lnTo>
                    <a:pt x="4977422" y="1269263"/>
                  </a:lnTo>
                  <a:lnTo>
                    <a:pt x="4989576" y="1252728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76771" y="4372368"/>
              <a:ext cx="83819" cy="8531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918716" y="1449323"/>
              <a:ext cx="6035040" cy="3215640"/>
            </a:xfrm>
            <a:custGeom>
              <a:avLst/>
              <a:gdLst/>
              <a:ahLst/>
              <a:cxnLst/>
              <a:rect l="l" t="t" r="r" b="b"/>
              <a:pathLst>
                <a:path w="6035040" h="3215640">
                  <a:moveTo>
                    <a:pt x="28956" y="6350"/>
                  </a:moveTo>
                  <a:lnTo>
                    <a:pt x="22606" y="0"/>
                  </a:lnTo>
                  <a:lnTo>
                    <a:pt x="6350" y="0"/>
                  </a:lnTo>
                  <a:lnTo>
                    <a:pt x="0" y="6350"/>
                  </a:lnTo>
                  <a:lnTo>
                    <a:pt x="0" y="22225"/>
                  </a:lnTo>
                  <a:lnTo>
                    <a:pt x="6350" y="28956"/>
                  </a:lnTo>
                  <a:lnTo>
                    <a:pt x="14478" y="28956"/>
                  </a:lnTo>
                  <a:lnTo>
                    <a:pt x="22606" y="28956"/>
                  </a:lnTo>
                  <a:lnTo>
                    <a:pt x="28956" y="22225"/>
                  </a:lnTo>
                  <a:lnTo>
                    <a:pt x="28956" y="6350"/>
                  </a:lnTo>
                  <a:close/>
                </a:path>
                <a:path w="6035040" h="3215640">
                  <a:moveTo>
                    <a:pt x="3336036" y="2948952"/>
                  </a:moveTo>
                  <a:lnTo>
                    <a:pt x="3318510" y="2961513"/>
                  </a:lnTo>
                  <a:lnTo>
                    <a:pt x="3300984" y="2948952"/>
                  </a:lnTo>
                  <a:lnTo>
                    <a:pt x="3314192" y="2965691"/>
                  </a:lnTo>
                  <a:lnTo>
                    <a:pt x="3300984" y="2982455"/>
                  </a:lnTo>
                  <a:lnTo>
                    <a:pt x="3318510" y="2969895"/>
                  </a:lnTo>
                  <a:lnTo>
                    <a:pt x="3336036" y="2982455"/>
                  </a:lnTo>
                  <a:lnTo>
                    <a:pt x="3322828" y="2965691"/>
                  </a:lnTo>
                  <a:lnTo>
                    <a:pt x="3336036" y="2948952"/>
                  </a:lnTo>
                  <a:close/>
                </a:path>
                <a:path w="6035040" h="3215640">
                  <a:moveTo>
                    <a:pt x="3614547" y="2782024"/>
                  </a:moveTo>
                  <a:lnTo>
                    <a:pt x="3610610" y="2774645"/>
                  </a:lnTo>
                  <a:lnTo>
                    <a:pt x="3607689" y="2771876"/>
                  </a:lnTo>
                  <a:lnTo>
                    <a:pt x="3604006" y="2770644"/>
                  </a:lnTo>
                  <a:lnTo>
                    <a:pt x="3593084" y="2770644"/>
                  </a:lnTo>
                  <a:lnTo>
                    <a:pt x="3585972" y="2776067"/>
                  </a:lnTo>
                  <a:lnTo>
                    <a:pt x="3585972" y="2791993"/>
                  </a:lnTo>
                  <a:lnTo>
                    <a:pt x="3592576" y="2798051"/>
                  </a:lnTo>
                  <a:lnTo>
                    <a:pt x="3600323" y="2798051"/>
                  </a:lnTo>
                  <a:lnTo>
                    <a:pt x="3608590" y="2795638"/>
                  </a:lnTo>
                  <a:lnTo>
                    <a:pt x="3613607" y="2789656"/>
                  </a:lnTo>
                  <a:lnTo>
                    <a:pt x="3614547" y="2782024"/>
                  </a:lnTo>
                  <a:close/>
                </a:path>
                <a:path w="6035040" h="3215640">
                  <a:moveTo>
                    <a:pt x="3957828" y="2429256"/>
                  </a:moveTo>
                  <a:lnTo>
                    <a:pt x="3936492" y="2445791"/>
                  </a:lnTo>
                  <a:lnTo>
                    <a:pt x="3915156" y="2429256"/>
                  </a:lnTo>
                  <a:lnTo>
                    <a:pt x="3931285" y="2451201"/>
                  </a:lnTo>
                  <a:lnTo>
                    <a:pt x="3915156" y="2473439"/>
                  </a:lnTo>
                  <a:lnTo>
                    <a:pt x="3936492" y="2456904"/>
                  </a:lnTo>
                  <a:lnTo>
                    <a:pt x="3957828" y="2473439"/>
                  </a:lnTo>
                  <a:lnTo>
                    <a:pt x="3945826" y="2456904"/>
                  </a:lnTo>
                  <a:lnTo>
                    <a:pt x="3941699" y="2451201"/>
                  </a:lnTo>
                  <a:lnTo>
                    <a:pt x="3945674" y="2445791"/>
                  </a:lnTo>
                  <a:lnTo>
                    <a:pt x="3957828" y="2429256"/>
                  </a:lnTo>
                  <a:close/>
                </a:path>
                <a:path w="6035040" h="3215640">
                  <a:moveTo>
                    <a:pt x="4002024" y="2813443"/>
                  </a:moveTo>
                  <a:lnTo>
                    <a:pt x="3979418" y="2810052"/>
                  </a:lnTo>
                  <a:lnTo>
                    <a:pt x="3976243" y="2787408"/>
                  </a:lnTo>
                  <a:lnTo>
                    <a:pt x="3972814" y="2810052"/>
                  </a:lnTo>
                  <a:lnTo>
                    <a:pt x="3950208" y="2813443"/>
                  </a:lnTo>
                  <a:lnTo>
                    <a:pt x="3972814" y="2816568"/>
                  </a:lnTo>
                  <a:lnTo>
                    <a:pt x="3976243" y="2839212"/>
                  </a:lnTo>
                  <a:lnTo>
                    <a:pt x="3979418" y="2816568"/>
                  </a:lnTo>
                  <a:lnTo>
                    <a:pt x="4002024" y="2813443"/>
                  </a:lnTo>
                  <a:close/>
                </a:path>
                <a:path w="6035040" h="3215640">
                  <a:moveTo>
                    <a:pt x="4396676" y="3199460"/>
                  </a:moveTo>
                  <a:lnTo>
                    <a:pt x="4392930" y="3192107"/>
                  </a:lnTo>
                  <a:lnTo>
                    <a:pt x="4390390" y="3189427"/>
                  </a:lnTo>
                  <a:lnTo>
                    <a:pt x="4387215" y="3188220"/>
                  </a:lnTo>
                  <a:lnTo>
                    <a:pt x="4377436" y="3188220"/>
                  </a:lnTo>
                  <a:lnTo>
                    <a:pt x="4370832" y="3193681"/>
                  </a:lnTo>
                  <a:lnTo>
                    <a:pt x="4370832" y="3209531"/>
                  </a:lnTo>
                  <a:lnTo>
                    <a:pt x="4376674" y="3215627"/>
                  </a:lnTo>
                  <a:lnTo>
                    <a:pt x="4383786" y="3215627"/>
                  </a:lnTo>
                  <a:lnTo>
                    <a:pt x="4391317" y="3213189"/>
                  </a:lnTo>
                  <a:lnTo>
                    <a:pt x="4395876" y="3207143"/>
                  </a:lnTo>
                  <a:lnTo>
                    <a:pt x="4396676" y="3199460"/>
                  </a:lnTo>
                  <a:close/>
                </a:path>
                <a:path w="6035040" h="3215640">
                  <a:moveTo>
                    <a:pt x="4800600" y="2788932"/>
                  </a:moveTo>
                  <a:lnTo>
                    <a:pt x="4777105" y="2806573"/>
                  </a:lnTo>
                  <a:lnTo>
                    <a:pt x="4753356" y="2788932"/>
                  </a:lnTo>
                  <a:lnTo>
                    <a:pt x="4771136" y="2812554"/>
                  </a:lnTo>
                  <a:lnTo>
                    <a:pt x="4753356" y="2836164"/>
                  </a:lnTo>
                  <a:lnTo>
                    <a:pt x="4777105" y="2818523"/>
                  </a:lnTo>
                  <a:lnTo>
                    <a:pt x="4800600" y="2836164"/>
                  </a:lnTo>
                  <a:lnTo>
                    <a:pt x="4787303" y="2818523"/>
                  </a:lnTo>
                  <a:lnTo>
                    <a:pt x="4782820" y="2812554"/>
                  </a:lnTo>
                  <a:lnTo>
                    <a:pt x="4787316" y="2806573"/>
                  </a:lnTo>
                  <a:lnTo>
                    <a:pt x="4800600" y="2788932"/>
                  </a:lnTo>
                  <a:close/>
                </a:path>
                <a:path w="6035040" h="3215640">
                  <a:moveTo>
                    <a:pt x="4895088" y="2407793"/>
                  </a:moveTo>
                  <a:lnTo>
                    <a:pt x="4888738" y="2401824"/>
                  </a:lnTo>
                  <a:lnTo>
                    <a:pt x="4872482" y="2401824"/>
                  </a:lnTo>
                  <a:lnTo>
                    <a:pt x="4866132" y="2407793"/>
                  </a:lnTo>
                  <a:lnTo>
                    <a:pt x="4866132" y="2422906"/>
                  </a:lnTo>
                  <a:lnTo>
                    <a:pt x="4872482" y="2429243"/>
                  </a:lnTo>
                  <a:lnTo>
                    <a:pt x="4880610" y="2429243"/>
                  </a:lnTo>
                  <a:lnTo>
                    <a:pt x="4888738" y="2429243"/>
                  </a:lnTo>
                  <a:lnTo>
                    <a:pt x="4895088" y="2422906"/>
                  </a:lnTo>
                  <a:lnTo>
                    <a:pt x="4895088" y="2407793"/>
                  </a:lnTo>
                  <a:close/>
                </a:path>
                <a:path w="6035040" h="3215640">
                  <a:moveTo>
                    <a:pt x="5431536" y="191516"/>
                  </a:moveTo>
                  <a:lnTo>
                    <a:pt x="5425694" y="184404"/>
                  </a:lnTo>
                  <a:lnTo>
                    <a:pt x="5408930" y="184404"/>
                  </a:lnTo>
                  <a:lnTo>
                    <a:pt x="5402580" y="190754"/>
                  </a:lnTo>
                  <a:lnTo>
                    <a:pt x="5402580" y="198755"/>
                  </a:lnTo>
                  <a:lnTo>
                    <a:pt x="5405158" y="206921"/>
                  </a:lnTo>
                  <a:lnTo>
                    <a:pt x="5411508" y="211924"/>
                  </a:lnTo>
                  <a:lnTo>
                    <a:pt x="5419560" y="212852"/>
                  </a:lnTo>
                  <a:lnTo>
                    <a:pt x="5427218" y="208788"/>
                  </a:lnTo>
                  <a:lnTo>
                    <a:pt x="5430139" y="205867"/>
                  </a:lnTo>
                  <a:lnTo>
                    <a:pt x="5431536" y="202311"/>
                  </a:lnTo>
                  <a:lnTo>
                    <a:pt x="5431536" y="191516"/>
                  </a:lnTo>
                  <a:close/>
                </a:path>
                <a:path w="6035040" h="3215640">
                  <a:moveTo>
                    <a:pt x="6035040" y="2704350"/>
                  </a:moveTo>
                  <a:lnTo>
                    <a:pt x="6017260" y="2701772"/>
                  </a:lnTo>
                  <a:lnTo>
                    <a:pt x="6014593" y="2683764"/>
                  </a:lnTo>
                  <a:lnTo>
                    <a:pt x="6012053" y="2701772"/>
                  </a:lnTo>
                  <a:lnTo>
                    <a:pt x="5993892" y="2704350"/>
                  </a:lnTo>
                  <a:lnTo>
                    <a:pt x="6012053" y="2706903"/>
                  </a:lnTo>
                  <a:lnTo>
                    <a:pt x="6014593" y="2724912"/>
                  </a:lnTo>
                  <a:lnTo>
                    <a:pt x="6017260" y="2706903"/>
                  </a:lnTo>
                  <a:lnTo>
                    <a:pt x="6035040" y="2704350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33460" y="1217675"/>
              <a:ext cx="85344" cy="8534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688580" y="109727"/>
              <a:ext cx="184785" cy="3729354"/>
            </a:xfrm>
            <a:custGeom>
              <a:avLst/>
              <a:gdLst/>
              <a:ahLst/>
              <a:cxnLst/>
              <a:rect l="l" t="t" r="r" b="b"/>
              <a:pathLst>
                <a:path w="184784" h="3729354">
                  <a:moveTo>
                    <a:pt x="41148" y="3708527"/>
                  </a:moveTo>
                  <a:lnTo>
                    <a:pt x="23114" y="3705860"/>
                  </a:lnTo>
                  <a:lnTo>
                    <a:pt x="20574" y="3688080"/>
                  </a:lnTo>
                  <a:lnTo>
                    <a:pt x="18034" y="3705860"/>
                  </a:lnTo>
                  <a:lnTo>
                    <a:pt x="0" y="3708527"/>
                  </a:lnTo>
                  <a:lnTo>
                    <a:pt x="18034" y="3711067"/>
                  </a:lnTo>
                  <a:lnTo>
                    <a:pt x="20574" y="3729228"/>
                  </a:lnTo>
                  <a:lnTo>
                    <a:pt x="23114" y="3711067"/>
                  </a:lnTo>
                  <a:lnTo>
                    <a:pt x="41148" y="3708527"/>
                  </a:lnTo>
                  <a:close/>
                </a:path>
                <a:path w="184784" h="3729354">
                  <a:moveTo>
                    <a:pt x="184404" y="26543"/>
                  </a:moveTo>
                  <a:lnTo>
                    <a:pt x="161798" y="23368"/>
                  </a:lnTo>
                  <a:lnTo>
                    <a:pt x="158369" y="0"/>
                  </a:lnTo>
                  <a:lnTo>
                    <a:pt x="155194" y="23368"/>
                  </a:lnTo>
                  <a:lnTo>
                    <a:pt x="132588" y="26543"/>
                  </a:lnTo>
                  <a:lnTo>
                    <a:pt x="155194" y="29972"/>
                  </a:lnTo>
                  <a:lnTo>
                    <a:pt x="158369" y="53340"/>
                  </a:lnTo>
                  <a:lnTo>
                    <a:pt x="161798" y="29972"/>
                  </a:lnTo>
                  <a:lnTo>
                    <a:pt x="184404" y="26543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30539" y="550163"/>
              <a:ext cx="83819" cy="8534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499604" y="163067"/>
              <a:ext cx="1455420" cy="3061970"/>
            </a:xfrm>
            <a:custGeom>
              <a:avLst/>
              <a:gdLst/>
              <a:ahLst/>
              <a:cxnLst/>
              <a:rect l="l" t="t" r="r" b="b"/>
              <a:pathLst>
                <a:path w="1455420" h="3061970">
                  <a:moveTo>
                    <a:pt x="25908" y="1861820"/>
                  </a:moveTo>
                  <a:lnTo>
                    <a:pt x="24765" y="1858518"/>
                  </a:lnTo>
                  <a:lnTo>
                    <a:pt x="22225" y="1855851"/>
                  </a:lnTo>
                  <a:lnTo>
                    <a:pt x="15265" y="1851939"/>
                  </a:lnTo>
                  <a:lnTo>
                    <a:pt x="8013" y="1852764"/>
                  </a:lnTo>
                  <a:lnTo>
                    <a:pt x="2311" y="1857514"/>
                  </a:lnTo>
                  <a:lnTo>
                    <a:pt x="0" y="1865376"/>
                  </a:lnTo>
                  <a:lnTo>
                    <a:pt x="0" y="1872996"/>
                  </a:lnTo>
                  <a:lnTo>
                    <a:pt x="5715" y="1879092"/>
                  </a:lnTo>
                  <a:lnTo>
                    <a:pt x="20701" y="1879092"/>
                  </a:lnTo>
                  <a:lnTo>
                    <a:pt x="25908" y="1872234"/>
                  </a:lnTo>
                  <a:lnTo>
                    <a:pt x="25908" y="1861820"/>
                  </a:lnTo>
                  <a:close/>
                </a:path>
                <a:path w="1455420" h="3061970">
                  <a:moveTo>
                    <a:pt x="129540" y="2314956"/>
                  </a:moveTo>
                  <a:lnTo>
                    <a:pt x="112014" y="2327529"/>
                  </a:lnTo>
                  <a:lnTo>
                    <a:pt x="94488" y="2314956"/>
                  </a:lnTo>
                  <a:lnTo>
                    <a:pt x="107696" y="2331720"/>
                  </a:lnTo>
                  <a:lnTo>
                    <a:pt x="94488" y="2348484"/>
                  </a:lnTo>
                  <a:lnTo>
                    <a:pt x="112014" y="2335911"/>
                  </a:lnTo>
                  <a:lnTo>
                    <a:pt x="129540" y="2348484"/>
                  </a:lnTo>
                  <a:lnTo>
                    <a:pt x="116332" y="2331720"/>
                  </a:lnTo>
                  <a:lnTo>
                    <a:pt x="129540" y="2314956"/>
                  </a:lnTo>
                  <a:close/>
                </a:path>
                <a:path w="1455420" h="3061970">
                  <a:moveTo>
                    <a:pt x="352044" y="817118"/>
                  </a:moveTo>
                  <a:lnTo>
                    <a:pt x="346075" y="810768"/>
                  </a:lnTo>
                  <a:lnTo>
                    <a:pt x="330962" y="810768"/>
                  </a:lnTo>
                  <a:lnTo>
                    <a:pt x="324612" y="817118"/>
                  </a:lnTo>
                  <a:lnTo>
                    <a:pt x="324612" y="825246"/>
                  </a:lnTo>
                  <a:lnTo>
                    <a:pt x="324612" y="833374"/>
                  </a:lnTo>
                  <a:lnTo>
                    <a:pt x="330962" y="839724"/>
                  </a:lnTo>
                  <a:lnTo>
                    <a:pt x="346075" y="839724"/>
                  </a:lnTo>
                  <a:lnTo>
                    <a:pt x="352044" y="833374"/>
                  </a:lnTo>
                  <a:lnTo>
                    <a:pt x="352044" y="817118"/>
                  </a:lnTo>
                  <a:close/>
                </a:path>
                <a:path w="1455420" h="3061970">
                  <a:moveTo>
                    <a:pt x="694944" y="1139952"/>
                  </a:moveTo>
                  <a:lnTo>
                    <a:pt x="672846" y="1156335"/>
                  </a:lnTo>
                  <a:lnTo>
                    <a:pt x="650748" y="1139952"/>
                  </a:lnTo>
                  <a:lnTo>
                    <a:pt x="667131" y="1162050"/>
                  </a:lnTo>
                  <a:lnTo>
                    <a:pt x="650748" y="1184148"/>
                  </a:lnTo>
                  <a:lnTo>
                    <a:pt x="672846" y="1167384"/>
                  </a:lnTo>
                  <a:lnTo>
                    <a:pt x="694944" y="1184148"/>
                  </a:lnTo>
                  <a:lnTo>
                    <a:pt x="682218" y="1167384"/>
                  </a:lnTo>
                  <a:lnTo>
                    <a:pt x="678180" y="1162050"/>
                  </a:lnTo>
                  <a:lnTo>
                    <a:pt x="682510" y="1156335"/>
                  </a:lnTo>
                  <a:lnTo>
                    <a:pt x="694944" y="1139952"/>
                  </a:lnTo>
                  <a:close/>
                </a:path>
                <a:path w="1455420" h="3061970">
                  <a:moveTo>
                    <a:pt x="784860" y="1624965"/>
                  </a:moveTo>
                  <a:lnTo>
                    <a:pt x="783590" y="1621409"/>
                  </a:lnTo>
                  <a:lnTo>
                    <a:pt x="780669" y="1618488"/>
                  </a:lnTo>
                  <a:lnTo>
                    <a:pt x="772883" y="1614436"/>
                  </a:lnTo>
                  <a:lnTo>
                    <a:pt x="764806" y="1615363"/>
                  </a:lnTo>
                  <a:lnTo>
                    <a:pt x="758469" y="1620367"/>
                  </a:lnTo>
                  <a:lnTo>
                    <a:pt x="755904" y="1628521"/>
                  </a:lnTo>
                  <a:lnTo>
                    <a:pt x="755904" y="1636522"/>
                  </a:lnTo>
                  <a:lnTo>
                    <a:pt x="762508" y="1642872"/>
                  </a:lnTo>
                  <a:lnTo>
                    <a:pt x="779145" y="1642872"/>
                  </a:lnTo>
                  <a:lnTo>
                    <a:pt x="784860" y="1635760"/>
                  </a:lnTo>
                  <a:lnTo>
                    <a:pt x="784860" y="1624965"/>
                  </a:lnTo>
                  <a:close/>
                </a:path>
                <a:path w="1455420" h="3061970">
                  <a:moveTo>
                    <a:pt x="1013460" y="705612"/>
                  </a:moveTo>
                  <a:lnTo>
                    <a:pt x="997585" y="717169"/>
                  </a:lnTo>
                  <a:lnTo>
                    <a:pt x="981456" y="705612"/>
                  </a:lnTo>
                  <a:lnTo>
                    <a:pt x="993521" y="720979"/>
                  </a:lnTo>
                  <a:lnTo>
                    <a:pt x="981456" y="736092"/>
                  </a:lnTo>
                  <a:lnTo>
                    <a:pt x="997585" y="724789"/>
                  </a:lnTo>
                  <a:lnTo>
                    <a:pt x="1013460" y="736092"/>
                  </a:lnTo>
                  <a:lnTo>
                    <a:pt x="1004430" y="724789"/>
                  </a:lnTo>
                  <a:lnTo>
                    <a:pt x="1001395" y="720979"/>
                  </a:lnTo>
                  <a:lnTo>
                    <a:pt x="1004379" y="717169"/>
                  </a:lnTo>
                  <a:lnTo>
                    <a:pt x="1013460" y="705612"/>
                  </a:lnTo>
                  <a:close/>
                </a:path>
                <a:path w="1455420" h="3061970">
                  <a:moveTo>
                    <a:pt x="1185672" y="9144"/>
                  </a:moveTo>
                  <a:lnTo>
                    <a:pt x="1184910" y="6985"/>
                  </a:lnTo>
                  <a:lnTo>
                    <a:pt x="1183132" y="5207"/>
                  </a:lnTo>
                  <a:lnTo>
                    <a:pt x="1177163" y="0"/>
                  </a:lnTo>
                  <a:lnTo>
                    <a:pt x="1167384" y="3810"/>
                  </a:lnTo>
                  <a:lnTo>
                    <a:pt x="1167384" y="11557"/>
                  </a:lnTo>
                  <a:lnTo>
                    <a:pt x="1167384" y="16256"/>
                  </a:lnTo>
                  <a:lnTo>
                    <a:pt x="1171575" y="19812"/>
                  </a:lnTo>
                  <a:lnTo>
                    <a:pt x="1181989" y="19812"/>
                  </a:lnTo>
                  <a:lnTo>
                    <a:pt x="1185672" y="15621"/>
                  </a:lnTo>
                  <a:lnTo>
                    <a:pt x="1185672" y="9144"/>
                  </a:lnTo>
                  <a:close/>
                </a:path>
                <a:path w="1455420" h="3061970">
                  <a:moveTo>
                    <a:pt x="1213104" y="2438400"/>
                  </a:moveTo>
                  <a:lnTo>
                    <a:pt x="1191133" y="2455037"/>
                  </a:lnTo>
                  <a:lnTo>
                    <a:pt x="1168908" y="2438400"/>
                  </a:lnTo>
                  <a:lnTo>
                    <a:pt x="1185418" y="2460498"/>
                  </a:lnTo>
                  <a:lnTo>
                    <a:pt x="1168908" y="2482596"/>
                  </a:lnTo>
                  <a:lnTo>
                    <a:pt x="1191133" y="2465959"/>
                  </a:lnTo>
                  <a:lnTo>
                    <a:pt x="1213104" y="2482596"/>
                  </a:lnTo>
                  <a:lnTo>
                    <a:pt x="1200670" y="2465959"/>
                  </a:lnTo>
                  <a:lnTo>
                    <a:pt x="1196594" y="2460498"/>
                  </a:lnTo>
                  <a:lnTo>
                    <a:pt x="1200670" y="2455037"/>
                  </a:lnTo>
                  <a:lnTo>
                    <a:pt x="1213104" y="2438400"/>
                  </a:lnTo>
                  <a:close/>
                </a:path>
                <a:path w="1455420" h="3061970">
                  <a:moveTo>
                    <a:pt x="1219200" y="1598676"/>
                  </a:moveTo>
                  <a:lnTo>
                    <a:pt x="1191006" y="1619377"/>
                  </a:lnTo>
                  <a:lnTo>
                    <a:pt x="1162812" y="1598676"/>
                  </a:lnTo>
                  <a:lnTo>
                    <a:pt x="1184021" y="1626108"/>
                  </a:lnTo>
                  <a:lnTo>
                    <a:pt x="1162812" y="1653552"/>
                  </a:lnTo>
                  <a:lnTo>
                    <a:pt x="1191006" y="1632839"/>
                  </a:lnTo>
                  <a:lnTo>
                    <a:pt x="1219200" y="1653552"/>
                  </a:lnTo>
                  <a:lnTo>
                    <a:pt x="1197991" y="1626108"/>
                  </a:lnTo>
                  <a:lnTo>
                    <a:pt x="1219200" y="1598676"/>
                  </a:lnTo>
                  <a:close/>
                </a:path>
                <a:path w="1455420" h="3061970">
                  <a:moveTo>
                    <a:pt x="1389888" y="3043809"/>
                  </a:moveTo>
                  <a:lnTo>
                    <a:pt x="1388618" y="3040253"/>
                  </a:lnTo>
                  <a:lnTo>
                    <a:pt x="1385824" y="3037332"/>
                  </a:lnTo>
                  <a:lnTo>
                    <a:pt x="1378572" y="3033280"/>
                  </a:lnTo>
                  <a:lnTo>
                    <a:pt x="1370939" y="3034207"/>
                  </a:lnTo>
                  <a:lnTo>
                    <a:pt x="1364907" y="3039211"/>
                  </a:lnTo>
                  <a:lnTo>
                    <a:pt x="1362456" y="3047365"/>
                  </a:lnTo>
                  <a:lnTo>
                    <a:pt x="1362456" y="3055366"/>
                  </a:lnTo>
                  <a:lnTo>
                    <a:pt x="1368552" y="3061716"/>
                  </a:lnTo>
                  <a:lnTo>
                    <a:pt x="1384300" y="3061716"/>
                  </a:lnTo>
                  <a:lnTo>
                    <a:pt x="1389888" y="3054604"/>
                  </a:lnTo>
                  <a:lnTo>
                    <a:pt x="1389888" y="3043809"/>
                  </a:lnTo>
                  <a:close/>
                </a:path>
                <a:path w="1455420" h="3061970">
                  <a:moveTo>
                    <a:pt x="1437132" y="1953768"/>
                  </a:moveTo>
                  <a:lnTo>
                    <a:pt x="1413510" y="1971548"/>
                  </a:lnTo>
                  <a:lnTo>
                    <a:pt x="1389888" y="1953768"/>
                  </a:lnTo>
                  <a:lnTo>
                    <a:pt x="1407541" y="1977263"/>
                  </a:lnTo>
                  <a:lnTo>
                    <a:pt x="1389888" y="2001012"/>
                  </a:lnTo>
                  <a:lnTo>
                    <a:pt x="1413510" y="1983232"/>
                  </a:lnTo>
                  <a:lnTo>
                    <a:pt x="1437132" y="2001012"/>
                  </a:lnTo>
                  <a:lnTo>
                    <a:pt x="1419479" y="1977263"/>
                  </a:lnTo>
                  <a:lnTo>
                    <a:pt x="1437132" y="1953768"/>
                  </a:lnTo>
                  <a:close/>
                </a:path>
                <a:path w="1455420" h="3061970">
                  <a:moveTo>
                    <a:pt x="1455420" y="1226820"/>
                  </a:moveTo>
                  <a:lnTo>
                    <a:pt x="1454531" y="1224661"/>
                  </a:lnTo>
                  <a:lnTo>
                    <a:pt x="1447038" y="1217676"/>
                  </a:lnTo>
                  <a:lnTo>
                    <a:pt x="1437132" y="1221486"/>
                  </a:lnTo>
                  <a:lnTo>
                    <a:pt x="1437132" y="1228979"/>
                  </a:lnTo>
                  <a:lnTo>
                    <a:pt x="1437132" y="1233678"/>
                  </a:lnTo>
                  <a:lnTo>
                    <a:pt x="1441196" y="1237488"/>
                  </a:lnTo>
                  <a:lnTo>
                    <a:pt x="1451737" y="1237488"/>
                  </a:lnTo>
                  <a:lnTo>
                    <a:pt x="1455420" y="1233297"/>
                  </a:lnTo>
                  <a:lnTo>
                    <a:pt x="1455420" y="1226820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4151" y="3078479"/>
              <a:ext cx="85344" cy="8534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616952" y="2122931"/>
              <a:ext cx="894715" cy="1952625"/>
            </a:xfrm>
            <a:custGeom>
              <a:avLst/>
              <a:gdLst/>
              <a:ahLst/>
              <a:cxnLst/>
              <a:rect l="l" t="t" r="r" b="b"/>
              <a:pathLst>
                <a:path w="894715" h="1952625">
                  <a:moveTo>
                    <a:pt x="27432" y="1075182"/>
                  </a:moveTo>
                  <a:lnTo>
                    <a:pt x="21971" y="1068324"/>
                  </a:lnTo>
                  <a:lnTo>
                    <a:pt x="6096" y="1068324"/>
                  </a:lnTo>
                  <a:lnTo>
                    <a:pt x="0" y="1074420"/>
                  </a:lnTo>
                  <a:lnTo>
                    <a:pt x="0" y="1082040"/>
                  </a:lnTo>
                  <a:lnTo>
                    <a:pt x="2451" y="1089914"/>
                  </a:lnTo>
                  <a:lnTo>
                    <a:pt x="8509" y="1094663"/>
                  </a:lnTo>
                  <a:lnTo>
                    <a:pt x="16179" y="1095489"/>
                  </a:lnTo>
                  <a:lnTo>
                    <a:pt x="23495" y="1091565"/>
                  </a:lnTo>
                  <a:lnTo>
                    <a:pt x="26162" y="1088898"/>
                  </a:lnTo>
                  <a:lnTo>
                    <a:pt x="27432" y="1085596"/>
                  </a:lnTo>
                  <a:lnTo>
                    <a:pt x="27432" y="1075182"/>
                  </a:lnTo>
                  <a:close/>
                </a:path>
                <a:path w="894715" h="1952625">
                  <a:moveTo>
                    <a:pt x="370332" y="635635"/>
                  </a:moveTo>
                  <a:lnTo>
                    <a:pt x="346964" y="632206"/>
                  </a:lnTo>
                  <a:lnTo>
                    <a:pt x="343535" y="609600"/>
                  </a:lnTo>
                  <a:lnTo>
                    <a:pt x="340360" y="632206"/>
                  </a:lnTo>
                  <a:lnTo>
                    <a:pt x="316992" y="635635"/>
                  </a:lnTo>
                  <a:lnTo>
                    <a:pt x="340360" y="638810"/>
                  </a:lnTo>
                  <a:lnTo>
                    <a:pt x="343535" y="661416"/>
                  </a:lnTo>
                  <a:lnTo>
                    <a:pt x="346964" y="638810"/>
                  </a:lnTo>
                  <a:lnTo>
                    <a:pt x="370332" y="635635"/>
                  </a:lnTo>
                  <a:close/>
                </a:path>
                <a:path w="894715" h="1952625">
                  <a:moveTo>
                    <a:pt x="516636" y="0"/>
                  </a:moveTo>
                  <a:lnTo>
                    <a:pt x="499872" y="13208"/>
                  </a:lnTo>
                  <a:lnTo>
                    <a:pt x="483108" y="0"/>
                  </a:lnTo>
                  <a:lnTo>
                    <a:pt x="495681" y="17526"/>
                  </a:lnTo>
                  <a:lnTo>
                    <a:pt x="483108" y="35052"/>
                  </a:lnTo>
                  <a:lnTo>
                    <a:pt x="499872" y="21844"/>
                  </a:lnTo>
                  <a:lnTo>
                    <a:pt x="516636" y="35052"/>
                  </a:lnTo>
                  <a:lnTo>
                    <a:pt x="504063" y="17526"/>
                  </a:lnTo>
                  <a:lnTo>
                    <a:pt x="516636" y="0"/>
                  </a:lnTo>
                  <a:close/>
                </a:path>
                <a:path w="894715" h="1952625">
                  <a:moveTo>
                    <a:pt x="612648" y="1931809"/>
                  </a:moveTo>
                  <a:lnTo>
                    <a:pt x="594614" y="1929218"/>
                  </a:lnTo>
                  <a:lnTo>
                    <a:pt x="592074" y="1911108"/>
                  </a:lnTo>
                  <a:lnTo>
                    <a:pt x="589534" y="1929218"/>
                  </a:lnTo>
                  <a:lnTo>
                    <a:pt x="571500" y="1931809"/>
                  </a:lnTo>
                  <a:lnTo>
                    <a:pt x="589534" y="1934413"/>
                  </a:lnTo>
                  <a:lnTo>
                    <a:pt x="592074" y="1952231"/>
                  </a:lnTo>
                  <a:lnTo>
                    <a:pt x="594614" y="1934413"/>
                  </a:lnTo>
                  <a:lnTo>
                    <a:pt x="612648" y="1931809"/>
                  </a:lnTo>
                  <a:close/>
                </a:path>
                <a:path w="894715" h="1952625">
                  <a:moveTo>
                    <a:pt x="676656" y="1452372"/>
                  </a:moveTo>
                  <a:lnTo>
                    <a:pt x="653034" y="1470152"/>
                  </a:lnTo>
                  <a:lnTo>
                    <a:pt x="629412" y="1452372"/>
                  </a:lnTo>
                  <a:lnTo>
                    <a:pt x="647065" y="1476121"/>
                  </a:lnTo>
                  <a:lnTo>
                    <a:pt x="629412" y="1499616"/>
                  </a:lnTo>
                  <a:lnTo>
                    <a:pt x="653034" y="1481836"/>
                  </a:lnTo>
                  <a:lnTo>
                    <a:pt x="676656" y="1499616"/>
                  </a:lnTo>
                  <a:lnTo>
                    <a:pt x="663295" y="1481836"/>
                  </a:lnTo>
                  <a:lnTo>
                    <a:pt x="659003" y="1476121"/>
                  </a:lnTo>
                  <a:lnTo>
                    <a:pt x="663435" y="1470152"/>
                  </a:lnTo>
                  <a:lnTo>
                    <a:pt x="676656" y="1452372"/>
                  </a:lnTo>
                  <a:close/>
                </a:path>
                <a:path w="894715" h="1952625">
                  <a:moveTo>
                    <a:pt x="694944" y="292100"/>
                  </a:moveTo>
                  <a:lnTo>
                    <a:pt x="689483" y="284988"/>
                  </a:lnTo>
                  <a:lnTo>
                    <a:pt x="673608" y="284988"/>
                  </a:lnTo>
                  <a:lnTo>
                    <a:pt x="667512" y="291592"/>
                  </a:lnTo>
                  <a:lnTo>
                    <a:pt x="667512" y="299339"/>
                  </a:lnTo>
                  <a:lnTo>
                    <a:pt x="669925" y="307619"/>
                  </a:lnTo>
                  <a:lnTo>
                    <a:pt x="675906" y="312635"/>
                  </a:lnTo>
                  <a:lnTo>
                    <a:pt x="683526" y="313575"/>
                  </a:lnTo>
                  <a:lnTo>
                    <a:pt x="690880" y="309626"/>
                  </a:lnTo>
                  <a:lnTo>
                    <a:pt x="693674" y="306705"/>
                  </a:lnTo>
                  <a:lnTo>
                    <a:pt x="694944" y="303022"/>
                  </a:lnTo>
                  <a:lnTo>
                    <a:pt x="694944" y="292100"/>
                  </a:lnTo>
                  <a:close/>
                </a:path>
                <a:path w="894715" h="1952625">
                  <a:moveTo>
                    <a:pt x="739140" y="661416"/>
                  </a:moveTo>
                  <a:lnTo>
                    <a:pt x="717169" y="678053"/>
                  </a:lnTo>
                  <a:lnTo>
                    <a:pt x="694944" y="661416"/>
                  </a:lnTo>
                  <a:lnTo>
                    <a:pt x="711454" y="683514"/>
                  </a:lnTo>
                  <a:lnTo>
                    <a:pt x="694944" y="705612"/>
                  </a:lnTo>
                  <a:lnTo>
                    <a:pt x="717169" y="688975"/>
                  </a:lnTo>
                  <a:lnTo>
                    <a:pt x="739140" y="705612"/>
                  </a:lnTo>
                  <a:lnTo>
                    <a:pt x="722630" y="683514"/>
                  </a:lnTo>
                  <a:lnTo>
                    <a:pt x="739140" y="661416"/>
                  </a:lnTo>
                  <a:close/>
                </a:path>
                <a:path w="894715" h="1952625">
                  <a:moveTo>
                    <a:pt x="894588" y="1166114"/>
                  </a:moveTo>
                  <a:lnTo>
                    <a:pt x="888238" y="1159764"/>
                  </a:lnTo>
                  <a:lnTo>
                    <a:pt x="872363" y="1159764"/>
                  </a:lnTo>
                  <a:lnTo>
                    <a:pt x="865632" y="1166114"/>
                  </a:lnTo>
                  <a:lnTo>
                    <a:pt x="865632" y="1174242"/>
                  </a:lnTo>
                  <a:lnTo>
                    <a:pt x="865632" y="1182370"/>
                  </a:lnTo>
                  <a:lnTo>
                    <a:pt x="872363" y="1188720"/>
                  </a:lnTo>
                  <a:lnTo>
                    <a:pt x="888238" y="1188720"/>
                  </a:lnTo>
                  <a:lnTo>
                    <a:pt x="894588" y="1182370"/>
                  </a:lnTo>
                  <a:lnTo>
                    <a:pt x="894588" y="1166114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44384" y="1482852"/>
              <a:ext cx="85344" cy="8534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273296" y="1184147"/>
              <a:ext cx="2209800" cy="481965"/>
            </a:xfrm>
            <a:custGeom>
              <a:avLst/>
              <a:gdLst/>
              <a:ahLst/>
              <a:cxnLst/>
              <a:rect l="l" t="t" r="r" b="b"/>
              <a:pathLst>
                <a:path w="2209800" h="481964">
                  <a:moveTo>
                    <a:pt x="21336" y="8382"/>
                  </a:moveTo>
                  <a:lnTo>
                    <a:pt x="13843" y="889"/>
                  </a:lnTo>
                  <a:lnTo>
                    <a:pt x="11430" y="0"/>
                  </a:lnTo>
                  <a:lnTo>
                    <a:pt x="4445" y="0"/>
                  </a:lnTo>
                  <a:lnTo>
                    <a:pt x="0" y="3683"/>
                  </a:lnTo>
                  <a:lnTo>
                    <a:pt x="0" y="14224"/>
                  </a:lnTo>
                  <a:lnTo>
                    <a:pt x="4191" y="18288"/>
                  </a:lnTo>
                  <a:lnTo>
                    <a:pt x="9144" y="18288"/>
                  </a:lnTo>
                  <a:lnTo>
                    <a:pt x="17145" y="18288"/>
                  </a:lnTo>
                  <a:lnTo>
                    <a:pt x="21336" y="8382"/>
                  </a:lnTo>
                  <a:close/>
                </a:path>
                <a:path w="2209800" h="481964">
                  <a:moveTo>
                    <a:pt x="1239012" y="279019"/>
                  </a:moveTo>
                  <a:lnTo>
                    <a:pt x="1233424" y="273685"/>
                  </a:lnTo>
                  <a:lnTo>
                    <a:pt x="1231519" y="272034"/>
                  </a:lnTo>
                  <a:lnTo>
                    <a:pt x="1229233" y="271272"/>
                  </a:lnTo>
                  <a:lnTo>
                    <a:pt x="1222248" y="271272"/>
                  </a:lnTo>
                  <a:lnTo>
                    <a:pt x="1217676" y="274574"/>
                  </a:lnTo>
                  <a:lnTo>
                    <a:pt x="1217676" y="284226"/>
                  </a:lnTo>
                  <a:lnTo>
                    <a:pt x="1221486" y="288036"/>
                  </a:lnTo>
                  <a:lnTo>
                    <a:pt x="1226566" y="288036"/>
                  </a:lnTo>
                  <a:lnTo>
                    <a:pt x="1234821" y="288036"/>
                  </a:lnTo>
                  <a:lnTo>
                    <a:pt x="1239012" y="279019"/>
                  </a:lnTo>
                  <a:close/>
                </a:path>
                <a:path w="2209800" h="481964">
                  <a:moveTo>
                    <a:pt x="2209800" y="465201"/>
                  </a:moveTo>
                  <a:lnTo>
                    <a:pt x="2208530" y="462026"/>
                  </a:lnTo>
                  <a:lnTo>
                    <a:pt x="2205863" y="459486"/>
                  </a:lnTo>
                  <a:lnTo>
                    <a:pt x="2198547" y="455739"/>
                  </a:lnTo>
                  <a:lnTo>
                    <a:pt x="2190877" y="456539"/>
                  </a:lnTo>
                  <a:lnTo>
                    <a:pt x="2184819" y="461098"/>
                  </a:lnTo>
                  <a:lnTo>
                    <a:pt x="2182368" y="468630"/>
                  </a:lnTo>
                  <a:lnTo>
                    <a:pt x="2182368" y="475742"/>
                  </a:lnTo>
                  <a:lnTo>
                    <a:pt x="2188464" y="481584"/>
                  </a:lnTo>
                  <a:lnTo>
                    <a:pt x="2204339" y="481584"/>
                  </a:lnTo>
                  <a:lnTo>
                    <a:pt x="2209800" y="474980"/>
                  </a:lnTo>
                  <a:lnTo>
                    <a:pt x="2209800" y="465201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2355" y="1421891"/>
              <a:ext cx="83820" cy="8382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55364" y="2209800"/>
              <a:ext cx="83820" cy="8534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2772" y="268224"/>
              <a:ext cx="83819" cy="8534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7596" y="1257300"/>
              <a:ext cx="83820" cy="8534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61772" y="109727"/>
              <a:ext cx="3350260" cy="243840"/>
            </a:xfrm>
            <a:custGeom>
              <a:avLst/>
              <a:gdLst/>
              <a:ahLst/>
              <a:cxnLst/>
              <a:rect l="l" t="t" r="r" b="b"/>
              <a:pathLst>
                <a:path w="3350260" h="243840">
                  <a:moveTo>
                    <a:pt x="51803" y="26543"/>
                  </a:moveTo>
                  <a:lnTo>
                    <a:pt x="29159" y="23368"/>
                  </a:lnTo>
                  <a:lnTo>
                    <a:pt x="25768" y="0"/>
                  </a:lnTo>
                  <a:lnTo>
                    <a:pt x="22644" y="23368"/>
                  </a:lnTo>
                  <a:lnTo>
                    <a:pt x="0" y="26543"/>
                  </a:lnTo>
                  <a:lnTo>
                    <a:pt x="22644" y="29972"/>
                  </a:lnTo>
                  <a:lnTo>
                    <a:pt x="25768" y="53340"/>
                  </a:lnTo>
                  <a:lnTo>
                    <a:pt x="29159" y="29972"/>
                  </a:lnTo>
                  <a:lnTo>
                    <a:pt x="51803" y="26543"/>
                  </a:lnTo>
                  <a:close/>
                </a:path>
                <a:path w="3350260" h="243840">
                  <a:moveTo>
                    <a:pt x="3349752" y="223266"/>
                  </a:moveTo>
                  <a:lnTo>
                    <a:pt x="3331591" y="220726"/>
                  </a:lnTo>
                  <a:lnTo>
                    <a:pt x="3329051" y="202692"/>
                  </a:lnTo>
                  <a:lnTo>
                    <a:pt x="3326384" y="220726"/>
                  </a:lnTo>
                  <a:lnTo>
                    <a:pt x="3308604" y="223266"/>
                  </a:lnTo>
                  <a:lnTo>
                    <a:pt x="3326384" y="225806"/>
                  </a:lnTo>
                  <a:lnTo>
                    <a:pt x="3329051" y="243840"/>
                  </a:lnTo>
                  <a:lnTo>
                    <a:pt x="3331591" y="225806"/>
                  </a:lnTo>
                  <a:lnTo>
                    <a:pt x="3349752" y="223266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7148" y="854963"/>
              <a:ext cx="85318" cy="8534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78892" y="123443"/>
              <a:ext cx="2749550" cy="1595755"/>
            </a:xfrm>
            <a:custGeom>
              <a:avLst/>
              <a:gdLst/>
              <a:ahLst/>
              <a:cxnLst/>
              <a:rect l="l" t="t" r="r" b="b"/>
              <a:pathLst>
                <a:path w="2749550" h="1595755">
                  <a:moveTo>
                    <a:pt x="21323" y="921258"/>
                  </a:moveTo>
                  <a:lnTo>
                    <a:pt x="17475" y="917448"/>
                  </a:lnTo>
                  <a:lnTo>
                    <a:pt x="12433" y="917448"/>
                  </a:lnTo>
                  <a:lnTo>
                    <a:pt x="4140" y="917448"/>
                  </a:lnTo>
                  <a:lnTo>
                    <a:pt x="0" y="926465"/>
                  </a:lnTo>
                  <a:lnTo>
                    <a:pt x="5626" y="931799"/>
                  </a:lnTo>
                  <a:lnTo>
                    <a:pt x="7518" y="933450"/>
                  </a:lnTo>
                  <a:lnTo>
                    <a:pt x="9791" y="934212"/>
                  </a:lnTo>
                  <a:lnTo>
                    <a:pt x="16789" y="934212"/>
                  </a:lnTo>
                  <a:lnTo>
                    <a:pt x="21323" y="930910"/>
                  </a:lnTo>
                  <a:lnTo>
                    <a:pt x="21323" y="921258"/>
                  </a:lnTo>
                  <a:close/>
                </a:path>
                <a:path w="2749550" h="1595755">
                  <a:moveTo>
                    <a:pt x="82283" y="331343"/>
                  </a:moveTo>
                  <a:lnTo>
                    <a:pt x="76250" y="324612"/>
                  </a:lnTo>
                  <a:lnTo>
                    <a:pt x="68580" y="324612"/>
                  </a:lnTo>
                  <a:lnTo>
                    <a:pt x="60909" y="324612"/>
                  </a:lnTo>
                  <a:lnTo>
                    <a:pt x="54876" y="331343"/>
                  </a:lnTo>
                  <a:lnTo>
                    <a:pt x="54876" y="347218"/>
                  </a:lnTo>
                  <a:lnTo>
                    <a:pt x="60909" y="353568"/>
                  </a:lnTo>
                  <a:lnTo>
                    <a:pt x="76250" y="353568"/>
                  </a:lnTo>
                  <a:lnTo>
                    <a:pt x="82283" y="347218"/>
                  </a:lnTo>
                  <a:lnTo>
                    <a:pt x="82283" y="331343"/>
                  </a:lnTo>
                  <a:close/>
                </a:path>
                <a:path w="2749550" h="1595755">
                  <a:moveTo>
                    <a:pt x="204216" y="1551432"/>
                  </a:moveTo>
                  <a:lnTo>
                    <a:pt x="182130" y="1567815"/>
                  </a:lnTo>
                  <a:lnTo>
                    <a:pt x="160032" y="1551432"/>
                  </a:lnTo>
                  <a:lnTo>
                    <a:pt x="176453" y="1573530"/>
                  </a:lnTo>
                  <a:lnTo>
                    <a:pt x="160032" y="1595628"/>
                  </a:lnTo>
                  <a:lnTo>
                    <a:pt x="182130" y="1578864"/>
                  </a:lnTo>
                  <a:lnTo>
                    <a:pt x="204216" y="1595628"/>
                  </a:lnTo>
                  <a:lnTo>
                    <a:pt x="191528" y="1578864"/>
                  </a:lnTo>
                  <a:lnTo>
                    <a:pt x="187502" y="1573530"/>
                  </a:lnTo>
                  <a:lnTo>
                    <a:pt x="191820" y="1567815"/>
                  </a:lnTo>
                  <a:lnTo>
                    <a:pt x="204216" y="1551432"/>
                  </a:lnTo>
                  <a:close/>
                </a:path>
                <a:path w="2749550" h="1595755">
                  <a:moveTo>
                    <a:pt x="224015" y="568452"/>
                  </a:moveTo>
                  <a:lnTo>
                    <a:pt x="208178" y="580517"/>
                  </a:lnTo>
                  <a:lnTo>
                    <a:pt x="192036" y="568452"/>
                  </a:lnTo>
                  <a:lnTo>
                    <a:pt x="204139" y="584581"/>
                  </a:lnTo>
                  <a:lnTo>
                    <a:pt x="192036" y="600456"/>
                  </a:lnTo>
                  <a:lnTo>
                    <a:pt x="208178" y="588391"/>
                  </a:lnTo>
                  <a:lnTo>
                    <a:pt x="224015" y="600456"/>
                  </a:lnTo>
                  <a:lnTo>
                    <a:pt x="215036" y="588391"/>
                  </a:lnTo>
                  <a:lnTo>
                    <a:pt x="212204" y="584581"/>
                  </a:lnTo>
                  <a:lnTo>
                    <a:pt x="215176" y="580517"/>
                  </a:lnTo>
                  <a:lnTo>
                    <a:pt x="224015" y="568452"/>
                  </a:lnTo>
                  <a:close/>
                </a:path>
                <a:path w="2749550" h="1595755">
                  <a:moveTo>
                    <a:pt x="481571" y="1441196"/>
                  </a:moveTo>
                  <a:lnTo>
                    <a:pt x="477431" y="1437132"/>
                  </a:lnTo>
                  <a:lnTo>
                    <a:pt x="472389" y="1437132"/>
                  </a:lnTo>
                  <a:lnTo>
                    <a:pt x="464400" y="1437132"/>
                  </a:lnTo>
                  <a:lnTo>
                    <a:pt x="460260" y="1447038"/>
                  </a:lnTo>
                  <a:lnTo>
                    <a:pt x="467804" y="1454531"/>
                  </a:lnTo>
                  <a:lnTo>
                    <a:pt x="470141" y="1455420"/>
                  </a:lnTo>
                  <a:lnTo>
                    <a:pt x="477126" y="1455420"/>
                  </a:lnTo>
                  <a:lnTo>
                    <a:pt x="481571" y="1451737"/>
                  </a:lnTo>
                  <a:lnTo>
                    <a:pt x="481571" y="1441196"/>
                  </a:lnTo>
                  <a:close/>
                </a:path>
                <a:path w="2749550" h="1595755">
                  <a:moveTo>
                    <a:pt x="819899" y="398272"/>
                  </a:moveTo>
                  <a:lnTo>
                    <a:pt x="813600" y="391668"/>
                  </a:lnTo>
                  <a:lnTo>
                    <a:pt x="805573" y="391668"/>
                  </a:lnTo>
                  <a:lnTo>
                    <a:pt x="797407" y="394246"/>
                  </a:lnTo>
                  <a:lnTo>
                    <a:pt x="792403" y="400583"/>
                  </a:lnTo>
                  <a:lnTo>
                    <a:pt x="791476" y="408660"/>
                  </a:lnTo>
                  <a:lnTo>
                    <a:pt x="795553" y="416433"/>
                  </a:lnTo>
                  <a:lnTo>
                    <a:pt x="798423" y="419354"/>
                  </a:lnTo>
                  <a:lnTo>
                    <a:pt x="801954" y="420624"/>
                  </a:lnTo>
                  <a:lnTo>
                    <a:pt x="812787" y="420624"/>
                  </a:lnTo>
                  <a:lnTo>
                    <a:pt x="819899" y="414909"/>
                  </a:lnTo>
                  <a:lnTo>
                    <a:pt x="819899" y="398272"/>
                  </a:lnTo>
                  <a:close/>
                </a:path>
                <a:path w="2749550" h="1595755">
                  <a:moveTo>
                    <a:pt x="1121664" y="5715"/>
                  </a:moveTo>
                  <a:lnTo>
                    <a:pt x="1115822" y="0"/>
                  </a:lnTo>
                  <a:lnTo>
                    <a:pt x="1108710" y="0"/>
                  </a:lnTo>
                  <a:lnTo>
                    <a:pt x="1101166" y="2324"/>
                  </a:lnTo>
                  <a:lnTo>
                    <a:pt x="1096606" y="8026"/>
                  </a:lnTo>
                  <a:lnTo>
                    <a:pt x="1095806" y="15278"/>
                  </a:lnTo>
                  <a:lnTo>
                    <a:pt x="1099566" y="22225"/>
                  </a:lnTo>
                  <a:lnTo>
                    <a:pt x="1102106" y="24765"/>
                  </a:lnTo>
                  <a:lnTo>
                    <a:pt x="1105281" y="25908"/>
                  </a:lnTo>
                  <a:lnTo>
                    <a:pt x="1115060" y="25908"/>
                  </a:lnTo>
                  <a:lnTo>
                    <a:pt x="1121664" y="20701"/>
                  </a:lnTo>
                  <a:lnTo>
                    <a:pt x="1121664" y="5715"/>
                  </a:lnTo>
                  <a:close/>
                </a:path>
                <a:path w="2749550" h="1595755">
                  <a:moveTo>
                    <a:pt x="1592580" y="94488"/>
                  </a:moveTo>
                  <a:lnTo>
                    <a:pt x="1575816" y="107696"/>
                  </a:lnTo>
                  <a:lnTo>
                    <a:pt x="1559052" y="94488"/>
                  </a:lnTo>
                  <a:lnTo>
                    <a:pt x="1571625" y="112014"/>
                  </a:lnTo>
                  <a:lnTo>
                    <a:pt x="1559052" y="129540"/>
                  </a:lnTo>
                  <a:lnTo>
                    <a:pt x="1575816" y="116332"/>
                  </a:lnTo>
                  <a:lnTo>
                    <a:pt x="1592580" y="129540"/>
                  </a:lnTo>
                  <a:lnTo>
                    <a:pt x="1580007" y="112014"/>
                  </a:lnTo>
                  <a:lnTo>
                    <a:pt x="1592580" y="94488"/>
                  </a:lnTo>
                  <a:close/>
                </a:path>
                <a:path w="2749550" h="1595755">
                  <a:moveTo>
                    <a:pt x="1629156" y="502920"/>
                  </a:moveTo>
                  <a:lnTo>
                    <a:pt x="1605407" y="520573"/>
                  </a:lnTo>
                  <a:lnTo>
                    <a:pt x="1581912" y="502920"/>
                  </a:lnTo>
                  <a:lnTo>
                    <a:pt x="1599692" y="526542"/>
                  </a:lnTo>
                  <a:lnTo>
                    <a:pt x="1581912" y="550164"/>
                  </a:lnTo>
                  <a:lnTo>
                    <a:pt x="1605407" y="532511"/>
                  </a:lnTo>
                  <a:lnTo>
                    <a:pt x="1629156" y="550164"/>
                  </a:lnTo>
                  <a:lnTo>
                    <a:pt x="1615859" y="532511"/>
                  </a:lnTo>
                  <a:lnTo>
                    <a:pt x="1611376" y="526542"/>
                  </a:lnTo>
                  <a:lnTo>
                    <a:pt x="1615859" y="520573"/>
                  </a:lnTo>
                  <a:lnTo>
                    <a:pt x="1629156" y="502920"/>
                  </a:lnTo>
                  <a:close/>
                </a:path>
                <a:path w="2749550" h="1595755">
                  <a:moveTo>
                    <a:pt x="2749296" y="791210"/>
                  </a:moveTo>
                  <a:lnTo>
                    <a:pt x="2743327" y="784860"/>
                  </a:lnTo>
                  <a:lnTo>
                    <a:pt x="2735580" y="784860"/>
                  </a:lnTo>
                  <a:lnTo>
                    <a:pt x="2727820" y="787450"/>
                  </a:lnTo>
                  <a:lnTo>
                    <a:pt x="2723045" y="793800"/>
                  </a:lnTo>
                  <a:lnTo>
                    <a:pt x="2722156" y="801852"/>
                  </a:lnTo>
                  <a:lnTo>
                    <a:pt x="2726055" y="809498"/>
                  </a:lnTo>
                  <a:lnTo>
                    <a:pt x="2728722" y="812419"/>
                  </a:lnTo>
                  <a:lnTo>
                    <a:pt x="2732151" y="813816"/>
                  </a:lnTo>
                  <a:lnTo>
                    <a:pt x="2742565" y="813816"/>
                  </a:lnTo>
                  <a:lnTo>
                    <a:pt x="2749296" y="807974"/>
                  </a:lnTo>
                  <a:lnTo>
                    <a:pt x="2749296" y="791210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64307" y="268224"/>
              <a:ext cx="85343" cy="8534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357884" y="179831"/>
              <a:ext cx="2199640" cy="1122045"/>
            </a:xfrm>
            <a:custGeom>
              <a:avLst/>
              <a:gdLst/>
              <a:ahLst/>
              <a:cxnLst/>
              <a:rect l="l" t="t" r="r" b="b"/>
              <a:pathLst>
                <a:path w="2199640" h="1122045">
                  <a:moveTo>
                    <a:pt x="54864" y="957072"/>
                  </a:moveTo>
                  <a:lnTo>
                    <a:pt x="27432" y="977773"/>
                  </a:lnTo>
                  <a:lnTo>
                    <a:pt x="0" y="957072"/>
                  </a:lnTo>
                  <a:lnTo>
                    <a:pt x="20701" y="984504"/>
                  </a:lnTo>
                  <a:lnTo>
                    <a:pt x="0" y="1011936"/>
                  </a:lnTo>
                  <a:lnTo>
                    <a:pt x="27432" y="991235"/>
                  </a:lnTo>
                  <a:lnTo>
                    <a:pt x="54864" y="1011936"/>
                  </a:lnTo>
                  <a:lnTo>
                    <a:pt x="39230" y="991235"/>
                  </a:lnTo>
                  <a:lnTo>
                    <a:pt x="34163" y="984504"/>
                  </a:lnTo>
                  <a:lnTo>
                    <a:pt x="39230" y="977773"/>
                  </a:lnTo>
                  <a:lnTo>
                    <a:pt x="54864" y="957072"/>
                  </a:lnTo>
                  <a:close/>
                </a:path>
                <a:path w="2199640" h="1122045">
                  <a:moveTo>
                    <a:pt x="158496" y="544068"/>
                  </a:moveTo>
                  <a:lnTo>
                    <a:pt x="141732" y="556641"/>
                  </a:lnTo>
                  <a:lnTo>
                    <a:pt x="124968" y="544068"/>
                  </a:lnTo>
                  <a:lnTo>
                    <a:pt x="137541" y="560832"/>
                  </a:lnTo>
                  <a:lnTo>
                    <a:pt x="124968" y="577596"/>
                  </a:lnTo>
                  <a:lnTo>
                    <a:pt x="141732" y="565023"/>
                  </a:lnTo>
                  <a:lnTo>
                    <a:pt x="158496" y="577596"/>
                  </a:lnTo>
                  <a:lnTo>
                    <a:pt x="145923" y="560832"/>
                  </a:lnTo>
                  <a:lnTo>
                    <a:pt x="158496" y="544068"/>
                  </a:lnTo>
                  <a:close/>
                </a:path>
                <a:path w="2199640" h="1122045">
                  <a:moveTo>
                    <a:pt x="829056" y="963168"/>
                  </a:moveTo>
                  <a:lnTo>
                    <a:pt x="806958" y="979170"/>
                  </a:lnTo>
                  <a:lnTo>
                    <a:pt x="784860" y="963168"/>
                  </a:lnTo>
                  <a:lnTo>
                    <a:pt x="801497" y="984631"/>
                  </a:lnTo>
                  <a:lnTo>
                    <a:pt x="784860" y="1005840"/>
                  </a:lnTo>
                  <a:lnTo>
                    <a:pt x="806958" y="989838"/>
                  </a:lnTo>
                  <a:lnTo>
                    <a:pt x="829056" y="1005840"/>
                  </a:lnTo>
                  <a:lnTo>
                    <a:pt x="816495" y="989838"/>
                  </a:lnTo>
                  <a:lnTo>
                    <a:pt x="812419" y="984631"/>
                  </a:lnTo>
                  <a:lnTo>
                    <a:pt x="816648" y="979170"/>
                  </a:lnTo>
                  <a:lnTo>
                    <a:pt x="829056" y="963168"/>
                  </a:lnTo>
                  <a:close/>
                </a:path>
                <a:path w="2199640" h="1122045">
                  <a:moveTo>
                    <a:pt x="833628" y="153035"/>
                  </a:moveTo>
                  <a:lnTo>
                    <a:pt x="811022" y="149860"/>
                  </a:lnTo>
                  <a:lnTo>
                    <a:pt x="807847" y="126492"/>
                  </a:lnTo>
                  <a:lnTo>
                    <a:pt x="804418" y="149860"/>
                  </a:lnTo>
                  <a:lnTo>
                    <a:pt x="781812" y="153035"/>
                  </a:lnTo>
                  <a:lnTo>
                    <a:pt x="804418" y="156464"/>
                  </a:lnTo>
                  <a:lnTo>
                    <a:pt x="807847" y="179832"/>
                  </a:lnTo>
                  <a:lnTo>
                    <a:pt x="811022" y="156464"/>
                  </a:lnTo>
                  <a:lnTo>
                    <a:pt x="833628" y="153035"/>
                  </a:lnTo>
                  <a:close/>
                </a:path>
                <a:path w="2199640" h="1122045">
                  <a:moveTo>
                    <a:pt x="939927" y="594537"/>
                  </a:moveTo>
                  <a:lnTo>
                    <a:pt x="938987" y="586460"/>
                  </a:lnTo>
                  <a:lnTo>
                    <a:pt x="933970" y="580148"/>
                  </a:lnTo>
                  <a:lnTo>
                    <a:pt x="925703" y="577596"/>
                  </a:lnTo>
                  <a:lnTo>
                    <a:pt x="917956" y="577596"/>
                  </a:lnTo>
                  <a:lnTo>
                    <a:pt x="911352" y="583946"/>
                  </a:lnTo>
                  <a:lnTo>
                    <a:pt x="911352" y="600837"/>
                  </a:lnTo>
                  <a:lnTo>
                    <a:pt x="918464" y="606552"/>
                  </a:lnTo>
                  <a:lnTo>
                    <a:pt x="929386" y="606552"/>
                  </a:lnTo>
                  <a:lnTo>
                    <a:pt x="933069" y="605282"/>
                  </a:lnTo>
                  <a:lnTo>
                    <a:pt x="935990" y="602361"/>
                  </a:lnTo>
                  <a:lnTo>
                    <a:pt x="939927" y="594537"/>
                  </a:lnTo>
                  <a:close/>
                </a:path>
                <a:path w="2199640" h="1122045">
                  <a:moveTo>
                    <a:pt x="1283208" y="462407"/>
                  </a:moveTo>
                  <a:lnTo>
                    <a:pt x="1276858" y="455676"/>
                  </a:lnTo>
                  <a:lnTo>
                    <a:pt x="1268730" y="455676"/>
                  </a:lnTo>
                  <a:lnTo>
                    <a:pt x="1260602" y="455676"/>
                  </a:lnTo>
                  <a:lnTo>
                    <a:pt x="1254252" y="462407"/>
                  </a:lnTo>
                  <a:lnTo>
                    <a:pt x="1254252" y="478282"/>
                  </a:lnTo>
                  <a:lnTo>
                    <a:pt x="1260602" y="484632"/>
                  </a:lnTo>
                  <a:lnTo>
                    <a:pt x="1276858" y="484632"/>
                  </a:lnTo>
                  <a:lnTo>
                    <a:pt x="1283208" y="478282"/>
                  </a:lnTo>
                  <a:lnTo>
                    <a:pt x="1283208" y="462407"/>
                  </a:lnTo>
                  <a:close/>
                </a:path>
                <a:path w="2199640" h="1122045">
                  <a:moveTo>
                    <a:pt x="1290828" y="1077468"/>
                  </a:moveTo>
                  <a:lnTo>
                    <a:pt x="1268730" y="1093978"/>
                  </a:lnTo>
                  <a:lnTo>
                    <a:pt x="1246632" y="1077468"/>
                  </a:lnTo>
                  <a:lnTo>
                    <a:pt x="1263269" y="1099693"/>
                  </a:lnTo>
                  <a:lnTo>
                    <a:pt x="1246632" y="1121664"/>
                  </a:lnTo>
                  <a:lnTo>
                    <a:pt x="1268730" y="1105154"/>
                  </a:lnTo>
                  <a:lnTo>
                    <a:pt x="1290828" y="1121664"/>
                  </a:lnTo>
                  <a:lnTo>
                    <a:pt x="1278318" y="1105154"/>
                  </a:lnTo>
                  <a:lnTo>
                    <a:pt x="1274191" y="1099693"/>
                  </a:lnTo>
                  <a:lnTo>
                    <a:pt x="1278458" y="1093978"/>
                  </a:lnTo>
                  <a:lnTo>
                    <a:pt x="1290828" y="1077468"/>
                  </a:lnTo>
                  <a:close/>
                </a:path>
                <a:path w="2199640" h="1122045">
                  <a:moveTo>
                    <a:pt x="1630680" y="268224"/>
                  </a:moveTo>
                  <a:lnTo>
                    <a:pt x="1607947" y="285877"/>
                  </a:lnTo>
                  <a:lnTo>
                    <a:pt x="1584960" y="268224"/>
                  </a:lnTo>
                  <a:lnTo>
                    <a:pt x="1602105" y="291846"/>
                  </a:lnTo>
                  <a:lnTo>
                    <a:pt x="1584960" y="315468"/>
                  </a:lnTo>
                  <a:lnTo>
                    <a:pt x="1607947" y="297815"/>
                  </a:lnTo>
                  <a:lnTo>
                    <a:pt x="1630680" y="315468"/>
                  </a:lnTo>
                  <a:lnTo>
                    <a:pt x="1617865" y="297815"/>
                  </a:lnTo>
                  <a:lnTo>
                    <a:pt x="1613535" y="291846"/>
                  </a:lnTo>
                  <a:lnTo>
                    <a:pt x="1617865" y="285877"/>
                  </a:lnTo>
                  <a:lnTo>
                    <a:pt x="1630680" y="268224"/>
                  </a:lnTo>
                  <a:close/>
                </a:path>
                <a:path w="2199640" h="1122045">
                  <a:moveTo>
                    <a:pt x="1703768" y="15278"/>
                  </a:moveTo>
                  <a:lnTo>
                    <a:pt x="1702968" y="8026"/>
                  </a:lnTo>
                  <a:lnTo>
                    <a:pt x="1698409" y="2324"/>
                  </a:lnTo>
                  <a:lnTo>
                    <a:pt x="1690878" y="0"/>
                  </a:lnTo>
                  <a:lnTo>
                    <a:pt x="1683766" y="0"/>
                  </a:lnTo>
                  <a:lnTo>
                    <a:pt x="1677924" y="5715"/>
                  </a:lnTo>
                  <a:lnTo>
                    <a:pt x="1677924" y="20701"/>
                  </a:lnTo>
                  <a:lnTo>
                    <a:pt x="1684528" y="25908"/>
                  </a:lnTo>
                  <a:lnTo>
                    <a:pt x="1694307" y="25908"/>
                  </a:lnTo>
                  <a:lnTo>
                    <a:pt x="1697482" y="24765"/>
                  </a:lnTo>
                  <a:lnTo>
                    <a:pt x="1700022" y="22225"/>
                  </a:lnTo>
                  <a:lnTo>
                    <a:pt x="1703768" y="15278"/>
                  </a:lnTo>
                  <a:close/>
                </a:path>
                <a:path w="2199640" h="1122045">
                  <a:moveTo>
                    <a:pt x="2075688" y="653034"/>
                  </a:moveTo>
                  <a:lnTo>
                    <a:pt x="2057908" y="650494"/>
                  </a:lnTo>
                  <a:lnTo>
                    <a:pt x="2055241" y="632460"/>
                  </a:lnTo>
                  <a:lnTo>
                    <a:pt x="2052701" y="650494"/>
                  </a:lnTo>
                  <a:lnTo>
                    <a:pt x="2034540" y="653034"/>
                  </a:lnTo>
                  <a:lnTo>
                    <a:pt x="2052701" y="655574"/>
                  </a:lnTo>
                  <a:lnTo>
                    <a:pt x="2055241" y="673608"/>
                  </a:lnTo>
                  <a:lnTo>
                    <a:pt x="2057908" y="655574"/>
                  </a:lnTo>
                  <a:lnTo>
                    <a:pt x="2075688" y="653034"/>
                  </a:lnTo>
                  <a:close/>
                </a:path>
                <a:path w="2199640" h="1122045">
                  <a:moveTo>
                    <a:pt x="2199132" y="1022604"/>
                  </a:moveTo>
                  <a:lnTo>
                    <a:pt x="2176399" y="1040257"/>
                  </a:lnTo>
                  <a:lnTo>
                    <a:pt x="2153412" y="1022604"/>
                  </a:lnTo>
                  <a:lnTo>
                    <a:pt x="2170557" y="1046226"/>
                  </a:lnTo>
                  <a:lnTo>
                    <a:pt x="2153412" y="1069848"/>
                  </a:lnTo>
                  <a:lnTo>
                    <a:pt x="2176399" y="1052195"/>
                  </a:lnTo>
                  <a:lnTo>
                    <a:pt x="2199132" y="1069848"/>
                  </a:lnTo>
                  <a:lnTo>
                    <a:pt x="2186317" y="1052195"/>
                  </a:lnTo>
                  <a:lnTo>
                    <a:pt x="2181987" y="1046226"/>
                  </a:lnTo>
                  <a:lnTo>
                    <a:pt x="2186317" y="1040257"/>
                  </a:lnTo>
                  <a:lnTo>
                    <a:pt x="2199132" y="1022604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480559" y="368808"/>
              <a:ext cx="83819" cy="8534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11523" y="873252"/>
              <a:ext cx="85343" cy="8382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424428" y="132587"/>
              <a:ext cx="3061970" cy="1455420"/>
            </a:xfrm>
            <a:custGeom>
              <a:avLst/>
              <a:gdLst/>
              <a:ahLst/>
              <a:cxnLst/>
              <a:rect l="l" t="t" r="r" b="b"/>
              <a:pathLst>
                <a:path w="3061970" h="1455420">
                  <a:moveTo>
                    <a:pt x="19812" y="273431"/>
                  </a:moveTo>
                  <a:lnTo>
                    <a:pt x="15621" y="269748"/>
                  </a:lnTo>
                  <a:lnTo>
                    <a:pt x="9144" y="269748"/>
                  </a:lnTo>
                  <a:lnTo>
                    <a:pt x="6985" y="270510"/>
                  </a:lnTo>
                  <a:lnTo>
                    <a:pt x="5207" y="272288"/>
                  </a:lnTo>
                  <a:lnTo>
                    <a:pt x="0" y="278257"/>
                  </a:lnTo>
                  <a:lnTo>
                    <a:pt x="3810" y="288036"/>
                  </a:lnTo>
                  <a:lnTo>
                    <a:pt x="11557" y="288036"/>
                  </a:lnTo>
                  <a:lnTo>
                    <a:pt x="16256" y="288036"/>
                  </a:lnTo>
                  <a:lnTo>
                    <a:pt x="19812" y="283845"/>
                  </a:lnTo>
                  <a:lnTo>
                    <a:pt x="19812" y="273431"/>
                  </a:lnTo>
                  <a:close/>
                </a:path>
                <a:path w="3061970" h="1455420">
                  <a:moveTo>
                    <a:pt x="737616" y="441960"/>
                  </a:moveTo>
                  <a:lnTo>
                    <a:pt x="721741" y="454025"/>
                  </a:lnTo>
                  <a:lnTo>
                    <a:pt x="705612" y="441960"/>
                  </a:lnTo>
                  <a:lnTo>
                    <a:pt x="717677" y="457835"/>
                  </a:lnTo>
                  <a:lnTo>
                    <a:pt x="705612" y="473964"/>
                  </a:lnTo>
                  <a:lnTo>
                    <a:pt x="721741" y="461899"/>
                  </a:lnTo>
                  <a:lnTo>
                    <a:pt x="737616" y="473964"/>
                  </a:lnTo>
                  <a:lnTo>
                    <a:pt x="728776" y="461899"/>
                  </a:lnTo>
                  <a:lnTo>
                    <a:pt x="725805" y="457835"/>
                  </a:lnTo>
                  <a:lnTo>
                    <a:pt x="728637" y="454025"/>
                  </a:lnTo>
                  <a:lnTo>
                    <a:pt x="737616" y="441960"/>
                  </a:lnTo>
                  <a:close/>
                </a:path>
                <a:path w="3061970" h="1455420">
                  <a:moveTo>
                    <a:pt x="1184148" y="760476"/>
                  </a:moveTo>
                  <a:lnTo>
                    <a:pt x="1162050" y="777240"/>
                  </a:lnTo>
                  <a:lnTo>
                    <a:pt x="1139952" y="760476"/>
                  </a:lnTo>
                  <a:lnTo>
                    <a:pt x="1156335" y="782574"/>
                  </a:lnTo>
                  <a:lnTo>
                    <a:pt x="1139952" y="804672"/>
                  </a:lnTo>
                  <a:lnTo>
                    <a:pt x="1162050" y="788289"/>
                  </a:lnTo>
                  <a:lnTo>
                    <a:pt x="1184148" y="804672"/>
                  </a:lnTo>
                  <a:lnTo>
                    <a:pt x="1171714" y="788289"/>
                  </a:lnTo>
                  <a:lnTo>
                    <a:pt x="1167384" y="782574"/>
                  </a:lnTo>
                  <a:lnTo>
                    <a:pt x="1171422" y="777240"/>
                  </a:lnTo>
                  <a:lnTo>
                    <a:pt x="1184148" y="760476"/>
                  </a:lnTo>
                  <a:close/>
                </a:path>
                <a:path w="3061970" h="1455420">
                  <a:moveTo>
                    <a:pt x="1237488" y="3683"/>
                  </a:moveTo>
                  <a:lnTo>
                    <a:pt x="1233297" y="0"/>
                  </a:lnTo>
                  <a:lnTo>
                    <a:pt x="1226820" y="0"/>
                  </a:lnTo>
                  <a:lnTo>
                    <a:pt x="1224661" y="889"/>
                  </a:lnTo>
                  <a:lnTo>
                    <a:pt x="1217676" y="8382"/>
                  </a:lnTo>
                  <a:lnTo>
                    <a:pt x="1221486" y="18288"/>
                  </a:lnTo>
                  <a:lnTo>
                    <a:pt x="1228979" y="18288"/>
                  </a:lnTo>
                  <a:lnTo>
                    <a:pt x="1233678" y="18288"/>
                  </a:lnTo>
                  <a:lnTo>
                    <a:pt x="1237488" y="14224"/>
                  </a:lnTo>
                  <a:lnTo>
                    <a:pt x="1237488" y="3683"/>
                  </a:lnTo>
                  <a:close/>
                </a:path>
                <a:path w="3061970" h="1455420">
                  <a:moveTo>
                    <a:pt x="1642872" y="676275"/>
                  </a:moveTo>
                  <a:lnTo>
                    <a:pt x="1636014" y="670560"/>
                  </a:lnTo>
                  <a:lnTo>
                    <a:pt x="1625727" y="670560"/>
                  </a:lnTo>
                  <a:lnTo>
                    <a:pt x="1622298" y="671830"/>
                  </a:lnTo>
                  <a:lnTo>
                    <a:pt x="1619631" y="674751"/>
                  </a:lnTo>
                  <a:lnTo>
                    <a:pt x="1615732" y="682536"/>
                  </a:lnTo>
                  <a:lnTo>
                    <a:pt x="1616621" y="690613"/>
                  </a:lnTo>
                  <a:lnTo>
                    <a:pt x="1621396" y="696950"/>
                  </a:lnTo>
                  <a:lnTo>
                    <a:pt x="1629156" y="699516"/>
                  </a:lnTo>
                  <a:lnTo>
                    <a:pt x="1636903" y="699516"/>
                  </a:lnTo>
                  <a:lnTo>
                    <a:pt x="1642872" y="692912"/>
                  </a:lnTo>
                  <a:lnTo>
                    <a:pt x="1642872" y="676275"/>
                  </a:lnTo>
                  <a:close/>
                </a:path>
                <a:path w="3061970" h="1455420">
                  <a:moveTo>
                    <a:pt x="1655064" y="236220"/>
                  </a:moveTo>
                  <a:lnTo>
                    <a:pt x="1626870" y="257429"/>
                  </a:lnTo>
                  <a:lnTo>
                    <a:pt x="1598676" y="236220"/>
                  </a:lnTo>
                  <a:lnTo>
                    <a:pt x="1619885" y="264414"/>
                  </a:lnTo>
                  <a:lnTo>
                    <a:pt x="1598676" y="292608"/>
                  </a:lnTo>
                  <a:lnTo>
                    <a:pt x="1626870" y="271399"/>
                  </a:lnTo>
                  <a:lnTo>
                    <a:pt x="1655064" y="292608"/>
                  </a:lnTo>
                  <a:lnTo>
                    <a:pt x="1639100" y="271399"/>
                  </a:lnTo>
                  <a:lnTo>
                    <a:pt x="1633855" y="264414"/>
                  </a:lnTo>
                  <a:lnTo>
                    <a:pt x="1639100" y="257429"/>
                  </a:lnTo>
                  <a:lnTo>
                    <a:pt x="1655064" y="236220"/>
                  </a:lnTo>
                  <a:close/>
                </a:path>
                <a:path w="3061970" h="1455420">
                  <a:moveTo>
                    <a:pt x="1879092" y="1434719"/>
                  </a:moveTo>
                  <a:lnTo>
                    <a:pt x="1872234" y="1429512"/>
                  </a:lnTo>
                  <a:lnTo>
                    <a:pt x="1861820" y="1429512"/>
                  </a:lnTo>
                  <a:lnTo>
                    <a:pt x="1858518" y="1430655"/>
                  </a:lnTo>
                  <a:lnTo>
                    <a:pt x="1855851" y="1433195"/>
                  </a:lnTo>
                  <a:lnTo>
                    <a:pt x="1851926" y="1440154"/>
                  </a:lnTo>
                  <a:lnTo>
                    <a:pt x="1852752" y="1447406"/>
                  </a:lnTo>
                  <a:lnTo>
                    <a:pt x="1857502" y="1453108"/>
                  </a:lnTo>
                  <a:lnTo>
                    <a:pt x="1865376" y="1455420"/>
                  </a:lnTo>
                  <a:lnTo>
                    <a:pt x="1872996" y="1455420"/>
                  </a:lnTo>
                  <a:lnTo>
                    <a:pt x="1879092" y="1449705"/>
                  </a:lnTo>
                  <a:lnTo>
                    <a:pt x="1879092" y="1434719"/>
                  </a:lnTo>
                  <a:close/>
                </a:path>
                <a:path w="3061970" h="1455420">
                  <a:moveTo>
                    <a:pt x="2001012" y="18288"/>
                  </a:moveTo>
                  <a:lnTo>
                    <a:pt x="1977263" y="35941"/>
                  </a:lnTo>
                  <a:lnTo>
                    <a:pt x="1953768" y="18288"/>
                  </a:lnTo>
                  <a:lnTo>
                    <a:pt x="1971548" y="41910"/>
                  </a:lnTo>
                  <a:lnTo>
                    <a:pt x="1953768" y="65532"/>
                  </a:lnTo>
                  <a:lnTo>
                    <a:pt x="1977263" y="47879"/>
                  </a:lnTo>
                  <a:lnTo>
                    <a:pt x="2001012" y="65532"/>
                  </a:lnTo>
                  <a:lnTo>
                    <a:pt x="1987715" y="47879"/>
                  </a:lnTo>
                  <a:lnTo>
                    <a:pt x="1983232" y="41910"/>
                  </a:lnTo>
                  <a:lnTo>
                    <a:pt x="1987715" y="35941"/>
                  </a:lnTo>
                  <a:lnTo>
                    <a:pt x="2001012" y="18288"/>
                  </a:lnTo>
                  <a:close/>
                </a:path>
                <a:path w="3061970" h="1455420">
                  <a:moveTo>
                    <a:pt x="2350008" y="1325880"/>
                  </a:moveTo>
                  <a:lnTo>
                    <a:pt x="2332482" y="1339088"/>
                  </a:lnTo>
                  <a:lnTo>
                    <a:pt x="2314956" y="1325880"/>
                  </a:lnTo>
                  <a:lnTo>
                    <a:pt x="2328164" y="1343406"/>
                  </a:lnTo>
                  <a:lnTo>
                    <a:pt x="2314956" y="1360932"/>
                  </a:lnTo>
                  <a:lnTo>
                    <a:pt x="2332482" y="1347724"/>
                  </a:lnTo>
                  <a:lnTo>
                    <a:pt x="2350008" y="1360932"/>
                  </a:lnTo>
                  <a:lnTo>
                    <a:pt x="2336800" y="1343406"/>
                  </a:lnTo>
                  <a:lnTo>
                    <a:pt x="2350008" y="1325880"/>
                  </a:lnTo>
                  <a:close/>
                </a:path>
                <a:path w="3061970" h="1455420">
                  <a:moveTo>
                    <a:pt x="2482596" y="242316"/>
                  </a:moveTo>
                  <a:lnTo>
                    <a:pt x="2460498" y="258826"/>
                  </a:lnTo>
                  <a:lnTo>
                    <a:pt x="2438400" y="242316"/>
                  </a:lnTo>
                  <a:lnTo>
                    <a:pt x="2455037" y="264287"/>
                  </a:lnTo>
                  <a:lnTo>
                    <a:pt x="2438400" y="286512"/>
                  </a:lnTo>
                  <a:lnTo>
                    <a:pt x="2460498" y="270002"/>
                  </a:lnTo>
                  <a:lnTo>
                    <a:pt x="2482596" y="286512"/>
                  </a:lnTo>
                  <a:lnTo>
                    <a:pt x="2470226" y="270002"/>
                  </a:lnTo>
                  <a:lnTo>
                    <a:pt x="2465959" y="264287"/>
                  </a:lnTo>
                  <a:lnTo>
                    <a:pt x="2470086" y="258826"/>
                  </a:lnTo>
                  <a:lnTo>
                    <a:pt x="2482596" y="242316"/>
                  </a:lnTo>
                  <a:close/>
                </a:path>
                <a:path w="3061970" h="1455420">
                  <a:moveTo>
                    <a:pt x="3061716" y="71120"/>
                  </a:moveTo>
                  <a:lnTo>
                    <a:pt x="3054604" y="65532"/>
                  </a:lnTo>
                  <a:lnTo>
                    <a:pt x="3043809" y="65532"/>
                  </a:lnTo>
                  <a:lnTo>
                    <a:pt x="3040253" y="66802"/>
                  </a:lnTo>
                  <a:lnTo>
                    <a:pt x="3037332" y="69596"/>
                  </a:lnTo>
                  <a:lnTo>
                    <a:pt x="3033268" y="76847"/>
                  </a:lnTo>
                  <a:lnTo>
                    <a:pt x="3034195" y="84480"/>
                  </a:lnTo>
                  <a:lnTo>
                    <a:pt x="3039199" y="90512"/>
                  </a:lnTo>
                  <a:lnTo>
                    <a:pt x="3047365" y="92964"/>
                  </a:lnTo>
                  <a:lnTo>
                    <a:pt x="3055366" y="92964"/>
                  </a:lnTo>
                  <a:lnTo>
                    <a:pt x="3061716" y="86868"/>
                  </a:lnTo>
                  <a:lnTo>
                    <a:pt x="3061716" y="71120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41364" y="928116"/>
              <a:ext cx="83820" cy="8534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384292" y="576071"/>
              <a:ext cx="1952625" cy="893444"/>
            </a:xfrm>
            <a:custGeom>
              <a:avLst/>
              <a:gdLst/>
              <a:ahLst/>
              <a:cxnLst/>
              <a:rect l="l" t="t" r="r" b="b"/>
              <a:pathLst>
                <a:path w="1952625" h="893444">
                  <a:moveTo>
                    <a:pt x="35052" y="377952"/>
                  </a:moveTo>
                  <a:lnTo>
                    <a:pt x="17526" y="390525"/>
                  </a:lnTo>
                  <a:lnTo>
                    <a:pt x="0" y="377952"/>
                  </a:lnTo>
                  <a:lnTo>
                    <a:pt x="13208" y="394716"/>
                  </a:lnTo>
                  <a:lnTo>
                    <a:pt x="0" y="411480"/>
                  </a:lnTo>
                  <a:lnTo>
                    <a:pt x="17526" y="398907"/>
                  </a:lnTo>
                  <a:lnTo>
                    <a:pt x="35052" y="411480"/>
                  </a:lnTo>
                  <a:lnTo>
                    <a:pt x="21844" y="394716"/>
                  </a:lnTo>
                  <a:lnTo>
                    <a:pt x="35052" y="377952"/>
                  </a:lnTo>
                  <a:close/>
                </a:path>
                <a:path w="1952625" h="893444">
                  <a:moveTo>
                    <a:pt x="313563" y="210146"/>
                  </a:moveTo>
                  <a:lnTo>
                    <a:pt x="309626" y="202311"/>
                  </a:lnTo>
                  <a:lnTo>
                    <a:pt x="306705" y="199390"/>
                  </a:lnTo>
                  <a:lnTo>
                    <a:pt x="303022" y="198120"/>
                  </a:lnTo>
                  <a:lnTo>
                    <a:pt x="292100" y="198120"/>
                  </a:lnTo>
                  <a:lnTo>
                    <a:pt x="284988" y="203835"/>
                  </a:lnTo>
                  <a:lnTo>
                    <a:pt x="284988" y="220726"/>
                  </a:lnTo>
                  <a:lnTo>
                    <a:pt x="291592" y="227076"/>
                  </a:lnTo>
                  <a:lnTo>
                    <a:pt x="299339" y="227076"/>
                  </a:lnTo>
                  <a:lnTo>
                    <a:pt x="307606" y="224536"/>
                  </a:lnTo>
                  <a:lnTo>
                    <a:pt x="312623" y="218224"/>
                  </a:lnTo>
                  <a:lnTo>
                    <a:pt x="313563" y="210146"/>
                  </a:lnTo>
                  <a:close/>
                </a:path>
                <a:path w="1952625" h="893444">
                  <a:moveTo>
                    <a:pt x="661416" y="550291"/>
                  </a:moveTo>
                  <a:lnTo>
                    <a:pt x="638810" y="546862"/>
                  </a:lnTo>
                  <a:lnTo>
                    <a:pt x="635635" y="524256"/>
                  </a:lnTo>
                  <a:lnTo>
                    <a:pt x="632206" y="546862"/>
                  </a:lnTo>
                  <a:lnTo>
                    <a:pt x="609600" y="550291"/>
                  </a:lnTo>
                  <a:lnTo>
                    <a:pt x="632206" y="553466"/>
                  </a:lnTo>
                  <a:lnTo>
                    <a:pt x="635635" y="576072"/>
                  </a:lnTo>
                  <a:lnTo>
                    <a:pt x="638810" y="553466"/>
                  </a:lnTo>
                  <a:lnTo>
                    <a:pt x="661416" y="550291"/>
                  </a:lnTo>
                  <a:close/>
                </a:path>
                <a:path w="1952625" h="893444">
                  <a:moveTo>
                    <a:pt x="705612" y="153924"/>
                  </a:moveTo>
                  <a:lnTo>
                    <a:pt x="683514" y="170434"/>
                  </a:lnTo>
                  <a:lnTo>
                    <a:pt x="661416" y="153924"/>
                  </a:lnTo>
                  <a:lnTo>
                    <a:pt x="678053" y="175895"/>
                  </a:lnTo>
                  <a:lnTo>
                    <a:pt x="661416" y="198120"/>
                  </a:lnTo>
                  <a:lnTo>
                    <a:pt x="683514" y="181610"/>
                  </a:lnTo>
                  <a:lnTo>
                    <a:pt x="705612" y="198120"/>
                  </a:lnTo>
                  <a:lnTo>
                    <a:pt x="693242" y="181610"/>
                  </a:lnTo>
                  <a:lnTo>
                    <a:pt x="688975" y="175895"/>
                  </a:lnTo>
                  <a:lnTo>
                    <a:pt x="693102" y="170434"/>
                  </a:lnTo>
                  <a:lnTo>
                    <a:pt x="705612" y="153924"/>
                  </a:lnTo>
                  <a:close/>
                </a:path>
                <a:path w="1952625" h="893444">
                  <a:moveTo>
                    <a:pt x="1095692" y="877798"/>
                  </a:moveTo>
                  <a:lnTo>
                    <a:pt x="1091946" y="870839"/>
                  </a:lnTo>
                  <a:lnTo>
                    <a:pt x="1089406" y="868299"/>
                  </a:lnTo>
                  <a:lnTo>
                    <a:pt x="1086231" y="867156"/>
                  </a:lnTo>
                  <a:lnTo>
                    <a:pt x="1076452" y="867156"/>
                  </a:lnTo>
                  <a:lnTo>
                    <a:pt x="1069848" y="872363"/>
                  </a:lnTo>
                  <a:lnTo>
                    <a:pt x="1069848" y="887349"/>
                  </a:lnTo>
                  <a:lnTo>
                    <a:pt x="1075690" y="893064"/>
                  </a:lnTo>
                  <a:lnTo>
                    <a:pt x="1082802" y="893064"/>
                  </a:lnTo>
                  <a:lnTo>
                    <a:pt x="1090333" y="890752"/>
                  </a:lnTo>
                  <a:lnTo>
                    <a:pt x="1094892" y="885050"/>
                  </a:lnTo>
                  <a:lnTo>
                    <a:pt x="1095692" y="877798"/>
                  </a:lnTo>
                  <a:close/>
                </a:path>
                <a:path w="1952625" h="893444">
                  <a:moveTo>
                    <a:pt x="1188707" y="6350"/>
                  </a:moveTo>
                  <a:lnTo>
                    <a:pt x="1182357" y="0"/>
                  </a:lnTo>
                  <a:lnTo>
                    <a:pt x="1166114" y="0"/>
                  </a:lnTo>
                  <a:lnTo>
                    <a:pt x="1159764" y="6350"/>
                  </a:lnTo>
                  <a:lnTo>
                    <a:pt x="1159764" y="22225"/>
                  </a:lnTo>
                  <a:lnTo>
                    <a:pt x="1166114" y="28956"/>
                  </a:lnTo>
                  <a:lnTo>
                    <a:pt x="1174229" y="28956"/>
                  </a:lnTo>
                  <a:lnTo>
                    <a:pt x="1182357" y="28956"/>
                  </a:lnTo>
                  <a:lnTo>
                    <a:pt x="1188707" y="22225"/>
                  </a:lnTo>
                  <a:lnTo>
                    <a:pt x="1188707" y="6350"/>
                  </a:lnTo>
                  <a:close/>
                </a:path>
                <a:path w="1952625" h="893444">
                  <a:moveTo>
                    <a:pt x="1499616" y="217932"/>
                  </a:moveTo>
                  <a:lnTo>
                    <a:pt x="1476121" y="235585"/>
                  </a:lnTo>
                  <a:lnTo>
                    <a:pt x="1452372" y="217932"/>
                  </a:lnTo>
                  <a:lnTo>
                    <a:pt x="1470152" y="241554"/>
                  </a:lnTo>
                  <a:lnTo>
                    <a:pt x="1452372" y="265176"/>
                  </a:lnTo>
                  <a:lnTo>
                    <a:pt x="1476121" y="247523"/>
                  </a:lnTo>
                  <a:lnTo>
                    <a:pt x="1499616" y="265176"/>
                  </a:lnTo>
                  <a:lnTo>
                    <a:pt x="1486319" y="247523"/>
                  </a:lnTo>
                  <a:lnTo>
                    <a:pt x="1481836" y="241554"/>
                  </a:lnTo>
                  <a:lnTo>
                    <a:pt x="1486319" y="235585"/>
                  </a:lnTo>
                  <a:lnTo>
                    <a:pt x="1499616" y="217932"/>
                  </a:lnTo>
                  <a:close/>
                </a:path>
                <a:path w="1952625" h="893444">
                  <a:moveTo>
                    <a:pt x="1716024" y="802386"/>
                  </a:moveTo>
                  <a:lnTo>
                    <a:pt x="1697863" y="799846"/>
                  </a:lnTo>
                  <a:lnTo>
                    <a:pt x="1695323" y="781812"/>
                  </a:lnTo>
                  <a:lnTo>
                    <a:pt x="1692656" y="799846"/>
                  </a:lnTo>
                  <a:lnTo>
                    <a:pt x="1674876" y="802386"/>
                  </a:lnTo>
                  <a:lnTo>
                    <a:pt x="1692656" y="804926"/>
                  </a:lnTo>
                  <a:lnTo>
                    <a:pt x="1695323" y="822960"/>
                  </a:lnTo>
                  <a:lnTo>
                    <a:pt x="1697863" y="804926"/>
                  </a:lnTo>
                  <a:lnTo>
                    <a:pt x="1716024" y="802386"/>
                  </a:lnTo>
                  <a:close/>
                </a:path>
                <a:path w="1952625" h="893444">
                  <a:moveTo>
                    <a:pt x="1952244" y="302514"/>
                  </a:moveTo>
                  <a:lnTo>
                    <a:pt x="1934464" y="299974"/>
                  </a:lnTo>
                  <a:lnTo>
                    <a:pt x="1931797" y="281940"/>
                  </a:lnTo>
                  <a:lnTo>
                    <a:pt x="1929257" y="299974"/>
                  </a:lnTo>
                  <a:lnTo>
                    <a:pt x="1911096" y="302514"/>
                  </a:lnTo>
                  <a:lnTo>
                    <a:pt x="1929257" y="305054"/>
                  </a:lnTo>
                  <a:lnTo>
                    <a:pt x="1931797" y="323088"/>
                  </a:lnTo>
                  <a:lnTo>
                    <a:pt x="1934464" y="305054"/>
                  </a:lnTo>
                  <a:lnTo>
                    <a:pt x="1952244" y="302514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44211" y="1357883"/>
              <a:ext cx="85343" cy="85343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3372611" y="1214627"/>
              <a:ext cx="891540" cy="52069"/>
            </a:xfrm>
            <a:custGeom>
              <a:avLst/>
              <a:gdLst/>
              <a:ahLst/>
              <a:cxnLst/>
              <a:rect l="l" t="t" r="r" b="b"/>
              <a:pathLst>
                <a:path w="891539" h="52069">
                  <a:moveTo>
                    <a:pt x="51816" y="26035"/>
                  </a:moveTo>
                  <a:lnTo>
                    <a:pt x="29210" y="22606"/>
                  </a:lnTo>
                  <a:lnTo>
                    <a:pt x="25781" y="0"/>
                  </a:lnTo>
                  <a:lnTo>
                    <a:pt x="22606" y="22606"/>
                  </a:lnTo>
                  <a:lnTo>
                    <a:pt x="0" y="26035"/>
                  </a:lnTo>
                  <a:lnTo>
                    <a:pt x="22606" y="29210"/>
                  </a:lnTo>
                  <a:lnTo>
                    <a:pt x="25781" y="51816"/>
                  </a:lnTo>
                  <a:lnTo>
                    <a:pt x="29210" y="29210"/>
                  </a:lnTo>
                  <a:lnTo>
                    <a:pt x="51816" y="26035"/>
                  </a:lnTo>
                  <a:close/>
                </a:path>
                <a:path w="891539" h="52069">
                  <a:moveTo>
                    <a:pt x="891540" y="26162"/>
                  </a:moveTo>
                  <a:lnTo>
                    <a:pt x="885190" y="19812"/>
                  </a:lnTo>
                  <a:lnTo>
                    <a:pt x="868934" y="19812"/>
                  </a:lnTo>
                  <a:lnTo>
                    <a:pt x="862584" y="26162"/>
                  </a:lnTo>
                  <a:lnTo>
                    <a:pt x="862584" y="42037"/>
                  </a:lnTo>
                  <a:lnTo>
                    <a:pt x="868934" y="48768"/>
                  </a:lnTo>
                  <a:lnTo>
                    <a:pt x="877062" y="48768"/>
                  </a:lnTo>
                  <a:lnTo>
                    <a:pt x="885190" y="48768"/>
                  </a:lnTo>
                  <a:lnTo>
                    <a:pt x="891540" y="42037"/>
                  </a:lnTo>
                  <a:lnTo>
                    <a:pt x="891540" y="26162"/>
                  </a:lnTo>
                  <a:close/>
                </a:path>
              </a:pathLst>
            </a:custGeom>
            <a:solidFill>
              <a:srgbClr val="2D5688">
                <a:alpha val="5137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0" y="3854958"/>
              <a:ext cx="2104390" cy="1289050"/>
            </a:xfrm>
            <a:custGeom>
              <a:avLst/>
              <a:gdLst/>
              <a:ahLst/>
              <a:cxnLst/>
              <a:rect l="l" t="t" r="r" b="b"/>
              <a:pathLst>
                <a:path w="2104390" h="1289050">
                  <a:moveTo>
                    <a:pt x="471791" y="0"/>
                  </a:moveTo>
                  <a:lnTo>
                    <a:pt x="520459" y="691"/>
                  </a:lnTo>
                  <a:lnTo>
                    <a:pt x="568780" y="2753"/>
                  </a:lnTo>
                  <a:lnTo>
                    <a:pt x="616735" y="6167"/>
                  </a:lnTo>
                  <a:lnTo>
                    <a:pt x="664305" y="10914"/>
                  </a:lnTo>
                  <a:lnTo>
                    <a:pt x="711473" y="16975"/>
                  </a:lnTo>
                  <a:lnTo>
                    <a:pt x="758218" y="24331"/>
                  </a:lnTo>
                  <a:lnTo>
                    <a:pt x="804524" y="32964"/>
                  </a:lnTo>
                  <a:lnTo>
                    <a:pt x="850372" y="42855"/>
                  </a:lnTo>
                  <a:lnTo>
                    <a:pt x="895742" y="53985"/>
                  </a:lnTo>
                  <a:lnTo>
                    <a:pt x="940617" y="66335"/>
                  </a:lnTo>
                  <a:lnTo>
                    <a:pt x="984978" y="79886"/>
                  </a:lnTo>
                  <a:lnTo>
                    <a:pt x="1028806" y="94620"/>
                  </a:lnTo>
                  <a:lnTo>
                    <a:pt x="1072083" y="110518"/>
                  </a:lnTo>
                  <a:lnTo>
                    <a:pt x="1114791" y="127561"/>
                  </a:lnTo>
                  <a:lnTo>
                    <a:pt x="1156910" y="145731"/>
                  </a:lnTo>
                  <a:lnTo>
                    <a:pt x="1198423" y="165007"/>
                  </a:lnTo>
                  <a:lnTo>
                    <a:pt x="1239310" y="185373"/>
                  </a:lnTo>
                  <a:lnTo>
                    <a:pt x="1279554" y="206809"/>
                  </a:lnTo>
                  <a:lnTo>
                    <a:pt x="1319135" y="229295"/>
                  </a:lnTo>
                  <a:lnTo>
                    <a:pt x="1358035" y="252814"/>
                  </a:lnTo>
                  <a:lnTo>
                    <a:pt x="1396237" y="277347"/>
                  </a:lnTo>
                  <a:lnTo>
                    <a:pt x="1433720" y="302874"/>
                  </a:lnTo>
                  <a:lnTo>
                    <a:pt x="1470467" y="329377"/>
                  </a:lnTo>
                  <a:lnTo>
                    <a:pt x="1506459" y="356838"/>
                  </a:lnTo>
                  <a:lnTo>
                    <a:pt x="1541678" y="385237"/>
                  </a:lnTo>
                  <a:lnTo>
                    <a:pt x="1576105" y="414555"/>
                  </a:lnTo>
                  <a:lnTo>
                    <a:pt x="1609721" y="444774"/>
                  </a:lnTo>
                  <a:lnTo>
                    <a:pt x="1642509" y="475876"/>
                  </a:lnTo>
                  <a:lnTo>
                    <a:pt x="1674449" y="507840"/>
                  </a:lnTo>
                  <a:lnTo>
                    <a:pt x="1705522" y="540650"/>
                  </a:lnTo>
                  <a:lnTo>
                    <a:pt x="1735712" y="574284"/>
                  </a:lnTo>
                  <a:lnTo>
                    <a:pt x="1764998" y="608726"/>
                  </a:lnTo>
                  <a:lnTo>
                    <a:pt x="1793363" y="643956"/>
                  </a:lnTo>
                  <a:lnTo>
                    <a:pt x="1820787" y="679955"/>
                  </a:lnTo>
                  <a:lnTo>
                    <a:pt x="1847253" y="716704"/>
                  </a:lnTo>
                  <a:lnTo>
                    <a:pt x="1872742" y="754186"/>
                  </a:lnTo>
                  <a:lnTo>
                    <a:pt x="1897235" y="792380"/>
                  </a:lnTo>
                  <a:lnTo>
                    <a:pt x="1920714" y="831268"/>
                  </a:lnTo>
                  <a:lnTo>
                    <a:pt x="1943160" y="870832"/>
                  </a:lnTo>
                  <a:lnTo>
                    <a:pt x="1964555" y="911052"/>
                  </a:lnTo>
                  <a:lnTo>
                    <a:pt x="1984880" y="951910"/>
                  </a:lnTo>
                  <a:lnTo>
                    <a:pt x="2004116" y="993387"/>
                  </a:lnTo>
                  <a:lnTo>
                    <a:pt x="2022246" y="1035465"/>
                  </a:lnTo>
                  <a:lnTo>
                    <a:pt x="2039251" y="1078123"/>
                  </a:lnTo>
                  <a:lnTo>
                    <a:pt x="2055111" y="1121345"/>
                  </a:lnTo>
                  <a:lnTo>
                    <a:pt x="2069810" y="1165110"/>
                  </a:lnTo>
                  <a:lnTo>
                    <a:pt x="2083327" y="1209400"/>
                  </a:lnTo>
                  <a:lnTo>
                    <a:pt x="2095645" y="1254197"/>
                  </a:lnTo>
                  <a:lnTo>
                    <a:pt x="2104063" y="1288540"/>
                  </a:lnTo>
                </a:path>
                <a:path w="2104390" h="1289050">
                  <a:moveTo>
                    <a:pt x="0" y="67619"/>
                  </a:moveTo>
                  <a:lnTo>
                    <a:pt x="48968" y="53985"/>
                  </a:lnTo>
                  <a:lnTo>
                    <a:pt x="94232" y="42855"/>
                  </a:lnTo>
                  <a:lnTo>
                    <a:pt x="139969" y="32964"/>
                  </a:lnTo>
                  <a:lnTo>
                    <a:pt x="186160" y="24331"/>
                  </a:lnTo>
                  <a:lnTo>
                    <a:pt x="232786" y="16975"/>
                  </a:lnTo>
                  <a:lnTo>
                    <a:pt x="279829" y="10914"/>
                  </a:lnTo>
                  <a:lnTo>
                    <a:pt x="327269" y="6167"/>
                  </a:lnTo>
                  <a:lnTo>
                    <a:pt x="375089" y="2753"/>
                  </a:lnTo>
                  <a:lnTo>
                    <a:pt x="423269" y="691"/>
                  </a:lnTo>
                  <a:lnTo>
                    <a:pt x="471791" y="0"/>
                  </a:lnTo>
                </a:path>
                <a:path w="2104390" h="1289050">
                  <a:moveTo>
                    <a:pt x="471245" y="260603"/>
                  </a:moveTo>
                  <a:lnTo>
                    <a:pt x="519997" y="261426"/>
                  </a:lnTo>
                  <a:lnTo>
                    <a:pt x="568330" y="263877"/>
                  </a:lnTo>
                  <a:lnTo>
                    <a:pt x="616220" y="267929"/>
                  </a:lnTo>
                  <a:lnTo>
                    <a:pt x="663639" y="273556"/>
                  </a:lnTo>
                  <a:lnTo>
                    <a:pt x="710563" y="280731"/>
                  </a:lnTo>
                  <a:lnTo>
                    <a:pt x="756964" y="289428"/>
                  </a:lnTo>
                  <a:lnTo>
                    <a:pt x="802816" y="299619"/>
                  </a:lnTo>
                  <a:lnTo>
                    <a:pt x="848094" y="311279"/>
                  </a:lnTo>
                  <a:lnTo>
                    <a:pt x="892770" y="324381"/>
                  </a:lnTo>
                  <a:lnTo>
                    <a:pt x="936820" y="338899"/>
                  </a:lnTo>
                  <a:lnTo>
                    <a:pt x="980216" y="354805"/>
                  </a:lnTo>
                  <a:lnTo>
                    <a:pt x="1022933" y="372074"/>
                  </a:lnTo>
                  <a:lnTo>
                    <a:pt x="1064944" y="390678"/>
                  </a:lnTo>
                  <a:lnTo>
                    <a:pt x="1106223" y="410591"/>
                  </a:lnTo>
                  <a:lnTo>
                    <a:pt x="1146744" y="431786"/>
                  </a:lnTo>
                  <a:lnTo>
                    <a:pt x="1186481" y="454238"/>
                  </a:lnTo>
                  <a:lnTo>
                    <a:pt x="1225408" y="477919"/>
                  </a:lnTo>
                  <a:lnTo>
                    <a:pt x="1263498" y="502803"/>
                  </a:lnTo>
                  <a:lnTo>
                    <a:pt x="1300725" y="528863"/>
                  </a:lnTo>
                  <a:lnTo>
                    <a:pt x="1337063" y="556072"/>
                  </a:lnTo>
                  <a:lnTo>
                    <a:pt x="1372487" y="584405"/>
                  </a:lnTo>
                  <a:lnTo>
                    <a:pt x="1406968" y="613834"/>
                  </a:lnTo>
                  <a:lnTo>
                    <a:pt x="1440483" y="644333"/>
                  </a:lnTo>
                  <a:lnTo>
                    <a:pt x="1473004" y="675876"/>
                  </a:lnTo>
                  <a:lnTo>
                    <a:pt x="1504505" y="708435"/>
                  </a:lnTo>
                  <a:lnTo>
                    <a:pt x="1534960" y="741985"/>
                  </a:lnTo>
                  <a:lnTo>
                    <a:pt x="1564343" y="776498"/>
                  </a:lnTo>
                  <a:lnTo>
                    <a:pt x="1592627" y="811949"/>
                  </a:lnTo>
                  <a:lnTo>
                    <a:pt x="1619787" y="848310"/>
                  </a:lnTo>
                  <a:lnTo>
                    <a:pt x="1645796" y="885555"/>
                  </a:lnTo>
                  <a:lnTo>
                    <a:pt x="1670629" y="923657"/>
                  </a:lnTo>
                  <a:lnTo>
                    <a:pt x="1694258" y="962590"/>
                  </a:lnTo>
                  <a:lnTo>
                    <a:pt x="1716658" y="1002327"/>
                  </a:lnTo>
                  <a:lnTo>
                    <a:pt x="1737803" y="1042842"/>
                  </a:lnTo>
                  <a:lnTo>
                    <a:pt x="1757666" y="1084108"/>
                  </a:lnTo>
                  <a:lnTo>
                    <a:pt x="1776221" y="1126099"/>
                  </a:lnTo>
                  <a:lnTo>
                    <a:pt x="1793442" y="1168788"/>
                  </a:lnTo>
                  <a:lnTo>
                    <a:pt x="1809303" y="1212148"/>
                  </a:lnTo>
                  <a:lnTo>
                    <a:pt x="1823778" y="1256153"/>
                  </a:lnTo>
                  <a:lnTo>
                    <a:pt x="1833258" y="1288540"/>
                  </a:lnTo>
                </a:path>
                <a:path w="2104390" h="1289050">
                  <a:moveTo>
                    <a:pt x="0" y="341418"/>
                  </a:moveTo>
                  <a:lnTo>
                    <a:pt x="50816" y="324381"/>
                  </a:lnTo>
                  <a:lnTo>
                    <a:pt x="95393" y="311279"/>
                  </a:lnTo>
                  <a:lnTo>
                    <a:pt x="140567" y="299619"/>
                  </a:lnTo>
                  <a:lnTo>
                    <a:pt x="186310" y="289428"/>
                  </a:lnTo>
                  <a:lnTo>
                    <a:pt x="232595" y="280731"/>
                  </a:lnTo>
                  <a:lnTo>
                    <a:pt x="279397" y="273556"/>
                  </a:lnTo>
                  <a:lnTo>
                    <a:pt x="326690" y="267929"/>
                  </a:lnTo>
                  <a:lnTo>
                    <a:pt x="374446" y="263877"/>
                  </a:lnTo>
                  <a:lnTo>
                    <a:pt x="422640" y="261426"/>
                  </a:lnTo>
                  <a:lnTo>
                    <a:pt x="471245" y="260603"/>
                  </a:lnTo>
                </a:path>
              </a:pathLst>
            </a:custGeom>
            <a:ln w="19050">
              <a:solidFill>
                <a:srgbClr val="6F8E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0" y="4436364"/>
              <a:ext cx="1494790" cy="707390"/>
            </a:xfrm>
            <a:custGeom>
              <a:avLst/>
              <a:gdLst/>
              <a:ahLst/>
              <a:cxnLst/>
              <a:rect l="l" t="t" r="r" b="b"/>
              <a:pathLst>
                <a:path w="1494790" h="707389">
                  <a:moveTo>
                    <a:pt x="1494650" y="707136"/>
                  </a:moveTo>
                  <a:lnTo>
                    <a:pt x="1489062" y="691959"/>
                  </a:lnTo>
                  <a:lnTo>
                    <a:pt x="1469339" y="645312"/>
                  </a:lnTo>
                  <a:lnTo>
                    <a:pt x="1447419" y="599592"/>
                  </a:lnTo>
                  <a:lnTo>
                    <a:pt x="1447800" y="599414"/>
                  </a:lnTo>
                  <a:lnTo>
                    <a:pt x="1428521" y="563206"/>
                  </a:lnTo>
                  <a:lnTo>
                    <a:pt x="1421765" y="551357"/>
                  </a:lnTo>
                  <a:lnTo>
                    <a:pt x="1421472" y="551472"/>
                  </a:lnTo>
                  <a:lnTo>
                    <a:pt x="1421384" y="551294"/>
                  </a:lnTo>
                  <a:lnTo>
                    <a:pt x="1395171" y="507809"/>
                  </a:lnTo>
                  <a:lnTo>
                    <a:pt x="1367002" y="465620"/>
                  </a:lnTo>
                  <a:lnTo>
                    <a:pt x="1336929" y="424815"/>
                  </a:lnTo>
                  <a:lnTo>
                    <a:pt x="1304988" y="385445"/>
                  </a:lnTo>
                  <a:lnTo>
                    <a:pt x="1271231" y="347573"/>
                  </a:lnTo>
                  <a:lnTo>
                    <a:pt x="1235722" y="311264"/>
                  </a:lnTo>
                  <a:lnTo>
                    <a:pt x="1235214" y="310794"/>
                  </a:lnTo>
                  <a:lnTo>
                    <a:pt x="1235964" y="310769"/>
                  </a:lnTo>
                  <a:lnTo>
                    <a:pt x="1205598" y="282282"/>
                  </a:lnTo>
                  <a:lnTo>
                    <a:pt x="1174178" y="255003"/>
                  </a:lnTo>
                  <a:lnTo>
                    <a:pt x="1173492" y="254927"/>
                  </a:lnTo>
                  <a:lnTo>
                    <a:pt x="1135126" y="224205"/>
                  </a:lnTo>
                  <a:lnTo>
                    <a:pt x="1095006" y="194957"/>
                  </a:lnTo>
                  <a:lnTo>
                    <a:pt x="1053528" y="167500"/>
                  </a:lnTo>
                  <a:lnTo>
                    <a:pt x="1010754" y="141922"/>
                  </a:lnTo>
                  <a:lnTo>
                    <a:pt x="966749" y="118249"/>
                  </a:lnTo>
                  <a:lnTo>
                    <a:pt x="921575" y="96570"/>
                  </a:lnTo>
                  <a:lnTo>
                    <a:pt x="875284" y="76923"/>
                  </a:lnTo>
                  <a:lnTo>
                    <a:pt x="827938" y="59372"/>
                  </a:lnTo>
                  <a:lnTo>
                    <a:pt x="779589" y="43967"/>
                  </a:lnTo>
                  <a:lnTo>
                    <a:pt x="730288" y="30772"/>
                  </a:lnTo>
                  <a:lnTo>
                    <a:pt x="680110" y="19850"/>
                  </a:lnTo>
                  <a:lnTo>
                    <a:pt x="629107" y="11252"/>
                  </a:lnTo>
                  <a:lnTo>
                    <a:pt x="577342" y="5041"/>
                  </a:lnTo>
                  <a:lnTo>
                    <a:pt x="524852" y="1270"/>
                  </a:lnTo>
                  <a:lnTo>
                    <a:pt x="471728" y="0"/>
                  </a:lnTo>
                  <a:lnTo>
                    <a:pt x="419176" y="1244"/>
                  </a:lnTo>
                  <a:lnTo>
                    <a:pt x="367258" y="4927"/>
                  </a:lnTo>
                  <a:lnTo>
                    <a:pt x="316039" y="11010"/>
                  </a:lnTo>
                  <a:lnTo>
                    <a:pt x="265582" y="19405"/>
                  </a:lnTo>
                  <a:lnTo>
                    <a:pt x="215912" y="30086"/>
                  </a:lnTo>
                  <a:lnTo>
                    <a:pt x="167119" y="42989"/>
                  </a:lnTo>
                  <a:lnTo>
                    <a:pt x="119253" y="58064"/>
                  </a:lnTo>
                  <a:lnTo>
                    <a:pt x="72351" y="75234"/>
                  </a:lnTo>
                  <a:lnTo>
                    <a:pt x="26479" y="94462"/>
                  </a:lnTo>
                  <a:lnTo>
                    <a:pt x="0" y="107010"/>
                  </a:lnTo>
                  <a:lnTo>
                    <a:pt x="0" y="201726"/>
                  </a:lnTo>
                  <a:lnTo>
                    <a:pt x="0" y="260908"/>
                  </a:lnTo>
                  <a:lnTo>
                    <a:pt x="0" y="533895"/>
                  </a:lnTo>
                  <a:lnTo>
                    <a:pt x="0" y="593128"/>
                  </a:lnTo>
                  <a:lnTo>
                    <a:pt x="0" y="707136"/>
                  </a:lnTo>
                  <a:lnTo>
                    <a:pt x="1494650" y="707136"/>
                  </a:lnTo>
                  <a:close/>
                </a:path>
              </a:pathLst>
            </a:custGeom>
            <a:solidFill>
              <a:srgbClr val="6F8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886711" y="3854196"/>
              <a:ext cx="60960" cy="59690"/>
            </a:xfrm>
            <a:custGeom>
              <a:avLst/>
              <a:gdLst/>
              <a:ahLst/>
              <a:cxnLst/>
              <a:rect l="l" t="t" r="r" b="b"/>
              <a:pathLst>
                <a:path w="60960" h="59689">
                  <a:moveTo>
                    <a:pt x="6985" y="0"/>
                  </a:moveTo>
                  <a:lnTo>
                    <a:pt x="6350" y="0"/>
                  </a:lnTo>
                  <a:lnTo>
                    <a:pt x="5842" y="126"/>
                  </a:lnTo>
                  <a:lnTo>
                    <a:pt x="4699" y="1269"/>
                  </a:lnTo>
                  <a:lnTo>
                    <a:pt x="5587" y="3682"/>
                  </a:lnTo>
                  <a:lnTo>
                    <a:pt x="6476" y="6476"/>
                  </a:lnTo>
                  <a:lnTo>
                    <a:pt x="8254" y="13586"/>
                  </a:lnTo>
                  <a:lnTo>
                    <a:pt x="9747" y="20983"/>
                  </a:lnTo>
                  <a:lnTo>
                    <a:pt x="10048" y="28347"/>
                  </a:lnTo>
                  <a:lnTo>
                    <a:pt x="8255" y="35356"/>
                  </a:lnTo>
                  <a:lnTo>
                    <a:pt x="5587" y="41325"/>
                  </a:lnTo>
                  <a:lnTo>
                    <a:pt x="254" y="46405"/>
                  </a:lnTo>
                  <a:lnTo>
                    <a:pt x="0" y="53936"/>
                  </a:lnTo>
                  <a:lnTo>
                    <a:pt x="762" y="54825"/>
                  </a:lnTo>
                  <a:lnTo>
                    <a:pt x="1143" y="54965"/>
                  </a:lnTo>
                  <a:lnTo>
                    <a:pt x="2286" y="54965"/>
                  </a:lnTo>
                  <a:lnTo>
                    <a:pt x="9263" y="52503"/>
                  </a:lnTo>
                  <a:lnTo>
                    <a:pt x="15462" y="50571"/>
                  </a:lnTo>
                  <a:lnTo>
                    <a:pt x="21804" y="49153"/>
                  </a:lnTo>
                  <a:lnTo>
                    <a:pt x="28193" y="48602"/>
                  </a:lnTo>
                  <a:lnTo>
                    <a:pt x="30987" y="48602"/>
                  </a:lnTo>
                  <a:lnTo>
                    <a:pt x="33781" y="48945"/>
                  </a:lnTo>
                  <a:lnTo>
                    <a:pt x="46100" y="52641"/>
                  </a:lnTo>
                  <a:lnTo>
                    <a:pt x="55244" y="59435"/>
                  </a:lnTo>
                  <a:lnTo>
                    <a:pt x="58927" y="59435"/>
                  </a:lnTo>
                  <a:lnTo>
                    <a:pt x="59689" y="59093"/>
                  </a:lnTo>
                  <a:lnTo>
                    <a:pt x="60960" y="57315"/>
                  </a:lnTo>
                  <a:lnTo>
                    <a:pt x="60451" y="56019"/>
                  </a:lnTo>
                  <a:lnTo>
                    <a:pt x="59817" y="54978"/>
                  </a:lnTo>
                  <a:lnTo>
                    <a:pt x="57023" y="49263"/>
                  </a:lnTo>
                  <a:lnTo>
                    <a:pt x="53593" y="35102"/>
                  </a:lnTo>
                  <a:lnTo>
                    <a:pt x="52196" y="33019"/>
                  </a:lnTo>
                  <a:lnTo>
                    <a:pt x="52450" y="30416"/>
                  </a:lnTo>
                  <a:lnTo>
                    <a:pt x="52450" y="29260"/>
                  </a:lnTo>
                  <a:lnTo>
                    <a:pt x="55371" y="19494"/>
                  </a:lnTo>
                  <a:lnTo>
                    <a:pt x="59436" y="11556"/>
                  </a:lnTo>
                  <a:lnTo>
                    <a:pt x="60198" y="2539"/>
                  </a:lnTo>
                  <a:lnTo>
                    <a:pt x="59436" y="1142"/>
                  </a:lnTo>
                  <a:lnTo>
                    <a:pt x="58293" y="888"/>
                  </a:lnTo>
                  <a:lnTo>
                    <a:pt x="57531" y="888"/>
                  </a:lnTo>
                  <a:lnTo>
                    <a:pt x="52069" y="2158"/>
                  </a:lnTo>
                  <a:lnTo>
                    <a:pt x="47498" y="4317"/>
                  </a:lnTo>
                  <a:lnTo>
                    <a:pt x="39624" y="6603"/>
                  </a:lnTo>
                  <a:lnTo>
                    <a:pt x="36830" y="6984"/>
                  </a:lnTo>
                  <a:lnTo>
                    <a:pt x="29337" y="6984"/>
                  </a:lnTo>
                  <a:lnTo>
                    <a:pt x="24892" y="5968"/>
                  </a:lnTo>
                  <a:lnTo>
                    <a:pt x="16637" y="3301"/>
                  </a:lnTo>
                  <a:lnTo>
                    <a:pt x="13335" y="1269"/>
                  </a:lnTo>
                  <a:lnTo>
                    <a:pt x="8508" y="126"/>
                  </a:lnTo>
                  <a:lnTo>
                    <a:pt x="6985" y="0"/>
                  </a:lnTo>
                  <a:close/>
                </a:path>
              </a:pathLst>
            </a:custGeom>
            <a:solidFill>
              <a:srgbClr val="F0C8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018540" y="3688079"/>
              <a:ext cx="1405255" cy="1068705"/>
            </a:xfrm>
            <a:custGeom>
              <a:avLst/>
              <a:gdLst/>
              <a:ahLst/>
              <a:cxnLst/>
              <a:rect l="l" t="t" r="r" b="b"/>
              <a:pathLst>
                <a:path w="1405255" h="1068704">
                  <a:moveTo>
                    <a:pt x="46736" y="26530"/>
                  </a:moveTo>
                  <a:lnTo>
                    <a:pt x="45681" y="14541"/>
                  </a:lnTo>
                  <a:lnTo>
                    <a:pt x="37274" y="4660"/>
                  </a:lnTo>
                  <a:lnTo>
                    <a:pt x="22961" y="127"/>
                  </a:lnTo>
                  <a:lnTo>
                    <a:pt x="22161" y="0"/>
                  </a:lnTo>
                  <a:lnTo>
                    <a:pt x="20650" y="0"/>
                  </a:lnTo>
                  <a:lnTo>
                    <a:pt x="2997" y="6667"/>
                  </a:lnTo>
                  <a:lnTo>
                    <a:pt x="0" y="21336"/>
                  </a:lnTo>
                  <a:lnTo>
                    <a:pt x="8128" y="36004"/>
                  </a:lnTo>
                  <a:lnTo>
                    <a:pt x="23876" y="42672"/>
                  </a:lnTo>
                  <a:lnTo>
                    <a:pt x="27025" y="42672"/>
                  </a:lnTo>
                  <a:lnTo>
                    <a:pt x="30327" y="41910"/>
                  </a:lnTo>
                  <a:lnTo>
                    <a:pt x="35471" y="39624"/>
                  </a:lnTo>
                  <a:lnTo>
                    <a:pt x="38950" y="37338"/>
                  </a:lnTo>
                  <a:lnTo>
                    <a:pt x="46736" y="26530"/>
                  </a:lnTo>
                  <a:close/>
                </a:path>
                <a:path w="1405255" h="1068704">
                  <a:moveTo>
                    <a:pt x="1189736" y="1066088"/>
                  </a:moveTo>
                  <a:lnTo>
                    <a:pt x="1185926" y="1057833"/>
                  </a:lnTo>
                  <a:lnTo>
                    <a:pt x="1184529" y="1052106"/>
                  </a:lnTo>
                  <a:lnTo>
                    <a:pt x="1183132" y="1045705"/>
                  </a:lnTo>
                  <a:lnTo>
                    <a:pt x="1182497" y="1043305"/>
                  </a:lnTo>
                  <a:lnTo>
                    <a:pt x="1181227" y="1041196"/>
                  </a:lnTo>
                  <a:lnTo>
                    <a:pt x="1181354" y="1037310"/>
                  </a:lnTo>
                  <a:lnTo>
                    <a:pt x="1184275" y="1027328"/>
                  </a:lnTo>
                  <a:lnTo>
                    <a:pt x="1188339" y="1019187"/>
                  </a:lnTo>
                  <a:lnTo>
                    <a:pt x="1188974" y="1010005"/>
                  </a:lnTo>
                  <a:lnTo>
                    <a:pt x="1188339" y="1008532"/>
                  </a:lnTo>
                  <a:lnTo>
                    <a:pt x="1187196" y="1008265"/>
                  </a:lnTo>
                  <a:lnTo>
                    <a:pt x="1186434" y="1008214"/>
                  </a:lnTo>
                  <a:lnTo>
                    <a:pt x="1181100" y="1009599"/>
                  </a:lnTo>
                  <a:lnTo>
                    <a:pt x="1176528" y="1011720"/>
                  </a:lnTo>
                  <a:lnTo>
                    <a:pt x="1168908" y="1014120"/>
                  </a:lnTo>
                  <a:lnTo>
                    <a:pt x="1166114" y="1014539"/>
                  </a:lnTo>
                  <a:lnTo>
                    <a:pt x="1158875" y="1014539"/>
                  </a:lnTo>
                  <a:lnTo>
                    <a:pt x="1154557" y="1013510"/>
                  </a:lnTo>
                  <a:lnTo>
                    <a:pt x="1146556" y="1010666"/>
                  </a:lnTo>
                  <a:lnTo>
                    <a:pt x="1143381" y="1008672"/>
                  </a:lnTo>
                  <a:lnTo>
                    <a:pt x="1137793" y="1007364"/>
                  </a:lnTo>
                  <a:lnTo>
                    <a:pt x="1137158" y="1007364"/>
                  </a:lnTo>
                  <a:lnTo>
                    <a:pt x="1136523" y="1007364"/>
                  </a:lnTo>
                  <a:lnTo>
                    <a:pt x="1136015" y="1007529"/>
                  </a:lnTo>
                  <a:lnTo>
                    <a:pt x="1134872" y="1008799"/>
                  </a:lnTo>
                  <a:lnTo>
                    <a:pt x="1135761" y="1011072"/>
                  </a:lnTo>
                  <a:lnTo>
                    <a:pt x="1138351" y="1021270"/>
                  </a:lnTo>
                  <a:lnTo>
                    <a:pt x="1139850" y="1028839"/>
                  </a:lnTo>
                  <a:lnTo>
                    <a:pt x="1140155" y="1036396"/>
                  </a:lnTo>
                  <a:lnTo>
                    <a:pt x="1138428" y="1043571"/>
                  </a:lnTo>
                  <a:lnTo>
                    <a:pt x="1135761" y="1049705"/>
                  </a:lnTo>
                  <a:lnTo>
                    <a:pt x="1130554" y="1054900"/>
                  </a:lnTo>
                  <a:lnTo>
                    <a:pt x="1130300" y="1062621"/>
                  </a:lnTo>
                  <a:lnTo>
                    <a:pt x="1131062" y="1063536"/>
                  </a:lnTo>
                  <a:lnTo>
                    <a:pt x="1131443" y="1063675"/>
                  </a:lnTo>
                  <a:lnTo>
                    <a:pt x="1132459" y="1063675"/>
                  </a:lnTo>
                  <a:lnTo>
                    <a:pt x="1133094" y="1063498"/>
                  </a:lnTo>
                  <a:lnTo>
                    <a:pt x="1149477" y="1057148"/>
                  </a:lnTo>
                  <a:lnTo>
                    <a:pt x="1160526" y="1057148"/>
                  </a:lnTo>
                  <a:lnTo>
                    <a:pt x="1163193" y="1057503"/>
                  </a:lnTo>
                  <a:lnTo>
                    <a:pt x="1175258" y="1061288"/>
                  </a:lnTo>
                  <a:lnTo>
                    <a:pt x="1184148" y="1068311"/>
                  </a:lnTo>
                  <a:lnTo>
                    <a:pt x="1187704" y="1068311"/>
                  </a:lnTo>
                  <a:lnTo>
                    <a:pt x="1188593" y="1067993"/>
                  </a:lnTo>
                  <a:lnTo>
                    <a:pt x="1189736" y="1066088"/>
                  </a:lnTo>
                  <a:close/>
                </a:path>
                <a:path w="1405255" h="1068704">
                  <a:moveTo>
                    <a:pt x="1404683" y="711365"/>
                  </a:moveTo>
                  <a:lnTo>
                    <a:pt x="1403604" y="699833"/>
                  </a:lnTo>
                  <a:lnTo>
                    <a:pt x="1395171" y="690283"/>
                  </a:lnTo>
                  <a:lnTo>
                    <a:pt x="1380871" y="685876"/>
                  </a:lnTo>
                  <a:lnTo>
                    <a:pt x="1378585" y="685812"/>
                  </a:lnTo>
                  <a:lnTo>
                    <a:pt x="1360919" y="692238"/>
                  </a:lnTo>
                  <a:lnTo>
                    <a:pt x="1357947" y="706374"/>
                  </a:lnTo>
                  <a:lnTo>
                    <a:pt x="1366113" y="720521"/>
                  </a:lnTo>
                  <a:lnTo>
                    <a:pt x="1381887" y="726935"/>
                  </a:lnTo>
                  <a:lnTo>
                    <a:pt x="1385062" y="726935"/>
                  </a:lnTo>
                  <a:lnTo>
                    <a:pt x="1404683" y="711365"/>
                  </a:lnTo>
                  <a:close/>
                </a:path>
              </a:pathLst>
            </a:custGeom>
            <a:solidFill>
              <a:srgbClr val="E7A66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153411" y="4242841"/>
              <a:ext cx="96012" cy="95986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41972" y="3489972"/>
              <a:ext cx="1976755" cy="1405255"/>
            </a:xfrm>
            <a:custGeom>
              <a:avLst/>
              <a:gdLst/>
              <a:ahLst/>
              <a:cxnLst/>
              <a:rect l="l" t="t" r="r" b="b"/>
              <a:pathLst>
                <a:path w="1976755" h="1405254">
                  <a:moveTo>
                    <a:pt x="60934" y="57264"/>
                  </a:moveTo>
                  <a:lnTo>
                    <a:pt x="57061" y="49136"/>
                  </a:lnTo>
                  <a:lnTo>
                    <a:pt x="55600" y="43675"/>
                  </a:lnTo>
                  <a:lnTo>
                    <a:pt x="53594" y="35039"/>
                  </a:lnTo>
                  <a:lnTo>
                    <a:pt x="52260" y="33007"/>
                  </a:lnTo>
                  <a:lnTo>
                    <a:pt x="52387" y="29197"/>
                  </a:lnTo>
                  <a:lnTo>
                    <a:pt x="55321" y="19431"/>
                  </a:lnTo>
                  <a:lnTo>
                    <a:pt x="59461" y="11557"/>
                  </a:lnTo>
                  <a:lnTo>
                    <a:pt x="60134" y="2527"/>
                  </a:lnTo>
                  <a:lnTo>
                    <a:pt x="59461" y="1130"/>
                  </a:lnTo>
                  <a:lnTo>
                    <a:pt x="58089" y="762"/>
                  </a:lnTo>
                  <a:lnTo>
                    <a:pt x="57581" y="762"/>
                  </a:lnTo>
                  <a:lnTo>
                    <a:pt x="52120" y="2146"/>
                  </a:lnTo>
                  <a:lnTo>
                    <a:pt x="47447" y="4178"/>
                  </a:lnTo>
                  <a:lnTo>
                    <a:pt x="39585" y="6591"/>
                  </a:lnTo>
                  <a:lnTo>
                    <a:pt x="36677" y="6972"/>
                  </a:lnTo>
                  <a:lnTo>
                    <a:pt x="29273" y="6972"/>
                  </a:lnTo>
                  <a:lnTo>
                    <a:pt x="24853" y="5969"/>
                  </a:lnTo>
                  <a:lnTo>
                    <a:pt x="20193" y="4432"/>
                  </a:lnTo>
                  <a:lnTo>
                    <a:pt x="16713" y="3175"/>
                  </a:lnTo>
                  <a:lnTo>
                    <a:pt x="13373" y="1257"/>
                  </a:lnTo>
                  <a:lnTo>
                    <a:pt x="9766" y="495"/>
                  </a:lnTo>
                  <a:lnTo>
                    <a:pt x="8559" y="114"/>
                  </a:lnTo>
                  <a:lnTo>
                    <a:pt x="6985" y="0"/>
                  </a:lnTo>
                  <a:lnTo>
                    <a:pt x="6311" y="0"/>
                  </a:lnTo>
                  <a:lnTo>
                    <a:pt x="5880" y="114"/>
                  </a:lnTo>
                  <a:lnTo>
                    <a:pt x="5613" y="495"/>
                  </a:lnTo>
                  <a:lnTo>
                    <a:pt x="4686" y="1384"/>
                  </a:lnTo>
                  <a:lnTo>
                    <a:pt x="5613" y="3556"/>
                  </a:lnTo>
                  <a:lnTo>
                    <a:pt x="8255" y="13563"/>
                  </a:lnTo>
                  <a:lnTo>
                    <a:pt x="9753" y="20929"/>
                  </a:lnTo>
                  <a:lnTo>
                    <a:pt x="10058" y="28282"/>
                  </a:lnTo>
                  <a:lnTo>
                    <a:pt x="8280" y="35293"/>
                  </a:lnTo>
                  <a:lnTo>
                    <a:pt x="5613" y="41262"/>
                  </a:lnTo>
                  <a:lnTo>
                    <a:pt x="266" y="46342"/>
                  </a:lnTo>
                  <a:lnTo>
                    <a:pt x="0" y="53835"/>
                  </a:lnTo>
                  <a:lnTo>
                    <a:pt x="723" y="54724"/>
                  </a:lnTo>
                  <a:lnTo>
                    <a:pt x="1181" y="54851"/>
                  </a:lnTo>
                  <a:lnTo>
                    <a:pt x="2857" y="54724"/>
                  </a:lnTo>
                  <a:lnTo>
                    <a:pt x="3340" y="54470"/>
                  </a:lnTo>
                  <a:lnTo>
                    <a:pt x="9232" y="52412"/>
                  </a:lnTo>
                  <a:lnTo>
                    <a:pt x="15405" y="50495"/>
                  </a:lnTo>
                  <a:lnTo>
                    <a:pt x="21755" y="49060"/>
                  </a:lnTo>
                  <a:lnTo>
                    <a:pt x="28168" y="48501"/>
                  </a:lnTo>
                  <a:lnTo>
                    <a:pt x="30949" y="48501"/>
                  </a:lnTo>
                  <a:lnTo>
                    <a:pt x="33743" y="48882"/>
                  </a:lnTo>
                  <a:lnTo>
                    <a:pt x="36487" y="49771"/>
                  </a:lnTo>
                  <a:lnTo>
                    <a:pt x="46113" y="52565"/>
                  </a:lnTo>
                  <a:lnTo>
                    <a:pt x="49987" y="55486"/>
                  </a:lnTo>
                  <a:lnTo>
                    <a:pt x="51485" y="56502"/>
                  </a:lnTo>
                  <a:lnTo>
                    <a:pt x="55257" y="59423"/>
                  </a:lnTo>
                  <a:lnTo>
                    <a:pt x="58915" y="59423"/>
                  </a:lnTo>
                  <a:lnTo>
                    <a:pt x="59715" y="59042"/>
                  </a:lnTo>
                  <a:lnTo>
                    <a:pt x="60934" y="57264"/>
                  </a:lnTo>
                  <a:close/>
                </a:path>
                <a:path w="1976755" h="1405254">
                  <a:moveTo>
                    <a:pt x="1242161" y="480047"/>
                  </a:moveTo>
                  <a:lnTo>
                    <a:pt x="1240739" y="464210"/>
                  </a:lnTo>
                  <a:lnTo>
                    <a:pt x="1229563" y="451116"/>
                  </a:lnTo>
                  <a:lnTo>
                    <a:pt x="1210551" y="445071"/>
                  </a:lnTo>
                  <a:lnTo>
                    <a:pt x="1207617" y="444995"/>
                  </a:lnTo>
                  <a:lnTo>
                    <a:pt x="1184148" y="453809"/>
                  </a:lnTo>
                  <a:lnTo>
                    <a:pt x="1180147" y="473189"/>
                  </a:lnTo>
                  <a:lnTo>
                    <a:pt x="1190929" y="492582"/>
                  </a:lnTo>
                  <a:lnTo>
                    <a:pt x="1211821" y="501383"/>
                  </a:lnTo>
                  <a:lnTo>
                    <a:pt x="1216012" y="501383"/>
                  </a:lnTo>
                  <a:lnTo>
                    <a:pt x="1242161" y="480047"/>
                  </a:lnTo>
                  <a:close/>
                </a:path>
                <a:path w="1976755" h="1405254">
                  <a:moveTo>
                    <a:pt x="1976615" y="1402880"/>
                  </a:moveTo>
                  <a:lnTo>
                    <a:pt x="1976107" y="1401686"/>
                  </a:lnTo>
                  <a:lnTo>
                    <a:pt x="1975472" y="1400619"/>
                  </a:lnTo>
                  <a:lnTo>
                    <a:pt x="1972678" y="1394625"/>
                  </a:lnTo>
                  <a:lnTo>
                    <a:pt x="1969249" y="1380096"/>
                  </a:lnTo>
                  <a:lnTo>
                    <a:pt x="1967979" y="1377975"/>
                  </a:lnTo>
                  <a:lnTo>
                    <a:pt x="1968106" y="1374101"/>
                  </a:lnTo>
                  <a:lnTo>
                    <a:pt x="1971027" y="1364119"/>
                  </a:lnTo>
                  <a:lnTo>
                    <a:pt x="1975091" y="1355979"/>
                  </a:lnTo>
                  <a:lnTo>
                    <a:pt x="1975853" y="1346796"/>
                  </a:lnTo>
                  <a:lnTo>
                    <a:pt x="1975091" y="1345323"/>
                  </a:lnTo>
                  <a:lnTo>
                    <a:pt x="1974075" y="1345057"/>
                  </a:lnTo>
                  <a:lnTo>
                    <a:pt x="1973186" y="1345006"/>
                  </a:lnTo>
                  <a:lnTo>
                    <a:pt x="1967852" y="1346390"/>
                  </a:lnTo>
                  <a:lnTo>
                    <a:pt x="1963153" y="1348511"/>
                  </a:lnTo>
                  <a:lnTo>
                    <a:pt x="1955279" y="1350911"/>
                  </a:lnTo>
                  <a:lnTo>
                    <a:pt x="1952358" y="1351330"/>
                  </a:lnTo>
                  <a:lnTo>
                    <a:pt x="1944992" y="1351330"/>
                  </a:lnTo>
                  <a:lnTo>
                    <a:pt x="1940547" y="1350302"/>
                  </a:lnTo>
                  <a:lnTo>
                    <a:pt x="1932419" y="1347457"/>
                  </a:lnTo>
                  <a:lnTo>
                    <a:pt x="1928990" y="1345463"/>
                  </a:lnTo>
                  <a:lnTo>
                    <a:pt x="1923275" y="1344155"/>
                  </a:lnTo>
                  <a:lnTo>
                    <a:pt x="1922640" y="1344155"/>
                  </a:lnTo>
                  <a:lnTo>
                    <a:pt x="1922005" y="1344155"/>
                  </a:lnTo>
                  <a:lnTo>
                    <a:pt x="1921497" y="1344320"/>
                  </a:lnTo>
                  <a:lnTo>
                    <a:pt x="1920354" y="1345590"/>
                  </a:lnTo>
                  <a:lnTo>
                    <a:pt x="1921243" y="1347863"/>
                  </a:lnTo>
                  <a:lnTo>
                    <a:pt x="1922132" y="1350784"/>
                  </a:lnTo>
                  <a:lnTo>
                    <a:pt x="1923961" y="1358061"/>
                  </a:lnTo>
                  <a:lnTo>
                    <a:pt x="1925447" y="1365631"/>
                  </a:lnTo>
                  <a:lnTo>
                    <a:pt x="1925713" y="1373187"/>
                  </a:lnTo>
                  <a:lnTo>
                    <a:pt x="1923910" y="1380363"/>
                  </a:lnTo>
                  <a:lnTo>
                    <a:pt x="1921243" y="1386497"/>
                  </a:lnTo>
                  <a:lnTo>
                    <a:pt x="1915909" y="1391691"/>
                  </a:lnTo>
                  <a:lnTo>
                    <a:pt x="1915655" y="1399413"/>
                  </a:lnTo>
                  <a:lnTo>
                    <a:pt x="1916417" y="1400327"/>
                  </a:lnTo>
                  <a:lnTo>
                    <a:pt x="1916798" y="1400467"/>
                  </a:lnTo>
                  <a:lnTo>
                    <a:pt x="1917941" y="1400467"/>
                  </a:lnTo>
                  <a:lnTo>
                    <a:pt x="1924913" y="1397952"/>
                  </a:lnTo>
                  <a:lnTo>
                    <a:pt x="1931111" y="1395971"/>
                  </a:lnTo>
                  <a:lnTo>
                    <a:pt x="1937448" y="1394510"/>
                  </a:lnTo>
                  <a:lnTo>
                    <a:pt x="1943849" y="1393939"/>
                  </a:lnTo>
                  <a:lnTo>
                    <a:pt x="1946643" y="1393939"/>
                  </a:lnTo>
                  <a:lnTo>
                    <a:pt x="1949437" y="1394294"/>
                  </a:lnTo>
                  <a:lnTo>
                    <a:pt x="1961756" y="1398079"/>
                  </a:lnTo>
                  <a:lnTo>
                    <a:pt x="1967217" y="1402130"/>
                  </a:lnTo>
                  <a:lnTo>
                    <a:pt x="1970900" y="1405102"/>
                  </a:lnTo>
                  <a:lnTo>
                    <a:pt x="1974583" y="1405102"/>
                  </a:lnTo>
                  <a:lnTo>
                    <a:pt x="1975345" y="1404785"/>
                  </a:lnTo>
                  <a:lnTo>
                    <a:pt x="1975980" y="1403946"/>
                  </a:lnTo>
                  <a:lnTo>
                    <a:pt x="1976615" y="1402880"/>
                  </a:lnTo>
                  <a:close/>
                </a:path>
              </a:pathLst>
            </a:custGeom>
            <a:solidFill>
              <a:srgbClr val="E7A66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>
            <a:spLocks noGrp="1"/>
          </p:cNvSpPr>
          <p:nvPr>
            <p:ph type="title"/>
          </p:nvPr>
        </p:nvSpPr>
        <p:spPr>
          <a:xfrm>
            <a:off x="798982" y="1470101"/>
            <a:ext cx="2499360" cy="94106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409">
                <a:solidFill>
                  <a:srgbClr val="D3DCFF"/>
                </a:solidFill>
              </a:rPr>
              <a:t>Pre</a:t>
            </a:r>
            <a:r>
              <a:rPr dirty="0" spc="-420">
                <a:solidFill>
                  <a:srgbClr val="D3DCFF"/>
                </a:solidFill>
              </a:rPr>
              <a:t>c</a:t>
            </a:r>
            <a:r>
              <a:rPr dirty="0" spc="-375">
                <a:solidFill>
                  <a:srgbClr val="D3DCFF"/>
                </a:solidFill>
              </a:rPr>
              <a:t>dictive</a:t>
            </a:r>
            <a:r>
              <a:rPr dirty="0" spc="-305">
                <a:solidFill>
                  <a:srgbClr val="D3DCFF"/>
                </a:solidFill>
              </a:rPr>
              <a:t> </a:t>
            </a:r>
            <a:r>
              <a:rPr dirty="0" spc="-480">
                <a:solidFill>
                  <a:srgbClr val="D3DCFF"/>
                </a:solidFill>
              </a:rPr>
              <a:t>An</a:t>
            </a:r>
            <a:r>
              <a:rPr dirty="0" spc="-459">
                <a:solidFill>
                  <a:srgbClr val="D3DCFF"/>
                </a:solidFill>
              </a:rPr>
              <a:t>a</a:t>
            </a:r>
            <a:r>
              <a:rPr dirty="0" spc="-235">
                <a:solidFill>
                  <a:srgbClr val="D3DCFF"/>
                </a:solidFill>
              </a:rPr>
              <a:t>lysis  </a:t>
            </a:r>
            <a:r>
              <a:rPr dirty="0" spc="-330">
                <a:solidFill>
                  <a:srgbClr val="D3DCFF"/>
                </a:solidFill>
              </a:rPr>
              <a:t>(Classification)</a:t>
            </a:r>
          </a:p>
        </p:txBody>
      </p:sp>
      <p:grpSp>
        <p:nvGrpSpPr>
          <p:cNvPr id="77" name="object 77"/>
          <p:cNvGrpSpPr/>
          <p:nvPr/>
        </p:nvGrpSpPr>
        <p:grpSpPr>
          <a:xfrm>
            <a:off x="0" y="384047"/>
            <a:ext cx="6794500" cy="4759960"/>
            <a:chOff x="0" y="384047"/>
            <a:chExt cx="6794500" cy="4759960"/>
          </a:xfrm>
        </p:grpSpPr>
        <p:sp>
          <p:nvSpPr>
            <p:cNvPr id="78" name="object 78"/>
            <p:cNvSpPr/>
            <p:nvPr/>
          </p:nvSpPr>
          <p:spPr>
            <a:xfrm>
              <a:off x="713994" y="2509265"/>
              <a:ext cx="3011170" cy="0"/>
            </a:xfrm>
            <a:custGeom>
              <a:avLst/>
              <a:gdLst/>
              <a:ahLst/>
              <a:cxnLst/>
              <a:rect l="l" t="t" r="r" b="b"/>
              <a:pathLst>
                <a:path w="3011170" h="0">
                  <a:moveTo>
                    <a:pt x="0" y="0"/>
                  </a:moveTo>
                  <a:lnTo>
                    <a:pt x="3010789" y="0"/>
                  </a:lnTo>
                </a:path>
              </a:pathLst>
            </a:custGeom>
            <a:ln w="19050">
              <a:solidFill>
                <a:srgbClr val="D3DC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243254" y="384047"/>
              <a:ext cx="458797" cy="291084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2024348" y="530352"/>
              <a:ext cx="36830" cy="33655"/>
            </a:xfrm>
            <a:custGeom>
              <a:avLst/>
              <a:gdLst/>
              <a:ahLst/>
              <a:cxnLst/>
              <a:rect l="l" t="t" r="r" b="b"/>
              <a:pathLst>
                <a:path w="36830" h="33654">
                  <a:moveTo>
                    <a:pt x="17938" y="0"/>
                  </a:moveTo>
                  <a:lnTo>
                    <a:pt x="16160" y="0"/>
                  </a:lnTo>
                  <a:lnTo>
                    <a:pt x="2341" y="5238"/>
                  </a:lnTo>
                  <a:lnTo>
                    <a:pt x="0" y="16763"/>
                  </a:lnTo>
                  <a:lnTo>
                    <a:pt x="6373" y="28289"/>
                  </a:lnTo>
                  <a:lnTo>
                    <a:pt x="18700" y="33527"/>
                  </a:lnTo>
                  <a:lnTo>
                    <a:pt x="21113" y="33527"/>
                  </a:lnTo>
                  <a:lnTo>
                    <a:pt x="23780" y="33020"/>
                  </a:lnTo>
                  <a:lnTo>
                    <a:pt x="27717" y="31114"/>
                  </a:lnTo>
                  <a:lnTo>
                    <a:pt x="30511" y="29337"/>
                  </a:lnTo>
                  <a:lnTo>
                    <a:pt x="36583" y="20806"/>
                  </a:lnTo>
                  <a:lnTo>
                    <a:pt x="35750" y="11382"/>
                  </a:lnTo>
                  <a:lnTo>
                    <a:pt x="29154" y="3601"/>
                  </a:lnTo>
                  <a:lnTo>
                    <a:pt x="17938" y="0"/>
                  </a:lnTo>
                  <a:close/>
                </a:path>
              </a:pathLst>
            </a:custGeom>
            <a:solidFill>
              <a:srgbClr val="F0C8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6544326" y="944879"/>
              <a:ext cx="46355" cy="41275"/>
            </a:xfrm>
            <a:custGeom>
              <a:avLst/>
              <a:gdLst/>
              <a:ahLst/>
              <a:cxnLst/>
              <a:rect l="l" t="t" r="r" b="b"/>
              <a:pathLst>
                <a:path w="46354" h="41275">
                  <a:moveTo>
                    <a:pt x="21574" y="0"/>
                  </a:moveTo>
                  <a:lnTo>
                    <a:pt x="20177" y="0"/>
                  </a:lnTo>
                  <a:lnTo>
                    <a:pt x="2903" y="6429"/>
                  </a:lnTo>
                  <a:lnTo>
                    <a:pt x="0" y="20574"/>
                  </a:lnTo>
                  <a:lnTo>
                    <a:pt x="7979" y="34718"/>
                  </a:lnTo>
                  <a:lnTo>
                    <a:pt x="23352" y="41148"/>
                  </a:lnTo>
                  <a:lnTo>
                    <a:pt x="26527" y="41148"/>
                  </a:lnTo>
                  <a:lnTo>
                    <a:pt x="45731" y="25558"/>
                  </a:lnTo>
                  <a:lnTo>
                    <a:pt x="44656" y="14033"/>
                  </a:lnTo>
                  <a:lnTo>
                    <a:pt x="36389" y="4508"/>
                  </a:lnTo>
                  <a:lnTo>
                    <a:pt x="22336" y="127"/>
                  </a:lnTo>
                  <a:lnTo>
                    <a:pt x="21574" y="0"/>
                  </a:lnTo>
                  <a:close/>
                </a:path>
              </a:pathLst>
            </a:custGeom>
            <a:solidFill>
              <a:srgbClr val="E7A6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6739128" y="675131"/>
              <a:ext cx="55244" cy="48895"/>
            </a:xfrm>
            <a:custGeom>
              <a:avLst/>
              <a:gdLst/>
              <a:ahLst/>
              <a:cxnLst/>
              <a:rect l="l" t="t" r="r" b="b"/>
              <a:pathLst>
                <a:path w="55245" h="48895">
                  <a:moveTo>
                    <a:pt x="26034" y="0"/>
                  </a:moveTo>
                  <a:lnTo>
                    <a:pt x="24129" y="0"/>
                  </a:lnTo>
                  <a:lnTo>
                    <a:pt x="3456" y="7619"/>
                  </a:lnTo>
                  <a:lnTo>
                    <a:pt x="0" y="24383"/>
                  </a:lnTo>
                  <a:lnTo>
                    <a:pt x="9592" y="41147"/>
                  </a:lnTo>
                  <a:lnTo>
                    <a:pt x="28066" y="48767"/>
                  </a:lnTo>
                  <a:lnTo>
                    <a:pt x="31749" y="48767"/>
                  </a:lnTo>
                  <a:lnTo>
                    <a:pt x="54820" y="30291"/>
                  </a:lnTo>
                  <a:lnTo>
                    <a:pt x="53562" y="16589"/>
                  </a:lnTo>
                  <a:lnTo>
                    <a:pt x="43684" y="5292"/>
                  </a:lnTo>
                  <a:lnTo>
                    <a:pt x="26923" y="126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F0C88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089903" y="986028"/>
              <a:ext cx="96012" cy="9601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355079" y="723900"/>
              <a:ext cx="96012" cy="9601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0" y="2621280"/>
              <a:ext cx="2014208" cy="252221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811778" y="857982"/>
              <a:ext cx="1596320" cy="16355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3459" y="1217675"/>
            <a:ext cx="85344" cy="853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842772" y="268224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19" h="85725">
                <a:moveTo>
                  <a:pt x="41783" y="0"/>
                </a:moveTo>
                <a:lnTo>
                  <a:pt x="36715" y="37337"/>
                </a:lnTo>
                <a:lnTo>
                  <a:pt x="0" y="42799"/>
                </a:lnTo>
                <a:lnTo>
                  <a:pt x="36715" y="48005"/>
                </a:lnTo>
                <a:lnTo>
                  <a:pt x="41783" y="85343"/>
                </a:lnTo>
                <a:lnTo>
                  <a:pt x="47104" y="48005"/>
                </a:lnTo>
                <a:lnTo>
                  <a:pt x="83819" y="42799"/>
                </a:lnTo>
                <a:lnTo>
                  <a:pt x="47104" y="37337"/>
                </a:lnTo>
                <a:lnTo>
                  <a:pt x="417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7148" y="85496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19" y="0"/>
                </a:moveTo>
                <a:lnTo>
                  <a:pt x="37388" y="37464"/>
                </a:lnTo>
                <a:lnTo>
                  <a:pt x="0" y="42672"/>
                </a:lnTo>
                <a:lnTo>
                  <a:pt x="37388" y="48133"/>
                </a:lnTo>
                <a:lnTo>
                  <a:pt x="42519" y="85344"/>
                </a:lnTo>
                <a:lnTo>
                  <a:pt x="47929" y="48133"/>
                </a:lnTo>
                <a:lnTo>
                  <a:pt x="85318" y="42672"/>
                </a:lnTo>
                <a:lnTo>
                  <a:pt x="47929" y="37464"/>
                </a:lnTo>
                <a:lnTo>
                  <a:pt x="425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597995" y="630936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4">
                <a:moveTo>
                  <a:pt x="19716" y="0"/>
                </a:moveTo>
                <a:lnTo>
                  <a:pt x="8159" y="3548"/>
                </a:lnTo>
                <a:lnTo>
                  <a:pt x="1174" y="12287"/>
                </a:lnTo>
                <a:lnTo>
                  <a:pt x="0" y="23360"/>
                </a:lnTo>
                <a:lnTo>
                  <a:pt x="5873" y="33909"/>
                </a:lnTo>
                <a:lnTo>
                  <a:pt x="16343" y="39778"/>
                </a:lnTo>
                <a:lnTo>
                  <a:pt x="27431" y="38385"/>
                </a:lnTo>
                <a:lnTo>
                  <a:pt x="36091" y="31230"/>
                </a:lnTo>
                <a:lnTo>
                  <a:pt x="39274" y="19812"/>
                </a:lnTo>
                <a:lnTo>
                  <a:pt x="37701" y="11840"/>
                </a:lnTo>
                <a:lnTo>
                  <a:pt x="33448" y="5572"/>
                </a:lnTo>
                <a:lnTo>
                  <a:pt x="27219" y="1470"/>
                </a:lnTo>
                <a:lnTo>
                  <a:pt x="197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317776" y="471805"/>
            <a:ext cx="41910" cy="40640"/>
          </a:xfrm>
          <a:custGeom>
            <a:avLst/>
            <a:gdLst/>
            <a:ahLst/>
            <a:cxnLst/>
            <a:rect l="l" t="t" r="r" b="b"/>
            <a:pathLst>
              <a:path w="41909" h="40640">
                <a:moveTo>
                  <a:pt x="20663" y="0"/>
                </a:moveTo>
                <a:lnTo>
                  <a:pt x="8822" y="3667"/>
                </a:lnTo>
                <a:lnTo>
                  <a:pt x="1470" y="12668"/>
                </a:lnTo>
                <a:lnTo>
                  <a:pt x="0" y="24002"/>
                </a:lnTo>
                <a:lnTo>
                  <a:pt x="5804" y="34671"/>
                </a:lnTo>
                <a:lnTo>
                  <a:pt x="16932" y="40594"/>
                </a:lnTo>
                <a:lnTo>
                  <a:pt x="28537" y="39385"/>
                </a:lnTo>
                <a:lnTo>
                  <a:pt x="37665" y="32295"/>
                </a:lnTo>
                <a:lnTo>
                  <a:pt x="41364" y="20574"/>
                </a:lnTo>
                <a:lnTo>
                  <a:pt x="39754" y="12358"/>
                </a:lnTo>
                <a:lnTo>
                  <a:pt x="35347" y="5619"/>
                </a:lnTo>
                <a:lnTo>
                  <a:pt x="28773" y="1214"/>
                </a:lnTo>
                <a:lnTo>
                  <a:pt x="206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444483" y="6248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3301" y="0"/>
                </a:moveTo>
                <a:lnTo>
                  <a:pt x="1650" y="1650"/>
                </a:lnTo>
                <a:lnTo>
                  <a:pt x="889" y="3301"/>
                </a:lnTo>
                <a:lnTo>
                  <a:pt x="0" y="5841"/>
                </a:lnTo>
                <a:lnTo>
                  <a:pt x="1650" y="8254"/>
                </a:lnTo>
                <a:lnTo>
                  <a:pt x="4191" y="8254"/>
                </a:lnTo>
                <a:lnTo>
                  <a:pt x="5842" y="9143"/>
                </a:lnTo>
                <a:lnTo>
                  <a:pt x="8255" y="7492"/>
                </a:lnTo>
                <a:lnTo>
                  <a:pt x="9144" y="5841"/>
                </a:lnTo>
                <a:lnTo>
                  <a:pt x="9144" y="3301"/>
                </a:lnTo>
                <a:lnTo>
                  <a:pt x="8255" y="888"/>
                </a:lnTo>
                <a:lnTo>
                  <a:pt x="5842" y="888"/>
                </a:lnTo>
                <a:lnTo>
                  <a:pt x="330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717280" y="46024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650" y="0"/>
                </a:moveTo>
                <a:lnTo>
                  <a:pt x="0" y="7619"/>
                </a:lnTo>
                <a:lnTo>
                  <a:pt x="4952" y="8381"/>
                </a:lnTo>
                <a:lnTo>
                  <a:pt x="7366" y="9143"/>
                </a:lnTo>
                <a:lnTo>
                  <a:pt x="9905" y="7619"/>
                </a:lnTo>
                <a:lnTo>
                  <a:pt x="9905" y="5334"/>
                </a:lnTo>
                <a:lnTo>
                  <a:pt x="10668" y="3810"/>
                </a:lnTo>
                <a:lnTo>
                  <a:pt x="9017" y="1524"/>
                </a:lnTo>
                <a:lnTo>
                  <a:pt x="6603" y="762"/>
                </a:lnTo>
                <a:lnTo>
                  <a:pt x="16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697468" y="1158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9016" y="0"/>
                </a:moveTo>
                <a:lnTo>
                  <a:pt x="0" y="0"/>
                </a:lnTo>
                <a:lnTo>
                  <a:pt x="10667" y="10667"/>
                </a:lnTo>
                <a:lnTo>
                  <a:pt x="10667" y="4063"/>
                </a:lnTo>
                <a:lnTo>
                  <a:pt x="10667" y="2412"/>
                </a:lnTo>
                <a:lnTo>
                  <a:pt x="90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392668" y="72999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7399" y="0"/>
                </a:moveTo>
                <a:lnTo>
                  <a:pt x="3936" y="0"/>
                </a:lnTo>
                <a:lnTo>
                  <a:pt x="0" y="10287"/>
                </a:lnTo>
                <a:lnTo>
                  <a:pt x="5587" y="15748"/>
                </a:lnTo>
                <a:lnTo>
                  <a:pt x="11937" y="21336"/>
                </a:lnTo>
                <a:lnTo>
                  <a:pt x="21335" y="17399"/>
                </a:lnTo>
                <a:lnTo>
                  <a:pt x="21335" y="9398"/>
                </a:lnTo>
                <a:lnTo>
                  <a:pt x="21335" y="3937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976486" y="242728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4">
                <a:moveTo>
                  <a:pt x="9112" y="0"/>
                </a:moveTo>
                <a:lnTo>
                  <a:pt x="2365" y="2595"/>
                </a:lnTo>
                <a:lnTo>
                  <a:pt x="0" y="10382"/>
                </a:lnTo>
                <a:lnTo>
                  <a:pt x="3026" y="16311"/>
                </a:lnTo>
                <a:lnTo>
                  <a:pt x="9064" y="18288"/>
                </a:lnTo>
                <a:lnTo>
                  <a:pt x="15269" y="16311"/>
                </a:lnTo>
                <a:lnTo>
                  <a:pt x="18796" y="10382"/>
                </a:lnTo>
                <a:lnTo>
                  <a:pt x="16001" y="2595"/>
                </a:lnTo>
                <a:lnTo>
                  <a:pt x="91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577071" y="339852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7399" y="0"/>
                </a:moveTo>
                <a:lnTo>
                  <a:pt x="3936" y="0"/>
                </a:lnTo>
                <a:lnTo>
                  <a:pt x="0" y="9906"/>
                </a:lnTo>
                <a:lnTo>
                  <a:pt x="6350" y="15621"/>
                </a:lnTo>
                <a:lnTo>
                  <a:pt x="11810" y="21336"/>
                </a:lnTo>
                <a:lnTo>
                  <a:pt x="21335" y="17272"/>
                </a:lnTo>
                <a:lnTo>
                  <a:pt x="21335" y="9017"/>
                </a:lnTo>
                <a:lnTo>
                  <a:pt x="21335" y="4190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747759" y="667512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6637" y="0"/>
                </a:moveTo>
                <a:lnTo>
                  <a:pt x="11811" y="888"/>
                </a:lnTo>
                <a:lnTo>
                  <a:pt x="3937" y="0"/>
                </a:lnTo>
                <a:lnTo>
                  <a:pt x="0" y="10287"/>
                </a:lnTo>
                <a:lnTo>
                  <a:pt x="5461" y="15875"/>
                </a:lnTo>
                <a:lnTo>
                  <a:pt x="11049" y="21336"/>
                </a:lnTo>
                <a:lnTo>
                  <a:pt x="21336" y="17399"/>
                </a:lnTo>
                <a:lnTo>
                  <a:pt x="21336" y="9525"/>
                </a:lnTo>
                <a:lnTo>
                  <a:pt x="21336" y="4825"/>
                </a:lnTo>
                <a:lnTo>
                  <a:pt x="166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5" name="object 9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11540" y="79247"/>
            <a:ext cx="77724" cy="79248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44356" y="515112"/>
            <a:ext cx="79248" cy="77724"/>
          </a:xfrm>
          <a:prstGeom prst="rect">
            <a:avLst/>
          </a:prstGeom>
        </p:spPr>
      </p:pic>
      <p:sp>
        <p:nvSpPr>
          <p:cNvPr id="97" name="object 97"/>
          <p:cNvSpPr/>
          <p:nvPr/>
        </p:nvSpPr>
        <p:spPr>
          <a:xfrm>
            <a:off x="8356092" y="669798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4" h="39370">
                <a:moveTo>
                  <a:pt x="19811" y="0"/>
                </a:moveTo>
                <a:lnTo>
                  <a:pt x="11840" y="1573"/>
                </a:lnTo>
                <a:lnTo>
                  <a:pt x="5572" y="5826"/>
                </a:lnTo>
                <a:lnTo>
                  <a:pt x="1470" y="12055"/>
                </a:lnTo>
                <a:lnTo>
                  <a:pt x="0" y="19557"/>
                </a:lnTo>
                <a:lnTo>
                  <a:pt x="3548" y="31114"/>
                </a:lnTo>
                <a:lnTo>
                  <a:pt x="12287" y="38099"/>
                </a:lnTo>
                <a:lnTo>
                  <a:pt x="23360" y="39274"/>
                </a:lnTo>
                <a:lnTo>
                  <a:pt x="33908" y="33400"/>
                </a:lnTo>
                <a:lnTo>
                  <a:pt x="39778" y="22931"/>
                </a:lnTo>
                <a:lnTo>
                  <a:pt x="38385" y="11842"/>
                </a:lnTo>
                <a:lnTo>
                  <a:pt x="31230" y="3182"/>
                </a:lnTo>
                <a:lnTo>
                  <a:pt x="19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196833" y="949452"/>
            <a:ext cx="41275" cy="40640"/>
          </a:xfrm>
          <a:custGeom>
            <a:avLst/>
            <a:gdLst/>
            <a:ahLst/>
            <a:cxnLst/>
            <a:rect l="l" t="t" r="r" b="b"/>
            <a:pathLst>
              <a:path w="41275" h="40640">
                <a:moveTo>
                  <a:pt x="20700" y="0"/>
                </a:moveTo>
                <a:lnTo>
                  <a:pt x="12483" y="1543"/>
                </a:lnTo>
                <a:lnTo>
                  <a:pt x="5730" y="5778"/>
                </a:lnTo>
                <a:lnTo>
                  <a:pt x="1287" y="12108"/>
                </a:lnTo>
                <a:lnTo>
                  <a:pt x="0" y="19938"/>
                </a:lnTo>
                <a:lnTo>
                  <a:pt x="3686" y="31452"/>
                </a:lnTo>
                <a:lnTo>
                  <a:pt x="12731" y="38608"/>
                </a:lnTo>
                <a:lnTo>
                  <a:pt x="24110" y="40048"/>
                </a:lnTo>
                <a:lnTo>
                  <a:pt x="34798" y="34417"/>
                </a:lnTo>
                <a:lnTo>
                  <a:pt x="40721" y="23627"/>
                </a:lnTo>
                <a:lnTo>
                  <a:pt x="39512" y="12398"/>
                </a:lnTo>
                <a:lnTo>
                  <a:pt x="32422" y="3573"/>
                </a:lnTo>
                <a:lnTo>
                  <a:pt x="20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973568" y="1539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7" y="0"/>
                </a:moveTo>
                <a:lnTo>
                  <a:pt x="4445" y="0"/>
                </a:lnTo>
                <a:lnTo>
                  <a:pt x="1777" y="0"/>
                </a:lnTo>
                <a:lnTo>
                  <a:pt x="0" y="2539"/>
                </a:lnTo>
                <a:lnTo>
                  <a:pt x="0" y="10667"/>
                </a:lnTo>
                <a:lnTo>
                  <a:pt x="10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129016" y="121920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4">
                <a:moveTo>
                  <a:pt x="1650" y="0"/>
                </a:moveTo>
                <a:lnTo>
                  <a:pt x="0" y="8254"/>
                </a:lnTo>
                <a:lnTo>
                  <a:pt x="4952" y="9016"/>
                </a:lnTo>
                <a:lnTo>
                  <a:pt x="10540" y="10667"/>
                </a:lnTo>
                <a:lnTo>
                  <a:pt x="12191" y="2539"/>
                </a:lnTo>
                <a:lnTo>
                  <a:pt x="7365" y="888"/>
                </a:lnTo>
                <a:lnTo>
                  <a:pt x="16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787640" y="85343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1" y="0"/>
                </a:moveTo>
                <a:lnTo>
                  <a:pt x="3301" y="0"/>
                </a:lnTo>
                <a:lnTo>
                  <a:pt x="888" y="888"/>
                </a:lnTo>
                <a:lnTo>
                  <a:pt x="888" y="3301"/>
                </a:lnTo>
                <a:lnTo>
                  <a:pt x="0" y="5842"/>
                </a:lnTo>
                <a:lnTo>
                  <a:pt x="1650" y="7493"/>
                </a:lnTo>
                <a:lnTo>
                  <a:pt x="3301" y="8255"/>
                </a:lnTo>
                <a:lnTo>
                  <a:pt x="5841" y="9144"/>
                </a:lnTo>
                <a:lnTo>
                  <a:pt x="8254" y="7493"/>
                </a:lnTo>
                <a:lnTo>
                  <a:pt x="8254" y="4952"/>
                </a:lnTo>
                <a:lnTo>
                  <a:pt x="9143" y="3301"/>
                </a:lnTo>
                <a:lnTo>
                  <a:pt x="7492" y="888"/>
                </a:lnTo>
                <a:lnTo>
                  <a:pt x="58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185404" y="57911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4445" y="0"/>
                </a:moveTo>
                <a:lnTo>
                  <a:pt x="1777" y="1650"/>
                </a:lnTo>
                <a:lnTo>
                  <a:pt x="889" y="4063"/>
                </a:lnTo>
                <a:lnTo>
                  <a:pt x="0" y="9016"/>
                </a:lnTo>
                <a:lnTo>
                  <a:pt x="8890" y="10667"/>
                </a:lnTo>
                <a:lnTo>
                  <a:pt x="9778" y="5714"/>
                </a:lnTo>
                <a:lnTo>
                  <a:pt x="10668" y="3301"/>
                </a:lnTo>
                <a:lnTo>
                  <a:pt x="8890" y="762"/>
                </a:lnTo>
                <a:lnTo>
                  <a:pt x="6223" y="762"/>
                </a:lnTo>
                <a:lnTo>
                  <a:pt x="44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842504" y="59893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0"/>
                </a:moveTo>
                <a:lnTo>
                  <a:pt x="4064" y="0"/>
                </a:lnTo>
                <a:lnTo>
                  <a:pt x="2413" y="0"/>
                </a:lnTo>
                <a:lnTo>
                  <a:pt x="0" y="1650"/>
                </a:lnTo>
                <a:lnTo>
                  <a:pt x="0" y="10667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455152" y="893063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59">
                <a:moveTo>
                  <a:pt x="17399" y="0"/>
                </a:moveTo>
                <a:lnTo>
                  <a:pt x="9398" y="0"/>
                </a:lnTo>
                <a:lnTo>
                  <a:pt x="3937" y="0"/>
                </a:lnTo>
                <a:lnTo>
                  <a:pt x="0" y="4190"/>
                </a:lnTo>
                <a:lnTo>
                  <a:pt x="0" y="18541"/>
                </a:lnTo>
                <a:lnTo>
                  <a:pt x="10287" y="22860"/>
                </a:lnTo>
                <a:lnTo>
                  <a:pt x="15748" y="16890"/>
                </a:lnTo>
                <a:lnTo>
                  <a:pt x="21336" y="10160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967884" y="311784"/>
            <a:ext cx="18415" cy="19050"/>
          </a:xfrm>
          <a:custGeom>
            <a:avLst/>
            <a:gdLst/>
            <a:ahLst/>
            <a:cxnLst/>
            <a:rect l="l" t="t" r="r" b="b"/>
            <a:pathLst>
              <a:path w="18415" h="19050">
                <a:moveTo>
                  <a:pt x="10382" y="0"/>
                </a:moveTo>
                <a:lnTo>
                  <a:pt x="2595" y="2793"/>
                </a:lnTo>
                <a:lnTo>
                  <a:pt x="0" y="9683"/>
                </a:lnTo>
                <a:lnTo>
                  <a:pt x="2595" y="16430"/>
                </a:lnTo>
                <a:lnTo>
                  <a:pt x="10382" y="18795"/>
                </a:lnTo>
                <a:lnTo>
                  <a:pt x="16311" y="15769"/>
                </a:lnTo>
                <a:lnTo>
                  <a:pt x="18287" y="9731"/>
                </a:lnTo>
                <a:lnTo>
                  <a:pt x="16311" y="3526"/>
                </a:lnTo>
                <a:lnTo>
                  <a:pt x="103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674864" y="477012"/>
            <a:ext cx="22860" cy="17780"/>
          </a:xfrm>
          <a:custGeom>
            <a:avLst/>
            <a:gdLst/>
            <a:ahLst/>
            <a:cxnLst/>
            <a:rect l="l" t="t" r="r" b="b"/>
            <a:pathLst>
              <a:path w="22859" h="17779">
                <a:moveTo>
                  <a:pt x="18541" y="0"/>
                </a:moveTo>
                <a:lnTo>
                  <a:pt x="10159" y="0"/>
                </a:lnTo>
                <a:lnTo>
                  <a:pt x="4190" y="0"/>
                </a:lnTo>
                <a:lnTo>
                  <a:pt x="0" y="3937"/>
                </a:lnTo>
                <a:lnTo>
                  <a:pt x="0" y="8636"/>
                </a:lnTo>
                <a:lnTo>
                  <a:pt x="1692" y="13843"/>
                </a:lnTo>
                <a:lnTo>
                  <a:pt x="5921" y="17145"/>
                </a:lnTo>
                <a:lnTo>
                  <a:pt x="11412" y="17780"/>
                </a:lnTo>
                <a:lnTo>
                  <a:pt x="16890" y="14986"/>
                </a:lnTo>
                <a:lnTo>
                  <a:pt x="22859" y="9398"/>
                </a:lnTo>
                <a:lnTo>
                  <a:pt x="185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824216" y="140207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7144" y="0"/>
                </a:moveTo>
                <a:lnTo>
                  <a:pt x="9016" y="0"/>
                </a:lnTo>
                <a:lnTo>
                  <a:pt x="4063" y="0"/>
                </a:lnTo>
                <a:lnTo>
                  <a:pt x="0" y="4190"/>
                </a:lnTo>
                <a:lnTo>
                  <a:pt x="0" y="17271"/>
                </a:lnTo>
                <a:lnTo>
                  <a:pt x="9778" y="21336"/>
                </a:lnTo>
                <a:lnTo>
                  <a:pt x="15493" y="15620"/>
                </a:lnTo>
                <a:lnTo>
                  <a:pt x="21335" y="9905"/>
                </a:lnTo>
                <a:lnTo>
                  <a:pt x="17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065007" y="708659"/>
            <a:ext cx="21590" cy="19685"/>
          </a:xfrm>
          <a:custGeom>
            <a:avLst/>
            <a:gdLst/>
            <a:ahLst/>
            <a:cxnLst/>
            <a:rect l="l" t="t" r="r" b="b"/>
            <a:pathLst>
              <a:path w="21590" h="19684">
                <a:moveTo>
                  <a:pt x="17272" y="0"/>
                </a:moveTo>
                <a:lnTo>
                  <a:pt x="9017" y="0"/>
                </a:lnTo>
                <a:lnTo>
                  <a:pt x="4191" y="0"/>
                </a:lnTo>
                <a:lnTo>
                  <a:pt x="0" y="4317"/>
                </a:lnTo>
                <a:lnTo>
                  <a:pt x="0" y="9398"/>
                </a:lnTo>
                <a:lnTo>
                  <a:pt x="1637" y="15307"/>
                </a:lnTo>
                <a:lnTo>
                  <a:pt x="5667" y="18764"/>
                </a:lnTo>
                <a:lnTo>
                  <a:pt x="10769" y="19220"/>
                </a:lnTo>
                <a:lnTo>
                  <a:pt x="15621" y="16128"/>
                </a:lnTo>
                <a:lnTo>
                  <a:pt x="21336" y="10160"/>
                </a:lnTo>
                <a:lnTo>
                  <a:pt x="172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392668" y="53797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59">
                <a:moveTo>
                  <a:pt x="17399" y="0"/>
                </a:moveTo>
                <a:lnTo>
                  <a:pt x="9525" y="0"/>
                </a:lnTo>
                <a:lnTo>
                  <a:pt x="4825" y="0"/>
                </a:lnTo>
                <a:lnTo>
                  <a:pt x="0" y="5079"/>
                </a:lnTo>
                <a:lnTo>
                  <a:pt x="888" y="10160"/>
                </a:lnTo>
                <a:lnTo>
                  <a:pt x="0" y="18668"/>
                </a:lnTo>
                <a:lnTo>
                  <a:pt x="10286" y="22860"/>
                </a:lnTo>
                <a:lnTo>
                  <a:pt x="15875" y="16890"/>
                </a:lnTo>
                <a:lnTo>
                  <a:pt x="21335" y="10922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0" name="object 11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804404" y="717804"/>
            <a:ext cx="79248" cy="79248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240268" y="284988"/>
            <a:ext cx="79248" cy="77724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8473027" y="833473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5">
                <a:moveTo>
                  <a:pt x="16343" y="0"/>
                </a:moveTo>
                <a:lnTo>
                  <a:pt x="5873" y="5869"/>
                </a:lnTo>
                <a:lnTo>
                  <a:pt x="0" y="16365"/>
                </a:lnTo>
                <a:lnTo>
                  <a:pt x="1174" y="27443"/>
                </a:lnTo>
                <a:lnTo>
                  <a:pt x="8159" y="36212"/>
                </a:lnTo>
                <a:lnTo>
                  <a:pt x="19716" y="39778"/>
                </a:lnTo>
                <a:lnTo>
                  <a:pt x="27219" y="38308"/>
                </a:lnTo>
                <a:lnTo>
                  <a:pt x="33448" y="34206"/>
                </a:lnTo>
                <a:lnTo>
                  <a:pt x="37701" y="27938"/>
                </a:lnTo>
                <a:lnTo>
                  <a:pt x="39274" y="19966"/>
                </a:lnTo>
                <a:lnTo>
                  <a:pt x="36091" y="8548"/>
                </a:lnTo>
                <a:lnTo>
                  <a:pt x="27431" y="1393"/>
                </a:lnTo>
                <a:lnTo>
                  <a:pt x="163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192807" y="991578"/>
            <a:ext cx="41910" cy="40005"/>
          </a:xfrm>
          <a:custGeom>
            <a:avLst/>
            <a:gdLst/>
            <a:ahLst/>
            <a:cxnLst/>
            <a:rect l="l" t="t" r="r" b="b"/>
            <a:pathLst>
              <a:path w="41909" h="40005">
                <a:moveTo>
                  <a:pt x="16932" y="0"/>
                </a:moveTo>
                <a:lnTo>
                  <a:pt x="5804" y="5752"/>
                </a:lnTo>
                <a:lnTo>
                  <a:pt x="0" y="16101"/>
                </a:lnTo>
                <a:lnTo>
                  <a:pt x="1470" y="27104"/>
                </a:lnTo>
                <a:lnTo>
                  <a:pt x="8822" y="35845"/>
                </a:lnTo>
                <a:lnTo>
                  <a:pt x="20663" y="39407"/>
                </a:lnTo>
                <a:lnTo>
                  <a:pt x="28773" y="38165"/>
                </a:lnTo>
                <a:lnTo>
                  <a:pt x="35347" y="33851"/>
                </a:lnTo>
                <a:lnTo>
                  <a:pt x="39754" y="27299"/>
                </a:lnTo>
                <a:lnTo>
                  <a:pt x="41364" y="19341"/>
                </a:lnTo>
                <a:lnTo>
                  <a:pt x="37665" y="8020"/>
                </a:lnTo>
                <a:lnTo>
                  <a:pt x="28537" y="1164"/>
                </a:lnTo>
                <a:lnTo>
                  <a:pt x="169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9017507" y="12451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0"/>
                </a:moveTo>
                <a:lnTo>
                  <a:pt x="0" y="10667"/>
                </a:lnTo>
                <a:lnTo>
                  <a:pt x="8127" y="10667"/>
                </a:lnTo>
                <a:lnTo>
                  <a:pt x="10668" y="8889"/>
                </a:lnTo>
                <a:lnTo>
                  <a:pt x="10668" y="6222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051035" y="1088136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8128" y="0"/>
                </a:moveTo>
                <a:lnTo>
                  <a:pt x="0" y="1650"/>
                </a:lnTo>
                <a:lnTo>
                  <a:pt x="1650" y="7238"/>
                </a:lnTo>
                <a:lnTo>
                  <a:pt x="2413" y="12191"/>
                </a:lnTo>
                <a:lnTo>
                  <a:pt x="10668" y="10540"/>
                </a:lnTo>
                <a:lnTo>
                  <a:pt x="9779" y="4825"/>
                </a:lnTo>
                <a:lnTo>
                  <a:pt x="81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319516" y="14325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1" y="0"/>
                </a:moveTo>
                <a:lnTo>
                  <a:pt x="4190" y="888"/>
                </a:lnTo>
                <a:lnTo>
                  <a:pt x="1650" y="888"/>
                </a:lnTo>
                <a:lnTo>
                  <a:pt x="0" y="3301"/>
                </a:lnTo>
                <a:lnTo>
                  <a:pt x="888" y="5841"/>
                </a:lnTo>
                <a:lnTo>
                  <a:pt x="1650" y="7492"/>
                </a:lnTo>
                <a:lnTo>
                  <a:pt x="3301" y="9143"/>
                </a:lnTo>
                <a:lnTo>
                  <a:pt x="5841" y="8254"/>
                </a:lnTo>
                <a:lnTo>
                  <a:pt x="8254" y="8254"/>
                </a:lnTo>
                <a:lnTo>
                  <a:pt x="9143" y="5841"/>
                </a:lnTo>
                <a:lnTo>
                  <a:pt x="9143" y="3301"/>
                </a:lnTo>
                <a:lnTo>
                  <a:pt x="8254" y="1650"/>
                </a:lnTo>
                <a:lnTo>
                  <a:pt x="58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593835" y="10332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6350" y="0"/>
                </a:moveTo>
                <a:lnTo>
                  <a:pt x="4191" y="888"/>
                </a:lnTo>
                <a:lnTo>
                  <a:pt x="0" y="1777"/>
                </a:lnTo>
                <a:lnTo>
                  <a:pt x="1397" y="10667"/>
                </a:lnTo>
                <a:lnTo>
                  <a:pt x="5588" y="9778"/>
                </a:lnTo>
                <a:lnTo>
                  <a:pt x="7747" y="8889"/>
                </a:lnTo>
                <a:lnTo>
                  <a:pt x="9144" y="6223"/>
                </a:lnTo>
                <a:lnTo>
                  <a:pt x="8382" y="4444"/>
                </a:lnTo>
                <a:lnTo>
                  <a:pt x="8382" y="1777"/>
                </a:lnTo>
                <a:lnTo>
                  <a:pt x="63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574023" y="137617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0"/>
                </a:moveTo>
                <a:lnTo>
                  <a:pt x="0" y="10667"/>
                </a:lnTo>
                <a:lnTo>
                  <a:pt x="9017" y="10667"/>
                </a:lnTo>
                <a:lnTo>
                  <a:pt x="10668" y="8254"/>
                </a:lnTo>
                <a:lnTo>
                  <a:pt x="10668" y="6603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267700" y="751331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59">
                <a:moveTo>
                  <a:pt x="11938" y="0"/>
                </a:moveTo>
                <a:lnTo>
                  <a:pt x="5588" y="5968"/>
                </a:lnTo>
                <a:lnTo>
                  <a:pt x="0" y="11937"/>
                </a:lnTo>
                <a:lnTo>
                  <a:pt x="3936" y="22859"/>
                </a:lnTo>
                <a:lnTo>
                  <a:pt x="17399" y="22859"/>
                </a:lnTo>
                <a:lnTo>
                  <a:pt x="21335" y="18668"/>
                </a:lnTo>
                <a:lnTo>
                  <a:pt x="21335" y="12700"/>
                </a:lnTo>
                <a:lnTo>
                  <a:pt x="21335" y="4317"/>
                </a:lnTo>
                <a:lnTo>
                  <a:pt x="119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851518" y="1243171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5">
                <a:moveTo>
                  <a:pt x="9064" y="0"/>
                </a:moveTo>
                <a:lnTo>
                  <a:pt x="3026" y="1976"/>
                </a:lnTo>
                <a:lnTo>
                  <a:pt x="0" y="7905"/>
                </a:lnTo>
                <a:lnTo>
                  <a:pt x="2365" y="15692"/>
                </a:lnTo>
                <a:lnTo>
                  <a:pt x="9112" y="18288"/>
                </a:lnTo>
                <a:lnTo>
                  <a:pt x="16001" y="15692"/>
                </a:lnTo>
                <a:lnTo>
                  <a:pt x="18796" y="7905"/>
                </a:lnTo>
                <a:lnTo>
                  <a:pt x="15269" y="1976"/>
                </a:lnTo>
                <a:lnTo>
                  <a:pt x="90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687572" y="1531619"/>
            <a:ext cx="19050" cy="22860"/>
          </a:xfrm>
          <a:custGeom>
            <a:avLst/>
            <a:gdLst/>
            <a:ahLst/>
            <a:cxnLst/>
            <a:rect l="l" t="t" r="r" b="b"/>
            <a:pathLst>
              <a:path w="19050" h="22859">
                <a:moveTo>
                  <a:pt x="8880" y="0"/>
                </a:moveTo>
                <a:lnTo>
                  <a:pt x="3038" y="5968"/>
                </a:lnTo>
                <a:lnTo>
                  <a:pt x="0" y="11447"/>
                </a:lnTo>
                <a:lnTo>
                  <a:pt x="640" y="16938"/>
                </a:lnTo>
                <a:lnTo>
                  <a:pt x="4163" y="21167"/>
                </a:lnTo>
                <a:lnTo>
                  <a:pt x="9769" y="22859"/>
                </a:lnTo>
                <a:lnTo>
                  <a:pt x="14849" y="22859"/>
                </a:lnTo>
                <a:lnTo>
                  <a:pt x="19040" y="18668"/>
                </a:lnTo>
                <a:lnTo>
                  <a:pt x="19040" y="12700"/>
                </a:lnTo>
                <a:lnTo>
                  <a:pt x="19040" y="4317"/>
                </a:lnTo>
                <a:lnTo>
                  <a:pt x="88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9020556" y="1383791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1429" y="0"/>
                </a:moveTo>
                <a:lnTo>
                  <a:pt x="5715" y="5842"/>
                </a:lnTo>
                <a:lnTo>
                  <a:pt x="0" y="11557"/>
                </a:lnTo>
                <a:lnTo>
                  <a:pt x="4064" y="21336"/>
                </a:lnTo>
                <a:lnTo>
                  <a:pt x="17145" y="21336"/>
                </a:lnTo>
                <a:lnTo>
                  <a:pt x="21336" y="17272"/>
                </a:lnTo>
                <a:lnTo>
                  <a:pt x="21336" y="12319"/>
                </a:lnTo>
                <a:lnTo>
                  <a:pt x="21336" y="4191"/>
                </a:lnTo>
                <a:lnTo>
                  <a:pt x="11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8452104" y="1143000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11811" y="0"/>
                </a:moveTo>
                <a:lnTo>
                  <a:pt x="6350" y="5334"/>
                </a:lnTo>
                <a:lnTo>
                  <a:pt x="0" y="10667"/>
                </a:lnTo>
                <a:lnTo>
                  <a:pt x="3937" y="19812"/>
                </a:lnTo>
                <a:lnTo>
                  <a:pt x="17399" y="19812"/>
                </a:lnTo>
                <a:lnTo>
                  <a:pt x="21336" y="16001"/>
                </a:lnTo>
                <a:lnTo>
                  <a:pt x="21336" y="11429"/>
                </a:lnTo>
                <a:lnTo>
                  <a:pt x="21336" y="3810"/>
                </a:lnTo>
                <a:lnTo>
                  <a:pt x="11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622792" y="815339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1049" y="0"/>
                </a:moveTo>
                <a:lnTo>
                  <a:pt x="5460" y="5461"/>
                </a:lnTo>
                <a:lnTo>
                  <a:pt x="0" y="11049"/>
                </a:lnTo>
                <a:lnTo>
                  <a:pt x="3936" y="21336"/>
                </a:lnTo>
                <a:lnTo>
                  <a:pt x="11937" y="20447"/>
                </a:lnTo>
                <a:lnTo>
                  <a:pt x="16636" y="21336"/>
                </a:lnTo>
                <a:lnTo>
                  <a:pt x="21335" y="16510"/>
                </a:lnTo>
                <a:lnTo>
                  <a:pt x="21335" y="11811"/>
                </a:lnTo>
                <a:lnTo>
                  <a:pt x="21335" y="3937"/>
                </a:lnTo>
                <a:lnTo>
                  <a:pt x="110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5" name="object 1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386571" y="1345691"/>
            <a:ext cx="77724" cy="79248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819388" y="909827"/>
            <a:ext cx="79247" cy="79248"/>
          </a:xfrm>
          <a:prstGeom prst="rect">
            <a:avLst/>
          </a:prstGeom>
        </p:spPr>
      </p:pic>
      <p:sp>
        <p:nvSpPr>
          <p:cNvPr id="127" name="object 127"/>
          <p:cNvSpPr/>
          <p:nvPr/>
        </p:nvSpPr>
        <p:spPr>
          <a:xfrm>
            <a:off x="1022654" y="387095"/>
            <a:ext cx="43815" cy="44450"/>
          </a:xfrm>
          <a:custGeom>
            <a:avLst/>
            <a:gdLst/>
            <a:ahLst/>
            <a:cxnLst/>
            <a:rect l="l" t="t" r="r" b="b"/>
            <a:pathLst>
              <a:path w="43815" h="44450">
                <a:moveTo>
                  <a:pt x="21843" y="0"/>
                </a:moveTo>
                <a:lnTo>
                  <a:pt x="13308" y="1740"/>
                </a:lnTo>
                <a:lnTo>
                  <a:pt x="6369" y="6492"/>
                </a:lnTo>
                <a:lnTo>
                  <a:pt x="1705" y="13555"/>
                </a:lnTo>
                <a:lnTo>
                  <a:pt x="0" y="22225"/>
                </a:lnTo>
                <a:lnTo>
                  <a:pt x="3880" y="34934"/>
                </a:lnTo>
                <a:lnTo>
                  <a:pt x="13447" y="42656"/>
                </a:lnTo>
                <a:lnTo>
                  <a:pt x="25594" y="44067"/>
                </a:lnTo>
                <a:lnTo>
                  <a:pt x="37210" y="37845"/>
                </a:lnTo>
                <a:lnTo>
                  <a:pt x="43678" y="26038"/>
                </a:lnTo>
                <a:lnTo>
                  <a:pt x="42262" y="13684"/>
                </a:lnTo>
                <a:lnTo>
                  <a:pt x="34478" y="3948"/>
                </a:lnTo>
                <a:lnTo>
                  <a:pt x="218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585216" y="42367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3317" y="0"/>
                </a:moveTo>
                <a:lnTo>
                  <a:pt x="14401" y="1762"/>
                </a:lnTo>
                <a:lnTo>
                  <a:pt x="6972" y="6572"/>
                </a:lnTo>
                <a:lnTo>
                  <a:pt x="1885" y="13715"/>
                </a:lnTo>
                <a:lnTo>
                  <a:pt x="0" y="22478"/>
                </a:lnTo>
                <a:lnTo>
                  <a:pt x="4124" y="35865"/>
                </a:lnTo>
                <a:lnTo>
                  <a:pt x="14258" y="43941"/>
                </a:lnTo>
                <a:lnTo>
                  <a:pt x="27046" y="45446"/>
                </a:lnTo>
                <a:lnTo>
                  <a:pt x="39128" y="39115"/>
                </a:lnTo>
                <a:lnTo>
                  <a:pt x="45441" y="27056"/>
                </a:lnTo>
                <a:lnTo>
                  <a:pt x="44024" y="14271"/>
                </a:lnTo>
                <a:lnTo>
                  <a:pt x="36206" y="4129"/>
                </a:lnTo>
                <a:lnTo>
                  <a:pt x="233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375308" y="0"/>
            <a:ext cx="7620" cy="1905"/>
          </a:xfrm>
          <a:custGeom>
            <a:avLst/>
            <a:gdLst/>
            <a:ahLst/>
            <a:cxnLst/>
            <a:rect l="l" t="t" r="r" b="b"/>
            <a:pathLst>
              <a:path w="7619" h="1905">
                <a:moveTo>
                  <a:pt x="7467" y="0"/>
                </a:moveTo>
                <a:lnTo>
                  <a:pt x="0" y="0"/>
                </a:lnTo>
                <a:lnTo>
                  <a:pt x="990" y="1524"/>
                </a:lnTo>
                <a:lnTo>
                  <a:pt x="5943" y="1524"/>
                </a:lnTo>
                <a:lnTo>
                  <a:pt x="74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80059" y="291084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4851" y="0"/>
                </a:moveTo>
                <a:lnTo>
                  <a:pt x="2425" y="0"/>
                </a:lnTo>
                <a:lnTo>
                  <a:pt x="812" y="2539"/>
                </a:lnTo>
                <a:lnTo>
                  <a:pt x="0" y="4952"/>
                </a:lnTo>
                <a:lnTo>
                  <a:pt x="1783" y="7233"/>
                </a:lnTo>
                <a:lnTo>
                  <a:pt x="5159" y="5191"/>
                </a:lnTo>
                <a:lnTo>
                  <a:pt x="7168" y="1791"/>
                </a:lnTo>
                <a:lnTo>
                  <a:pt x="48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05612" y="217931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4" h="20954">
                <a:moveTo>
                  <a:pt x="10540" y="0"/>
                </a:moveTo>
                <a:lnTo>
                  <a:pt x="4864" y="0"/>
                </a:lnTo>
                <a:lnTo>
                  <a:pt x="0" y="4952"/>
                </a:lnTo>
                <a:lnTo>
                  <a:pt x="0" y="10540"/>
                </a:lnTo>
                <a:lnTo>
                  <a:pt x="1875" y="16406"/>
                </a:lnTo>
                <a:lnTo>
                  <a:pt x="6488" y="20034"/>
                </a:lnTo>
                <a:lnTo>
                  <a:pt x="12317" y="20756"/>
                </a:lnTo>
                <a:lnTo>
                  <a:pt x="17843" y="17906"/>
                </a:lnTo>
                <a:lnTo>
                  <a:pt x="20695" y="12376"/>
                </a:lnTo>
                <a:lnTo>
                  <a:pt x="19973" y="6524"/>
                </a:lnTo>
                <a:lnTo>
                  <a:pt x="16361" y="1887"/>
                </a:lnTo>
                <a:lnTo>
                  <a:pt x="105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34923" y="527304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9436" y="0"/>
                </a:moveTo>
                <a:lnTo>
                  <a:pt x="3937" y="0"/>
                </a:lnTo>
                <a:lnTo>
                  <a:pt x="0" y="4191"/>
                </a:lnTo>
                <a:lnTo>
                  <a:pt x="0" y="10033"/>
                </a:lnTo>
                <a:lnTo>
                  <a:pt x="1695" y="16081"/>
                </a:lnTo>
                <a:lnTo>
                  <a:pt x="5899" y="19843"/>
                </a:lnTo>
                <a:lnTo>
                  <a:pt x="11283" y="20605"/>
                </a:lnTo>
                <a:lnTo>
                  <a:pt x="16522" y="17653"/>
                </a:lnTo>
                <a:lnTo>
                  <a:pt x="19394" y="12055"/>
                </a:lnTo>
                <a:lnTo>
                  <a:pt x="18875" y="6302"/>
                </a:lnTo>
                <a:lnTo>
                  <a:pt x="15408" y="1811"/>
                </a:lnTo>
                <a:lnTo>
                  <a:pt x="94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363980" y="24079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0032" y="0"/>
                </a:moveTo>
                <a:lnTo>
                  <a:pt x="5079" y="0"/>
                </a:lnTo>
                <a:lnTo>
                  <a:pt x="0" y="5207"/>
                </a:lnTo>
                <a:lnTo>
                  <a:pt x="0" y="11303"/>
                </a:lnTo>
                <a:lnTo>
                  <a:pt x="1811" y="17442"/>
                </a:lnTo>
                <a:lnTo>
                  <a:pt x="6302" y="21272"/>
                </a:lnTo>
                <a:lnTo>
                  <a:pt x="12055" y="22054"/>
                </a:lnTo>
                <a:lnTo>
                  <a:pt x="17653" y="19050"/>
                </a:lnTo>
                <a:lnTo>
                  <a:pt x="20730" y="13126"/>
                </a:lnTo>
                <a:lnTo>
                  <a:pt x="20177" y="6905"/>
                </a:lnTo>
                <a:lnTo>
                  <a:pt x="16456" y="1994"/>
                </a:lnTo>
                <a:lnTo>
                  <a:pt x="100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331975" y="504444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11176" y="0"/>
                </a:moveTo>
                <a:lnTo>
                  <a:pt x="5207" y="0"/>
                </a:lnTo>
                <a:lnTo>
                  <a:pt x="0" y="5079"/>
                </a:lnTo>
                <a:lnTo>
                  <a:pt x="0" y="10921"/>
                </a:lnTo>
                <a:lnTo>
                  <a:pt x="1992" y="16843"/>
                </a:lnTo>
                <a:lnTo>
                  <a:pt x="6889" y="20383"/>
                </a:lnTo>
                <a:lnTo>
                  <a:pt x="13073" y="21066"/>
                </a:lnTo>
                <a:lnTo>
                  <a:pt x="18923" y="18414"/>
                </a:lnTo>
                <a:lnTo>
                  <a:pt x="21998" y="12698"/>
                </a:lnTo>
                <a:lnTo>
                  <a:pt x="21240" y="6683"/>
                </a:lnTo>
                <a:lnTo>
                  <a:pt x="17387" y="1930"/>
                </a:lnTo>
                <a:lnTo>
                  <a:pt x="111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74954" y="51815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1201" y="0"/>
                </a:moveTo>
                <a:lnTo>
                  <a:pt x="5168" y="0"/>
                </a:lnTo>
                <a:lnTo>
                  <a:pt x="0" y="5207"/>
                </a:lnTo>
                <a:lnTo>
                  <a:pt x="0" y="11175"/>
                </a:lnTo>
                <a:lnTo>
                  <a:pt x="1992" y="17387"/>
                </a:lnTo>
                <a:lnTo>
                  <a:pt x="6894" y="21240"/>
                </a:lnTo>
                <a:lnTo>
                  <a:pt x="13089" y="21998"/>
                </a:lnTo>
                <a:lnTo>
                  <a:pt x="18961" y="18923"/>
                </a:lnTo>
                <a:lnTo>
                  <a:pt x="21992" y="13073"/>
                </a:lnTo>
                <a:lnTo>
                  <a:pt x="21224" y="6889"/>
                </a:lnTo>
                <a:lnTo>
                  <a:pt x="17385" y="1992"/>
                </a:lnTo>
                <a:lnTo>
                  <a:pt x="1120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418844" y="91439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5" h="20955">
                <a:moveTo>
                  <a:pt x="10033" y="0"/>
                </a:moveTo>
                <a:lnTo>
                  <a:pt x="4190" y="0"/>
                </a:lnTo>
                <a:lnTo>
                  <a:pt x="0" y="4190"/>
                </a:lnTo>
                <a:lnTo>
                  <a:pt x="0" y="10160"/>
                </a:lnTo>
                <a:lnTo>
                  <a:pt x="1811" y="16134"/>
                </a:lnTo>
                <a:lnTo>
                  <a:pt x="6302" y="19859"/>
                </a:lnTo>
                <a:lnTo>
                  <a:pt x="12055" y="20607"/>
                </a:lnTo>
                <a:lnTo>
                  <a:pt x="17653" y="17652"/>
                </a:lnTo>
                <a:lnTo>
                  <a:pt x="20605" y="12055"/>
                </a:lnTo>
                <a:lnTo>
                  <a:pt x="19843" y="6302"/>
                </a:lnTo>
                <a:lnTo>
                  <a:pt x="16081" y="1811"/>
                </a:lnTo>
                <a:lnTo>
                  <a:pt x="100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98429" y="116193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0242" y="0"/>
                </a:moveTo>
                <a:lnTo>
                  <a:pt x="8426" y="4145"/>
                </a:lnTo>
                <a:lnTo>
                  <a:pt x="439" y="14970"/>
                </a:lnTo>
                <a:lnTo>
                  <a:pt x="0" y="28519"/>
                </a:lnTo>
                <a:lnTo>
                  <a:pt x="6789" y="39354"/>
                </a:lnTo>
                <a:lnTo>
                  <a:pt x="18170" y="45045"/>
                </a:lnTo>
                <a:lnTo>
                  <a:pt x="31503" y="43164"/>
                </a:lnTo>
                <a:lnTo>
                  <a:pt x="38564" y="37720"/>
                </a:lnTo>
                <a:lnTo>
                  <a:pt x="42770" y="30099"/>
                </a:lnTo>
                <a:lnTo>
                  <a:pt x="43864" y="21357"/>
                </a:lnTo>
                <a:lnTo>
                  <a:pt x="41587" y="12557"/>
                </a:lnTo>
                <a:lnTo>
                  <a:pt x="32443" y="2736"/>
                </a:lnTo>
                <a:lnTo>
                  <a:pt x="202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471786" y="48210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0608" y="0"/>
                </a:moveTo>
                <a:lnTo>
                  <a:pt x="8792" y="4145"/>
                </a:lnTo>
                <a:lnTo>
                  <a:pt x="806" y="14970"/>
                </a:lnTo>
                <a:lnTo>
                  <a:pt x="0" y="28561"/>
                </a:lnTo>
                <a:lnTo>
                  <a:pt x="6702" y="39116"/>
                </a:lnTo>
                <a:lnTo>
                  <a:pt x="18133" y="44455"/>
                </a:lnTo>
                <a:lnTo>
                  <a:pt x="31514" y="42402"/>
                </a:lnTo>
                <a:lnTo>
                  <a:pt x="38625" y="37060"/>
                </a:lnTo>
                <a:lnTo>
                  <a:pt x="42954" y="29670"/>
                </a:lnTo>
                <a:lnTo>
                  <a:pt x="44173" y="21185"/>
                </a:lnTo>
                <a:lnTo>
                  <a:pt x="41954" y="12557"/>
                </a:lnTo>
                <a:lnTo>
                  <a:pt x="32810" y="2736"/>
                </a:lnTo>
                <a:lnTo>
                  <a:pt x="206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848854" y="258286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0660" y="0"/>
                </a:moveTo>
                <a:lnTo>
                  <a:pt x="8547" y="4163"/>
                </a:lnTo>
                <a:lnTo>
                  <a:pt x="432" y="15017"/>
                </a:lnTo>
                <a:lnTo>
                  <a:pt x="0" y="28567"/>
                </a:lnTo>
                <a:lnTo>
                  <a:pt x="6793" y="39401"/>
                </a:lnTo>
                <a:lnTo>
                  <a:pt x="18175" y="45092"/>
                </a:lnTo>
                <a:lnTo>
                  <a:pt x="31509" y="43211"/>
                </a:lnTo>
                <a:lnTo>
                  <a:pt x="38734" y="37828"/>
                </a:lnTo>
                <a:lnTo>
                  <a:pt x="43318" y="30337"/>
                </a:lnTo>
                <a:lnTo>
                  <a:pt x="44794" y="21726"/>
                </a:lnTo>
                <a:lnTo>
                  <a:pt x="42697" y="12985"/>
                </a:lnTo>
                <a:lnTo>
                  <a:pt x="33225" y="2837"/>
                </a:lnTo>
                <a:lnTo>
                  <a:pt x="206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65658" y="101574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638" y="0"/>
                </a:moveTo>
                <a:lnTo>
                  <a:pt x="3403" y="1015"/>
                </a:lnTo>
                <a:lnTo>
                  <a:pt x="1155" y="2158"/>
                </a:lnTo>
                <a:lnTo>
                  <a:pt x="0" y="5461"/>
                </a:lnTo>
                <a:lnTo>
                  <a:pt x="1079" y="7619"/>
                </a:lnTo>
                <a:lnTo>
                  <a:pt x="2158" y="9905"/>
                </a:lnTo>
                <a:lnTo>
                  <a:pt x="5118" y="10287"/>
                </a:lnTo>
                <a:lnTo>
                  <a:pt x="7353" y="9270"/>
                </a:lnTo>
                <a:lnTo>
                  <a:pt x="9588" y="8127"/>
                </a:lnTo>
                <a:lnTo>
                  <a:pt x="10363" y="5968"/>
                </a:lnTo>
                <a:lnTo>
                  <a:pt x="9283" y="3682"/>
                </a:lnTo>
                <a:lnTo>
                  <a:pt x="8204" y="1524"/>
                </a:lnTo>
                <a:lnTo>
                  <a:pt x="56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046474" y="360100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2576" y="0"/>
                </a:moveTo>
                <a:lnTo>
                  <a:pt x="354" y="3373"/>
                </a:lnTo>
                <a:lnTo>
                  <a:pt x="0" y="7413"/>
                </a:lnTo>
                <a:lnTo>
                  <a:pt x="2926" y="8072"/>
                </a:lnTo>
                <a:lnTo>
                  <a:pt x="5161" y="6929"/>
                </a:lnTo>
                <a:lnTo>
                  <a:pt x="5580" y="4008"/>
                </a:lnTo>
                <a:lnTo>
                  <a:pt x="5250" y="1341"/>
                </a:lnTo>
                <a:lnTo>
                  <a:pt x="25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763937" y="832792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2576" y="0"/>
                </a:moveTo>
                <a:lnTo>
                  <a:pt x="354" y="3359"/>
                </a:lnTo>
                <a:lnTo>
                  <a:pt x="0" y="7362"/>
                </a:lnTo>
                <a:lnTo>
                  <a:pt x="2926" y="7947"/>
                </a:lnTo>
                <a:lnTo>
                  <a:pt x="5161" y="6931"/>
                </a:lnTo>
                <a:lnTo>
                  <a:pt x="6330" y="3629"/>
                </a:lnTo>
                <a:lnTo>
                  <a:pt x="5250" y="1343"/>
                </a:lnTo>
                <a:lnTo>
                  <a:pt x="25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66635" y="954658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30">
                <a:moveTo>
                  <a:pt x="9652" y="0"/>
                </a:moveTo>
                <a:lnTo>
                  <a:pt x="7048" y="253"/>
                </a:lnTo>
                <a:lnTo>
                  <a:pt x="0" y="888"/>
                </a:lnTo>
                <a:lnTo>
                  <a:pt x="2082" y="10921"/>
                </a:lnTo>
                <a:lnTo>
                  <a:pt x="8407" y="8889"/>
                </a:lnTo>
                <a:lnTo>
                  <a:pt x="11010" y="8508"/>
                </a:lnTo>
                <a:lnTo>
                  <a:pt x="12890" y="6730"/>
                </a:lnTo>
                <a:lnTo>
                  <a:pt x="12547" y="4063"/>
                </a:lnTo>
                <a:lnTo>
                  <a:pt x="11468" y="1904"/>
                </a:lnTo>
                <a:lnTo>
                  <a:pt x="96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858076" y="513873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681" y="0"/>
                </a:moveTo>
                <a:lnTo>
                  <a:pt x="3998" y="1916"/>
                </a:lnTo>
                <a:lnTo>
                  <a:pt x="177" y="6953"/>
                </a:lnTo>
                <a:lnTo>
                  <a:pt x="0" y="13321"/>
                </a:lnTo>
                <a:lnTo>
                  <a:pt x="3247" y="18367"/>
                </a:lnTo>
                <a:lnTo>
                  <a:pt x="8613" y="21008"/>
                </a:lnTo>
                <a:lnTo>
                  <a:pt x="14794" y="20161"/>
                </a:lnTo>
                <a:lnTo>
                  <a:pt x="20027" y="17621"/>
                </a:lnTo>
                <a:lnTo>
                  <a:pt x="22338" y="11017"/>
                </a:lnTo>
                <a:lnTo>
                  <a:pt x="19823" y="5810"/>
                </a:lnTo>
                <a:lnTo>
                  <a:pt x="15523" y="1273"/>
                </a:lnTo>
                <a:lnTo>
                  <a:pt x="96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78278" y="161337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9462" y="0"/>
                </a:moveTo>
                <a:lnTo>
                  <a:pt x="4037" y="1779"/>
                </a:lnTo>
                <a:lnTo>
                  <a:pt x="332" y="6810"/>
                </a:lnTo>
                <a:lnTo>
                  <a:pt x="0" y="13112"/>
                </a:lnTo>
                <a:lnTo>
                  <a:pt x="2948" y="17986"/>
                </a:lnTo>
                <a:lnTo>
                  <a:pt x="8154" y="20383"/>
                </a:lnTo>
                <a:lnTo>
                  <a:pt x="14594" y="19256"/>
                </a:lnTo>
                <a:lnTo>
                  <a:pt x="19814" y="16716"/>
                </a:lnTo>
                <a:lnTo>
                  <a:pt x="21757" y="11255"/>
                </a:lnTo>
                <a:lnTo>
                  <a:pt x="19230" y="6048"/>
                </a:lnTo>
                <a:lnTo>
                  <a:pt x="15046" y="1434"/>
                </a:lnTo>
                <a:lnTo>
                  <a:pt x="94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54720" y="778922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9407" y="0"/>
                </a:moveTo>
                <a:lnTo>
                  <a:pt x="3981" y="1793"/>
                </a:lnTo>
                <a:lnTo>
                  <a:pt x="282" y="6826"/>
                </a:lnTo>
                <a:lnTo>
                  <a:pt x="0" y="13247"/>
                </a:lnTo>
                <a:lnTo>
                  <a:pt x="3071" y="18383"/>
                </a:lnTo>
                <a:lnTo>
                  <a:pt x="8403" y="21042"/>
                </a:lnTo>
                <a:lnTo>
                  <a:pt x="14900" y="20034"/>
                </a:lnTo>
                <a:lnTo>
                  <a:pt x="19383" y="17875"/>
                </a:lnTo>
                <a:lnTo>
                  <a:pt x="21694" y="11271"/>
                </a:lnTo>
                <a:lnTo>
                  <a:pt x="19179" y="5937"/>
                </a:lnTo>
                <a:lnTo>
                  <a:pt x="14994" y="1397"/>
                </a:lnTo>
                <a:lnTo>
                  <a:pt x="940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68123" y="528462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60" h="20954">
                <a:moveTo>
                  <a:pt x="9814" y="0"/>
                </a:moveTo>
                <a:lnTo>
                  <a:pt x="4148" y="1946"/>
                </a:lnTo>
                <a:lnTo>
                  <a:pt x="177" y="6715"/>
                </a:lnTo>
                <a:lnTo>
                  <a:pt x="0" y="13082"/>
                </a:lnTo>
                <a:lnTo>
                  <a:pt x="3247" y="18129"/>
                </a:lnTo>
                <a:lnTo>
                  <a:pt x="8613" y="20770"/>
                </a:lnTo>
                <a:lnTo>
                  <a:pt x="14794" y="19923"/>
                </a:lnTo>
                <a:lnTo>
                  <a:pt x="20014" y="17383"/>
                </a:lnTo>
                <a:lnTo>
                  <a:pt x="22338" y="10779"/>
                </a:lnTo>
                <a:lnTo>
                  <a:pt x="19823" y="5572"/>
                </a:lnTo>
                <a:lnTo>
                  <a:pt x="15573" y="1125"/>
                </a:lnTo>
                <a:lnTo>
                  <a:pt x="98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226935" y="52009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681" y="0"/>
                </a:moveTo>
                <a:lnTo>
                  <a:pt x="3998" y="1916"/>
                </a:lnTo>
                <a:lnTo>
                  <a:pt x="177" y="6953"/>
                </a:lnTo>
                <a:lnTo>
                  <a:pt x="0" y="13321"/>
                </a:lnTo>
                <a:lnTo>
                  <a:pt x="3247" y="18367"/>
                </a:lnTo>
                <a:lnTo>
                  <a:pt x="8613" y="21008"/>
                </a:lnTo>
                <a:lnTo>
                  <a:pt x="14794" y="20161"/>
                </a:lnTo>
                <a:lnTo>
                  <a:pt x="20027" y="17621"/>
                </a:lnTo>
                <a:lnTo>
                  <a:pt x="22338" y="11017"/>
                </a:lnTo>
                <a:lnTo>
                  <a:pt x="19823" y="5810"/>
                </a:lnTo>
                <a:lnTo>
                  <a:pt x="15523" y="1273"/>
                </a:lnTo>
                <a:lnTo>
                  <a:pt x="96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270954" y="938450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9358" y="0"/>
                </a:moveTo>
                <a:lnTo>
                  <a:pt x="3933" y="1779"/>
                </a:lnTo>
                <a:lnTo>
                  <a:pt x="228" y="6810"/>
                </a:lnTo>
                <a:lnTo>
                  <a:pt x="0" y="13077"/>
                </a:lnTo>
                <a:lnTo>
                  <a:pt x="3133" y="17891"/>
                </a:lnTo>
                <a:lnTo>
                  <a:pt x="8386" y="20276"/>
                </a:lnTo>
                <a:lnTo>
                  <a:pt x="14516" y="19256"/>
                </a:lnTo>
                <a:lnTo>
                  <a:pt x="19735" y="16843"/>
                </a:lnTo>
                <a:lnTo>
                  <a:pt x="21653" y="11255"/>
                </a:lnTo>
                <a:lnTo>
                  <a:pt x="19126" y="6048"/>
                </a:lnTo>
                <a:lnTo>
                  <a:pt x="14942" y="1434"/>
                </a:lnTo>
                <a:lnTo>
                  <a:pt x="93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070394" y="697356"/>
            <a:ext cx="80645" cy="80645"/>
          </a:xfrm>
          <a:custGeom>
            <a:avLst/>
            <a:gdLst/>
            <a:ahLst/>
            <a:cxnLst/>
            <a:rect l="l" t="t" r="r" b="b"/>
            <a:pathLst>
              <a:path w="80644" h="80645">
                <a:moveTo>
                  <a:pt x="56590" y="55246"/>
                </a:moveTo>
                <a:lnTo>
                  <a:pt x="17250" y="55246"/>
                </a:lnTo>
                <a:lnTo>
                  <a:pt x="34194" y="57673"/>
                </a:lnTo>
                <a:lnTo>
                  <a:pt x="48966" y="66315"/>
                </a:lnTo>
                <a:lnTo>
                  <a:pt x="59702" y="80517"/>
                </a:lnTo>
                <a:lnTo>
                  <a:pt x="55367" y="63226"/>
                </a:lnTo>
                <a:lnTo>
                  <a:pt x="56590" y="55246"/>
                </a:lnTo>
                <a:close/>
              </a:path>
              <a:path w="80644" h="80645">
                <a:moveTo>
                  <a:pt x="20878" y="0"/>
                </a:moveTo>
                <a:lnTo>
                  <a:pt x="25312" y="17238"/>
                </a:lnTo>
                <a:lnTo>
                  <a:pt x="22874" y="34178"/>
                </a:lnTo>
                <a:lnTo>
                  <a:pt x="14219" y="48952"/>
                </a:lnTo>
                <a:lnTo>
                  <a:pt x="0" y="59689"/>
                </a:lnTo>
                <a:lnTo>
                  <a:pt x="17250" y="55246"/>
                </a:lnTo>
                <a:lnTo>
                  <a:pt x="56590" y="55246"/>
                </a:lnTo>
                <a:lnTo>
                  <a:pt x="57977" y="46196"/>
                </a:lnTo>
                <a:lnTo>
                  <a:pt x="66666" y="31404"/>
                </a:lnTo>
                <a:lnTo>
                  <a:pt x="74939" y="25110"/>
                </a:lnTo>
                <a:lnTo>
                  <a:pt x="63634" y="25110"/>
                </a:lnTo>
                <a:lnTo>
                  <a:pt x="46656" y="22701"/>
                </a:lnTo>
                <a:lnTo>
                  <a:pt x="31712" y="14148"/>
                </a:lnTo>
                <a:lnTo>
                  <a:pt x="20878" y="0"/>
                </a:lnTo>
                <a:close/>
              </a:path>
              <a:path w="80644" h="80645">
                <a:moveTo>
                  <a:pt x="80568" y="20827"/>
                </a:moveTo>
                <a:lnTo>
                  <a:pt x="63634" y="25110"/>
                </a:lnTo>
                <a:lnTo>
                  <a:pt x="74939" y="25110"/>
                </a:lnTo>
                <a:lnTo>
                  <a:pt x="80568" y="20827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60498" y="1969389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5313" y="0"/>
                </a:moveTo>
                <a:lnTo>
                  <a:pt x="12156" y="2667"/>
                </a:lnTo>
                <a:lnTo>
                  <a:pt x="5220" y="8451"/>
                </a:lnTo>
                <a:lnTo>
                  <a:pt x="1030" y="16176"/>
                </a:lnTo>
                <a:lnTo>
                  <a:pt x="0" y="24830"/>
                </a:lnTo>
                <a:lnTo>
                  <a:pt x="2542" y="33400"/>
                </a:lnTo>
                <a:lnTo>
                  <a:pt x="12295" y="42719"/>
                </a:lnTo>
                <a:lnTo>
                  <a:pt x="24872" y="44703"/>
                </a:lnTo>
                <a:lnTo>
                  <a:pt x="36711" y="39830"/>
                </a:lnTo>
                <a:lnTo>
                  <a:pt x="44249" y="28575"/>
                </a:lnTo>
                <a:lnTo>
                  <a:pt x="44044" y="15097"/>
                </a:lnTo>
                <a:lnTo>
                  <a:pt x="36837" y="4857"/>
                </a:lnTo>
                <a:lnTo>
                  <a:pt x="253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34261" y="1257300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24702" y="0"/>
                </a:moveTo>
                <a:lnTo>
                  <a:pt x="11546" y="2666"/>
                </a:lnTo>
                <a:lnTo>
                  <a:pt x="4722" y="8391"/>
                </a:lnTo>
                <a:lnTo>
                  <a:pt x="781" y="15986"/>
                </a:lnTo>
                <a:lnTo>
                  <a:pt x="0" y="24509"/>
                </a:lnTo>
                <a:lnTo>
                  <a:pt x="2656" y="33020"/>
                </a:lnTo>
                <a:lnTo>
                  <a:pt x="12350" y="42451"/>
                </a:lnTo>
                <a:lnTo>
                  <a:pt x="24769" y="44751"/>
                </a:lnTo>
                <a:lnTo>
                  <a:pt x="36374" y="40074"/>
                </a:lnTo>
                <a:lnTo>
                  <a:pt x="43626" y="28575"/>
                </a:lnTo>
                <a:lnTo>
                  <a:pt x="43428" y="15097"/>
                </a:lnTo>
                <a:lnTo>
                  <a:pt x="36225" y="4857"/>
                </a:lnTo>
                <a:lnTo>
                  <a:pt x="2470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57433" y="855569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19">
                <a:moveTo>
                  <a:pt x="24846" y="0"/>
                </a:moveTo>
                <a:lnTo>
                  <a:pt x="11208" y="2823"/>
                </a:lnTo>
                <a:lnTo>
                  <a:pt x="4446" y="8665"/>
                </a:lnTo>
                <a:lnTo>
                  <a:pt x="642" y="16508"/>
                </a:lnTo>
                <a:lnTo>
                  <a:pt x="0" y="25255"/>
                </a:lnTo>
                <a:lnTo>
                  <a:pt x="2724" y="33811"/>
                </a:lnTo>
                <a:lnTo>
                  <a:pt x="12477" y="43130"/>
                </a:lnTo>
                <a:lnTo>
                  <a:pt x="25053" y="45114"/>
                </a:lnTo>
                <a:lnTo>
                  <a:pt x="36888" y="40241"/>
                </a:lnTo>
                <a:lnTo>
                  <a:pt x="44419" y="28985"/>
                </a:lnTo>
                <a:lnTo>
                  <a:pt x="44146" y="15450"/>
                </a:lnTo>
                <a:lnTo>
                  <a:pt x="36724" y="4998"/>
                </a:lnTo>
                <a:lnTo>
                  <a:pt x="248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50392" y="176618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016" y="0"/>
                </a:moveTo>
                <a:lnTo>
                  <a:pt x="2832" y="1270"/>
                </a:lnTo>
                <a:lnTo>
                  <a:pt x="660" y="2412"/>
                </a:lnTo>
                <a:lnTo>
                  <a:pt x="0" y="4699"/>
                </a:lnTo>
                <a:lnTo>
                  <a:pt x="2387" y="9016"/>
                </a:lnTo>
                <a:lnTo>
                  <a:pt x="5029" y="10413"/>
                </a:lnTo>
                <a:lnTo>
                  <a:pt x="7213" y="9271"/>
                </a:lnTo>
                <a:lnTo>
                  <a:pt x="9385" y="8000"/>
                </a:lnTo>
                <a:lnTo>
                  <a:pt x="10375" y="4699"/>
                </a:lnTo>
                <a:lnTo>
                  <a:pt x="9182" y="2412"/>
                </a:lnTo>
                <a:lnTo>
                  <a:pt x="7988" y="253"/>
                </a:lnTo>
                <a:lnTo>
                  <a:pt x="50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382765" y="838453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3175" y="0"/>
                </a:moveTo>
                <a:lnTo>
                  <a:pt x="1384" y="1905"/>
                </a:lnTo>
                <a:lnTo>
                  <a:pt x="0" y="4445"/>
                </a:lnTo>
                <a:lnTo>
                  <a:pt x="1193" y="6731"/>
                </a:lnTo>
                <a:lnTo>
                  <a:pt x="3934" y="7893"/>
                </a:lnTo>
                <a:lnTo>
                  <a:pt x="5980" y="4413"/>
                </a:lnTo>
                <a:lnTo>
                  <a:pt x="6128" y="408"/>
                </a:lnTo>
                <a:lnTo>
                  <a:pt x="31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337388" y="1387221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3162" y="0"/>
                </a:moveTo>
                <a:lnTo>
                  <a:pt x="990" y="1142"/>
                </a:lnTo>
                <a:lnTo>
                  <a:pt x="0" y="4571"/>
                </a:lnTo>
                <a:lnTo>
                  <a:pt x="1193" y="6730"/>
                </a:lnTo>
                <a:lnTo>
                  <a:pt x="3932" y="7911"/>
                </a:lnTo>
                <a:lnTo>
                  <a:pt x="5973" y="4460"/>
                </a:lnTo>
                <a:lnTo>
                  <a:pt x="6117" y="462"/>
                </a:lnTo>
                <a:lnTo>
                  <a:pt x="31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420712" y="1597533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70" h="13334">
                <a:moveTo>
                  <a:pt x="6540" y="0"/>
                </a:moveTo>
                <a:lnTo>
                  <a:pt x="3962" y="380"/>
                </a:lnTo>
                <a:lnTo>
                  <a:pt x="1778" y="1650"/>
                </a:lnTo>
                <a:lnTo>
                  <a:pt x="0" y="3555"/>
                </a:lnTo>
                <a:lnTo>
                  <a:pt x="469" y="6095"/>
                </a:lnTo>
                <a:lnTo>
                  <a:pt x="2387" y="7874"/>
                </a:lnTo>
                <a:lnTo>
                  <a:pt x="6286" y="13334"/>
                </a:lnTo>
                <a:lnTo>
                  <a:pt x="13817" y="6350"/>
                </a:lnTo>
                <a:lnTo>
                  <a:pt x="8458" y="1777"/>
                </a:lnTo>
                <a:lnTo>
                  <a:pt x="65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428116" y="1067052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3195" y="0"/>
                </a:moveTo>
                <a:lnTo>
                  <a:pt x="7061" y="1144"/>
                </a:lnTo>
                <a:lnTo>
                  <a:pt x="1981" y="3938"/>
                </a:lnTo>
                <a:lnTo>
                  <a:pt x="0" y="10669"/>
                </a:lnTo>
                <a:lnTo>
                  <a:pt x="2781" y="15749"/>
                </a:lnTo>
                <a:lnTo>
                  <a:pt x="7316" y="20056"/>
                </a:lnTo>
                <a:lnTo>
                  <a:pt x="13219" y="21052"/>
                </a:lnTo>
                <a:lnTo>
                  <a:pt x="18795" y="18857"/>
                </a:lnTo>
                <a:lnTo>
                  <a:pt x="22351" y="13590"/>
                </a:lnTo>
                <a:lnTo>
                  <a:pt x="22197" y="7235"/>
                </a:lnTo>
                <a:lnTo>
                  <a:pt x="18692" y="2367"/>
                </a:lnTo>
                <a:lnTo>
                  <a:pt x="131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617588" y="769008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12803" y="0"/>
                </a:moveTo>
                <a:lnTo>
                  <a:pt x="6731" y="1246"/>
                </a:lnTo>
                <a:lnTo>
                  <a:pt x="1651" y="4040"/>
                </a:lnTo>
                <a:lnTo>
                  <a:pt x="0" y="9755"/>
                </a:lnTo>
                <a:lnTo>
                  <a:pt x="2781" y="14835"/>
                </a:lnTo>
                <a:lnTo>
                  <a:pt x="7368" y="19448"/>
                </a:lnTo>
                <a:lnTo>
                  <a:pt x="13003" y="20502"/>
                </a:lnTo>
                <a:lnTo>
                  <a:pt x="18235" y="18246"/>
                </a:lnTo>
                <a:lnTo>
                  <a:pt x="21615" y="12930"/>
                </a:lnTo>
                <a:lnTo>
                  <a:pt x="21529" y="6746"/>
                </a:lnTo>
                <a:lnTo>
                  <a:pt x="18164" y="2135"/>
                </a:lnTo>
                <a:lnTo>
                  <a:pt x="128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64832" y="1634259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3126" y="0"/>
                </a:moveTo>
                <a:lnTo>
                  <a:pt x="7061" y="1246"/>
                </a:lnTo>
                <a:lnTo>
                  <a:pt x="1968" y="4040"/>
                </a:lnTo>
                <a:lnTo>
                  <a:pt x="0" y="10771"/>
                </a:lnTo>
                <a:lnTo>
                  <a:pt x="2387" y="15216"/>
                </a:lnTo>
                <a:lnTo>
                  <a:pt x="7083" y="19770"/>
                </a:lnTo>
                <a:lnTo>
                  <a:pt x="12966" y="20693"/>
                </a:lnTo>
                <a:lnTo>
                  <a:pt x="18450" y="18305"/>
                </a:lnTo>
                <a:lnTo>
                  <a:pt x="21945" y="12930"/>
                </a:lnTo>
                <a:lnTo>
                  <a:pt x="21852" y="6746"/>
                </a:lnTo>
                <a:lnTo>
                  <a:pt x="18484" y="2135"/>
                </a:lnTo>
                <a:lnTo>
                  <a:pt x="131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980782" y="1480437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3086" y="0"/>
                </a:moveTo>
                <a:lnTo>
                  <a:pt x="7061" y="1144"/>
                </a:lnTo>
                <a:lnTo>
                  <a:pt x="1968" y="3938"/>
                </a:lnTo>
                <a:lnTo>
                  <a:pt x="0" y="10669"/>
                </a:lnTo>
                <a:lnTo>
                  <a:pt x="2781" y="15749"/>
                </a:lnTo>
                <a:lnTo>
                  <a:pt x="7310" y="20038"/>
                </a:lnTo>
                <a:lnTo>
                  <a:pt x="13212" y="21004"/>
                </a:lnTo>
                <a:lnTo>
                  <a:pt x="18788" y="18803"/>
                </a:lnTo>
                <a:lnTo>
                  <a:pt x="22339" y="13590"/>
                </a:lnTo>
                <a:lnTo>
                  <a:pt x="21879" y="7377"/>
                </a:lnTo>
                <a:lnTo>
                  <a:pt x="18410" y="2462"/>
                </a:lnTo>
                <a:lnTo>
                  <a:pt x="130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24590" y="857374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60" h="21590">
                <a:moveTo>
                  <a:pt x="13191" y="0"/>
                </a:moveTo>
                <a:lnTo>
                  <a:pt x="7057" y="1144"/>
                </a:lnTo>
                <a:lnTo>
                  <a:pt x="1976" y="3938"/>
                </a:lnTo>
                <a:lnTo>
                  <a:pt x="0" y="10669"/>
                </a:lnTo>
                <a:lnTo>
                  <a:pt x="2777" y="15749"/>
                </a:lnTo>
                <a:lnTo>
                  <a:pt x="7312" y="20056"/>
                </a:lnTo>
                <a:lnTo>
                  <a:pt x="13215" y="21052"/>
                </a:lnTo>
                <a:lnTo>
                  <a:pt x="18791" y="18857"/>
                </a:lnTo>
                <a:lnTo>
                  <a:pt x="22348" y="13590"/>
                </a:lnTo>
                <a:lnTo>
                  <a:pt x="22193" y="7235"/>
                </a:lnTo>
                <a:lnTo>
                  <a:pt x="18689" y="2367"/>
                </a:lnTo>
                <a:lnTo>
                  <a:pt x="131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659104" y="1754528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2847" y="0"/>
                </a:moveTo>
                <a:lnTo>
                  <a:pt x="6781" y="1246"/>
                </a:lnTo>
                <a:lnTo>
                  <a:pt x="1689" y="4040"/>
                </a:lnTo>
                <a:lnTo>
                  <a:pt x="0" y="9755"/>
                </a:lnTo>
                <a:lnTo>
                  <a:pt x="2781" y="14835"/>
                </a:lnTo>
                <a:lnTo>
                  <a:pt x="7210" y="19180"/>
                </a:lnTo>
                <a:lnTo>
                  <a:pt x="12880" y="20264"/>
                </a:lnTo>
                <a:lnTo>
                  <a:pt x="18222" y="18157"/>
                </a:lnTo>
                <a:lnTo>
                  <a:pt x="21666" y="12930"/>
                </a:lnTo>
                <a:lnTo>
                  <a:pt x="21572" y="6746"/>
                </a:lnTo>
                <a:lnTo>
                  <a:pt x="18205" y="2135"/>
                </a:lnTo>
                <a:lnTo>
                  <a:pt x="128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4" name="object 16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9822" y="1070610"/>
            <a:ext cx="78470" cy="78486"/>
          </a:xfrm>
          <a:prstGeom prst="rect">
            <a:avLst/>
          </a:prstGeom>
        </p:spPr>
      </p:pic>
      <p:sp>
        <p:nvSpPr>
          <p:cNvPr id="165" name="object 165"/>
          <p:cNvSpPr/>
          <p:nvPr/>
        </p:nvSpPr>
        <p:spPr>
          <a:xfrm>
            <a:off x="1138616" y="1104900"/>
            <a:ext cx="34290" cy="34925"/>
          </a:xfrm>
          <a:custGeom>
            <a:avLst/>
            <a:gdLst/>
            <a:ahLst/>
            <a:cxnLst/>
            <a:rect l="l" t="t" r="r" b="b"/>
            <a:pathLst>
              <a:path w="34290" h="34925">
                <a:moveTo>
                  <a:pt x="26354" y="0"/>
                </a:moveTo>
                <a:lnTo>
                  <a:pt x="17146" y="0"/>
                </a:lnTo>
                <a:lnTo>
                  <a:pt x="7089" y="3105"/>
                </a:lnTo>
                <a:lnTo>
                  <a:pt x="1019" y="10747"/>
                </a:lnTo>
                <a:lnTo>
                  <a:pt x="0" y="20413"/>
                </a:lnTo>
                <a:lnTo>
                  <a:pt x="5094" y="29590"/>
                </a:lnTo>
                <a:lnTo>
                  <a:pt x="14219" y="34684"/>
                </a:lnTo>
                <a:lnTo>
                  <a:pt x="23876" y="33480"/>
                </a:lnTo>
                <a:lnTo>
                  <a:pt x="31406" y="27251"/>
                </a:lnTo>
                <a:lnTo>
                  <a:pt x="34152" y="17272"/>
                </a:lnTo>
                <a:lnTo>
                  <a:pt x="34152" y="7238"/>
                </a:lnTo>
                <a:lnTo>
                  <a:pt x="2635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890448" y="963930"/>
            <a:ext cx="36195" cy="35560"/>
          </a:xfrm>
          <a:custGeom>
            <a:avLst/>
            <a:gdLst/>
            <a:ahLst/>
            <a:cxnLst/>
            <a:rect l="l" t="t" r="r" b="b"/>
            <a:pathLst>
              <a:path w="36194" h="35559">
                <a:moveTo>
                  <a:pt x="18084" y="0"/>
                </a:moveTo>
                <a:lnTo>
                  <a:pt x="7719" y="3206"/>
                </a:lnTo>
                <a:lnTo>
                  <a:pt x="1285" y="11080"/>
                </a:lnTo>
                <a:lnTo>
                  <a:pt x="0" y="21002"/>
                </a:lnTo>
                <a:lnTo>
                  <a:pt x="5079" y="30353"/>
                </a:lnTo>
                <a:lnTo>
                  <a:pt x="14808" y="35536"/>
                </a:lnTo>
                <a:lnTo>
                  <a:pt x="24945" y="34480"/>
                </a:lnTo>
                <a:lnTo>
                  <a:pt x="32915" y="28281"/>
                </a:lnTo>
                <a:lnTo>
                  <a:pt x="36143" y="18034"/>
                </a:lnTo>
                <a:lnTo>
                  <a:pt x="34743" y="10822"/>
                </a:lnTo>
                <a:lnTo>
                  <a:pt x="30905" y="4921"/>
                </a:lnTo>
                <a:lnTo>
                  <a:pt x="25171" y="1067"/>
                </a:lnTo>
                <a:lnTo>
                  <a:pt x="180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620011" y="76657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6985" y="0"/>
                </a:moveTo>
                <a:lnTo>
                  <a:pt x="0" y="0"/>
                </a:lnTo>
                <a:lnTo>
                  <a:pt x="9143" y="9143"/>
                </a:lnTo>
                <a:lnTo>
                  <a:pt x="9143" y="3810"/>
                </a:lnTo>
                <a:lnTo>
                  <a:pt x="9143" y="1524"/>
                </a:lnTo>
                <a:lnTo>
                  <a:pt x="69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650492" y="9037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2158" y="0"/>
                </a:moveTo>
                <a:lnTo>
                  <a:pt x="1396" y="4317"/>
                </a:lnTo>
                <a:lnTo>
                  <a:pt x="0" y="9270"/>
                </a:lnTo>
                <a:lnTo>
                  <a:pt x="6984" y="10667"/>
                </a:lnTo>
                <a:lnTo>
                  <a:pt x="8381" y="6476"/>
                </a:lnTo>
                <a:lnTo>
                  <a:pt x="9143" y="1523"/>
                </a:lnTo>
                <a:lnTo>
                  <a:pt x="21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002830" y="601980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2755" y="0"/>
                </a:moveTo>
                <a:lnTo>
                  <a:pt x="1384" y="1397"/>
                </a:lnTo>
                <a:lnTo>
                  <a:pt x="698" y="2794"/>
                </a:lnTo>
                <a:lnTo>
                  <a:pt x="0" y="4825"/>
                </a:lnTo>
                <a:lnTo>
                  <a:pt x="1384" y="6858"/>
                </a:lnTo>
                <a:lnTo>
                  <a:pt x="3454" y="6858"/>
                </a:lnTo>
                <a:lnTo>
                  <a:pt x="4826" y="7620"/>
                </a:lnTo>
                <a:lnTo>
                  <a:pt x="6896" y="6223"/>
                </a:lnTo>
                <a:lnTo>
                  <a:pt x="7581" y="4825"/>
                </a:lnTo>
                <a:lnTo>
                  <a:pt x="7581" y="2794"/>
                </a:lnTo>
                <a:lnTo>
                  <a:pt x="6896" y="635"/>
                </a:lnTo>
                <a:lnTo>
                  <a:pt x="4826" y="635"/>
                </a:lnTo>
                <a:lnTo>
                  <a:pt x="27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245108" y="95402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1396" y="0"/>
                </a:moveTo>
                <a:lnTo>
                  <a:pt x="0" y="7620"/>
                </a:lnTo>
                <a:lnTo>
                  <a:pt x="4241" y="8381"/>
                </a:lnTo>
                <a:lnTo>
                  <a:pt x="6350" y="9143"/>
                </a:lnTo>
                <a:lnTo>
                  <a:pt x="8445" y="7620"/>
                </a:lnTo>
                <a:lnTo>
                  <a:pt x="8445" y="5334"/>
                </a:lnTo>
                <a:lnTo>
                  <a:pt x="9143" y="3810"/>
                </a:lnTo>
                <a:lnTo>
                  <a:pt x="7746" y="1524"/>
                </a:lnTo>
                <a:lnTo>
                  <a:pt x="5638" y="762"/>
                </a:lnTo>
                <a:lnTo>
                  <a:pt x="13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226858" y="6492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7708" y="0"/>
                </a:moveTo>
                <a:lnTo>
                  <a:pt x="0" y="0"/>
                </a:lnTo>
                <a:lnTo>
                  <a:pt x="9105" y="10667"/>
                </a:lnTo>
                <a:lnTo>
                  <a:pt x="9105" y="4063"/>
                </a:lnTo>
                <a:lnTo>
                  <a:pt x="9105" y="2412"/>
                </a:lnTo>
                <a:lnTo>
                  <a:pt x="77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55598" y="1193291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19" h="20319">
                <a:moveTo>
                  <a:pt x="16103" y="0"/>
                </a:moveTo>
                <a:lnTo>
                  <a:pt x="3657" y="0"/>
                </a:lnTo>
                <a:lnTo>
                  <a:pt x="0" y="9525"/>
                </a:lnTo>
                <a:lnTo>
                  <a:pt x="5118" y="14605"/>
                </a:lnTo>
                <a:lnTo>
                  <a:pt x="10972" y="19812"/>
                </a:lnTo>
                <a:lnTo>
                  <a:pt x="19761" y="16129"/>
                </a:lnTo>
                <a:lnTo>
                  <a:pt x="19761" y="8762"/>
                </a:lnTo>
                <a:lnTo>
                  <a:pt x="19761" y="3683"/>
                </a:lnTo>
                <a:lnTo>
                  <a:pt x="161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473580" y="760444"/>
            <a:ext cx="16510" cy="18415"/>
          </a:xfrm>
          <a:custGeom>
            <a:avLst/>
            <a:gdLst/>
            <a:ahLst/>
            <a:cxnLst/>
            <a:rect l="l" t="t" r="r" b="b"/>
            <a:pathLst>
              <a:path w="16509" h="18415">
                <a:moveTo>
                  <a:pt x="7826" y="0"/>
                </a:moveTo>
                <a:lnTo>
                  <a:pt x="2037" y="2262"/>
                </a:lnTo>
                <a:lnTo>
                  <a:pt x="0" y="9048"/>
                </a:lnTo>
                <a:lnTo>
                  <a:pt x="762" y="18319"/>
                </a:lnTo>
                <a:lnTo>
                  <a:pt x="14731" y="18319"/>
                </a:lnTo>
                <a:lnTo>
                  <a:pt x="16128" y="9048"/>
                </a:lnTo>
                <a:lnTo>
                  <a:pt x="13733" y="2262"/>
                </a:lnTo>
                <a:lnTo>
                  <a:pt x="78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324355" y="502919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5">
                <a:moveTo>
                  <a:pt x="16128" y="0"/>
                </a:moveTo>
                <a:lnTo>
                  <a:pt x="4444" y="0"/>
                </a:lnTo>
                <a:lnTo>
                  <a:pt x="0" y="8127"/>
                </a:lnTo>
                <a:lnTo>
                  <a:pt x="5841" y="13462"/>
                </a:lnTo>
                <a:lnTo>
                  <a:pt x="11049" y="18287"/>
                </a:lnTo>
                <a:lnTo>
                  <a:pt x="19812" y="14858"/>
                </a:lnTo>
                <a:lnTo>
                  <a:pt x="19812" y="8127"/>
                </a:lnTo>
                <a:lnTo>
                  <a:pt x="19812" y="3428"/>
                </a:lnTo>
                <a:lnTo>
                  <a:pt x="161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623060" y="633983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4" h="18415">
                <a:moveTo>
                  <a:pt x="14732" y="0"/>
                </a:moveTo>
                <a:lnTo>
                  <a:pt x="3556" y="0"/>
                </a:lnTo>
                <a:lnTo>
                  <a:pt x="0" y="8381"/>
                </a:lnTo>
                <a:lnTo>
                  <a:pt x="4953" y="13335"/>
                </a:lnTo>
                <a:lnTo>
                  <a:pt x="9778" y="18287"/>
                </a:lnTo>
                <a:lnTo>
                  <a:pt x="18288" y="14731"/>
                </a:lnTo>
                <a:lnTo>
                  <a:pt x="18288" y="7746"/>
                </a:lnTo>
                <a:lnTo>
                  <a:pt x="18288" y="3555"/>
                </a:lnTo>
                <a:lnTo>
                  <a:pt x="147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120139" y="8473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14871" y="0"/>
                </a:moveTo>
                <a:lnTo>
                  <a:pt x="3378" y="0"/>
                </a:lnTo>
                <a:lnTo>
                  <a:pt x="0" y="9143"/>
                </a:lnTo>
                <a:lnTo>
                  <a:pt x="5410" y="14477"/>
                </a:lnTo>
                <a:lnTo>
                  <a:pt x="10134" y="19811"/>
                </a:lnTo>
                <a:lnTo>
                  <a:pt x="18249" y="16001"/>
                </a:lnTo>
                <a:lnTo>
                  <a:pt x="18249" y="8381"/>
                </a:lnTo>
                <a:lnTo>
                  <a:pt x="18249" y="3809"/>
                </a:lnTo>
                <a:lnTo>
                  <a:pt x="148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271016" y="1136903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19" h="20319">
                <a:moveTo>
                  <a:pt x="15367" y="0"/>
                </a:moveTo>
                <a:lnTo>
                  <a:pt x="11049" y="762"/>
                </a:lnTo>
                <a:lnTo>
                  <a:pt x="3683" y="0"/>
                </a:lnTo>
                <a:lnTo>
                  <a:pt x="0" y="9525"/>
                </a:lnTo>
                <a:lnTo>
                  <a:pt x="5080" y="14732"/>
                </a:lnTo>
                <a:lnTo>
                  <a:pt x="10287" y="19812"/>
                </a:lnTo>
                <a:lnTo>
                  <a:pt x="19812" y="16129"/>
                </a:lnTo>
                <a:lnTo>
                  <a:pt x="19812" y="8890"/>
                </a:lnTo>
                <a:lnTo>
                  <a:pt x="19812" y="4445"/>
                </a:lnTo>
                <a:lnTo>
                  <a:pt x="153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060703" y="617219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34671" y="0"/>
                </a:moveTo>
                <a:lnTo>
                  <a:pt x="31895" y="13787"/>
                </a:lnTo>
                <a:lnTo>
                  <a:pt x="24379" y="25050"/>
                </a:lnTo>
                <a:lnTo>
                  <a:pt x="13341" y="32646"/>
                </a:lnTo>
                <a:lnTo>
                  <a:pt x="0" y="35432"/>
                </a:lnTo>
                <a:lnTo>
                  <a:pt x="13341" y="38100"/>
                </a:lnTo>
                <a:lnTo>
                  <a:pt x="24379" y="45434"/>
                </a:lnTo>
                <a:lnTo>
                  <a:pt x="31895" y="56435"/>
                </a:lnTo>
                <a:lnTo>
                  <a:pt x="34671" y="70103"/>
                </a:lnTo>
                <a:lnTo>
                  <a:pt x="37458" y="56435"/>
                </a:lnTo>
                <a:lnTo>
                  <a:pt x="45051" y="45434"/>
                </a:lnTo>
                <a:lnTo>
                  <a:pt x="56300" y="38100"/>
                </a:lnTo>
                <a:lnTo>
                  <a:pt x="70053" y="35432"/>
                </a:lnTo>
                <a:lnTo>
                  <a:pt x="56300" y="32646"/>
                </a:lnTo>
                <a:lnTo>
                  <a:pt x="45051" y="25050"/>
                </a:lnTo>
                <a:lnTo>
                  <a:pt x="37458" y="13787"/>
                </a:lnTo>
                <a:lnTo>
                  <a:pt x="346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9" name="object 17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44752" y="1002791"/>
            <a:ext cx="70103" cy="68580"/>
          </a:xfrm>
          <a:prstGeom prst="rect">
            <a:avLst/>
          </a:prstGeom>
        </p:spPr>
      </p:pic>
      <p:grpSp>
        <p:nvGrpSpPr>
          <p:cNvPr id="180" name="object 180"/>
          <p:cNvGrpSpPr/>
          <p:nvPr/>
        </p:nvGrpSpPr>
        <p:grpSpPr>
          <a:xfrm>
            <a:off x="409498" y="426719"/>
            <a:ext cx="812800" cy="434340"/>
            <a:chOff x="409498" y="426719"/>
            <a:chExt cx="812800" cy="434340"/>
          </a:xfrm>
        </p:grpSpPr>
        <p:sp>
          <p:nvSpPr>
            <p:cNvPr id="181" name="object 181"/>
            <p:cNvSpPr/>
            <p:nvPr/>
          </p:nvSpPr>
          <p:spPr>
            <a:xfrm>
              <a:off x="409498" y="426719"/>
              <a:ext cx="812800" cy="434340"/>
            </a:xfrm>
            <a:custGeom>
              <a:avLst/>
              <a:gdLst/>
              <a:ahLst/>
              <a:cxnLst/>
              <a:rect l="l" t="t" r="r" b="b"/>
              <a:pathLst>
                <a:path w="812800" h="434340">
                  <a:moveTo>
                    <a:pt x="592099" y="0"/>
                  </a:moveTo>
                  <a:lnTo>
                    <a:pt x="545317" y="13490"/>
                  </a:lnTo>
                  <a:lnTo>
                    <a:pt x="499276" y="28946"/>
                  </a:lnTo>
                  <a:lnTo>
                    <a:pt x="454033" y="46340"/>
                  </a:lnTo>
                  <a:lnTo>
                    <a:pt x="409644" y="65641"/>
                  </a:lnTo>
                  <a:lnTo>
                    <a:pt x="366166" y="86820"/>
                  </a:lnTo>
                  <a:lnTo>
                    <a:pt x="323656" y="109846"/>
                  </a:lnTo>
                  <a:lnTo>
                    <a:pt x="282170" y="134691"/>
                  </a:lnTo>
                  <a:lnTo>
                    <a:pt x="241765" y="161324"/>
                  </a:lnTo>
                  <a:lnTo>
                    <a:pt x="202499" y="189716"/>
                  </a:lnTo>
                  <a:lnTo>
                    <a:pt x="164426" y="219837"/>
                  </a:lnTo>
                  <a:lnTo>
                    <a:pt x="113952" y="264191"/>
                  </a:lnTo>
                  <a:lnTo>
                    <a:pt x="66611" y="312546"/>
                  </a:lnTo>
                  <a:lnTo>
                    <a:pt x="63461" y="314578"/>
                  </a:lnTo>
                  <a:lnTo>
                    <a:pt x="61417" y="318769"/>
                  </a:lnTo>
                  <a:lnTo>
                    <a:pt x="60350" y="321817"/>
                  </a:lnTo>
                  <a:lnTo>
                    <a:pt x="58267" y="329183"/>
                  </a:lnTo>
                  <a:lnTo>
                    <a:pt x="63461" y="336422"/>
                  </a:lnTo>
                  <a:lnTo>
                    <a:pt x="63461" y="343788"/>
                  </a:lnTo>
                  <a:lnTo>
                    <a:pt x="60506" y="353423"/>
                  </a:lnTo>
                  <a:lnTo>
                    <a:pt x="53068" y="361045"/>
                  </a:lnTo>
                  <a:lnTo>
                    <a:pt x="43289" y="367309"/>
                  </a:lnTo>
                  <a:lnTo>
                    <a:pt x="33312" y="372871"/>
                  </a:lnTo>
                  <a:lnTo>
                    <a:pt x="19180" y="384690"/>
                  </a:lnTo>
                  <a:lnTo>
                    <a:pt x="8464" y="399319"/>
                  </a:lnTo>
                  <a:lnTo>
                    <a:pt x="1843" y="416091"/>
                  </a:lnTo>
                  <a:lnTo>
                    <a:pt x="0" y="434339"/>
                  </a:lnTo>
                  <a:lnTo>
                    <a:pt x="25930" y="433972"/>
                  </a:lnTo>
                  <a:lnTo>
                    <a:pt x="78583" y="431286"/>
                  </a:lnTo>
                  <a:lnTo>
                    <a:pt x="126339" y="427253"/>
                  </a:lnTo>
                  <a:lnTo>
                    <a:pt x="190449" y="419734"/>
                  </a:lnTo>
                  <a:lnTo>
                    <a:pt x="258064" y="411352"/>
                  </a:lnTo>
                  <a:lnTo>
                    <a:pt x="305422" y="401607"/>
                  </a:lnTo>
                  <a:lnTo>
                    <a:pt x="351991" y="388064"/>
                  </a:lnTo>
                  <a:lnTo>
                    <a:pt x="397386" y="370830"/>
                  </a:lnTo>
                  <a:lnTo>
                    <a:pt x="441223" y="350012"/>
                  </a:lnTo>
                  <a:lnTo>
                    <a:pt x="457012" y="340810"/>
                  </a:lnTo>
                  <a:lnTo>
                    <a:pt x="473092" y="332120"/>
                  </a:lnTo>
                  <a:lnTo>
                    <a:pt x="489370" y="324026"/>
                  </a:lnTo>
                  <a:lnTo>
                    <a:pt x="505752" y="316610"/>
                  </a:lnTo>
                  <a:lnTo>
                    <a:pt x="521359" y="311673"/>
                  </a:lnTo>
                  <a:lnTo>
                    <a:pt x="568172" y="298957"/>
                  </a:lnTo>
                  <a:lnTo>
                    <a:pt x="610877" y="281475"/>
                  </a:lnTo>
                  <a:lnTo>
                    <a:pt x="650655" y="258444"/>
                  </a:lnTo>
                  <a:lnTo>
                    <a:pt x="688476" y="231699"/>
                  </a:lnTo>
                  <a:lnTo>
                    <a:pt x="725309" y="203072"/>
                  </a:lnTo>
                  <a:lnTo>
                    <a:pt x="731545" y="199008"/>
                  </a:lnTo>
                  <a:lnTo>
                    <a:pt x="736739" y="191642"/>
                  </a:lnTo>
                  <a:lnTo>
                    <a:pt x="739889" y="184403"/>
                  </a:lnTo>
                  <a:lnTo>
                    <a:pt x="740918" y="180212"/>
                  </a:lnTo>
                  <a:lnTo>
                    <a:pt x="739889" y="176021"/>
                  </a:lnTo>
                  <a:lnTo>
                    <a:pt x="740918" y="171830"/>
                  </a:lnTo>
                  <a:lnTo>
                    <a:pt x="746155" y="162589"/>
                  </a:lnTo>
                  <a:lnTo>
                    <a:pt x="755492" y="155717"/>
                  </a:lnTo>
                  <a:lnTo>
                    <a:pt x="766394" y="149631"/>
                  </a:lnTo>
                  <a:lnTo>
                    <a:pt x="776325" y="142747"/>
                  </a:lnTo>
                  <a:lnTo>
                    <a:pt x="780160" y="137052"/>
                  </a:lnTo>
                  <a:lnTo>
                    <a:pt x="783712" y="131000"/>
                  </a:lnTo>
                  <a:lnTo>
                    <a:pt x="786685" y="124567"/>
                  </a:lnTo>
                  <a:lnTo>
                    <a:pt x="788784" y="117728"/>
                  </a:lnTo>
                  <a:lnTo>
                    <a:pt x="812711" y="46862"/>
                  </a:lnTo>
                  <a:lnTo>
                    <a:pt x="787417" y="41769"/>
                  </a:lnTo>
                  <a:lnTo>
                    <a:pt x="762001" y="38115"/>
                  </a:lnTo>
                  <a:lnTo>
                    <a:pt x="736521" y="35915"/>
                  </a:lnTo>
                  <a:lnTo>
                    <a:pt x="711034" y="35178"/>
                  </a:lnTo>
                  <a:lnTo>
                    <a:pt x="662526" y="37800"/>
                  </a:lnTo>
                  <a:lnTo>
                    <a:pt x="614656" y="45611"/>
                  </a:lnTo>
                  <a:lnTo>
                    <a:pt x="567853" y="58531"/>
                  </a:lnTo>
                  <a:lnTo>
                    <a:pt x="522543" y="76477"/>
                  </a:lnTo>
                  <a:lnTo>
                    <a:pt x="479153" y="99369"/>
                  </a:lnTo>
                  <a:lnTo>
                    <a:pt x="438111" y="127126"/>
                  </a:lnTo>
                  <a:lnTo>
                    <a:pt x="430898" y="132524"/>
                  </a:lnTo>
                  <a:lnTo>
                    <a:pt x="423397" y="137731"/>
                  </a:lnTo>
                  <a:lnTo>
                    <a:pt x="415703" y="142557"/>
                  </a:lnTo>
                  <a:lnTo>
                    <a:pt x="407911" y="146812"/>
                  </a:lnTo>
                  <a:lnTo>
                    <a:pt x="400896" y="148840"/>
                  </a:lnTo>
                  <a:lnTo>
                    <a:pt x="379844" y="153162"/>
                  </a:lnTo>
                  <a:lnTo>
                    <a:pt x="351441" y="165250"/>
                  </a:lnTo>
                  <a:lnTo>
                    <a:pt x="325980" y="183483"/>
                  </a:lnTo>
                  <a:lnTo>
                    <a:pt x="301695" y="204239"/>
                  </a:lnTo>
                  <a:lnTo>
                    <a:pt x="276821" y="223900"/>
                  </a:lnTo>
                  <a:lnTo>
                    <a:pt x="264144" y="232155"/>
                  </a:lnTo>
                  <a:lnTo>
                    <a:pt x="238038" y="247903"/>
                  </a:lnTo>
                  <a:lnTo>
                    <a:pt x="224790" y="256158"/>
                  </a:lnTo>
                  <a:lnTo>
                    <a:pt x="206893" y="271214"/>
                  </a:lnTo>
                  <a:lnTo>
                    <a:pt x="190955" y="288115"/>
                  </a:lnTo>
                  <a:lnTo>
                    <a:pt x="177368" y="306754"/>
                  </a:lnTo>
                  <a:lnTo>
                    <a:pt x="166522" y="327025"/>
                  </a:lnTo>
                  <a:lnTo>
                    <a:pt x="182240" y="329638"/>
                  </a:lnTo>
                  <a:lnTo>
                    <a:pt x="198140" y="331549"/>
                  </a:lnTo>
                  <a:lnTo>
                    <a:pt x="214176" y="332722"/>
                  </a:lnTo>
                  <a:lnTo>
                    <a:pt x="237832" y="333120"/>
                  </a:lnTo>
                  <a:lnTo>
                    <a:pt x="245364" y="332866"/>
                  </a:lnTo>
                  <a:lnTo>
                    <a:pt x="295017" y="321611"/>
                  </a:lnTo>
                  <a:lnTo>
                    <a:pt x="330911" y="296799"/>
                  </a:lnTo>
                  <a:lnTo>
                    <a:pt x="363489" y="295088"/>
                  </a:lnTo>
                  <a:lnTo>
                    <a:pt x="427060" y="281904"/>
                  </a:lnTo>
                  <a:lnTo>
                    <a:pt x="495902" y="253116"/>
                  </a:lnTo>
                  <a:lnTo>
                    <a:pt x="532674" y="232648"/>
                  </a:lnTo>
                  <a:lnTo>
                    <a:pt x="569243" y="211202"/>
                  </a:lnTo>
                  <a:lnTo>
                    <a:pt x="606679" y="190626"/>
                  </a:lnTo>
                  <a:lnTo>
                    <a:pt x="589022" y="182905"/>
                  </a:lnTo>
                  <a:lnTo>
                    <a:pt x="570887" y="177434"/>
                  </a:lnTo>
                  <a:lnTo>
                    <a:pt x="552461" y="174178"/>
                  </a:lnTo>
                  <a:lnTo>
                    <a:pt x="533933" y="173100"/>
                  </a:lnTo>
                  <a:lnTo>
                    <a:pt x="501894" y="176325"/>
                  </a:lnTo>
                  <a:lnTo>
                    <a:pt x="471104" y="185848"/>
                  </a:lnTo>
                  <a:lnTo>
                    <a:pt x="442570" y="201443"/>
                  </a:lnTo>
                  <a:lnTo>
                    <a:pt x="417296" y="222884"/>
                  </a:lnTo>
                  <a:lnTo>
                    <a:pt x="437894" y="209645"/>
                  </a:lnTo>
                  <a:lnTo>
                    <a:pt x="460348" y="199834"/>
                  </a:lnTo>
                  <a:lnTo>
                    <a:pt x="484171" y="193738"/>
                  </a:lnTo>
                  <a:lnTo>
                    <a:pt x="508876" y="191642"/>
                  </a:lnTo>
                  <a:lnTo>
                    <a:pt x="514083" y="191642"/>
                  </a:lnTo>
                  <a:lnTo>
                    <a:pt x="517194" y="193801"/>
                  </a:lnTo>
                  <a:lnTo>
                    <a:pt x="519362" y="198502"/>
                  </a:lnTo>
                  <a:lnTo>
                    <a:pt x="517440" y="204073"/>
                  </a:lnTo>
                  <a:lnTo>
                    <a:pt x="448513" y="242696"/>
                  </a:lnTo>
                  <a:lnTo>
                    <a:pt x="402704" y="260350"/>
                  </a:lnTo>
                  <a:lnTo>
                    <a:pt x="354850" y="264540"/>
                  </a:lnTo>
                  <a:lnTo>
                    <a:pt x="337740" y="266265"/>
                  </a:lnTo>
                  <a:lnTo>
                    <a:pt x="320913" y="269859"/>
                  </a:lnTo>
                  <a:lnTo>
                    <a:pt x="304662" y="275238"/>
                  </a:lnTo>
                  <a:lnTo>
                    <a:pt x="289280" y="282320"/>
                  </a:lnTo>
                  <a:lnTo>
                    <a:pt x="280845" y="286769"/>
                  </a:lnTo>
                  <a:lnTo>
                    <a:pt x="272099" y="290861"/>
                  </a:lnTo>
                  <a:lnTo>
                    <a:pt x="263307" y="293858"/>
                  </a:lnTo>
                  <a:lnTo>
                    <a:pt x="254736" y="295020"/>
                  </a:lnTo>
                  <a:lnTo>
                    <a:pt x="249986" y="295020"/>
                  </a:lnTo>
                  <a:lnTo>
                    <a:pt x="245465" y="293750"/>
                  </a:lnTo>
                  <a:lnTo>
                    <a:pt x="241426" y="290575"/>
                  </a:lnTo>
                  <a:lnTo>
                    <a:pt x="278008" y="257955"/>
                  </a:lnTo>
                  <a:lnTo>
                    <a:pt x="316535" y="227638"/>
                  </a:lnTo>
                  <a:lnTo>
                    <a:pt x="356959" y="199675"/>
                  </a:lnTo>
                  <a:lnTo>
                    <a:pt x="399232" y="174113"/>
                  </a:lnTo>
                  <a:lnTo>
                    <a:pt x="443306" y="151002"/>
                  </a:lnTo>
                  <a:lnTo>
                    <a:pt x="449536" y="148345"/>
                  </a:lnTo>
                  <a:lnTo>
                    <a:pt x="455666" y="145081"/>
                  </a:lnTo>
                  <a:lnTo>
                    <a:pt x="461601" y="141412"/>
                  </a:lnTo>
                  <a:lnTo>
                    <a:pt x="467245" y="137540"/>
                  </a:lnTo>
                  <a:lnTo>
                    <a:pt x="482853" y="121792"/>
                  </a:lnTo>
                  <a:lnTo>
                    <a:pt x="498405" y="110720"/>
                  </a:lnTo>
                  <a:lnTo>
                    <a:pt x="533047" y="93289"/>
                  </a:lnTo>
                  <a:lnTo>
                    <a:pt x="587073" y="76358"/>
                  </a:lnTo>
                  <a:lnTo>
                    <a:pt x="660140" y="59356"/>
                  </a:lnTo>
                  <a:lnTo>
                    <a:pt x="697242" y="56641"/>
                  </a:lnTo>
                  <a:lnTo>
                    <a:pt x="708329" y="56895"/>
                  </a:lnTo>
                  <a:lnTo>
                    <a:pt x="746125" y="80137"/>
                  </a:lnTo>
                  <a:lnTo>
                    <a:pt x="745096" y="85343"/>
                  </a:lnTo>
                  <a:lnTo>
                    <a:pt x="709891" y="133870"/>
                  </a:lnTo>
                  <a:lnTo>
                    <a:pt x="676382" y="169977"/>
                  </a:lnTo>
                  <a:lnTo>
                    <a:pt x="639796" y="203120"/>
                  </a:lnTo>
                  <a:lnTo>
                    <a:pt x="600572" y="233357"/>
                  </a:lnTo>
                  <a:lnTo>
                    <a:pt x="559144" y="260747"/>
                  </a:lnTo>
                  <a:lnTo>
                    <a:pt x="515949" y="285346"/>
                  </a:lnTo>
                  <a:lnTo>
                    <a:pt x="471424" y="307213"/>
                  </a:lnTo>
                  <a:lnTo>
                    <a:pt x="425950" y="326615"/>
                  </a:lnTo>
                  <a:lnTo>
                    <a:pt x="379694" y="343871"/>
                  </a:lnTo>
                  <a:lnTo>
                    <a:pt x="332764" y="359277"/>
                  </a:lnTo>
                  <a:lnTo>
                    <a:pt x="285270" y="373128"/>
                  </a:lnTo>
                  <a:lnTo>
                    <a:pt x="237322" y="385719"/>
                  </a:lnTo>
                  <a:lnTo>
                    <a:pt x="189029" y="397346"/>
                  </a:lnTo>
                  <a:lnTo>
                    <a:pt x="140500" y="408304"/>
                  </a:lnTo>
                  <a:lnTo>
                    <a:pt x="138404" y="409320"/>
                  </a:lnTo>
                  <a:lnTo>
                    <a:pt x="136321" y="409828"/>
                  </a:lnTo>
                  <a:lnTo>
                    <a:pt x="132181" y="409828"/>
                  </a:lnTo>
                  <a:lnTo>
                    <a:pt x="130086" y="409320"/>
                  </a:lnTo>
                  <a:lnTo>
                    <a:pt x="120713" y="405129"/>
                  </a:lnTo>
                  <a:lnTo>
                    <a:pt x="120713" y="394715"/>
                  </a:lnTo>
                  <a:lnTo>
                    <a:pt x="111264" y="389127"/>
                  </a:lnTo>
                  <a:lnTo>
                    <a:pt x="109067" y="388746"/>
                  </a:lnTo>
                  <a:lnTo>
                    <a:pt x="103454" y="388746"/>
                  </a:lnTo>
                  <a:lnTo>
                    <a:pt x="99961" y="389763"/>
                  </a:lnTo>
                  <a:lnTo>
                    <a:pt x="93662" y="389508"/>
                  </a:lnTo>
                  <a:lnTo>
                    <a:pt x="82300" y="386171"/>
                  </a:lnTo>
                  <a:lnTo>
                    <a:pt x="73760" y="377666"/>
                  </a:lnTo>
                  <a:lnTo>
                    <a:pt x="68921" y="366256"/>
                  </a:lnTo>
                  <a:lnTo>
                    <a:pt x="68668" y="354202"/>
                  </a:lnTo>
                  <a:lnTo>
                    <a:pt x="72745" y="342086"/>
                  </a:lnTo>
                  <a:lnTo>
                    <a:pt x="78574" y="330993"/>
                  </a:lnTo>
                  <a:lnTo>
                    <a:pt x="85956" y="321091"/>
                  </a:lnTo>
                  <a:lnTo>
                    <a:pt x="94691" y="312546"/>
                  </a:lnTo>
                  <a:lnTo>
                    <a:pt x="129722" y="277370"/>
                  </a:lnTo>
                  <a:lnTo>
                    <a:pt x="166088" y="243745"/>
                  </a:lnTo>
                  <a:lnTo>
                    <a:pt x="203738" y="211705"/>
                  </a:lnTo>
                  <a:lnTo>
                    <a:pt x="242622" y="181280"/>
                  </a:lnTo>
                  <a:lnTo>
                    <a:pt x="282690" y="152505"/>
                  </a:lnTo>
                  <a:lnTo>
                    <a:pt x="323892" y="125412"/>
                  </a:lnTo>
                  <a:lnTo>
                    <a:pt x="366178" y="100033"/>
                  </a:lnTo>
                  <a:lnTo>
                    <a:pt x="409496" y="76402"/>
                  </a:lnTo>
                  <a:lnTo>
                    <a:pt x="453798" y="54550"/>
                  </a:lnTo>
                  <a:lnTo>
                    <a:pt x="499033" y="34511"/>
                  </a:lnTo>
                  <a:lnTo>
                    <a:pt x="545150" y="16316"/>
                  </a:lnTo>
                  <a:lnTo>
                    <a:pt x="592099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/>
            <p:cNvSpPr/>
            <p:nvPr/>
          </p:nvSpPr>
          <p:spPr>
            <a:xfrm>
              <a:off x="1108109" y="720236"/>
              <a:ext cx="45085" cy="44450"/>
            </a:xfrm>
            <a:custGeom>
              <a:avLst/>
              <a:gdLst/>
              <a:ahLst/>
              <a:cxnLst/>
              <a:rect l="l" t="t" r="r" b="b"/>
              <a:pathLst>
                <a:path w="45084" h="44450">
                  <a:moveTo>
                    <a:pt x="23273" y="0"/>
                  </a:moveTo>
                  <a:lnTo>
                    <a:pt x="14564" y="1218"/>
                  </a:lnTo>
                  <a:lnTo>
                    <a:pt x="6998" y="5532"/>
                  </a:lnTo>
                  <a:lnTo>
                    <a:pt x="1641" y="12680"/>
                  </a:lnTo>
                  <a:lnTo>
                    <a:pt x="0" y="26035"/>
                  </a:lnTo>
                  <a:lnTo>
                    <a:pt x="5899" y="37318"/>
                  </a:lnTo>
                  <a:lnTo>
                    <a:pt x="16861" y="43934"/>
                  </a:lnTo>
                  <a:lnTo>
                    <a:pt x="30407" y="43287"/>
                  </a:lnTo>
                  <a:lnTo>
                    <a:pt x="41084" y="35125"/>
                  </a:lnTo>
                  <a:lnTo>
                    <a:pt x="45006" y="23237"/>
                  </a:lnTo>
                  <a:lnTo>
                    <a:pt x="42040" y="11086"/>
                  </a:lnTo>
                  <a:lnTo>
                    <a:pt x="32058" y="2139"/>
                  </a:lnTo>
                  <a:lnTo>
                    <a:pt x="23273" y="0"/>
                  </a:lnTo>
                  <a:close/>
                </a:path>
              </a:pathLst>
            </a:custGeom>
            <a:solidFill>
              <a:srgbClr val="E7A66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3" name="object 183"/>
          <p:cNvSpPr/>
          <p:nvPr/>
        </p:nvSpPr>
        <p:spPr>
          <a:xfrm>
            <a:off x="1783716" y="4348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2814" y="0"/>
                </a:moveTo>
                <a:lnTo>
                  <a:pt x="14349" y="1349"/>
                </a:lnTo>
                <a:lnTo>
                  <a:pt x="7026" y="5794"/>
                </a:lnTo>
                <a:lnTo>
                  <a:pt x="1776" y="13001"/>
                </a:lnTo>
                <a:lnTo>
                  <a:pt x="0" y="26404"/>
                </a:lnTo>
                <a:lnTo>
                  <a:pt x="5570" y="37734"/>
                </a:lnTo>
                <a:lnTo>
                  <a:pt x="16259" y="44255"/>
                </a:lnTo>
                <a:lnTo>
                  <a:pt x="29843" y="43227"/>
                </a:lnTo>
                <a:lnTo>
                  <a:pt x="40513" y="35065"/>
                </a:lnTo>
                <a:lnTo>
                  <a:pt x="44432" y="23177"/>
                </a:lnTo>
                <a:lnTo>
                  <a:pt x="41469" y="11027"/>
                </a:lnTo>
                <a:lnTo>
                  <a:pt x="31494" y="2079"/>
                </a:lnTo>
                <a:lnTo>
                  <a:pt x="228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2000353" y="53284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19" h="45085">
                <a:moveTo>
                  <a:pt x="22927" y="0"/>
                </a:moveTo>
                <a:lnTo>
                  <a:pt x="14374" y="1611"/>
                </a:lnTo>
                <a:lnTo>
                  <a:pt x="6965" y="6318"/>
                </a:lnTo>
                <a:lnTo>
                  <a:pt x="1674" y="13644"/>
                </a:lnTo>
                <a:lnTo>
                  <a:pt x="0" y="26999"/>
                </a:lnTo>
                <a:lnTo>
                  <a:pt x="5897" y="38282"/>
                </a:lnTo>
                <a:lnTo>
                  <a:pt x="16891" y="44898"/>
                </a:lnTo>
                <a:lnTo>
                  <a:pt x="30503" y="44251"/>
                </a:lnTo>
                <a:lnTo>
                  <a:pt x="41201" y="35964"/>
                </a:lnTo>
                <a:lnTo>
                  <a:pt x="45124" y="23772"/>
                </a:lnTo>
                <a:lnTo>
                  <a:pt x="42023" y="11247"/>
                </a:lnTo>
                <a:lnTo>
                  <a:pt x="31646" y="1960"/>
                </a:lnTo>
                <a:lnTo>
                  <a:pt x="2292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286383" y="58369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4317" y="0"/>
                </a:moveTo>
                <a:lnTo>
                  <a:pt x="2031" y="762"/>
                </a:lnTo>
                <a:lnTo>
                  <a:pt x="0" y="5334"/>
                </a:lnTo>
                <a:lnTo>
                  <a:pt x="507" y="8255"/>
                </a:lnTo>
                <a:lnTo>
                  <a:pt x="2666" y="9271"/>
                </a:lnTo>
                <a:lnTo>
                  <a:pt x="4953" y="10287"/>
                </a:lnTo>
                <a:lnTo>
                  <a:pt x="8254" y="9144"/>
                </a:lnTo>
                <a:lnTo>
                  <a:pt x="10286" y="4572"/>
                </a:lnTo>
                <a:lnTo>
                  <a:pt x="8762" y="2032"/>
                </a:lnTo>
                <a:lnTo>
                  <a:pt x="6476" y="1016"/>
                </a:lnTo>
                <a:lnTo>
                  <a:pt x="43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464817" y="186309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4318" y="0"/>
                </a:moveTo>
                <a:lnTo>
                  <a:pt x="1015" y="1142"/>
                </a:lnTo>
                <a:lnTo>
                  <a:pt x="0" y="3428"/>
                </a:lnTo>
                <a:lnTo>
                  <a:pt x="692" y="6338"/>
                </a:lnTo>
                <a:lnTo>
                  <a:pt x="4683" y="5937"/>
                </a:lnTo>
                <a:lnTo>
                  <a:pt x="7983" y="3679"/>
                </a:lnTo>
                <a:lnTo>
                  <a:pt x="6603" y="1015"/>
                </a:lnTo>
                <a:lnTo>
                  <a:pt x="4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343405" y="379222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4" h="12700">
                <a:moveTo>
                  <a:pt x="4063" y="0"/>
                </a:moveTo>
                <a:lnTo>
                  <a:pt x="2285" y="1904"/>
                </a:lnTo>
                <a:lnTo>
                  <a:pt x="2031" y="4444"/>
                </a:lnTo>
                <a:lnTo>
                  <a:pt x="0" y="10794"/>
                </a:lnTo>
                <a:lnTo>
                  <a:pt x="10032" y="12700"/>
                </a:lnTo>
                <a:lnTo>
                  <a:pt x="10540" y="5714"/>
                </a:lnTo>
                <a:lnTo>
                  <a:pt x="10794" y="3048"/>
                </a:lnTo>
                <a:lnTo>
                  <a:pt x="8890" y="1269"/>
                </a:lnTo>
                <a:lnTo>
                  <a:pt x="6731" y="253"/>
                </a:lnTo>
                <a:lnTo>
                  <a:pt x="40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768881" y="70739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59">
                <a:moveTo>
                  <a:pt x="9753" y="0"/>
                </a:moveTo>
                <a:lnTo>
                  <a:pt x="3149" y="2412"/>
                </a:lnTo>
                <a:lnTo>
                  <a:pt x="736" y="7747"/>
                </a:lnTo>
                <a:lnTo>
                  <a:pt x="0" y="13936"/>
                </a:lnTo>
                <a:lnTo>
                  <a:pt x="2752" y="19256"/>
                </a:lnTo>
                <a:lnTo>
                  <a:pt x="7862" y="22409"/>
                </a:lnTo>
                <a:lnTo>
                  <a:pt x="14198" y="22098"/>
                </a:lnTo>
                <a:lnTo>
                  <a:pt x="19194" y="18218"/>
                </a:lnTo>
                <a:lnTo>
                  <a:pt x="21024" y="12493"/>
                </a:lnTo>
                <a:lnTo>
                  <a:pt x="19663" y="6649"/>
                </a:lnTo>
                <a:lnTo>
                  <a:pt x="15087" y="2412"/>
                </a:lnTo>
                <a:lnTo>
                  <a:pt x="97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2121715" y="4508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8963" y="0"/>
                </a:moveTo>
                <a:lnTo>
                  <a:pt x="3502" y="2031"/>
                </a:lnTo>
                <a:lnTo>
                  <a:pt x="962" y="7238"/>
                </a:lnTo>
                <a:lnTo>
                  <a:pt x="0" y="13692"/>
                </a:lnTo>
                <a:lnTo>
                  <a:pt x="2502" y="18859"/>
                </a:lnTo>
                <a:lnTo>
                  <a:pt x="7409" y="21740"/>
                </a:lnTo>
                <a:lnTo>
                  <a:pt x="13662" y="21336"/>
                </a:lnTo>
                <a:lnTo>
                  <a:pt x="18653" y="17522"/>
                </a:lnTo>
                <a:lnTo>
                  <a:pt x="20345" y="12064"/>
                </a:lnTo>
                <a:lnTo>
                  <a:pt x="18823" y="6512"/>
                </a:lnTo>
                <a:lnTo>
                  <a:pt x="14170" y="2412"/>
                </a:lnTo>
                <a:lnTo>
                  <a:pt x="89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514322" y="679323"/>
            <a:ext cx="21590" cy="22225"/>
          </a:xfrm>
          <a:custGeom>
            <a:avLst/>
            <a:gdLst/>
            <a:ahLst/>
            <a:cxnLst/>
            <a:rect l="l" t="t" r="r" b="b"/>
            <a:pathLst>
              <a:path w="21590" h="22225">
                <a:moveTo>
                  <a:pt x="9550" y="0"/>
                </a:moveTo>
                <a:lnTo>
                  <a:pt x="2946" y="2412"/>
                </a:lnTo>
                <a:lnTo>
                  <a:pt x="914" y="6857"/>
                </a:lnTo>
                <a:lnTo>
                  <a:pt x="0" y="13370"/>
                </a:lnTo>
                <a:lnTo>
                  <a:pt x="2740" y="18669"/>
                </a:lnTo>
                <a:lnTo>
                  <a:pt x="7933" y="21681"/>
                </a:lnTo>
                <a:lnTo>
                  <a:pt x="14376" y="21336"/>
                </a:lnTo>
                <a:lnTo>
                  <a:pt x="19313" y="17522"/>
                </a:lnTo>
                <a:lnTo>
                  <a:pt x="21012" y="12064"/>
                </a:lnTo>
                <a:lnTo>
                  <a:pt x="19520" y="6512"/>
                </a:lnTo>
                <a:lnTo>
                  <a:pt x="14884" y="2412"/>
                </a:lnTo>
                <a:lnTo>
                  <a:pt x="95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766468" y="760856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59">
                <a:moveTo>
                  <a:pt x="9753" y="0"/>
                </a:moveTo>
                <a:lnTo>
                  <a:pt x="3276" y="2412"/>
                </a:lnTo>
                <a:lnTo>
                  <a:pt x="736" y="7746"/>
                </a:lnTo>
                <a:lnTo>
                  <a:pt x="0" y="13936"/>
                </a:lnTo>
                <a:lnTo>
                  <a:pt x="2752" y="19256"/>
                </a:lnTo>
                <a:lnTo>
                  <a:pt x="7862" y="22409"/>
                </a:lnTo>
                <a:lnTo>
                  <a:pt x="14198" y="22097"/>
                </a:lnTo>
                <a:lnTo>
                  <a:pt x="18873" y="18057"/>
                </a:lnTo>
                <a:lnTo>
                  <a:pt x="20738" y="12350"/>
                </a:lnTo>
                <a:lnTo>
                  <a:pt x="19556" y="6596"/>
                </a:lnTo>
                <a:lnTo>
                  <a:pt x="15087" y="2412"/>
                </a:lnTo>
                <a:lnTo>
                  <a:pt x="97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355252" y="665861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8854" y="0"/>
                </a:moveTo>
                <a:lnTo>
                  <a:pt x="3266" y="2031"/>
                </a:lnTo>
                <a:lnTo>
                  <a:pt x="853" y="7238"/>
                </a:lnTo>
                <a:lnTo>
                  <a:pt x="0" y="13388"/>
                </a:lnTo>
                <a:lnTo>
                  <a:pt x="2504" y="18621"/>
                </a:lnTo>
                <a:lnTo>
                  <a:pt x="7389" y="21687"/>
                </a:lnTo>
                <a:lnTo>
                  <a:pt x="13680" y="21336"/>
                </a:lnTo>
                <a:lnTo>
                  <a:pt x="18617" y="17522"/>
                </a:lnTo>
                <a:lnTo>
                  <a:pt x="20316" y="12064"/>
                </a:lnTo>
                <a:lnTo>
                  <a:pt x="18823" y="6512"/>
                </a:lnTo>
                <a:lnTo>
                  <a:pt x="14188" y="2412"/>
                </a:lnTo>
                <a:lnTo>
                  <a:pt x="885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2832379" y="10160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4485" y="0"/>
                </a:moveTo>
                <a:lnTo>
                  <a:pt x="11322" y="2730"/>
                </a:lnTo>
                <a:lnTo>
                  <a:pt x="2625" y="11747"/>
                </a:lnTo>
                <a:lnTo>
                  <a:pt x="0" y="24002"/>
                </a:lnTo>
                <a:lnTo>
                  <a:pt x="5054" y="36449"/>
                </a:lnTo>
                <a:lnTo>
                  <a:pt x="12092" y="42148"/>
                </a:lnTo>
                <a:lnTo>
                  <a:pt x="20500" y="44799"/>
                </a:lnTo>
                <a:lnTo>
                  <a:pt x="29217" y="44164"/>
                </a:lnTo>
                <a:lnTo>
                  <a:pt x="37185" y="40004"/>
                </a:lnTo>
                <a:lnTo>
                  <a:pt x="44416" y="28717"/>
                </a:lnTo>
                <a:lnTo>
                  <a:pt x="43979" y="16001"/>
                </a:lnTo>
                <a:lnTo>
                  <a:pt x="36970" y="5286"/>
                </a:lnTo>
                <a:lnTo>
                  <a:pt x="244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2101022" y="0"/>
            <a:ext cx="43815" cy="19050"/>
          </a:xfrm>
          <a:custGeom>
            <a:avLst/>
            <a:gdLst/>
            <a:ahLst/>
            <a:cxnLst/>
            <a:rect l="l" t="t" r="r" b="b"/>
            <a:pathLst>
              <a:path w="43814" h="19050">
                <a:moveTo>
                  <a:pt x="43338" y="0"/>
                </a:moveTo>
                <a:lnTo>
                  <a:pt x="0" y="0"/>
                </a:lnTo>
                <a:lnTo>
                  <a:pt x="4383" y="10795"/>
                </a:lnTo>
                <a:lnTo>
                  <a:pt x="11340" y="16394"/>
                </a:lnTo>
                <a:lnTo>
                  <a:pt x="19560" y="18827"/>
                </a:lnTo>
                <a:lnTo>
                  <a:pt x="28065" y="17974"/>
                </a:lnTo>
                <a:lnTo>
                  <a:pt x="35879" y="13715"/>
                </a:lnTo>
                <a:lnTo>
                  <a:pt x="43352" y="2456"/>
                </a:lnTo>
                <a:lnTo>
                  <a:pt x="433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739149" y="222884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20">
                <a:moveTo>
                  <a:pt x="24753" y="0"/>
                </a:moveTo>
                <a:lnTo>
                  <a:pt x="11501" y="2819"/>
                </a:lnTo>
                <a:lnTo>
                  <a:pt x="2655" y="12080"/>
                </a:lnTo>
                <a:lnTo>
                  <a:pt x="0" y="24699"/>
                </a:lnTo>
                <a:lnTo>
                  <a:pt x="5322" y="37591"/>
                </a:lnTo>
                <a:lnTo>
                  <a:pt x="12307" y="43112"/>
                </a:lnTo>
                <a:lnTo>
                  <a:pt x="20720" y="45370"/>
                </a:lnTo>
                <a:lnTo>
                  <a:pt x="29467" y="44342"/>
                </a:lnTo>
                <a:lnTo>
                  <a:pt x="37453" y="40004"/>
                </a:lnTo>
                <a:lnTo>
                  <a:pt x="44737" y="28717"/>
                </a:lnTo>
                <a:lnTo>
                  <a:pt x="44295" y="16001"/>
                </a:lnTo>
                <a:lnTo>
                  <a:pt x="37256" y="5286"/>
                </a:lnTo>
                <a:lnTo>
                  <a:pt x="247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2638298" y="9613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3809" y="0"/>
                </a:moveTo>
                <a:lnTo>
                  <a:pt x="1904" y="1650"/>
                </a:lnTo>
                <a:lnTo>
                  <a:pt x="0" y="3175"/>
                </a:lnTo>
                <a:lnTo>
                  <a:pt x="253" y="6223"/>
                </a:lnTo>
                <a:lnTo>
                  <a:pt x="1904" y="8127"/>
                </a:lnTo>
                <a:lnTo>
                  <a:pt x="3428" y="10033"/>
                </a:lnTo>
                <a:lnTo>
                  <a:pt x="5841" y="10287"/>
                </a:lnTo>
                <a:lnTo>
                  <a:pt x="7746" y="8636"/>
                </a:lnTo>
                <a:lnTo>
                  <a:pt x="9651" y="7112"/>
                </a:lnTo>
                <a:lnTo>
                  <a:pt x="10413" y="4190"/>
                </a:lnTo>
                <a:lnTo>
                  <a:pt x="7365" y="381"/>
                </a:lnTo>
                <a:lnTo>
                  <a:pt x="380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759243" y="440039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3960" y="0"/>
                </a:moveTo>
                <a:lnTo>
                  <a:pt x="0" y="601"/>
                </a:lnTo>
                <a:lnTo>
                  <a:pt x="87" y="3571"/>
                </a:lnTo>
                <a:lnTo>
                  <a:pt x="2373" y="4968"/>
                </a:lnTo>
                <a:lnTo>
                  <a:pt x="5167" y="5857"/>
                </a:lnTo>
                <a:lnTo>
                  <a:pt x="7072" y="4333"/>
                </a:lnTo>
                <a:lnTo>
                  <a:pt x="7731" y="1375"/>
                </a:lnTo>
                <a:lnTo>
                  <a:pt x="39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2306758" y="381222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3990" y="0"/>
                </a:moveTo>
                <a:lnTo>
                  <a:pt x="0" y="615"/>
                </a:lnTo>
                <a:lnTo>
                  <a:pt x="69" y="3587"/>
                </a:lnTo>
                <a:lnTo>
                  <a:pt x="1720" y="5492"/>
                </a:lnTo>
                <a:lnTo>
                  <a:pt x="5149" y="5873"/>
                </a:lnTo>
                <a:lnTo>
                  <a:pt x="7054" y="4222"/>
                </a:lnTo>
                <a:lnTo>
                  <a:pt x="7766" y="1337"/>
                </a:lnTo>
                <a:lnTo>
                  <a:pt x="39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2497073" y="251586"/>
            <a:ext cx="13335" cy="14604"/>
          </a:xfrm>
          <a:custGeom>
            <a:avLst/>
            <a:gdLst/>
            <a:ahLst/>
            <a:cxnLst/>
            <a:rect l="l" t="t" r="r" b="b"/>
            <a:pathLst>
              <a:path w="13335" h="14604">
                <a:moveTo>
                  <a:pt x="4825" y="0"/>
                </a:moveTo>
                <a:lnTo>
                  <a:pt x="1396" y="6223"/>
                </a:lnTo>
                <a:lnTo>
                  <a:pt x="0" y="8382"/>
                </a:lnTo>
                <a:lnTo>
                  <a:pt x="888" y="10795"/>
                </a:lnTo>
                <a:lnTo>
                  <a:pt x="2539" y="12826"/>
                </a:lnTo>
                <a:lnTo>
                  <a:pt x="4699" y="14097"/>
                </a:lnTo>
                <a:lnTo>
                  <a:pt x="7112" y="13208"/>
                </a:lnTo>
                <a:lnTo>
                  <a:pt x="8508" y="11049"/>
                </a:lnTo>
                <a:lnTo>
                  <a:pt x="13081" y="6096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1973472" y="334645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11537" y="0"/>
                </a:moveTo>
                <a:lnTo>
                  <a:pt x="5373" y="1341"/>
                </a:lnTo>
                <a:lnTo>
                  <a:pt x="1281" y="5683"/>
                </a:lnTo>
                <a:lnTo>
                  <a:pt x="0" y="11501"/>
                </a:lnTo>
                <a:lnTo>
                  <a:pt x="2266" y="17271"/>
                </a:lnTo>
                <a:lnTo>
                  <a:pt x="5949" y="21843"/>
                </a:lnTo>
                <a:lnTo>
                  <a:pt x="12934" y="22478"/>
                </a:lnTo>
                <a:lnTo>
                  <a:pt x="17506" y="18795"/>
                </a:lnTo>
                <a:lnTo>
                  <a:pt x="20841" y="13519"/>
                </a:lnTo>
                <a:lnTo>
                  <a:pt x="20665" y="7540"/>
                </a:lnTo>
                <a:lnTo>
                  <a:pt x="17416" y="2490"/>
                </a:lnTo>
                <a:lnTo>
                  <a:pt x="115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645134" y="205486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11072" y="0"/>
                </a:moveTo>
                <a:lnTo>
                  <a:pt x="4937" y="1281"/>
                </a:lnTo>
                <a:lnTo>
                  <a:pt x="1039" y="5492"/>
                </a:lnTo>
                <a:lnTo>
                  <a:pt x="0" y="11179"/>
                </a:lnTo>
                <a:lnTo>
                  <a:pt x="2436" y="16890"/>
                </a:lnTo>
                <a:lnTo>
                  <a:pt x="6119" y="21336"/>
                </a:lnTo>
                <a:lnTo>
                  <a:pt x="11834" y="21971"/>
                </a:lnTo>
                <a:lnTo>
                  <a:pt x="16406" y="18161"/>
                </a:lnTo>
                <a:lnTo>
                  <a:pt x="20091" y="12823"/>
                </a:lnTo>
                <a:lnTo>
                  <a:pt x="20073" y="7080"/>
                </a:lnTo>
                <a:lnTo>
                  <a:pt x="16889" y="2337"/>
                </a:lnTo>
                <a:lnTo>
                  <a:pt x="110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824757" y="672211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59">
                <a:moveTo>
                  <a:pt x="11662" y="0"/>
                </a:moveTo>
                <a:lnTo>
                  <a:pt x="5425" y="1361"/>
                </a:lnTo>
                <a:lnTo>
                  <a:pt x="1295" y="5746"/>
                </a:lnTo>
                <a:lnTo>
                  <a:pt x="0" y="11608"/>
                </a:lnTo>
                <a:lnTo>
                  <a:pt x="2264" y="17399"/>
                </a:lnTo>
                <a:lnTo>
                  <a:pt x="5947" y="21843"/>
                </a:lnTo>
                <a:lnTo>
                  <a:pt x="13059" y="22605"/>
                </a:lnTo>
                <a:lnTo>
                  <a:pt x="17504" y="18796"/>
                </a:lnTo>
                <a:lnTo>
                  <a:pt x="20841" y="13573"/>
                </a:lnTo>
                <a:lnTo>
                  <a:pt x="20679" y="7588"/>
                </a:lnTo>
                <a:lnTo>
                  <a:pt x="17468" y="2508"/>
                </a:lnTo>
                <a:lnTo>
                  <a:pt x="116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2611036" y="0"/>
            <a:ext cx="7620" cy="1270"/>
          </a:xfrm>
          <a:custGeom>
            <a:avLst/>
            <a:gdLst/>
            <a:ahLst/>
            <a:cxnLst/>
            <a:rect l="l" t="t" r="r" b="b"/>
            <a:pathLst>
              <a:path w="7619" h="1270">
                <a:moveTo>
                  <a:pt x="7125" y="0"/>
                </a:moveTo>
                <a:lnTo>
                  <a:pt x="0" y="0"/>
                </a:lnTo>
                <a:lnTo>
                  <a:pt x="210" y="253"/>
                </a:lnTo>
                <a:lnTo>
                  <a:pt x="6052" y="888"/>
                </a:lnTo>
                <a:lnTo>
                  <a:pt x="71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4" name="object 20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041779" y="620141"/>
            <a:ext cx="69087" cy="68961"/>
          </a:xfrm>
          <a:prstGeom prst="rect">
            <a:avLst/>
          </a:prstGeom>
        </p:spPr>
      </p:pic>
      <p:sp>
        <p:nvSpPr>
          <p:cNvPr id="205" name="object 205"/>
          <p:cNvSpPr/>
          <p:nvPr/>
        </p:nvSpPr>
        <p:spPr>
          <a:xfrm>
            <a:off x="3414347" y="677941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25257" y="0"/>
                </a:moveTo>
                <a:lnTo>
                  <a:pt x="16482" y="565"/>
                </a:lnTo>
                <a:lnTo>
                  <a:pt x="8302" y="4429"/>
                </a:lnTo>
                <a:lnTo>
                  <a:pt x="406" y="15305"/>
                </a:lnTo>
                <a:lnTo>
                  <a:pt x="0" y="27813"/>
                </a:lnTo>
                <a:lnTo>
                  <a:pt x="6284" y="38629"/>
                </a:lnTo>
                <a:lnTo>
                  <a:pt x="18462" y="44434"/>
                </a:lnTo>
                <a:lnTo>
                  <a:pt x="31841" y="42302"/>
                </a:lnTo>
                <a:lnTo>
                  <a:pt x="41195" y="33575"/>
                </a:lnTo>
                <a:lnTo>
                  <a:pt x="44644" y="21324"/>
                </a:lnTo>
                <a:lnTo>
                  <a:pt x="40306" y="8620"/>
                </a:lnTo>
                <a:lnTo>
                  <a:pt x="33555" y="2696"/>
                </a:lnTo>
                <a:lnTo>
                  <a:pt x="2525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2695082" y="5374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4939" y="0"/>
                </a:moveTo>
                <a:lnTo>
                  <a:pt x="16390" y="428"/>
                </a:lnTo>
                <a:lnTo>
                  <a:pt x="8366" y="4286"/>
                </a:lnTo>
                <a:lnTo>
                  <a:pt x="414" y="15089"/>
                </a:lnTo>
                <a:lnTo>
                  <a:pt x="0" y="27559"/>
                </a:lnTo>
                <a:lnTo>
                  <a:pt x="6276" y="38361"/>
                </a:lnTo>
                <a:lnTo>
                  <a:pt x="18399" y="44164"/>
                </a:lnTo>
                <a:lnTo>
                  <a:pt x="31892" y="42398"/>
                </a:lnTo>
                <a:lnTo>
                  <a:pt x="41005" y="33845"/>
                </a:lnTo>
                <a:lnTo>
                  <a:pt x="44116" y="21625"/>
                </a:lnTo>
                <a:lnTo>
                  <a:pt x="39608" y="8858"/>
                </a:lnTo>
                <a:lnTo>
                  <a:pt x="33012" y="2857"/>
                </a:lnTo>
                <a:lnTo>
                  <a:pt x="249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2404078" y="208915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5542" y="0"/>
                </a:moveTo>
                <a:lnTo>
                  <a:pt x="16825" y="142"/>
                </a:lnTo>
                <a:lnTo>
                  <a:pt x="8667" y="3809"/>
                </a:lnTo>
                <a:lnTo>
                  <a:pt x="428" y="15079"/>
                </a:lnTo>
                <a:lnTo>
                  <a:pt x="0" y="27955"/>
                </a:lnTo>
                <a:lnTo>
                  <a:pt x="6381" y="39046"/>
                </a:lnTo>
                <a:lnTo>
                  <a:pt x="18573" y="44957"/>
                </a:lnTo>
                <a:lnTo>
                  <a:pt x="31970" y="42844"/>
                </a:lnTo>
                <a:lnTo>
                  <a:pt x="41354" y="34147"/>
                </a:lnTo>
                <a:lnTo>
                  <a:pt x="44809" y="21901"/>
                </a:lnTo>
                <a:lnTo>
                  <a:pt x="40417" y="9143"/>
                </a:lnTo>
                <a:lnTo>
                  <a:pt x="33760" y="3095"/>
                </a:lnTo>
                <a:lnTo>
                  <a:pt x="255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3241929" y="57759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4952" y="0"/>
                </a:moveTo>
                <a:lnTo>
                  <a:pt x="3047" y="1524"/>
                </a:lnTo>
                <a:lnTo>
                  <a:pt x="1015" y="3048"/>
                </a:lnTo>
                <a:lnTo>
                  <a:pt x="0" y="5841"/>
                </a:lnTo>
                <a:lnTo>
                  <a:pt x="1523" y="7746"/>
                </a:lnTo>
                <a:lnTo>
                  <a:pt x="2920" y="9778"/>
                </a:lnTo>
                <a:lnTo>
                  <a:pt x="6476" y="10287"/>
                </a:lnTo>
                <a:lnTo>
                  <a:pt x="8381" y="8889"/>
                </a:lnTo>
                <a:lnTo>
                  <a:pt x="10413" y="7365"/>
                </a:lnTo>
                <a:lnTo>
                  <a:pt x="10286" y="4317"/>
                </a:lnTo>
                <a:lnTo>
                  <a:pt x="8762" y="2412"/>
                </a:lnTo>
                <a:lnTo>
                  <a:pt x="7238" y="380"/>
                </a:lnTo>
                <a:lnTo>
                  <a:pt x="49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2470237" y="37465"/>
            <a:ext cx="8255" cy="5715"/>
          </a:xfrm>
          <a:custGeom>
            <a:avLst/>
            <a:gdLst/>
            <a:ahLst/>
            <a:cxnLst/>
            <a:rect l="l" t="t" r="r" b="b"/>
            <a:pathLst>
              <a:path w="8255" h="5715">
                <a:moveTo>
                  <a:pt x="6262" y="0"/>
                </a:moveTo>
                <a:lnTo>
                  <a:pt x="3341" y="254"/>
                </a:lnTo>
                <a:lnTo>
                  <a:pt x="801" y="1015"/>
                </a:lnTo>
                <a:lnTo>
                  <a:pt x="0" y="3889"/>
                </a:lnTo>
                <a:lnTo>
                  <a:pt x="3722" y="5429"/>
                </a:lnTo>
                <a:lnTo>
                  <a:pt x="7731" y="5016"/>
                </a:lnTo>
                <a:lnTo>
                  <a:pt x="7786" y="2032"/>
                </a:lnTo>
                <a:lnTo>
                  <a:pt x="6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2987762" y="225425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2833" y="0"/>
                </a:moveTo>
                <a:lnTo>
                  <a:pt x="801" y="1397"/>
                </a:lnTo>
                <a:lnTo>
                  <a:pt x="0" y="4288"/>
                </a:lnTo>
                <a:lnTo>
                  <a:pt x="3722" y="5857"/>
                </a:lnTo>
                <a:lnTo>
                  <a:pt x="7731" y="5451"/>
                </a:lnTo>
                <a:lnTo>
                  <a:pt x="7786" y="2412"/>
                </a:lnTo>
                <a:lnTo>
                  <a:pt x="6262" y="508"/>
                </a:lnTo>
                <a:lnTo>
                  <a:pt x="28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3143250" y="389127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5968" y="0"/>
                </a:moveTo>
                <a:lnTo>
                  <a:pt x="3556" y="888"/>
                </a:lnTo>
                <a:lnTo>
                  <a:pt x="1524" y="2286"/>
                </a:lnTo>
                <a:lnTo>
                  <a:pt x="0" y="4445"/>
                </a:lnTo>
                <a:lnTo>
                  <a:pt x="888" y="6985"/>
                </a:lnTo>
                <a:lnTo>
                  <a:pt x="2793" y="13716"/>
                </a:lnTo>
                <a:lnTo>
                  <a:pt x="12318" y="9779"/>
                </a:lnTo>
                <a:lnTo>
                  <a:pt x="9017" y="4063"/>
                </a:lnTo>
                <a:lnTo>
                  <a:pt x="8127" y="1524"/>
                </a:lnTo>
                <a:lnTo>
                  <a:pt x="59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2655427" y="175895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8524" y="0"/>
                </a:moveTo>
                <a:lnTo>
                  <a:pt x="3825" y="3428"/>
                </a:lnTo>
                <a:lnTo>
                  <a:pt x="168" y="8532"/>
                </a:lnTo>
                <a:lnTo>
                  <a:pt x="0" y="14541"/>
                </a:lnTo>
                <a:lnTo>
                  <a:pt x="2950" y="19788"/>
                </a:lnTo>
                <a:lnTo>
                  <a:pt x="8651" y="22605"/>
                </a:lnTo>
                <a:lnTo>
                  <a:pt x="14920" y="21520"/>
                </a:lnTo>
                <a:lnTo>
                  <a:pt x="19272" y="17351"/>
                </a:lnTo>
                <a:lnTo>
                  <a:pt x="20885" y="11586"/>
                </a:lnTo>
                <a:lnTo>
                  <a:pt x="18938" y="5714"/>
                </a:lnTo>
                <a:lnTo>
                  <a:pt x="15382" y="1015"/>
                </a:lnTo>
                <a:lnTo>
                  <a:pt x="85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2305478" y="223011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8715" y="0"/>
                </a:moveTo>
                <a:lnTo>
                  <a:pt x="4016" y="3555"/>
                </a:lnTo>
                <a:lnTo>
                  <a:pt x="299" y="8487"/>
                </a:lnTo>
                <a:lnTo>
                  <a:pt x="0" y="14239"/>
                </a:lnTo>
                <a:lnTo>
                  <a:pt x="2819" y="19254"/>
                </a:lnTo>
                <a:lnTo>
                  <a:pt x="8461" y="21971"/>
                </a:lnTo>
                <a:lnTo>
                  <a:pt x="14682" y="21072"/>
                </a:lnTo>
                <a:lnTo>
                  <a:pt x="18891" y="17256"/>
                </a:lnTo>
                <a:lnTo>
                  <a:pt x="20266" y="11701"/>
                </a:lnTo>
                <a:lnTo>
                  <a:pt x="17986" y="5587"/>
                </a:lnTo>
                <a:lnTo>
                  <a:pt x="14430" y="888"/>
                </a:lnTo>
                <a:lnTo>
                  <a:pt x="8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3029616" y="71907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8731" y="0"/>
                </a:moveTo>
                <a:lnTo>
                  <a:pt x="4032" y="3428"/>
                </a:lnTo>
                <a:lnTo>
                  <a:pt x="313" y="8431"/>
                </a:lnTo>
                <a:lnTo>
                  <a:pt x="0" y="14208"/>
                </a:lnTo>
                <a:lnTo>
                  <a:pt x="2782" y="19198"/>
                </a:lnTo>
                <a:lnTo>
                  <a:pt x="8350" y="21843"/>
                </a:lnTo>
                <a:lnTo>
                  <a:pt x="14690" y="20939"/>
                </a:lnTo>
                <a:lnTo>
                  <a:pt x="19161" y="16986"/>
                </a:lnTo>
                <a:lnTo>
                  <a:pt x="20798" y="11271"/>
                </a:lnTo>
                <a:lnTo>
                  <a:pt x="18637" y="5079"/>
                </a:lnTo>
                <a:lnTo>
                  <a:pt x="15589" y="1015"/>
                </a:lnTo>
                <a:lnTo>
                  <a:pt x="87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2799903" y="85077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59">
                <a:moveTo>
                  <a:pt x="8193" y="0"/>
                </a:moveTo>
                <a:lnTo>
                  <a:pt x="3494" y="3555"/>
                </a:lnTo>
                <a:lnTo>
                  <a:pt x="0" y="8514"/>
                </a:lnTo>
                <a:lnTo>
                  <a:pt x="17" y="14366"/>
                </a:lnTo>
                <a:lnTo>
                  <a:pt x="3012" y="19575"/>
                </a:lnTo>
                <a:lnTo>
                  <a:pt x="8447" y="22605"/>
                </a:lnTo>
                <a:lnTo>
                  <a:pt x="14714" y="21591"/>
                </a:lnTo>
                <a:lnTo>
                  <a:pt x="19051" y="17446"/>
                </a:lnTo>
                <a:lnTo>
                  <a:pt x="20627" y="11658"/>
                </a:lnTo>
                <a:lnTo>
                  <a:pt x="18607" y="5714"/>
                </a:lnTo>
                <a:lnTo>
                  <a:pt x="15178" y="1142"/>
                </a:lnTo>
                <a:lnTo>
                  <a:pt x="81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3183223" y="673100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8667" y="0"/>
                </a:moveTo>
                <a:lnTo>
                  <a:pt x="3968" y="3555"/>
                </a:lnTo>
                <a:lnTo>
                  <a:pt x="305" y="8485"/>
                </a:lnTo>
                <a:lnTo>
                  <a:pt x="0" y="14224"/>
                </a:lnTo>
                <a:lnTo>
                  <a:pt x="2790" y="19200"/>
                </a:lnTo>
                <a:lnTo>
                  <a:pt x="8413" y="21844"/>
                </a:lnTo>
                <a:lnTo>
                  <a:pt x="14581" y="20909"/>
                </a:lnTo>
                <a:lnTo>
                  <a:pt x="18700" y="16938"/>
                </a:lnTo>
                <a:lnTo>
                  <a:pt x="20058" y="11324"/>
                </a:lnTo>
                <a:lnTo>
                  <a:pt x="17938" y="5461"/>
                </a:lnTo>
                <a:lnTo>
                  <a:pt x="14509" y="888"/>
                </a:lnTo>
                <a:lnTo>
                  <a:pt x="8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7" name="object 21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553711" y="1395983"/>
            <a:ext cx="3842766" cy="3163061"/>
          </a:xfrm>
          <a:prstGeom prst="rect">
            <a:avLst/>
          </a:prstGeom>
        </p:spPr>
      </p:pic>
      <p:sp>
        <p:nvSpPr>
          <p:cNvPr id="218" name="object 218"/>
          <p:cNvSpPr txBox="1"/>
          <p:nvPr/>
        </p:nvSpPr>
        <p:spPr>
          <a:xfrm>
            <a:off x="647801" y="1521078"/>
            <a:ext cx="3649345" cy="1946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All models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had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viítually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same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accuíacy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on</a:t>
            </a:r>
            <a:endParaRPr sz="1400">
              <a:latin typeface="Roboto"/>
              <a:cs typeface="Roboto"/>
            </a:endParaRPr>
          </a:p>
          <a:p>
            <a:pPr algn="just" marL="12700">
              <a:lnSpc>
                <a:spcPct val="100000"/>
              </a:lnSpc>
            </a:pP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test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set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at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83.33%</a:t>
            </a:r>
            <a:r>
              <a:rPr dirty="0" sz="1400" spc="-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accuíacy.</a:t>
            </a:r>
            <a:endParaRPr sz="1400">
              <a:latin typeface="Roboto"/>
              <a:cs typeface="Roboto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It should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be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noted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that test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size is small at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only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sample</a:t>
            </a:r>
            <a:r>
              <a:rPr dirty="0" sz="1400" spc="-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size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15">
                <a:solidFill>
                  <a:srgbClr val="D3DCFF"/>
                </a:solidFill>
                <a:latin typeface="Roboto"/>
                <a:cs typeface="Roboto"/>
              </a:rPr>
              <a:t>of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18.</a:t>
            </a:r>
            <a:endParaRPr sz="1400">
              <a:latin typeface="Roboto"/>
              <a:cs typeface="Roboto"/>
            </a:endParaRPr>
          </a:p>
          <a:p>
            <a:pPr algn="just" marL="12700" marR="5715">
              <a:lnSpc>
                <a:spcPct val="100000"/>
              </a:lnSpc>
            </a:pPr>
            <a:r>
              <a:rPr dirty="0" sz="1400" spc="105">
                <a:solidFill>
                  <a:srgbClr val="D3DCFF"/>
                </a:solidFill>
                <a:latin typeface="Roboto"/>
                <a:cs typeface="Roboto"/>
              </a:rPr>
              <a:t>ľhis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can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cause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15">
                <a:solidFill>
                  <a:srgbClr val="D3DCFF"/>
                </a:solidFill>
                <a:latin typeface="Roboto"/>
                <a:cs typeface="Roboto"/>
              </a:rPr>
              <a:t>laíge</a:t>
            </a:r>
            <a:r>
              <a:rPr dirty="0" sz="14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vaíiance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D3DCFF"/>
                </a:solidFill>
                <a:latin typeface="Roboto"/>
                <a:cs typeface="Roboto"/>
              </a:rPr>
              <a:t>in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accuíacy 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íesults,</a:t>
            </a:r>
            <a:r>
              <a:rPr dirty="0" sz="1400" spc="36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such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as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those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D3DCFF"/>
                </a:solidFill>
                <a:latin typeface="Roboto"/>
                <a:cs typeface="Roboto"/>
              </a:rPr>
              <a:t>in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Decision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150">
                <a:solidFill>
                  <a:srgbClr val="D3DCFF"/>
                </a:solidFill>
                <a:latin typeface="Roboto"/>
                <a:cs typeface="Roboto"/>
              </a:rPr>
              <a:t>ľíee </a:t>
            </a:r>
            <a:r>
              <a:rPr dirty="0" sz="1400" spc="15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Classifieí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model</a:t>
            </a:r>
            <a:r>
              <a:rPr dirty="0" sz="1400" spc="-3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in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15">
                <a:solidFill>
                  <a:srgbClr val="D3DCFF"/>
                </a:solidFill>
                <a:latin typeface="Roboto"/>
                <a:cs typeface="Roboto"/>
              </a:rPr>
              <a:t>íepeated</a:t>
            </a:r>
            <a:r>
              <a:rPr dirty="0" sz="1400" spc="-3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íuns.</a:t>
            </a:r>
            <a:endParaRPr sz="1400">
              <a:latin typeface="Roboto"/>
              <a:cs typeface="Roboto"/>
            </a:endParaRPr>
          </a:p>
          <a:p>
            <a:pPr algn="just" marL="12700" marR="5715">
              <a:lnSpc>
                <a:spcPct val="100000"/>
              </a:lnSpc>
              <a:spcBef>
                <a:spcPts val="5"/>
              </a:spcBef>
            </a:pPr>
            <a:r>
              <a:rPr dirty="0" sz="1400" spc="25">
                <a:solidFill>
                  <a:srgbClr val="D3DCFF"/>
                </a:solidFill>
                <a:latin typeface="Roboto"/>
                <a:cs typeface="Roboto"/>
              </a:rPr>
              <a:t>We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likely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need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30">
                <a:solidFill>
                  <a:srgbClr val="D3DCFF"/>
                </a:solidFill>
                <a:latin typeface="Roboto"/>
                <a:cs typeface="Roboto"/>
              </a:rPr>
              <a:t>moíe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data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to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deteímine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the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best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model.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19" name="object 219"/>
          <p:cNvSpPr txBox="1">
            <a:spLocks noGrp="1"/>
          </p:cNvSpPr>
          <p:nvPr>
            <p:ph type="title"/>
          </p:nvPr>
        </p:nvSpPr>
        <p:spPr>
          <a:xfrm>
            <a:off x="3109086" y="579831"/>
            <a:ext cx="292798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0"/>
              <a:t>Cl</a:t>
            </a:r>
            <a:r>
              <a:rPr dirty="0" spc="-484"/>
              <a:t>a</a:t>
            </a:r>
            <a:r>
              <a:rPr dirty="0" spc="-130"/>
              <a:t>s</a:t>
            </a:r>
            <a:r>
              <a:rPr dirty="0" spc="-125"/>
              <a:t>s</a:t>
            </a:r>
            <a:r>
              <a:rPr dirty="0" spc="-295"/>
              <a:t>ific</a:t>
            </a:r>
            <a:r>
              <a:rPr dirty="0" spc="-440"/>
              <a:t>a</a:t>
            </a:r>
            <a:r>
              <a:rPr dirty="0" spc="-370"/>
              <a:t>tion</a:t>
            </a:r>
            <a:r>
              <a:rPr dirty="0" spc="-305"/>
              <a:t> </a:t>
            </a:r>
            <a:r>
              <a:rPr dirty="0" spc="-434"/>
              <a:t>Ac</a:t>
            </a:r>
            <a:r>
              <a:rPr dirty="0" spc="-415"/>
              <a:t>c</a:t>
            </a:r>
            <a:r>
              <a:rPr dirty="0" spc="-360"/>
              <a:t>ura</a:t>
            </a:r>
            <a:r>
              <a:rPr dirty="0" spc="-385"/>
              <a:t>c</a:t>
            </a:r>
            <a:r>
              <a:rPr dirty="0" spc="-395"/>
              <a:t>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3459" y="1217675"/>
            <a:ext cx="85344" cy="853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842772" y="268224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19" h="85725">
                <a:moveTo>
                  <a:pt x="41783" y="0"/>
                </a:moveTo>
                <a:lnTo>
                  <a:pt x="36715" y="37337"/>
                </a:lnTo>
                <a:lnTo>
                  <a:pt x="0" y="42799"/>
                </a:lnTo>
                <a:lnTo>
                  <a:pt x="36715" y="48005"/>
                </a:lnTo>
                <a:lnTo>
                  <a:pt x="41783" y="85343"/>
                </a:lnTo>
                <a:lnTo>
                  <a:pt x="47104" y="48005"/>
                </a:lnTo>
                <a:lnTo>
                  <a:pt x="83819" y="42799"/>
                </a:lnTo>
                <a:lnTo>
                  <a:pt x="47104" y="37337"/>
                </a:lnTo>
                <a:lnTo>
                  <a:pt x="417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7148" y="85496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519" y="0"/>
                </a:moveTo>
                <a:lnTo>
                  <a:pt x="37388" y="37464"/>
                </a:lnTo>
                <a:lnTo>
                  <a:pt x="0" y="42672"/>
                </a:lnTo>
                <a:lnTo>
                  <a:pt x="37388" y="48133"/>
                </a:lnTo>
                <a:lnTo>
                  <a:pt x="42519" y="85344"/>
                </a:lnTo>
                <a:lnTo>
                  <a:pt x="47929" y="48133"/>
                </a:lnTo>
                <a:lnTo>
                  <a:pt x="85318" y="42672"/>
                </a:lnTo>
                <a:lnTo>
                  <a:pt x="47929" y="37464"/>
                </a:lnTo>
                <a:lnTo>
                  <a:pt x="425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597995" y="630936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4">
                <a:moveTo>
                  <a:pt x="19716" y="0"/>
                </a:moveTo>
                <a:lnTo>
                  <a:pt x="8159" y="3548"/>
                </a:lnTo>
                <a:lnTo>
                  <a:pt x="1174" y="12287"/>
                </a:lnTo>
                <a:lnTo>
                  <a:pt x="0" y="23360"/>
                </a:lnTo>
                <a:lnTo>
                  <a:pt x="5873" y="33909"/>
                </a:lnTo>
                <a:lnTo>
                  <a:pt x="16343" y="39778"/>
                </a:lnTo>
                <a:lnTo>
                  <a:pt x="27431" y="38385"/>
                </a:lnTo>
                <a:lnTo>
                  <a:pt x="36091" y="31230"/>
                </a:lnTo>
                <a:lnTo>
                  <a:pt x="39274" y="19812"/>
                </a:lnTo>
                <a:lnTo>
                  <a:pt x="37701" y="11840"/>
                </a:lnTo>
                <a:lnTo>
                  <a:pt x="33448" y="5572"/>
                </a:lnTo>
                <a:lnTo>
                  <a:pt x="27219" y="1470"/>
                </a:lnTo>
                <a:lnTo>
                  <a:pt x="197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317776" y="471805"/>
            <a:ext cx="41910" cy="40640"/>
          </a:xfrm>
          <a:custGeom>
            <a:avLst/>
            <a:gdLst/>
            <a:ahLst/>
            <a:cxnLst/>
            <a:rect l="l" t="t" r="r" b="b"/>
            <a:pathLst>
              <a:path w="41909" h="40640">
                <a:moveTo>
                  <a:pt x="20663" y="0"/>
                </a:moveTo>
                <a:lnTo>
                  <a:pt x="8822" y="3667"/>
                </a:lnTo>
                <a:lnTo>
                  <a:pt x="1470" y="12668"/>
                </a:lnTo>
                <a:lnTo>
                  <a:pt x="0" y="24002"/>
                </a:lnTo>
                <a:lnTo>
                  <a:pt x="5804" y="34671"/>
                </a:lnTo>
                <a:lnTo>
                  <a:pt x="16932" y="40594"/>
                </a:lnTo>
                <a:lnTo>
                  <a:pt x="28537" y="39385"/>
                </a:lnTo>
                <a:lnTo>
                  <a:pt x="37665" y="32295"/>
                </a:lnTo>
                <a:lnTo>
                  <a:pt x="41364" y="20574"/>
                </a:lnTo>
                <a:lnTo>
                  <a:pt x="39754" y="12358"/>
                </a:lnTo>
                <a:lnTo>
                  <a:pt x="35347" y="5619"/>
                </a:lnTo>
                <a:lnTo>
                  <a:pt x="28773" y="1214"/>
                </a:lnTo>
                <a:lnTo>
                  <a:pt x="206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444483" y="6248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3301" y="0"/>
                </a:moveTo>
                <a:lnTo>
                  <a:pt x="1650" y="1650"/>
                </a:lnTo>
                <a:lnTo>
                  <a:pt x="889" y="3301"/>
                </a:lnTo>
                <a:lnTo>
                  <a:pt x="0" y="5841"/>
                </a:lnTo>
                <a:lnTo>
                  <a:pt x="1650" y="8254"/>
                </a:lnTo>
                <a:lnTo>
                  <a:pt x="4191" y="8254"/>
                </a:lnTo>
                <a:lnTo>
                  <a:pt x="5842" y="9143"/>
                </a:lnTo>
                <a:lnTo>
                  <a:pt x="8255" y="7492"/>
                </a:lnTo>
                <a:lnTo>
                  <a:pt x="9144" y="5841"/>
                </a:lnTo>
                <a:lnTo>
                  <a:pt x="9144" y="3301"/>
                </a:lnTo>
                <a:lnTo>
                  <a:pt x="8255" y="888"/>
                </a:lnTo>
                <a:lnTo>
                  <a:pt x="5842" y="888"/>
                </a:lnTo>
                <a:lnTo>
                  <a:pt x="330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717280" y="46024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650" y="0"/>
                </a:moveTo>
                <a:lnTo>
                  <a:pt x="0" y="7619"/>
                </a:lnTo>
                <a:lnTo>
                  <a:pt x="4952" y="8381"/>
                </a:lnTo>
                <a:lnTo>
                  <a:pt x="7366" y="9143"/>
                </a:lnTo>
                <a:lnTo>
                  <a:pt x="9905" y="7619"/>
                </a:lnTo>
                <a:lnTo>
                  <a:pt x="9905" y="5334"/>
                </a:lnTo>
                <a:lnTo>
                  <a:pt x="10668" y="3810"/>
                </a:lnTo>
                <a:lnTo>
                  <a:pt x="9017" y="1524"/>
                </a:lnTo>
                <a:lnTo>
                  <a:pt x="6603" y="762"/>
                </a:lnTo>
                <a:lnTo>
                  <a:pt x="16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697468" y="1158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9016" y="0"/>
                </a:moveTo>
                <a:lnTo>
                  <a:pt x="0" y="0"/>
                </a:lnTo>
                <a:lnTo>
                  <a:pt x="10667" y="10667"/>
                </a:lnTo>
                <a:lnTo>
                  <a:pt x="10667" y="4063"/>
                </a:lnTo>
                <a:lnTo>
                  <a:pt x="10667" y="2412"/>
                </a:lnTo>
                <a:lnTo>
                  <a:pt x="90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392668" y="72999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7399" y="0"/>
                </a:moveTo>
                <a:lnTo>
                  <a:pt x="3936" y="0"/>
                </a:lnTo>
                <a:lnTo>
                  <a:pt x="0" y="10287"/>
                </a:lnTo>
                <a:lnTo>
                  <a:pt x="5587" y="15748"/>
                </a:lnTo>
                <a:lnTo>
                  <a:pt x="11937" y="21336"/>
                </a:lnTo>
                <a:lnTo>
                  <a:pt x="21335" y="17399"/>
                </a:lnTo>
                <a:lnTo>
                  <a:pt x="21335" y="9398"/>
                </a:lnTo>
                <a:lnTo>
                  <a:pt x="21335" y="3937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976486" y="242728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4">
                <a:moveTo>
                  <a:pt x="9112" y="0"/>
                </a:moveTo>
                <a:lnTo>
                  <a:pt x="2365" y="2595"/>
                </a:lnTo>
                <a:lnTo>
                  <a:pt x="0" y="10382"/>
                </a:lnTo>
                <a:lnTo>
                  <a:pt x="3026" y="16311"/>
                </a:lnTo>
                <a:lnTo>
                  <a:pt x="9064" y="18288"/>
                </a:lnTo>
                <a:lnTo>
                  <a:pt x="15269" y="16311"/>
                </a:lnTo>
                <a:lnTo>
                  <a:pt x="18796" y="10382"/>
                </a:lnTo>
                <a:lnTo>
                  <a:pt x="16001" y="2595"/>
                </a:lnTo>
                <a:lnTo>
                  <a:pt x="91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577071" y="339852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7399" y="0"/>
                </a:moveTo>
                <a:lnTo>
                  <a:pt x="3936" y="0"/>
                </a:lnTo>
                <a:lnTo>
                  <a:pt x="0" y="9906"/>
                </a:lnTo>
                <a:lnTo>
                  <a:pt x="6350" y="15621"/>
                </a:lnTo>
                <a:lnTo>
                  <a:pt x="11810" y="21336"/>
                </a:lnTo>
                <a:lnTo>
                  <a:pt x="21335" y="17272"/>
                </a:lnTo>
                <a:lnTo>
                  <a:pt x="21335" y="9017"/>
                </a:lnTo>
                <a:lnTo>
                  <a:pt x="21335" y="4190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747759" y="667512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6637" y="0"/>
                </a:moveTo>
                <a:lnTo>
                  <a:pt x="11811" y="888"/>
                </a:lnTo>
                <a:lnTo>
                  <a:pt x="3937" y="0"/>
                </a:lnTo>
                <a:lnTo>
                  <a:pt x="0" y="10287"/>
                </a:lnTo>
                <a:lnTo>
                  <a:pt x="5461" y="15875"/>
                </a:lnTo>
                <a:lnTo>
                  <a:pt x="11049" y="21336"/>
                </a:lnTo>
                <a:lnTo>
                  <a:pt x="21336" y="17399"/>
                </a:lnTo>
                <a:lnTo>
                  <a:pt x="21336" y="9525"/>
                </a:lnTo>
                <a:lnTo>
                  <a:pt x="21336" y="4825"/>
                </a:lnTo>
                <a:lnTo>
                  <a:pt x="166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5" name="object 9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11540" y="79247"/>
            <a:ext cx="77724" cy="79248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44356" y="515112"/>
            <a:ext cx="79248" cy="77724"/>
          </a:xfrm>
          <a:prstGeom prst="rect">
            <a:avLst/>
          </a:prstGeom>
        </p:spPr>
      </p:pic>
      <p:sp>
        <p:nvSpPr>
          <p:cNvPr id="97" name="object 97"/>
          <p:cNvSpPr/>
          <p:nvPr/>
        </p:nvSpPr>
        <p:spPr>
          <a:xfrm>
            <a:off x="8356092" y="669798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4" h="39370">
                <a:moveTo>
                  <a:pt x="19811" y="0"/>
                </a:moveTo>
                <a:lnTo>
                  <a:pt x="11840" y="1573"/>
                </a:lnTo>
                <a:lnTo>
                  <a:pt x="5572" y="5826"/>
                </a:lnTo>
                <a:lnTo>
                  <a:pt x="1470" y="12055"/>
                </a:lnTo>
                <a:lnTo>
                  <a:pt x="0" y="19557"/>
                </a:lnTo>
                <a:lnTo>
                  <a:pt x="3548" y="31114"/>
                </a:lnTo>
                <a:lnTo>
                  <a:pt x="12287" y="38099"/>
                </a:lnTo>
                <a:lnTo>
                  <a:pt x="23360" y="39274"/>
                </a:lnTo>
                <a:lnTo>
                  <a:pt x="33908" y="33400"/>
                </a:lnTo>
                <a:lnTo>
                  <a:pt x="39778" y="22931"/>
                </a:lnTo>
                <a:lnTo>
                  <a:pt x="38385" y="11842"/>
                </a:lnTo>
                <a:lnTo>
                  <a:pt x="31230" y="3182"/>
                </a:lnTo>
                <a:lnTo>
                  <a:pt x="19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196833" y="949452"/>
            <a:ext cx="41275" cy="40640"/>
          </a:xfrm>
          <a:custGeom>
            <a:avLst/>
            <a:gdLst/>
            <a:ahLst/>
            <a:cxnLst/>
            <a:rect l="l" t="t" r="r" b="b"/>
            <a:pathLst>
              <a:path w="41275" h="40640">
                <a:moveTo>
                  <a:pt x="20700" y="0"/>
                </a:moveTo>
                <a:lnTo>
                  <a:pt x="12483" y="1543"/>
                </a:lnTo>
                <a:lnTo>
                  <a:pt x="5730" y="5778"/>
                </a:lnTo>
                <a:lnTo>
                  <a:pt x="1287" y="12108"/>
                </a:lnTo>
                <a:lnTo>
                  <a:pt x="0" y="19938"/>
                </a:lnTo>
                <a:lnTo>
                  <a:pt x="3686" y="31452"/>
                </a:lnTo>
                <a:lnTo>
                  <a:pt x="12731" y="38608"/>
                </a:lnTo>
                <a:lnTo>
                  <a:pt x="24110" y="40048"/>
                </a:lnTo>
                <a:lnTo>
                  <a:pt x="34798" y="34417"/>
                </a:lnTo>
                <a:lnTo>
                  <a:pt x="40721" y="23627"/>
                </a:lnTo>
                <a:lnTo>
                  <a:pt x="39512" y="12398"/>
                </a:lnTo>
                <a:lnTo>
                  <a:pt x="32422" y="3573"/>
                </a:lnTo>
                <a:lnTo>
                  <a:pt x="207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973568" y="1539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7" y="0"/>
                </a:moveTo>
                <a:lnTo>
                  <a:pt x="4445" y="0"/>
                </a:lnTo>
                <a:lnTo>
                  <a:pt x="1777" y="0"/>
                </a:lnTo>
                <a:lnTo>
                  <a:pt x="0" y="2539"/>
                </a:lnTo>
                <a:lnTo>
                  <a:pt x="0" y="10667"/>
                </a:lnTo>
                <a:lnTo>
                  <a:pt x="10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129016" y="121920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4">
                <a:moveTo>
                  <a:pt x="1650" y="0"/>
                </a:moveTo>
                <a:lnTo>
                  <a:pt x="0" y="8254"/>
                </a:lnTo>
                <a:lnTo>
                  <a:pt x="4952" y="9016"/>
                </a:lnTo>
                <a:lnTo>
                  <a:pt x="10540" y="10667"/>
                </a:lnTo>
                <a:lnTo>
                  <a:pt x="12191" y="2539"/>
                </a:lnTo>
                <a:lnTo>
                  <a:pt x="7365" y="888"/>
                </a:lnTo>
                <a:lnTo>
                  <a:pt x="16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787640" y="85343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1" y="0"/>
                </a:moveTo>
                <a:lnTo>
                  <a:pt x="3301" y="0"/>
                </a:lnTo>
                <a:lnTo>
                  <a:pt x="888" y="888"/>
                </a:lnTo>
                <a:lnTo>
                  <a:pt x="888" y="3301"/>
                </a:lnTo>
                <a:lnTo>
                  <a:pt x="0" y="5842"/>
                </a:lnTo>
                <a:lnTo>
                  <a:pt x="1650" y="7493"/>
                </a:lnTo>
                <a:lnTo>
                  <a:pt x="3301" y="8255"/>
                </a:lnTo>
                <a:lnTo>
                  <a:pt x="5841" y="9144"/>
                </a:lnTo>
                <a:lnTo>
                  <a:pt x="8254" y="7493"/>
                </a:lnTo>
                <a:lnTo>
                  <a:pt x="8254" y="4952"/>
                </a:lnTo>
                <a:lnTo>
                  <a:pt x="9143" y="3301"/>
                </a:lnTo>
                <a:lnTo>
                  <a:pt x="7492" y="888"/>
                </a:lnTo>
                <a:lnTo>
                  <a:pt x="58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185404" y="57911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4445" y="0"/>
                </a:moveTo>
                <a:lnTo>
                  <a:pt x="1777" y="1650"/>
                </a:lnTo>
                <a:lnTo>
                  <a:pt x="889" y="4063"/>
                </a:lnTo>
                <a:lnTo>
                  <a:pt x="0" y="9016"/>
                </a:lnTo>
                <a:lnTo>
                  <a:pt x="8890" y="10667"/>
                </a:lnTo>
                <a:lnTo>
                  <a:pt x="9778" y="5714"/>
                </a:lnTo>
                <a:lnTo>
                  <a:pt x="10668" y="3301"/>
                </a:lnTo>
                <a:lnTo>
                  <a:pt x="8890" y="762"/>
                </a:lnTo>
                <a:lnTo>
                  <a:pt x="6223" y="762"/>
                </a:lnTo>
                <a:lnTo>
                  <a:pt x="44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842504" y="59893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0"/>
                </a:moveTo>
                <a:lnTo>
                  <a:pt x="4064" y="0"/>
                </a:lnTo>
                <a:lnTo>
                  <a:pt x="2413" y="0"/>
                </a:lnTo>
                <a:lnTo>
                  <a:pt x="0" y="1650"/>
                </a:lnTo>
                <a:lnTo>
                  <a:pt x="0" y="10667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455152" y="893063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59">
                <a:moveTo>
                  <a:pt x="17399" y="0"/>
                </a:moveTo>
                <a:lnTo>
                  <a:pt x="9398" y="0"/>
                </a:lnTo>
                <a:lnTo>
                  <a:pt x="3937" y="0"/>
                </a:lnTo>
                <a:lnTo>
                  <a:pt x="0" y="4190"/>
                </a:lnTo>
                <a:lnTo>
                  <a:pt x="0" y="18541"/>
                </a:lnTo>
                <a:lnTo>
                  <a:pt x="10287" y="22860"/>
                </a:lnTo>
                <a:lnTo>
                  <a:pt x="15748" y="16890"/>
                </a:lnTo>
                <a:lnTo>
                  <a:pt x="21336" y="10160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967884" y="311784"/>
            <a:ext cx="18415" cy="19050"/>
          </a:xfrm>
          <a:custGeom>
            <a:avLst/>
            <a:gdLst/>
            <a:ahLst/>
            <a:cxnLst/>
            <a:rect l="l" t="t" r="r" b="b"/>
            <a:pathLst>
              <a:path w="18415" h="19050">
                <a:moveTo>
                  <a:pt x="10382" y="0"/>
                </a:moveTo>
                <a:lnTo>
                  <a:pt x="2595" y="2793"/>
                </a:lnTo>
                <a:lnTo>
                  <a:pt x="0" y="9683"/>
                </a:lnTo>
                <a:lnTo>
                  <a:pt x="2595" y="16430"/>
                </a:lnTo>
                <a:lnTo>
                  <a:pt x="10382" y="18795"/>
                </a:lnTo>
                <a:lnTo>
                  <a:pt x="16311" y="15769"/>
                </a:lnTo>
                <a:lnTo>
                  <a:pt x="18287" y="9731"/>
                </a:lnTo>
                <a:lnTo>
                  <a:pt x="16311" y="3526"/>
                </a:lnTo>
                <a:lnTo>
                  <a:pt x="103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674864" y="477012"/>
            <a:ext cx="22860" cy="17780"/>
          </a:xfrm>
          <a:custGeom>
            <a:avLst/>
            <a:gdLst/>
            <a:ahLst/>
            <a:cxnLst/>
            <a:rect l="l" t="t" r="r" b="b"/>
            <a:pathLst>
              <a:path w="22859" h="17779">
                <a:moveTo>
                  <a:pt x="18541" y="0"/>
                </a:moveTo>
                <a:lnTo>
                  <a:pt x="10159" y="0"/>
                </a:lnTo>
                <a:lnTo>
                  <a:pt x="4190" y="0"/>
                </a:lnTo>
                <a:lnTo>
                  <a:pt x="0" y="3937"/>
                </a:lnTo>
                <a:lnTo>
                  <a:pt x="0" y="8636"/>
                </a:lnTo>
                <a:lnTo>
                  <a:pt x="1692" y="13843"/>
                </a:lnTo>
                <a:lnTo>
                  <a:pt x="5921" y="17145"/>
                </a:lnTo>
                <a:lnTo>
                  <a:pt x="11412" y="17780"/>
                </a:lnTo>
                <a:lnTo>
                  <a:pt x="16890" y="14986"/>
                </a:lnTo>
                <a:lnTo>
                  <a:pt x="22859" y="9398"/>
                </a:lnTo>
                <a:lnTo>
                  <a:pt x="185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824216" y="140207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7144" y="0"/>
                </a:moveTo>
                <a:lnTo>
                  <a:pt x="9016" y="0"/>
                </a:lnTo>
                <a:lnTo>
                  <a:pt x="4063" y="0"/>
                </a:lnTo>
                <a:lnTo>
                  <a:pt x="0" y="4190"/>
                </a:lnTo>
                <a:lnTo>
                  <a:pt x="0" y="17271"/>
                </a:lnTo>
                <a:lnTo>
                  <a:pt x="9778" y="21336"/>
                </a:lnTo>
                <a:lnTo>
                  <a:pt x="15493" y="15620"/>
                </a:lnTo>
                <a:lnTo>
                  <a:pt x="21335" y="9905"/>
                </a:lnTo>
                <a:lnTo>
                  <a:pt x="17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065007" y="708659"/>
            <a:ext cx="21590" cy="19685"/>
          </a:xfrm>
          <a:custGeom>
            <a:avLst/>
            <a:gdLst/>
            <a:ahLst/>
            <a:cxnLst/>
            <a:rect l="l" t="t" r="r" b="b"/>
            <a:pathLst>
              <a:path w="21590" h="19684">
                <a:moveTo>
                  <a:pt x="17272" y="0"/>
                </a:moveTo>
                <a:lnTo>
                  <a:pt x="9017" y="0"/>
                </a:lnTo>
                <a:lnTo>
                  <a:pt x="4191" y="0"/>
                </a:lnTo>
                <a:lnTo>
                  <a:pt x="0" y="4317"/>
                </a:lnTo>
                <a:lnTo>
                  <a:pt x="0" y="9398"/>
                </a:lnTo>
                <a:lnTo>
                  <a:pt x="1637" y="15307"/>
                </a:lnTo>
                <a:lnTo>
                  <a:pt x="5667" y="18764"/>
                </a:lnTo>
                <a:lnTo>
                  <a:pt x="10769" y="19220"/>
                </a:lnTo>
                <a:lnTo>
                  <a:pt x="15621" y="16128"/>
                </a:lnTo>
                <a:lnTo>
                  <a:pt x="21336" y="10160"/>
                </a:lnTo>
                <a:lnTo>
                  <a:pt x="172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392668" y="53797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59">
                <a:moveTo>
                  <a:pt x="17399" y="0"/>
                </a:moveTo>
                <a:lnTo>
                  <a:pt x="9525" y="0"/>
                </a:lnTo>
                <a:lnTo>
                  <a:pt x="4825" y="0"/>
                </a:lnTo>
                <a:lnTo>
                  <a:pt x="0" y="5079"/>
                </a:lnTo>
                <a:lnTo>
                  <a:pt x="888" y="10160"/>
                </a:lnTo>
                <a:lnTo>
                  <a:pt x="0" y="18668"/>
                </a:lnTo>
                <a:lnTo>
                  <a:pt x="10286" y="22860"/>
                </a:lnTo>
                <a:lnTo>
                  <a:pt x="15875" y="16890"/>
                </a:lnTo>
                <a:lnTo>
                  <a:pt x="21335" y="10922"/>
                </a:lnTo>
                <a:lnTo>
                  <a:pt x="173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0" name="object 11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804404" y="717804"/>
            <a:ext cx="79248" cy="79248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240268" y="284988"/>
            <a:ext cx="79248" cy="77724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8473027" y="833473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5">
                <a:moveTo>
                  <a:pt x="16343" y="0"/>
                </a:moveTo>
                <a:lnTo>
                  <a:pt x="5873" y="5869"/>
                </a:lnTo>
                <a:lnTo>
                  <a:pt x="0" y="16365"/>
                </a:lnTo>
                <a:lnTo>
                  <a:pt x="1174" y="27443"/>
                </a:lnTo>
                <a:lnTo>
                  <a:pt x="8159" y="36212"/>
                </a:lnTo>
                <a:lnTo>
                  <a:pt x="19716" y="39778"/>
                </a:lnTo>
                <a:lnTo>
                  <a:pt x="27219" y="38308"/>
                </a:lnTo>
                <a:lnTo>
                  <a:pt x="33448" y="34206"/>
                </a:lnTo>
                <a:lnTo>
                  <a:pt x="37701" y="27938"/>
                </a:lnTo>
                <a:lnTo>
                  <a:pt x="39274" y="19966"/>
                </a:lnTo>
                <a:lnTo>
                  <a:pt x="36091" y="8548"/>
                </a:lnTo>
                <a:lnTo>
                  <a:pt x="27431" y="1393"/>
                </a:lnTo>
                <a:lnTo>
                  <a:pt x="163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192807" y="991578"/>
            <a:ext cx="41910" cy="40005"/>
          </a:xfrm>
          <a:custGeom>
            <a:avLst/>
            <a:gdLst/>
            <a:ahLst/>
            <a:cxnLst/>
            <a:rect l="l" t="t" r="r" b="b"/>
            <a:pathLst>
              <a:path w="41909" h="40005">
                <a:moveTo>
                  <a:pt x="16932" y="0"/>
                </a:moveTo>
                <a:lnTo>
                  <a:pt x="5804" y="5752"/>
                </a:lnTo>
                <a:lnTo>
                  <a:pt x="0" y="16101"/>
                </a:lnTo>
                <a:lnTo>
                  <a:pt x="1470" y="27104"/>
                </a:lnTo>
                <a:lnTo>
                  <a:pt x="8822" y="35845"/>
                </a:lnTo>
                <a:lnTo>
                  <a:pt x="20663" y="39407"/>
                </a:lnTo>
                <a:lnTo>
                  <a:pt x="28773" y="38165"/>
                </a:lnTo>
                <a:lnTo>
                  <a:pt x="35347" y="33851"/>
                </a:lnTo>
                <a:lnTo>
                  <a:pt x="39754" y="27299"/>
                </a:lnTo>
                <a:lnTo>
                  <a:pt x="41364" y="19341"/>
                </a:lnTo>
                <a:lnTo>
                  <a:pt x="37665" y="8020"/>
                </a:lnTo>
                <a:lnTo>
                  <a:pt x="28537" y="1164"/>
                </a:lnTo>
                <a:lnTo>
                  <a:pt x="169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9017507" y="12451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0"/>
                </a:moveTo>
                <a:lnTo>
                  <a:pt x="0" y="10667"/>
                </a:lnTo>
                <a:lnTo>
                  <a:pt x="8127" y="10667"/>
                </a:lnTo>
                <a:lnTo>
                  <a:pt x="10668" y="8889"/>
                </a:lnTo>
                <a:lnTo>
                  <a:pt x="10668" y="6222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051035" y="1088136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8128" y="0"/>
                </a:moveTo>
                <a:lnTo>
                  <a:pt x="0" y="1650"/>
                </a:lnTo>
                <a:lnTo>
                  <a:pt x="1650" y="7238"/>
                </a:lnTo>
                <a:lnTo>
                  <a:pt x="2413" y="12191"/>
                </a:lnTo>
                <a:lnTo>
                  <a:pt x="10668" y="10540"/>
                </a:lnTo>
                <a:lnTo>
                  <a:pt x="9779" y="4825"/>
                </a:lnTo>
                <a:lnTo>
                  <a:pt x="81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319516" y="14325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5841" y="0"/>
                </a:moveTo>
                <a:lnTo>
                  <a:pt x="4190" y="888"/>
                </a:lnTo>
                <a:lnTo>
                  <a:pt x="1650" y="888"/>
                </a:lnTo>
                <a:lnTo>
                  <a:pt x="0" y="3301"/>
                </a:lnTo>
                <a:lnTo>
                  <a:pt x="888" y="5841"/>
                </a:lnTo>
                <a:lnTo>
                  <a:pt x="1650" y="7492"/>
                </a:lnTo>
                <a:lnTo>
                  <a:pt x="3301" y="9143"/>
                </a:lnTo>
                <a:lnTo>
                  <a:pt x="5841" y="8254"/>
                </a:lnTo>
                <a:lnTo>
                  <a:pt x="8254" y="8254"/>
                </a:lnTo>
                <a:lnTo>
                  <a:pt x="9143" y="5841"/>
                </a:lnTo>
                <a:lnTo>
                  <a:pt x="9143" y="3301"/>
                </a:lnTo>
                <a:lnTo>
                  <a:pt x="8254" y="1650"/>
                </a:lnTo>
                <a:lnTo>
                  <a:pt x="58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593835" y="10332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6350" y="0"/>
                </a:moveTo>
                <a:lnTo>
                  <a:pt x="4191" y="888"/>
                </a:lnTo>
                <a:lnTo>
                  <a:pt x="0" y="1777"/>
                </a:lnTo>
                <a:lnTo>
                  <a:pt x="1397" y="10667"/>
                </a:lnTo>
                <a:lnTo>
                  <a:pt x="5588" y="9778"/>
                </a:lnTo>
                <a:lnTo>
                  <a:pt x="7747" y="8889"/>
                </a:lnTo>
                <a:lnTo>
                  <a:pt x="9144" y="6223"/>
                </a:lnTo>
                <a:lnTo>
                  <a:pt x="8382" y="4444"/>
                </a:lnTo>
                <a:lnTo>
                  <a:pt x="8382" y="1777"/>
                </a:lnTo>
                <a:lnTo>
                  <a:pt x="63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574023" y="137617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0"/>
                </a:moveTo>
                <a:lnTo>
                  <a:pt x="0" y="10667"/>
                </a:lnTo>
                <a:lnTo>
                  <a:pt x="9017" y="10667"/>
                </a:lnTo>
                <a:lnTo>
                  <a:pt x="10668" y="8254"/>
                </a:lnTo>
                <a:lnTo>
                  <a:pt x="10668" y="6603"/>
                </a:lnTo>
                <a:lnTo>
                  <a:pt x="106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267700" y="751331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59">
                <a:moveTo>
                  <a:pt x="11938" y="0"/>
                </a:moveTo>
                <a:lnTo>
                  <a:pt x="5588" y="5968"/>
                </a:lnTo>
                <a:lnTo>
                  <a:pt x="0" y="11937"/>
                </a:lnTo>
                <a:lnTo>
                  <a:pt x="3936" y="22859"/>
                </a:lnTo>
                <a:lnTo>
                  <a:pt x="17399" y="22859"/>
                </a:lnTo>
                <a:lnTo>
                  <a:pt x="21335" y="18668"/>
                </a:lnTo>
                <a:lnTo>
                  <a:pt x="21335" y="12700"/>
                </a:lnTo>
                <a:lnTo>
                  <a:pt x="21335" y="4317"/>
                </a:lnTo>
                <a:lnTo>
                  <a:pt x="119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851518" y="1243171"/>
            <a:ext cx="19050" cy="18415"/>
          </a:xfrm>
          <a:custGeom>
            <a:avLst/>
            <a:gdLst/>
            <a:ahLst/>
            <a:cxnLst/>
            <a:rect l="l" t="t" r="r" b="b"/>
            <a:pathLst>
              <a:path w="19050" h="18415">
                <a:moveTo>
                  <a:pt x="9064" y="0"/>
                </a:moveTo>
                <a:lnTo>
                  <a:pt x="3026" y="1976"/>
                </a:lnTo>
                <a:lnTo>
                  <a:pt x="0" y="7905"/>
                </a:lnTo>
                <a:lnTo>
                  <a:pt x="2365" y="15692"/>
                </a:lnTo>
                <a:lnTo>
                  <a:pt x="9112" y="18288"/>
                </a:lnTo>
                <a:lnTo>
                  <a:pt x="16001" y="15692"/>
                </a:lnTo>
                <a:lnTo>
                  <a:pt x="18796" y="7905"/>
                </a:lnTo>
                <a:lnTo>
                  <a:pt x="15269" y="1976"/>
                </a:lnTo>
                <a:lnTo>
                  <a:pt x="90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687572" y="1531619"/>
            <a:ext cx="19050" cy="22860"/>
          </a:xfrm>
          <a:custGeom>
            <a:avLst/>
            <a:gdLst/>
            <a:ahLst/>
            <a:cxnLst/>
            <a:rect l="l" t="t" r="r" b="b"/>
            <a:pathLst>
              <a:path w="19050" h="22859">
                <a:moveTo>
                  <a:pt x="8880" y="0"/>
                </a:moveTo>
                <a:lnTo>
                  <a:pt x="3038" y="5968"/>
                </a:lnTo>
                <a:lnTo>
                  <a:pt x="0" y="11447"/>
                </a:lnTo>
                <a:lnTo>
                  <a:pt x="640" y="16938"/>
                </a:lnTo>
                <a:lnTo>
                  <a:pt x="4163" y="21167"/>
                </a:lnTo>
                <a:lnTo>
                  <a:pt x="9769" y="22859"/>
                </a:lnTo>
                <a:lnTo>
                  <a:pt x="14849" y="22859"/>
                </a:lnTo>
                <a:lnTo>
                  <a:pt x="19040" y="18668"/>
                </a:lnTo>
                <a:lnTo>
                  <a:pt x="19040" y="12700"/>
                </a:lnTo>
                <a:lnTo>
                  <a:pt x="19040" y="4317"/>
                </a:lnTo>
                <a:lnTo>
                  <a:pt x="88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9020556" y="1383791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1429" y="0"/>
                </a:moveTo>
                <a:lnTo>
                  <a:pt x="5715" y="5842"/>
                </a:lnTo>
                <a:lnTo>
                  <a:pt x="0" y="11557"/>
                </a:lnTo>
                <a:lnTo>
                  <a:pt x="4064" y="21336"/>
                </a:lnTo>
                <a:lnTo>
                  <a:pt x="17145" y="21336"/>
                </a:lnTo>
                <a:lnTo>
                  <a:pt x="21336" y="17272"/>
                </a:lnTo>
                <a:lnTo>
                  <a:pt x="21336" y="12319"/>
                </a:lnTo>
                <a:lnTo>
                  <a:pt x="21336" y="4191"/>
                </a:lnTo>
                <a:lnTo>
                  <a:pt x="11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8452104" y="1143000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11811" y="0"/>
                </a:moveTo>
                <a:lnTo>
                  <a:pt x="6350" y="5334"/>
                </a:lnTo>
                <a:lnTo>
                  <a:pt x="0" y="10667"/>
                </a:lnTo>
                <a:lnTo>
                  <a:pt x="3937" y="19812"/>
                </a:lnTo>
                <a:lnTo>
                  <a:pt x="17399" y="19812"/>
                </a:lnTo>
                <a:lnTo>
                  <a:pt x="21336" y="16001"/>
                </a:lnTo>
                <a:lnTo>
                  <a:pt x="21336" y="11429"/>
                </a:lnTo>
                <a:lnTo>
                  <a:pt x="21336" y="3810"/>
                </a:lnTo>
                <a:lnTo>
                  <a:pt x="11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622792" y="815339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1049" y="0"/>
                </a:moveTo>
                <a:lnTo>
                  <a:pt x="5460" y="5461"/>
                </a:lnTo>
                <a:lnTo>
                  <a:pt x="0" y="11049"/>
                </a:lnTo>
                <a:lnTo>
                  <a:pt x="3936" y="21336"/>
                </a:lnTo>
                <a:lnTo>
                  <a:pt x="11937" y="20447"/>
                </a:lnTo>
                <a:lnTo>
                  <a:pt x="16636" y="21336"/>
                </a:lnTo>
                <a:lnTo>
                  <a:pt x="21335" y="16510"/>
                </a:lnTo>
                <a:lnTo>
                  <a:pt x="21335" y="11811"/>
                </a:lnTo>
                <a:lnTo>
                  <a:pt x="21335" y="3937"/>
                </a:lnTo>
                <a:lnTo>
                  <a:pt x="110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5" name="object 1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386571" y="1345691"/>
            <a:ext cx="77724" cy="79248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819388" y="909827"/>
            <a:ext cx="79247" cy="79248"/>
          </a:xfrm>
          <a:prstGeom prst="rect">
            <a:avLst/>
          </a:prstGeom>
        </p:spPr>
      </p:pic>
      <p:sp>
        <p:nvSpPr>
          <p:cNvPr id="127" name="object 127"/>
          <p:cNvSpPr/>
          <p:nvPr/>
        </p:nvSpPr>
        <p:spPr>
          <a:xfrm>
            <a:off x="1022654" y="387095"/>
            <a:ext cx="43815" cy="44450"/>
          </a:xfrm>
          <a:custGeom>
            <a:avLst/>
            <a:gdLst/>
            <a:ahLst/>
            <a:cxnLst/>
            <a:rect l="l" t="t" r="r" b="b"/>
            <a:pathLst>
              <a:path w="43815" h="44450">
                <a:moveTo>
                  <a:pt x="21843" y="0"/>
                </a:moveTo>
                <a:lnTo>
                  <a:pt x="13308" y="1740"/>
                </a:lnTo>
                <a:lnTo>
                  <a:pt x="6369" y="6492"/>
                </a:lnTo>
                <a:lnTo>
                  <a:pt x="1705" y="13555"/>
                </a:lnTo>
                <a:lnTo>
                  <a:pt x="0" y="22225"/>
                </a:lnTo>
                <a:lnTo>
                  <a:pt x="3880" y="34934"/>
                </a:lnTo>
                <a:lnTo>
                  <a:pt x="13447" y="42656"/>
                </a:lnTo>
                <a:lnTo>
                  <a:pt x="25594" y="44067"/>
                </a:lnTo>
                <a:lnTo>
                  <a:pt x="37210" y="37845"/>
                </a:lnTo>
                <a:lnTo>
                  <a:pt x="43678" y="26038"/>
                </a:lnTo>
                <a:lnTo>
                  <a:pt x="42262" y="13684"/>
                </a:lnTo>
                <a:lnTo>
                  <a:pt x="34478" y="3948"/>
                </a:lnTo>
                <a:lnTo>
                  <a:pt x="218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585216" y="42367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3317" y="0"/>
                </a:moveTo>
                <a:lnTo>
                  <a:pt x="14401" y="1762"/>
                </a:lnTo>
                <a:lnTo>
                  <a:pt x="6972" y="6572"/>
                </a:lnTo>
                <a:lnTo>
                  <a:pt x="1885" y="13715"/>
                </a:lnTo>
                <a:lnTo>
                  <a:pt x="0" y="22478"/>
                </a:lnTo>
                <a:lnTo>
                  <a:pt x="4124" y="35865"/>
                </a:lnTo>
                <a:lnTo>
                  <a:pt x="14258" y="43941"/>
                </a:lnTo>
                <a:lnTo>
                  <a:pt x="27046" y="45446"/>
                </a:lnTo>
                <a:lnTo>
                  <a:pt x="39128" y="39115"/>
                </a:lnTo>
                <a:lnTo>
                  <a:pt x="45441" y="27056"/>
                </a:lnTo>
                <a:lnTo>
                  <a:pt x="44024" y="14271"/>
                </a:lnTo>
                <a:lnTo>
                  <a:pt x="36206" y="4129"/>
                </a:lnTo>
                <a:lnTo>
                  <a:pt x="233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375308" y="0"/>
            <a:ext cx="7620" cy="1905"/>
          </a:xfrm>
          <a:custGeom>
            <a:avLst/>
            <a:gdLst/>
            <a:ahLst/>
            <a:cxnLst/>
            <a:rect l="l" t="t" r="r" b="b"/>
            <a:pathLst>
              <a:path w="7619" h="1905">
                <a:moveTo>
                  <a:pt x="7467" y="0"/>
                </a:moveTo>
                <a:lnTo>
                  <a:pt x="0" y="0"/>
                </a:lnTo>
                <a:lnTo>
                  <a:pt x="990" y="1524"/>
                </a:lnTo>
                <a:lnTo>
                  <a:pt x="5943" y="1524"/>
                </a:lnTo>
                <a:lnTo>
                  <a:pt x="74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80059" y="291084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4851" y="0"/>
                </a:moveTo>
                <a:lnTo>
                  <a:pt x="2425" y="0"/>
                </a:lnTo>
                <a:lnTo>
                  <a:pt x="812" y="2539"/>
                </a:lnTo>
                <a:lnTo>
                  <a:pt x="0" y="4952"/>
                </a:lnTo>
                <a:lnTo>
                  <a:pt x="1783" y="7233"/>
                </a:lnTo>
                <a:lnTo>
                  <a:pt x="5159" y="5191"/>
                </a:lnTo>
                <a:lnTo>
                  <a:pt x="7168" y="1791"/>
                </a:lnTo>
                <a:lnTo>
                  <a:pt x="48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05612" y="217931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4" h="20954">
                <a:moveTo>
                  <a:pt x="10540" y="0"/>
                </a:moveTo>
                <a:lnTo>
                  <a:pt x="4864" y="0"/>
                </a:lnTo>
                <a:lnTo>
                  <a:pt x="0" y="4952"/>
                </a:lnTo>
                <a:lnTo>
                  <a:pt x="0" y="10540"/>
                </a:lnTo>
                <a:lnTo>
                  <a:pt x="1875" y="16406"/>
                </a:lnTo>
                <a:lnTo>
                  <a:pt x="6488" y="20034"/>
                </a:lnTo>
                <a:lnTo>
                  <a:pt x="12317" y="20756"/>
                </a:lnTo>
                <a:lnTo>
                  <a:pt x="17843" y="17906"/>
                </a:lnTo>
                <a:lnTo>
                  <a:pt x="20695" y="12376"/>
                </a:lnTo>
                <a:lnTo>
                  <a:pt x="19973" y="6524"/>
                </a:lnTo>
                <a:lnTo>
                  <a:pt x="16361" y="1887"/>
                </a:lnTo>
                <a:lnTo>
                  <a:pt x="105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34923" y="527304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9436" y="0"/>
                </a:moveTo>
                <a:lnTo>
                  <a:pt x="3937" y="0"/>
                </a:lnTo>
                <a:lnTo>
                  <a:pt x="0" y="4191"/>
                </a:lnTo>
                <a:lnTo>
                  <a:pt x="0" y="10033"/>
                </a:lnTo>
                <a:lnTo>
                  <a:pt x="1695" y="16081"/>
                </a:lnTo>
                <a:lnTo>
                  <a:pt x="5899" y="19843"/>
                </a:lnTo>
                <a:lnTo>
                  <a:pt x="11283" y="20605"/>
                </a:lnTo>
                <a:lnTo>
                  <a:pt x="16522" y="17653"/>
                </a:lnTo>
                <a:lnTo>
                  <a:pt x="19394" y="12055"/>
                </a:lnTo>
                <a:lnTo>
                  <a:pt x="18875" y="6302"/>
                </a:lnTo>
                <a:lnTo>
                  <a:pt x="15408" y="1811"/>
                </a:lnTo>
                <a:lnTo>
                  <a:pt x="94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363980" y="24079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0032" y="0"/>
                </a:moveTo>
                <a:lnTo>
                  <a:pt x="5079" y="0"/>
                </a:lnTo>
                <a:lnTo>
                  <a:pt x="0" y="5207"/>
                </a:lnTo>
                <a:lnTo>
                  <a:pt x="0" y="11303"/>
                </a:lnTo>
                <a:lnTo>
                  <a:pt x="1811" y="17442"/>
                </a:lnTo>
                <a:lnTo>
                  <a:pt x="6302" y="21272"/>
                </a:lnTo>
                <a:lnTo>
                  <a:pt x="12055" y="22054"/>
                </a:lnTo>
                <a:lnTo>
                  <a:pt x="17653" y="19050"/>
                </a:lnTo>
                <a:lnTo>
                  <a:pt x="20730" y="13126"/>
                </a:lnTo>
                <a:lnTo>
                  <a:pt x="20177" y="6905"/>
                </a:lnTo>
                <a:lnTo>
                  <a:pt x="16456" y="1994"/>
                </a:lnTo>
                <a:lnTo>
                  <a:pt x="100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331975" y="504444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11176" y="0"/>
                </a:moveTo>
                <a:lnTo>
                  <a:pt x="5207" y="0"/>
                </a:lnTo>
                <a:lnTo>
                  <a:pt x="0" y="5079"/>
                </a:lnTo>
                <a:lnTo>
                  <a:pt x="0" y="10921"/>
                </a:lnTo>
                <a:lnTo>
                  <a:pt x="1992" y="16843"/>
                </a:lnTo>
                <a:lnTo>
                  <a:pt x="6889" y="20383"/>
                </a:lnTo>
                <a:lnTo>
                  <a:pt x="13073" y="21066"/>
                </a:lnTo>
                <a:lnTo>
                  <a:pt x="18923" y="18414"/>
                </a:lnTo>
                <a:lnTo>
                  <a:pt x="21998" y="12698"/>
                </a:lnTo>
                <a:lnTo>
                  <a:pt x="21240" y="6683"/>
                </a:lnTo>
                <a:lnTo>
                  <a:pt x="17387" y="1930"/>
                </a:lnTo>
                <a:lnTo>
                  <a:pt x="111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74954" y="51815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1201" y="0"/>
                </a:moveTo>
                <a:lnTo>
                  <a:pt x="5168" y="0"/>
                </a:lnTo>
                <a:lnTo>
                  <a:pt x="0" y="5207"/>
                </a:lnTo>
                <a:lnTo>
                  <a:pt x="0" y="11175"/>
                </a:lnTo>
                <a:lnTo>
                  <a:pt x="1992" y="17387"/>
                </a:lnTo>
                <a:lnTo>
                  <a:pt x="6894" y="21240"/>
                </a:lnTo>
                <a:lnTo>
                  <a:pt x="13089" y="21998"/>
                </a:lnTo>
                <a:lnTo>
                  <a:pt x="18961" y="18923"/>
                </a:lnTo>
                <a:lnTo>
                  <a:pt x="21992" y="13073"/>
                </a:lnTo>
                <a:lnTo>
                  <a:pt x="21224" y="6889"/>
                </a:lnTo>
                <a:lnTo>
                  <a:pt x="17385" y="1992"/>
                </a:lnTo>
                <a:lnTo>
                  <a:pt x="1120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418844" y="91439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5" h="20955">
                <a:moveTo>
                  <a:pt x="10033" y="0"/>
                </a:moveTo>
                <a:lnTo>
                  <a:pt x="4190" y="0"/>
                </a:lnTo>
                <a:lnTo>
                  <a:pt x="0" y="4190"/>
                </a:lnTo>
                <a:lnTo>
                  <a:pt x="0" y="10160"/>
                </a:lnTo>
                <a:lnTo>
                  <a:pt x="1811" y="16134"/>
                </a:lnTo>
                <a:lnTo>
                  <a:pt x="6302" y="19859"/>
                </a:lnTo>
                <a:lnTo>
                  <a:pt x="12055" y="20607"/>
                </a:lnTo>
                <a:lnTo>
                  <a:pt x="17653" y="17652"/>
                </a:lnTo>
                <a:lnTo>
                  <a:pt x="20605" y="12055"/>
                </a:lnTo>
                <a:lnTo>
                  <a:pt x="19843" y="6302"/>
                </a:lnTo>
                <a:lnTo>
                  <a:pt x="16081" y="1811"/>
                </a:lnTo>
                <a:lnTo>
                  <a:pt x="100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98429" y="1161938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0242" y="0"/>
                </a:moveTo>
                <a:lnTo>
                  <a:pt x="8426" y="4145"/>
                </a:lnTo>
                <a:lnTo>
                  <a:pt x="439" y="14970"/>
                </a:lnTo>
                <a:lnTo>
                  <a:pt x="0" y="28519"/>
                </a:lnTo>
                <a:lnTo>
                  <a:pt x="6789" y="39354"/>
                </a:lnTo>
                <a:lnTo>
                  <a:pt x="18170" y="45045"/>
                </a:lnTo>
                <a:lnTo>
                  <a:pt x="31503" y="43164"/>
                </a:lnTo>
                <a:lnTo>
                  <a:pt x="38564" y="37720"/>
                </a:lnTo>
                <a:lnTo>
                  <a:pt x="42770" y="30099"/>
                </a:lnTo>
                <a:lnTo>
                  <a:pt x="43864" y="21357"/>
                </a:lnTo>
                <a:lnTo>
                  <a:pt x="41587" y="12557"/>
                </a:lnTo>
                <a:lnTo>
                  <a:pt x="32443" y="2736"/>
                </a:lnTo>
                <a:lnTo>
                  <a:pt x="202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471786" y="48210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0608" y="0"/>
                </a:moveTo>
                <a:lnTo>
                  <a:pt x="8792" y="4145"/>
                </a:lnTo>
                <a:lnTo>
                  <a:pt x="806" y="14970"/>
                </a:lnTo>
                <a:lnTo>
                  <a:pt x="0" y="28561"/>
                </a:lnTo>
                <a:lnTo>
                  <a:pt x="6702" y="39116"/>
                </a:lnTo>
                <a:lnTo>
                  <a:pt x="18133" y="44455"/>
                </a:lnTo>
                <a:lnTo>
                  <a:pt x="31514" y="42402"/>
                </a:lnTo>
                <a:lnTo>
                  <a:pt x="38625" y="37060"/>
                </a:lnTo>
                <a:lnTo>
                  <a:pt x="42954" y="29670"/>
                </a:lnTo>
                <a:lnTo>
                  <a:pt x="44173" y="21185"/>
                </a:lnTo>
                <a:lnTo>
                  <a:pt x="41954" y="12557"/>
                </a:lnTo>
                <a:lnTo>
                  <a:pt x="32810" y="2736"/>
                </a:lnTo>
                <a:lnTo>
                  <a:pt x="206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848854" y="258286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0660" y="0"/>
                </a:moveTo>
                <a:lnTo>
                  <a:pt x="8547" y="4163"/>
                </a:lnTo>
                <a:lnTo>
                  <a:pt x="432" y="15017"/>
                </a:lnTo>
                <a:lnTo>
                  <a:pt x="0" y="28567"/>
                </a:lnTo>
                <a:lnTo>
                  <a:pt x="6793" y="39401"/>
                </a:lnTo>
                <a:lnTo>
                  <a:pt x="18175" y="45092"/>
                </a:lnTo>
                <a:lnTo>
                  <a:pt x="31509" y="43211"/>
                </a:lnTo>
                <a:lnTo>
                  <a:pt x="38734" y="37828"/>
                </a:lnTo>
                <a:lnTo>
                  <a:pt x="43318" y="30337"/>
                </a:lnTo>
                <a:lnTo>
                  <a:pt x="44794" y="21726"/>
                </a:lnTo>
                <a:lnTo>
                  <a:pt x="42697" y="12985"/>
                </a:lnTo>
                <a:lnTo>
                  <a:pt x="33225" y="2837"/>
                </a:lnTo>
                <a:lnTo>
                  <a:pt x="206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65658" y="101574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638" y="0"/>
                </a:moveTo>
                <a:lnTo>
                  <a:pt x="3403" y="1015"/>
                </a:lnTo>
                <a:lnTo>
                  <a:pt x="1155" y="2158"/>
                </a:lnTo>
                <a:lnTo>
                  <a:pt x="0" y="5461"/>
                </a:lnTo>
                <a:lnTo>
                  <a:pt x="1079" y="7619"/>
                </a:lnTo>
                <a:lnTo>
                  <a:pt x="2158" y="9905"/>
                </a:lnTo>
                <a:lnTo>
                  <a:pt x="5118" y="10287"/>
                </a:lnTo>
                <a:lnTo>
                  <a:pt x="7353" y="9270"/>
                </a:lnTo>
                <a:lnTo>
                  <a:pt x="9588" y="8127"/>
                </a:lnTo>
                <a:lnTo>
                  <a:pt x="10363" y="5968"/>
                </a:lnTo>
                <a:lnTo>
                  <a:pt x="9283" y="3682"/>
                </a:lnTo>
                <a:lnTo>
                  <a:pt x="8204" y="1524"/>
                </a:lnTo>
                <a:lnTo>
                  <a:pt x="56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046474" y="360100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2576" y="0"/>
                </a:moveTo>
                <a:lnTo>
                  <a:pt x="354" y="3373"/>
                </a:lnTo>
                <a:lnTo>
                  <a:pt x="0" y="7413"/>
                </a:lnTo>
                <a:lnTo>
                  <a:pt x="2926" y="8072"/>
                </a:lnTo>
                <a:lnTo>
                  <a:pt x="5161" y="6929"/>
                </a:lnTo>
                <a:lnTo>
                  <a:pt x="5580" y="4008"/>
                </a:lnTo>
                <a:lnTo>
                  <a:pt x="5250" y="1341"/>
                </a:lnTo>
                <a:lnTo>
                  <a:pt x="25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763937" y="832792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2576" y="0"/>
                </a:moveTo>
                <a:lnTo>
                  <a:pt x="354" y="3359"/>
                </a:lnTo>
                <a:lnTo>
                  <a:pt x="0" y="7362"/>
                </a:lnTo>
                <a:lnTo>
                  <a:pt x="2926" y="7947"/>
                </a:lnTo>
                <a:lnTo>
                  <a:pt x="5161" y="6931"/>
                </a:lnTo>
                <a:lnTo>
                  <a:pt x="6330" y="3629"/>
                </a:lnTo>
                <a:lnTo>
                  <a:pt x="5250" y="1343"/>
                </a:lnTo>
                <a:lnTo>
                  <a:pt x="25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66635" y="954658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30">
                <a:moveTo>
                  <a:pt x="9652" y="0"/>
                </a:moveTo>
                <a:lnTo>
                  <a:pt x="7048" y="253"/>
                </a:lnTo>
                <a:lnTo>
                  <a:pt x="0" y="888"/>
                </a:lnTo>
                <a:lnTo>
                  <a:pt x="2082" y="10921"/>
                </a:lnTo>
                <a:lnTo>
                  <a:pt x="8407" y="8889"/>
                </a:lnTo>
                <a:lnTo>
                  <a:pt x="11010" y="8508"/>
                </a:lnTo>
                <a:lnTo>
                  <a:pt x="12890" y="6730"/>
                </a:lnTo>
                <a:lnTo>
                  <a:pt x="12547" y="4063"/>
                </a:lnTo>
                <a:lnTo>
                  <a:pt x="11468" y="1904"/>
                </a:lnTo>
                <a:lnTo>
                  <a:pt x="96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858076" y="513873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681" y="0"/>
                </a:moveTo>
                <a:lnTo>
                  <a:pt x="3998" y="1916"/>
                </a:lnTo>
                <a:lnTo>
                  <a:pt x="177" y="6953"/>
                </a:lnTo>
                <a:lnTo>
                  <a:pt x="0" y="13321"/>
                </a:lnTo>
                <a:lnTo>
                  <a:pt x="3247" y="18367"/>
                </a:lnTo>
                <a:lnTo>
                  <a:pt x="8613" y="21008"/>
                </a:lnTo>
                <a:lnTo>
                  <a:pt x="14794" y="20161"/>
                </a:lnTo>
                <a:lnTo>
                  <a:pt x="20027" y="17621"/>
                </a:lnTo>
                <a:lnTo>
                  <a:pt x="22338" y="11017"/>
                </a:lnTo>
                <a:lnTo>
                  <a:pt x="19823" y="5810"/>
                </a:lnTo>
                <a:lnTo>
                  <a:pt x="15523" y="1273"/>
                </a:lnTo>
                <a:lnTo>
                  <a:pt x="96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78278" y="161337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9462" y="0"/>
                </a:moveTo>
                <a:lnTo>
                  <a:pt x="4037" y="1779"/>
                </a:lnTo>
                <a:lnTo>
                  <a:pt x="332" y="6810"/>
                </a:lnTo>
                <a:lnTo>
                  <a:pt x="0" y="13112"/>
                </a:lnTo>
                <a:lnTo>
                  <a:pt x="2948" y="17986"/>
                </a:lnTo>
                <a:lnTo>
                  <a:pt x="8154" y="20383"/>
                </a:lnTo>
                <a:lnTo>
                  <a:pt x="14594" y="19256"/>
                </a:lnTo>
                <a:lnTo>
                  <a:pt x="19814" y="16716"/>
                </a:lnTo>
                <a:lnTo>
                  <a:pt x="21757" y="11255"/>
                </a:lnTo>
                <a:lnTo>
                  <a:pt x="19230" y="6048"/>
                </a:lnTo>
                <a:lnTo>
                  <a:pt x="15046" y="1434"/>
                </a:lnTo>
                <a:lnTo>
                  <a:pt x="94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54720" y="778922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9407" y="0"/>
                </a:moveTo>
                <a:lnTo>
                  <a:pt x="3981" y="1793"/>
                </a:lnTo>
                <a:lnTo>
                  <a:pt x="282" y="6826"/>
                </a:lnTo>
                <a:lnTo>
                  <a:pt x="0" y="13247"/>
                </a:lnTo>
                <a:lnTo>
                  <a:pt x="3071" y="18383"/>
                </a:lnTo>
                <a:lnTo>
                  <a:pt x="8403" y="21042"/>
                </a:lnTo>
                <a:lnTo>
                  <a:pt x="14900" y="20034"/>
                </a:lnTo>
                <a:lnTo>
                  <a:pt x="19383" y="17875"/>
                </a:lnTo>
                <a:lnTo>
                  <a:pt x="21694" y="11271"/>
                </a:lnTo>
                <a:lnTo>
                  <a:pt x="19179" y="5937"/>
                </a:lnTo>
                <a:lnTo>
                  <a:pt x="14994" y="1397"/>
                </a:lnTo>
                <a:lnTo>
                  <a:pt x="940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68123" y="528462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60" h="20954">
                <a:moveTo>
                  <a:pt x="9814" y="0"/>
                </a:moveTo>
                <a:lnTo>
                  <a:pt x="4148" y="1946"/>
                </a:lnTo>
                <a:lnTo>
                  <a:pt x="177" y="6715"/>
                </a:lnTo>
                <a:lnTo>
                  <a:pt x="0" y="13082"/>
                </a:lnTo>
                <a:lnTo>
                  <a:pt x="3247" y="18129"/>
                </a:lnTo>
                <a:lnTo>
                  <a:pt x="8613" y="20770"/>
                </a:lnTo>
                <a:lnTo>
                  <a:pt x="14794" y="19923"/>
                </a:lnTo>
                <a:lnTo>
                  <a:pt x="20014" y="17383"/>
                </a:lnTo>
                <a:lnTo>
                  <a:pt x="22338" y="10779"/>
                </a:lnTo>
                <a:lnTo>
                  <a:pt x="19823" y="5572"/>
                </a:lnTo>
                <a:lnTo>
                  <a:pt x="15573" y="1125"/>
                </a:lnTo>
                <a:lnTo>
                  <a:pt x="98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226935" y="520096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681" y="0"/>
                </a:moveTo>
                <a:lnTo>
                  <a:pt x="3998" y="1916"/>
                </a:lnTo>
                <a:lnTo>
                  <a:pt x="177" y="6953"/>
                </a:lnTo>
                <a:lnTo>
                  <a:pt x="0" y="13321"/>
                </a:lnTo>
                <a:lnTo>
                  <a:pt x="3247" y="18367"/>
                </a:lnTo>
                <a:lnTo>
                  <a:pt x="8613" y="21008"/>
                </a:lnTo>
                <a:lnTo>
                  <a:pt x="14794" y="20161"/>
                </a:lnTo>
                <a:lnTo>
                  <a:pt x="20027" y="17621"/>
                </a:lnTo>
                <a:lnTo>
                  <a:pt x="22338" y="11017"/>
                </a:lnTo>
                <a:lnTo>
                  <a:pt x="19823" y="5810"/>
                </a:lnTo>
                <a:lnTo>
                  <a:pt x="15523" y="1273"/>
                </a:lnTo>
                <a:lnTo>
                  <a:pt x="96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270954" y="938450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9358" y="0"/>
                </a:moveTo>
                <a:lnTo>
                  <a:pt x="3933" y="1779"/>
                </a:lnTo>
                <a:lnTo>
                  <a:pt x="228" y="6810"/>
                </a:lnTo>
                <a:lnTo>
                  <a:pt x="0" y="13077"/>
                </a:lnTo>
                <a:lnTo>
                  <a:pt x="3133" y="17891"/>
                </a:lnTo>
                <a:lnTo>
                  <a:pt x="8386" y="20276"/>
                </a:lnTo>
                <a:lnTo>
                  <a:pt x="14516" y="19256"/>
                </a:lnTo>
                <a:lnTo>
                  <a:pt x="19735" y="16843"/>
                </a:lnTo>
                <a:lnTo>
                  <a:pt x="21653" y="11255"/>
                </a:lnTo>
                <a:lnTo>
                  <a:pt x="19126" y="6048"/>
                </a:lnTo>
                <a:lnTo>
                  <a:pt x="14942" y="1434"/>
                </a:lnTo>
                <a:lnTo>
                  <a:pt x="93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070394" y="697356"/>
            <a:ext cx="80645" cy="80645"/>
          </a:xfrm>
          <a:custGeom>
            <a:avLst/>
            <a:gdLst/>
            <a:ahLst/>
            <a:cxnLst/>
            <a:rect l="l" t="t" r="r" b="b"/>
            <a:pathLst>
              <a:path w="80644" h="80645">
                <a:moveTo>
                  <a:pt x="56590" y="55246"/>
                </a:moveTo>
                <a:lnTo>
                  <a:pt x="17250" y="55246"/>
                </a:lnTo>
                <a:lnTo>
                  <a:pt x="34194" y="57673"/>
                </a:lnTo>
                <a:lnTo>
                  <a:pt x="48966" y="66315"/>
                </a:lnTo>
                <a:lnTo>
                  <a:pt x="59702" y="80517"/>
                </a:lnTo>
                <a:lnTo>
                  <a:pt x="55367" y="63226"/>
                </a:lnTo>
                <a:lnTo>
                  <a:pt x="56590" y="55246"/>
                </a:lnTo>
                <a:close/>
              </a:path>
              <a:path w="80644" h="80645">
                <a:moveTo>
                  <a:pt x="20878" y="0"/>
                </a:moveTo>
                <a:lnTo>
                  <a:pt x="25312" y="17238"/>
                </a:lnTo>
                <a:lnTo>
                  <a:pt x="22874" y="34178"/>
                </a:lnTo>
                <a:lnTo>
                  <a:pt x="14219" y="48952"/>
                </a:lnTo>
                <a:lnTo>
                  <a:pt x="0" y="59689"/>
                </a:lnTo>
                <a:lnTo>
                  <a:pt x="17250" y="55246"/>
                </a:lnTo>
                <a:lnTo>
                  <a:pt x="56590" y="55246"/>
                </a:lnTo>
                <a:lnTo>
                  <a:pt x="57977" y="46196"/>
                </a:lnTo>
                <a:lnTo>
                  <a:pt x="66666" y="31404"/>
                </a:lnTo>
                <a:lnTo>
                  <a:pt x="74939" y="25110"/>
                </a:lnTo>
                <a:lnTo>
                  <a:pt x="63634" y="25110"/>
                </a:lnTo>
                <a:lnTo>
                  <a:pt x="46656" y="22701"/>
                </a:lnTo>
                <a:lnTo>
                  <a:pt x="31712" y="14148"/>
                </a:lnTo>
                <a:lnTo>
                  <a:pt x="20878" y="0"/>
                </a:lnTo>
                <a:close/>
              </a:path>
              <a:path w="80644" h="80645">
                <a:moveTo>
                  <a:pt x="80568" y="20827"/>
                </a:moveTo>
                <a:lnTo>
                  <a:pt x="63634" y="25110"/>
                </a:lnTo>
                <a:lnTo>
                  <a:pt x="74939" y="25110"/>
                </a:lnTo>
                <a:lnTo>
                  <a:pt x="80568" y="20827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60498" y="1969389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5313" y="0"/>
                </a:moveTo>
                <a:lnTo>
                  <a:pt x="12156" y="2667"/>
                </a:lnTo>
                <a:lnTo>
                  <a:pt x="5220" y="8451"/>
                </a:lnTo>
                <a:lnTo>
                  <a:pt x="1030" y="16176"/>
                </a:lnTo>
                <a:lnTo>
                  <a:pt x="0" y="24830"/>
                </a:lnTo>
                <a:lnTo>
                  <a:pt x="2542" y="33400"/>
                </a:lnTo>
                <a:lnTo>
                  <a:pt x="12295" y="42719"/>
                </a:lnTo>
                <a:lnTo>
                  <a:pt x="24872" y="44703"/>
                </a:lnTo>
                <a:lnTo>
                  <a:pt x="36711" y="39830"/>
                </a:lnTo>
                <a:lnTo>
                  <a:pt x="44249" y="28575"/>
                </a:lnTo>
                <a:lnTo>
                  <a:pt x="44044" y="15097"/>
                </a:lnTo>
                <a:lnTo>
                  <a:pt x="36837" y="4857"/>
                </a:lnTo>
                <a:lnTo>
                  <a:pt x="253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34261" y="1257300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24702" y="0"/>
                </a:moveTo>
                <a:lnTo>
                  <a:pt x="11546" y="2666"/>
                </a:lnTo>
                <a:lnTo>
                  <a:pt x="4722" y="8391"/>
                </a:lnTo>
                <a:lnTo>
                  <a:pt x="781" y="15986"/>
                </a:lnTo>
                <a:lnTo>
                  <a:pt x="0" y="24509"/>
                </a:lnTo>
                <a:lnTo>
                  <a:pt x="2656" y="33020"/>
                </a:lnTo>
                <a:lnTo>
                  <a:pt x="12350" y="42451"/>
                </a:lnTo>
                <a:lnTo>
                  <a:pt x="24769" y="44751"/>
                </a:lnTo>
                <a:lnTo>
                  <a:pt x="36374" y="40074"/>
                </a:lnTo>
                <a:lnTo>
                  <a:pt x="43626" y="28575"/>
                </a:lnTo>
                <a:lnTo>
                  <a:pt x="43428" y="15097"/>
                </a:lnTo>
                <a:lnTo>
                  <a:pt x="36225" y="4857"/>
                </a:lnTo>
                <a:lnTo>
                  <a:pt x="2470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57433" y="855569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19">
                <a:moveTo>
                  <a:pt x="24846" y="0"/>
                </a:moveTo>
                <a:lnTo>
                  <a:pt x="11208" y="2823"/>
                </a:lnTo>
                <a:lnTo>
                  <a:pt x="4446" y="8665"/>
                </a:lnTo>
                <a:lnTo>
                  <a:pt x="642" y="16508"/>
                </a:lnTo>
                <a:lnTo>
                  <a:pt x="0" y="25255"/>
                </a:lnTo>
                <a:lnTo>
                  <a:pt x="2724" y="33811"/>
                </a:lnTo>
                <a:lnTo>
                  <a:pt x="12477" y="43130"/>
                </a:lnTo>
                <a:lnTo>
                  <a:pt x="25053" y="45114"/>
                </a:lnTo>
                <a:lnTo>
                  <a:pt x="36888" y="40241"/>
                </a:lnTo>
                <a:lnTo>
                  <a:pt x="44419" y="28985"/>
                </a:lnTo>
                <a:lnTo>
                  <a:pt x="44146" y="15450"/>
                </a:lnTo>
                <a:lnTo>
                  <a:pt x="36724" y="4998"/>
                </a:lnTo>
                <a:lnTo>
                  <a:pt x="2484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50392" y="176618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016" y="0"/>
                </a:moveTo>
                <a:lnTo>
                  <a:pt x="2832" y="1270"/>
                </a:lnTo>
                <a:lnTo>
                  <a:pt x="660" y="2412"/>
                </a:lnTo>
                <a:lnTo>
                  <a:pt x="0" y="4699"/>
                </a:lnTo>
                <a:lnTo>
                  <a:pt x="2387" y="9016"/>
                </a:lnTo>
                <a:lnTo>
                  <a:pt x="5029" y="10413"/>
                </a:lnTo>
                <a:lnTo>
                  <a:pt x="7213" y="9271"/>
                </a:lnTo>
                <a:lnTo>
                  <a:pt x="9385" y="8000"/>
                </a:lnTo>
                <a:lnTo>
                  <a:pt x="10375" y="4699"/>
                </a:lnTo>
                <a:lnTo>
                  <a:pt x="9182" y="2412"/>
                </a:lnTo>
                <a:lnTo>
                  <a:pt x="7988" y="253"/>
                </a:lnTo>
                <a:lnTo>
                  <a:pt x="50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382765" y="838453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3175" y="0"/>
                </a:moveTo>
                <a:lnTo>
                  <a:pt x="1384" y="1905"/>
                </a:lnTo>
                <a:lnTo>
                  <a:pt x="0" y="4445"/>
                </a:lnTo>
                <a:lnTo>
                  <a:pt x="1193" y="6731"/>
                </a:lnTo>
                <a:lnTo>
                  <a:pt x="3934" y="7893"/>
                </a:lnTo>
                <a:lnTo>
                  <a:pt x="5980" y="4413"/>
                </a:lnTo>
                <a:lnTo>
                  <a:pt x="6128" y="408"/>
                </a:lnTo>
                <a:lnTo>
                  <a:pt x="31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337388" y="1387221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3162" y="0"/>
                </a:moveTo>
                <a:lnTo>
                  <a:pt x="990" y="1142"/>
                </a:lnTo>
                <a:lnTo>
                  <a:pt x="0" y="4571"/>
                </a:lnTo>
                <a:lnTo>
                  <a:pt x="1193" y="6730"/>
                </a:lnTo>
                <a:lnTo>
                  <a:pt x="3932" y="7911"/>
                </a:lnTo>
                <a:lnTo>
                  <a:pt x="5973" y="4460"/>
                </a:lnTo>
                <a:lnTo>
                  <a:pt x="6117" y="462"/>
                </a:lnTo>
                <a:lnTo>
                  <a:pt x="31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420712" y="1597533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70" h="13334">
                <a:moveTo>
                  <a:pt x="6540" y="0"/>
                </a:moveTo>
                <a:lnTo>
                  <a:pt x="3962" y="380"/>
                </a:lnTo>
                <a:lnTo>
                  <a:pt x="1778" y="1650"/>
                </a:lnTo>
                <a:lnTo>
                  <a:pt x="0" y="3555"/>
                </a:lnTo>
                <a:lnTo>
                  <a:pt x="469" y="6095"/>
                </a:lnTo>
                <a:lnTo>
                  <a:pt x="2387" y="7874"/>
                </a:lnTo>
                <a:lnTo>
                  <a:pt x="6286" y="13334"/>
                </a:lnTo>
                <a:lnTo>
                  <a:pt x="13817" y="6350"/>
                </a:lnTo>
                <a:lnTo>
                  <a:pt x="8458" y="1777"/>
                </a:lnTo>
                <a:lnTo>
                  <a:pt x="65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428116" y="1067052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3195" y="0"/>
                </a:moveTo>
                <a:lnTo>
                  <a:pt x="7061" y="1144"/>
                </a:lnTo>
                <a:lnTo>
                  <a:pt x="1981" y="3938"/>
                </a:lnTo>
                <a:lnTo>
                  <a:pt x="0" y="10669"/>
                </a:lnTo>
                <a:lnTo>
                  <a:pt x="2781" y="15749"/>
                </a:lnTo>
                <a:lnTo>
                  <a:pt x="7316" y="20056"/>
                </a:lnTo>
                <a:lnTo>
                  <a:pt x="13219" y="21052"/>
                </a:lnTo>
                <a:lnTo>
                  <a:pt x="18795" y="18857"/>
                </a:lnTo>
                <a:lnTo>
                  <a:pt x="22351" y="13590"/>
                </a:lnTo>
                <a:lnTo>
                  <a:pt x="22197" y="7235"/>
                </a:lnTo>
                <a:lnTo>
                  <a:pt x="18692" y="2367"/>
                </a:lnTo>
                <a:lnTo>
                  <a:pt x="131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617588" y="769008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12803" y="0"/>
                </a:moveTo>
                <a:lnTo>
                  <a:pt x="6731" y="1246"/>
                </a:lnTo>
                <a:lnTo>
                  <a:pt x="1651" y="4040"/>
                </a:lnTo>
                <a:lnTo>
                  <a:pt x="0" y="9755"/>
                </a:lnTo>
                <a:lnTo>
                  <a:pt x="2781" y="14835"/>
                </a:lnTo>
                <a:lnTo>
                  <a:pt x="7368" y="19448"/>
                </a:lnTo>
                <a:lnTo>
                  <a:pt x="13003" y="20502"/>
                </a:lnTo>
                <a:lnTo>
                  <a:pt x="18235" y="18246"/>
                </a:lnTo>
                <a:lnTo>
                  <a:pt x="21615" y="12930"/>
                </a:lnTo>
                <a:lnTo>
                  <a:pt x="21529" y="6746"/>
                </a:lnTo>
                <a:lnTo>
                  <a:pt x="18164" y="2135"/>
                </a:lnTo>
                <a:lnTo>
                  <a:pt x="128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64832" y="1634259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3126" y="0"/>
                </a:moveTo>
                <a:lnTo>
                  <a:pt x="7061" y="1246"/>
                </a:lnTo>
                <a:lnTo>
                  <a:pt x="1968" y="4040"/>
                </a:lnTo>
                <a:lnTo>
                  <a:pt x="0" y="10771"/>
                </a:lnTo>
                <a:lnTo>
                  <a:pt x="2387" y="15216"/>
                </a:lnTo>
                <a:lnTo>
                  <a:pt x="7083" y="19770"/>
                </a:lnTo>
                <a:lnTo>
                  <a:pt x="12966" y="20693"/>
                </a:lnTo>
                <a:lnTo>
                  <a:pt x="18450" y="18305"/>
                </a:lnTo>
                <a:lnTo>
                  <a:pt x="21945" y="12930"/>
                </a:lnTo>
                <a:lnTo>
                  <a:pt x="21852" y="6746"/>
                </a:lnTo>
                <a:lnTo>
                  <a:pt x="18484" y="2135"/>
                </a:lnTo>
                <a:lnTo>
                  <a:pt x="131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980782" y="1480437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3086" y="0"/>
                </a:moveTo>
                <a:lnTo>
                  <a:pt x="7061" y="1144"/>
                </a:lnTo>
                <a:lnTo>
                  <a:pt x="1968" y="3938"/>
                </a:lnTo>
                <a:lnTo>
                  <a:pt x="0" y="10669"/>
                </a:lnTo>
                <a:lnTo>
                  <a:pt x="2781" y="15749"/>
                </a:lnTo>
                <a:lnTo>
                  <a:pt x="7310" y="20038"/>
                </a:lnTo>
                <a:lnTo>
                  <a:pt x="13212" y="21004"/>
                </a:lnTo>
                <a:lnTo>
                  <a:pt x="18788" y="18803"/>
                </a:lnTo>
                <a:lnTo>
                  <a:pt x="22339" y="13590"/>
                </a:lnTo>
                <a:lnTo>
                  <a:pt x="21879" y="7377"/>
                </a:lnTo>
                <a:lnTo>
                  <a:pt x="18410" y="2462"/>
                </a:lnTo>
                <a:lnTo>
                  <a:pt x="130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24590" y="857374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60" h="21590">
                <a:moveTo>
                  <a:pt x="13191" y="0"/>
                </a:moveTo>
                <a:lnTo>
                  <a:pt x="7057" y="1144"/>
                </a:lnTo>
                <a:lnTo>
                  <a:pt x="1976" y="3938"/>
                </a:lnTo>
                <a:lnTo>
                  <a:pt x="0" y="10669"/>
                </a:lnTo>
                <a:lnTo>
                  <a:pt x="2777" y="15749"/>
                </a:lnTo>
                <a:lnTo>
                  <a:pt x="7312" y="20056"/>
                </a:lnTo>
                <a:lnTo>
                  <a:pt x="13215" y="21052"/>
                </a:lnTo>
                <a:lnTo>
                  <a:pt x="18791" y="18857"/>
                </a:lnTo>
                <a:lnTo>
                  <a:pt x="22348" y="13590"/>
                </a:lnTo>
                <a:lnTo>
                  <a:pt x="22193" y="7235"/>
                </a:lnTo>
                <a:lnTo>
                  <a:pt x="18689" y="2367"/>
                </a:lnTo>
                <a:lnTo>
                  <a:pt x="131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659104" y="1754528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2847" y="0"/>
                </a:moveTo>
                <a:lnTo>
                  <a:pt x="6781" y="1246"/>
                </a:lnTo>
                <a:lnTo>
                  <a:pt x="1689" y="4040"/>
                </a:lnTo>
                <a:lnTo>
                  <a:pt x="0" y="9755"/>
                </a:lnTo>
                <a:lnTo>
                  <a:pt x="2781" y="14835"/>
                </a:lnTo>
                <a:lnTo>
                  <a:pt x="7210" y="19180"/>
                </a:lnTo>
                <a:lnTo>
                  <a:pt x="12880" y="20264"/>
                </a:lnTo>
                <a:lnTo>
                  <a:pt x="18222" y="18157"/>
                </a:lnTo>
                <a:lnTo>
                  <a:pt x="21666" y="12930"/>
                </a:lnTo>
                <a:lnTo>
                  <a:pt x="21572" y="6746"/>
                </a:lnTo>
                <a:lnTo>
                  <a:pt x="18205" y="2135"/>
                </a:lnTo>
                <a:lnTo>
                  <a:pt x="128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4" name="object 16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9822" y="1070610"/>
            <a:ext cx="78470" cy="78486"/>
          </a:xfrm>
          <a:prstGeom prst="rect">
            <a:avLst/>
          </a:prstGeom>
        </p:spPr>
      </p:pic>
      <p:sp>
        <p:nvSpPr>
          <p:cNvPr id="165" name="object 165"/>
          <p:cNvSpPr/>
          <p:nvPr/>
        </p:nvSpPr>
        <p:spPr>
          <a:xfrm>
            <a:off x="1138616" y="1104900"/>
            <a:ext cx="34290" cy="34925"/>
          </a:xfrm>
          <a:custGeom>
            <a:avLst/>
            <a:gdLst/>
            <a:ahLst/>
            <a:cxnLst/>
            <a:rect l="l" t="t" r="r" b="b"/>
            <a:pathLst>
              <a:path w="34290" h="34925">
                <a:moveTo>
                  <a:pt x="26354" y="0"/>
                </a:moveTo>
                <a:lnTo>
                  <a:pt x="17146" y="0"/>
                </a:lnTo>
                <a:lnTo>
                  <a:pt x="7089" y="3105"/>
                </a:lnTo>
                <a:lnTo>
                  <a:pt x="1019" y="10747"/>
                </a:lnTo>
                <a:lnTo>
                  <a:pt x="0" y="20413"/>
                </a:lnTo>
                <a:lnTo>
                  <a:pt x="5094" y="29590"/>
                </a:lnTo>
                <a:lnTo>
                  <a:pt x="14219" y="34684"/>
                </a:lnTo>
                <a:lnTo>
                  <a:pt x="23876" y="33480"/>
                </a:lnTo>
                <a:lnTo>
                  <a:pt x="31406" y="27251"/>
                </a:lnTo>
                <a:lnTo>
                  <a:pt x="34152" y="17272"/>
                </a:lnTo>
                <a:lnTo>
                  <a:pt x="34152" y="7238"/>
                </a:lnTo>
                <a:lnTo>
                  <a:pt x="2635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890448" y="963930"/>
            <a:ext cx="36195" cy="35560"/>
          </a:xfrm>
          <a:custGeom>
            <a:avLst/>
            <a:gdLst/>
            <a:ahLst/>
            <a:cxnLst/>
            <a:rect l="l" t="t" r="r" b="b"/>
            <a:pathLst>
              <a:path w="36194" h="35559">
                <a:moveTo>
                  <a:pt x="18084" y="0"/>
                </a:moveTo>
                <a:lnTo>
                  <a:pt x="7719" y="3206"/>
                </a:lnTo>
                <a:lnTo>
                  <a:pt x="1285" y="11080"/>
                </a:lnTo>
                <a:lnTo>
                  <a:pt x="0" y="21002"/>
                </a:lnTo>
                <a:lnTo>
                  <a:pt x="5079" y="30353"/>
                </a:lnTo>
                <a:lnTo>
                  <a:pt x="14808" y="35536"/>
                </a:lnTo>
                <a:lnTo>
                  <a:pt x="24945" y="34480"/>
                </a:lnTo>
                <a:lnTo>
                  <a:pt x="32915" y="28281"/>
                </a:lnTo>
                <a:lnTo>
                  <a:pt x="36143" y="18034"/>
                </a:lnTo>
                <a:lnTo>
                  <a:pt x="34743" y="10822"/>
                </a:lnTo>
                <a:lnTo>
                  <a:pt x="30905" y="4921"/>
                </a:lnTo>
                <a:lnTo>
                  <a:pt x="25171" y="1067"/>
                </a:lnTo>
                <a:lnTo>
                  <a:pt x="180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620011" y="76657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6985" y="0"/>
                </a:moveTo>
                <a:lnTo>
                  <a:pt x="0" y="0"/>
                </a:lnTo>
                <a:lnTo>
                  <a:pt x="9143" y="9143"/>
                </a:lnTo>
                <a:lnTo>
                  <a:pt x="9143" y="3810"/>
                </a:lnTo>
                <a:lnTo>
                  <a:pt x="9143" y="1524"/>
                </a:lnTo>
                <a:lnTo>
                  <a:pt x="69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650492" y="9037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2158" y="0"/>
                </a:moveTo>
                <a:lnTo>
                  <a:pt x="1396" y="4317"/>
                </a:lnTo>
                <a:lnTo>
                  <a:pt x="0" y="9270"/>
                </a:lnTo>
                <a:lnTo>
                  <a:pt x="6984" y="10667"/>
                </a:lnTo>
                <a:lnTo>
                  <a:pt x="8381" y="6476"/>
                </a:lnTo>
                <a:lnTo>
                  <a:pt x="9143" y="1523"/>
                </a:lnTo>
                <a:lnTo>
                  <a:pt x="21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002830" y="601980"/>
            <a:ext cx="7620" cy="7620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2755" y="0"/>
                </a:moveTo>
                <a:lnTo>
                  <a:pt x="1384" y="1397"/>
                </a:lnTo>
                <a:lnTo>
                  <a:pt x="698" y="2794"/>
                </a:lnTo>
                <a:lnTo>
                  <a:pt x="0" y="4825"/>
                </a:lnTo>
                <a:lnTo>
                  <a:pt x="1384" y="6858"/>
                </a:lnTo>
                <a:lnTo>
                  <a:pt x="3454" y="6858"/>
                </a:lnTo>
                <a:lnTo>
                  <a:pt x="4826" y="7620"/>
                </a:lnTo>
                <a:lnTo>
                  <a:pt x="6896" y="6223"/>
                </a:lnTo>
                <a:lnTo>
                  <a:pt x="7581" y="4825"/>
                </a:lnTo>
                <a:lnTo>
                  <a:pt x="7581" y="2794"/>
                </a:lnTo>
                <a:lnTo>
                  <a:pt x="6896" y="635"/>
                </a:lnTo>
                <a:lnTo>
                  <a:pt x="4826" y="635"/>
                </a:lnTo>
                <a:lnTo>
                  <a:pt x="27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245108" y="95402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1396" y="0"/>
                </a:moveTo>
                <a:lnTo>
                  <a:pt x="0" y="7620"/>
                </a:lnTo>
                <a:lnTo>
                  <a:pt x="4241" y="8381"/>
                </a:lnTo>
                <a:lnTo>
                  <a:pt x="6350" y="9143"/>
                </a:lnTo>
                <a:lnTo>
                  <a:pt x="8445" y="7620"/>
                </a:lnTo>
                <a:lnTo>
                  <a:pt x="8445" y="5334"/>
                </a:lnTo>
                <a:lnTo>
                  <a:pt x="9143" y="3810"/>
                </a:lnTo>
                <a:lnTo>
                  <a:pt x="7746" y="1524"/>
                </a:lnTo>
                <a:lnTo>
                  <a:pt x="5638" y="762"/>
                </a:lnTo>
                <a:lnTo>
                  <a:pt x="13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226858" y="6492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7708" y="0"/>
                </a:moveTo>
                <a:lnTo>
                  <a:pt x="0" y="0"/>
                </a:lnTo>
                <a:lnTo>
                  <a:pt x="9105" y="10667"/>
                </a:lnTo>
                <a:lnTo>
                  <a:pt x="9105" y="4063"/>
                </a:lnTo>
                <a:lnTo>
                  <a:pt x="9105" y="2412"/>
                </a:lnTo>
                <a:lnTo>
                  <a:pt x="77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55598" y="1193291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19" h="20319">
                <a:moveTo>
                  <a:pt x="16103" y="0"/>
                </a:moveTo>
                <a:lnTo>
                  <a:pt x="3657" y="0"/>
                </a:lnTo>
                <a:lnTo>
                  <a:pt x="0" y="9525"/>
                </a:lnTo>
                <a:lnTo>
                  <a:pt x="5118" y="14605"/>
                </a:lnTo>
                <a:lnTo>
                  <a:pt x="10972" y="19812"/>
                </a:lnTo>
                <a:lnTo>
                  <a:pt x="19761" y="16129"/>
                </a:lnTo>
                <a:lnTo>
                  <a:pt x="19761" y="8762"/>
                </a:lnTo>
                <a:lnTo>
                  <a:pt x="19761" y="3683"/>
                </a:lnTo>
                <a:lnTo>
                  <a:pt x="161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473580" y="760444"/>
            <a:ext cx="16510" cy="18415"/>
          </a:xfrm>
          <a:custGeom>
            <a:avLst/>
            <a:gdLst/>
            <a:ahLst/>
            <a:cxnLst/>
            <a:rect l="l" t="t" r="r" b="b"/>
            <a:pathLst>
              <a:path w="16509" h="18415">
                <a:moveTo>
                  <a:pt x="7826" y="0"/>
                </a:moveTo>
                <a:lnTo>
                  <a:pt x="2037" y="2262"/>
                </a:lnTo>
                <a:lnTo>
                  <a:pt x="0" y="9048"/>
                </a:lnTo>
                <a:lnTo>
                  <a:pt x="762" y="18319"/>
                </a:lnTo>
                <a:lnTo>
                  <a:pt x="14731" y="18319"/>
                </a:lnTo>
                <a:lnTo>
                  <a:pt x="16128" y="9048"/>
                </a:lnTo>
                <a:lnTo>
                  <a:pt x="13733" y="2262"/>
                </a:lnTo>
                <a:lnTo>
                  <a:pt x="78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324355" y="502919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5">
                <a:moveTo>
                  <a:pt x="16128" y="0"/>
                </a:moveTo>
                <a:lnTo>
                  <a:pt x="4444" y="0"/>
                </a:lnTo>
                <a:lnTo>
                  <a:pt x="0" y="8127"/>
                </a:lnTo>
                <a:lnTo>
                  <a:pt x="5841" y="13462"/>
                </a:lnTo>
                <a:lnTo>
                  <a:pt x="11049" y="18287"/>
                </a:lnTo>
                <a:lnTo>
                  <a:pt x="19812" y="14858"/>
                </a:lnTo>
                <a:lnTo>
                  <a:pt x="19812" y="8127"/>
                </a:lnTo>
                <a:lnTo>
                  <a:pt x="19812" y="3428"/>
                </a:lnTo>
                <a:lnTo>
                  <a:pt x="161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623060" y="633983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4" h="18415">
                <a:moveTo>
                  <a:pt x="14732" y="0"/>
                </a:moveTo>
                <a:lnTo>
                  <a:pt x="3556" y="0"/>
                </a:lnTo>
                <a:lnTo>
                  <a:pt x="0" y="8381"/>
                </a:lnTo>
                <a:lnTo>
                  <a:pt x="4953" y="13335"/>
                </a:lnTo>
                <a:lnTo>
                  <a:pt x="9778" y="18287"/>
                </a:lnTo>
                <a:lnTo>
                  <a:pt x="18288" y="14731"/>
                </a:lnTo>
                <a:lnTo>
                  <a:pt x="18288" y="7746"/>
                </a:lnTo>
                <a:lnTo>
                  <a:pt x="18288" y="3555"/>
                </a:lnTo>
                <a:lnTo>
                  <a:pt x="147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120139" y="8473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14871" y="0"/>
                </a:moveTo>
                <a:lnTo>
                  <a:pt x="3378" y="0"/>
                </a:lnTo>
                <a:lnTo>
                  <a:pt x="0" y="9143"/>
                </a:lnTo>
                <a:lnTo>
                  <a:pt x="5410" y="14477"/>
                </a:lnTo>
                <a:lnTo>
                  <a:pt x="10134" y="19811"/>
                </a:lnTo>
                <a:lnTo>
                  <a:pt x="18249" y="16001"/>
                </a:lnTo>
                <a:lnTo>
                  <a:pt x="18249" y="8381"/>
                </a:lnTo>
                <a:lnTo>
                  <a:pt x="18249" y="3809"/>
                </a:lnTo>
                <a:lnTo>
                  <a:pt x="148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271016" y="1136903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19" h="20319">
                <a:moveTo>
                  <a:pt x="15367" y="0"/>
                </a:moveTo>
                <a:lnTo>
                  <a:pt x="11049" y="762"/>
                </a:lnTo>
                <a:lnTo>
                  <a:pt x="3683" y="0"/>
                </a:lnTo>
                <a:lnTo>
                  <a:pt x="0" y="9525"/>
                </a:lnTo>
                <a:lnTo>
                  <a:pt x="5080" y="14732"/>
                </a:lnTo>
                <a:lnTo>
                  <a:pt x="10287" y="19812"/>
                </a:lnTo>
                <a:lnTo>
                  <a:pt x="19812" y="16129"/>
                </a:lnTo>
                <a:lnTo>
                  <a:pt x="19812" y="8890"/>
                </a:lnTo>
                <a:lnTo>
                  <a:pt x="19812" y="4445"/>
                </a:lnTo>
                <a:lnTo>
                  <a:pt x="153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060703" y="617219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34671" y="0"/>
                </a:moveTo>
                <a:lnTo>
                  <a:pt x="31895" y="13787"/>
                </a:lnTo>
                <a:lnTo>
                  <a:pt x="24379" y="25050"/>
                </a:lnTo>
                <a:lnTo>
                  <a:pt x="13341" y="32646"/>
                </a:lnTo>
                <a:lnTo>
                  <a:pt x="0" y="35432"/>
                </a:lnTo>
                <a:lnTo>
                  <a:pt x="13341" y="38100"/>
                </a:lnTo>
                <a:lnTo>
                  <a:pt x="24379" y="45434"/>
                </a:lnTo>
                <a:lnTo>
                  <a:pt x="31895" y="56435"/>
                </a:lnTo>
                <a:lnTo>
                  <a:pt x="34671" y="70103"/>
                </a:lnTo>
                <a:lnTo>
                  <a:pt x="37458" y="56435"/>
                </a:lnTo>
                <a:lnTo>
                  <a:pt x="45051" y="45434"/>
                </a:lnTo>
                <a:lnTo>
                  <a:pt x="56300" y="38100"/>
                </a:lnTo>
                <a:lnTo>
                  <a:pt x="70053" y="35432"/>
                </a:lnTo>
                <a:lnTo>
                  <a:pt x="56300" y="32646"/>
                </a:lnTo>
                <a:lnTo>
                  <a:pt x="45051" y="25050"/>
                </a:lnTo>
                <a:lnTo>
                  <a:pt x="37458" y="13787"/>
                </a:lnTo>
                <a:lnTo>
                  <a:pt x="346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9" name="object 17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44752" y="1002791"/>
            <a:ext cx="70103" cy="68580"/>
          </a:xfrm>
          <a:prstGeom prst="rect">
            <a:avLst/>
          </a:prstGeom>
        </p:spPr>
      </p:pic>
      <p:grpSp>
        <p:nvGrpSpPr>
          <p:cNvPr id="180" name="object 180"/>
          <p:cNvGrpSpPr/>
          <p:nvPr/>
        </p:nvGrpSpPr>
        <p:grpSpPr>
          <a:xfrm>
            <a:off x="409498" y="426719"/>
            <a:ext cx="812800" cy="434340"/>
            <a:chOff x="409498" y="426719"/>
            <a:chExt cx="812800" cy="434340"/>
          </a:xfrm>
        </p:grpSpPr>
        <p:sp>
          <p:nvSpPr>
            <p:cNvPr id="181" name="object 181"/>
            <p:cNvSpPr/>
            <p:nvPr/>
          </p:nvSpPr>
          <p:spPr>
            <a:xfrm>
              <a:off x="409498" y="426719"/>
              <a:ext cx="812800" cy="434340"/>
            </a:xfrm>
            <a:custGeom>
              <a:avLst/>
              <a:gdLst/>
              <a:ahLst/>
              <a:cxnLst/>
              <a:rect l="l" t="t" r="r" b="b"/>
              <a:pathLst>
                <a:path w="812800" h="434340">
                  <a:moveTo>
                    <a:pt x="592099" y="0"/>
                  </a:moveTo>
                  <a:lnTo>
                    <a:pt x="545317" y="13490"/>
                  </a:lnTo>
                  <a:lnTo>
                    <a:pt x="499276" y="28946"/>
                  </a:lnTo>
                  <a:lnTo>
                    <a:pt x="454033" y="46340"/>
                  </a:lnTo>
                  <a:lnTo>
                    <a:pt x="409644" y="65641"/>
                  </a:lnTo>
                  <a:lnTo>
                    <a:pt x="366166" y="86820"/>
                  </a:lnTo>
                  <a:lnTo>
                    <a:pt x="323656" y="109846"/>
                  </a:lnTo>
                  <a:lnTo>
                    <a:pt x="282170" y="134691"/>
                  </a:lnTo>
                  <a:lnTo>
                    <a:pt x="241765" y="161324"/>
                  </a:lnTo>
                  <a:lnTo>
                    <a:pt x="202499" y="189716"/>
                  </a:lnTo>
                  <a:lnTo>
                    <a:pt x="164426" y="219837"/>
                  </a:lnTo>
                  <a:lnTo>
                    <a:pt x="113952" y="264191"/>
                  </a:lnTo>
                  <a:lnTo>
                    <a:pt x="66611" y="312546"/>
                  </a:lnTo>
                  <a:lnTo>
                    <a:pt x="63461" y="314578"/>
                  </a:lnTo>
                  <a:lnTo>
                    <a:pt x="61417" y="318769"/>
                  </a:lnTo>
                  <a:lnTo>
                    <a:pt x="60350" y="321817"/>
                  </a:lnTo>
                  <a:lnTo>
                    <a:pt x="58267" y="329183"/>
                  </a:lnTo>
                  <a:lnTo>
                    <a:pt x="63461" y="336422"/>
                  </a:lnTo>
                  <a:lnTo>
                    <a:pt x="63461" y="343788"/>
                  </a:lnTo>
                  <a:lnTo>
                    <a:pt x="60506" y="353423"/>
                  </a:lnTo>
                  <a:lnTo>
                    <a:pt x="53068" y="361045"/>
                  </a:lnTo>
                  <a:lnTo>
                    <a:pt x="43289" y="367309"/>
                  </a:lnTo>
                  <a:lnTo>
                    <a:pt x="33312" y="372871"/>
                  </a:lnTo>
                  <a:lnTo>
                    <a:pt x="19180" y="384690"/>
                  </a:lnTo>
                  <a:lnTo>
                    <a:pt x="8464" y="399319"/>
                  </a:lnTo>
                  <a:lnTo>
                    <a:pt x="1843" y="416091"/>
                  </a:lnTo>
                  <a:lnTo>
                    <a:pt x="0" y="434339"/>
                  </a:lnTo>
                  <a:lnTo>
                    <a:pt x="25930" y="433972"/>
                  </a:lnTo>
                  <a:lnTo>
                    <a:pt x="78583" y="431286"/>
                  </a:lnTo>
                  <a:lnTo>
                    <a:pt x="126339" y="427253"/>
                  </a:lnTo>
                  <a:lnTo>
                    <a:pt x="190449" y="419734"/>
                  </a:lnTo>
                  <a:lnTo>
                    <a:pt x="258064" y="411352"/>
                  </a:lnTo>
                  <a:lnTo>
                    <a:pt x="305422" y="401607"/>
                  </a:lnTo>
                  <a:lnTo>
                    <a:pt x="351991" y="388064"/>
                  </a:lnTo>
                  <a:lnTo>
                    <a:pt x="397386" y="370830"/>
                  </a:lnTo>
                  <a:lnTo>
                    <a:pt x="441223" y="350012"/>
                  </a:lnTo>
                  <a:lnTo>
                    <a:pt x="457012" y="340810"/>
                  </a:lnTo>
                  <a:lnTo>
                    <a:pt x="473092" y="332120"/>
                  </a:lnTo>
                  <a:lnTo>
                    <a:pt x="489370" y="324026"/>
                  </a:lnTo>
                  <a:lnTo>
                    <a:pt x="505752" y="316610"/>
                  </a:lnTo>
                  <a:lnTo>
                    <a:pt x="521359" y="311673"/>
                  </a:lnTo>
                  <a:lnTo>
                    <a:pt x="568172" y="298957"/>
                  </a:lnTo>
                  <a:lnTo>
                    <a:pt x="610877" y="281475"/>
                  </a:lnTo>
                  <a:lnTo>
                    <a:pt x="650655" y="258444"/>
                  </a:lnTo>
                  <a:lnTo>
                    <a:pt x="688476" y="231699"/>
                  </a:lnTo>
                  <a:lnTo>
                    <a:pt x="725309" y="203072"/>
                  </a:lnTo>
                  <a:lnTo>
                    <a:pt x="731545" y="199008"/>
                  </a:lnTo>
                  <a:lnTo>
                    <a:pt x="736739" y="191642"/>
                  </a:lnTo>
                  <a:lnTo>
                    <a:pt x="739889" y="184403"/>
                  </a:lnTo>
                  <a:lnTo>
                    <a:pt x="740918" y="180212"/>
                  </a:lnTo>
                  <a:lnTo>
                    <a:pt x="739889" y="176021"/>
                  </a:lnTo>
                  <a:lnTo>
                    <a:pt x="740918" y="171830"/>
                  </a:lnTo>
                  <a:lnTo>
                    <a:pt x="746155" y="162589"/>
                  </a:lnTo>
                  <a:lnTo>
                    <a:pt x="755492" y="155717"/>
                  </a:lnTo>
                  <a:lnTo>
                    <a:pt x="766394" y="149631"/>
                  </a:lnTo>
                  <a:lnTo>
                    <a:pt x="776325" y="142747"/>
                  </a:lnTo>
                  <a:lnTo>
                    <a:pt x="780160" y="137052"/>
                  </a:lnTo>
                  <a:lnTo>
                    <a:pt x="783712" y="131000"/>
                  </a:lnTo>
                  <a:lnTo>
                    <a:pt x="786685" y="124567"/>
                  </a:lnTo>
                  <a:lnTo>
                    <a:pt x="788784" y="117728"/>
                  </a:lnTo>
                  <a:lnTo>
                    <a:pt x="812711" y="46862"/>
                  </a:lnTo>
                  <a:lnTo>
                    <a:pt x="787417" y="41769"/>
                  </a:lnTo>
                  <a:lnTo>
                    <a:pt x="762001" y="38115"/>
                  </a:lnTo>
                  <a:lnTo>
                    <a:pt x="736521" y="35915"/>
                  </a:lnTo>
                  <a:lnTo>
                    <a:pt x="711034" y="35178"/>
                  </a:lnTo>
                  <a:lnTo>
                    <a:pt x="662526" y="37800"/>
                  </a:lnTo>
                  <a:lnTo>
                    <a:pt x="614656" y="45611"/>
                  </a:lnTo>
                  <a:lnTo>
                    <a:pt x="567853" y="58531"/>
                  </a:lnTo>
                  <a:lnTo>
                    <a:pt x="522543" y="76477"/>
                  </a:lnTo>
                  <a:lnTo>
                    <a:pt x="479153" y="99369"/>
                  </a:lnTo>
                  <a:lnTo>
                    <a:pt x="438111" y="127126"/>
                  </a:lnTo>
                  <a:lnTo>
                    <a:pt x="430898" y="132524"/>
                  </a:lnTo>
                  <a:lnTo>
                    <a:pt x="423397" y="137731"/>
                  </a:lnTo>
                  <a:lnTo>
                    <a:pt x="415703" y="142557"/>
                  </a:lnTo>
                  <a:lnTo>
                    <a:pt x="407911" y="146812"/>
                  </a:lnTo>
                  <a:lnTo>
                    <a:pt x="400896" y="148840"/>
                  </a:lnTo>
                  <a:lnTo>
                    <a:pt x="379844" y="153162"/>
                  </a:lnTo>
                  <a:lnTo>
                    <a:pt x="351441" y="165250"/>
                  </a:lnTo>
                  <a:lnTo>
                    <a:pt x="325980" y="183483"/>
                  </a:lnTo>
                  <a:lnTo>
                    <a:pt x="301695" y="204239"/>
                  </a:lnTo>
                  <a:lnTo>
                    <a:pt x="276821" y="223900"/>
                  </a:lnTo>
                  <a:lnTo>
                    <a:pt x="264144" y="232155"/>
                  </a:lnTo>
                  <a:lnTo>
                    <a:pt x="238038" y="247903"/>
                  </a:lnTo>
                  <a:lnTo>
                    <a:pt x="224790" y="256158"/>
                  </a:lnTo>
                  <a:lnTo>
                    <a:pt x="206893" y="271214"/>
                  </a:lnTo>
                  <a:lnTo>
                    <a:pt x="190955" y="288115"/>
                  </a:lnTo>
                  <a:lnTo>
                    <a:pt x="177368" y="306754"/>
                  </a:lnTo>
                  <a:lnTo>
                    <a:pt x="166522" y="327025"/>
                  </a:lnTo>
                  <a:lnTo>
                    <a:pt x="182240" y="329638"/>
                  </a:lnTo>
                  <a:lnTo>
                    <a:pt x="198140" y="331549"/>
                  </a:lnTo>
                  <a:lnTo>
                    <a:pt x="214176" y="332722"/>
                  </a:lnTo>
                  <a:lnTo>
                    <a:pt x="237832" y="333120"/>
                  </a:lnTo>
                  <a:lnTo>
                    <a:pt x="245364" y="332866"/>
                  </a:lnTo>
                  <a:lnTo>
                    <a:pt x="295017" y="321611"/>
                  </a:lnTo>
                  <a:lnTo>
                    <a:pt x="330911" y="296799"/>
                  </a:lnTo>
                  <a:lnTo>
                    <a:pt x="363489" y="295088"/>
                  </a:lnTo>
                  <a:lnTo>
                    <a:pt x="427060" y="281904"/>
                  </a:lnTo>
                  <a:lnTo>
                    <a:pt x="495902" y="253116"/>
                  </a:lnTo>
                  <a:lnTo>
                    <a:pt x="532674" y="232648"/>
                  </a:lnTo>
                  <a:lnTo>
                    <a:pt x="569243" y="211202"/>
                  </a:lnTo>
                  <a:lnTo>
                    <a:pt x="606679" y="190626"/>
                  </a:lnTo>
                  <a:lnTo>
                    <a:pt x="589022" y="182905"/>
                  </a:lnTo>
                  <a:lnTo>
                    <a:pt x="570887" y="177434"/>
                  </a:lnTo>
                  <a:lnTo>
                    <a:pt x="552461" y="174178"/>
                  </a:lnTo>
                  <a:lnTo>
                    <a:pt x="533933" y="173100"/>
                  </a:lnTo>
                  <a:lnTo>
                    <a:pt x="501894" y="176325"/>
                  </a:lnTo>
                  <a:lnTo>
                    <a:pt x="471104" y="185848"/>
                  </a:lnTo>
                  <a:lnTo>
                    <a:pt x="442570" y="201443"/>
                  </a:lnTo>
                  <a:lnTo>
                    <a:pt x="417296" y="222884"/>
                  </a:lnTo>
                  <a:lnTo>
                    <a:pt x="437894" y="209645"/>
                  </a:lnTo>
                  <a:lnTo>
                    <a:pt x="460348" y="199834"/>
                  </a:lnTo>
                  <a:lnTo>
                    <a:pt x="484171" y="193738"/>
                  </a:lnTo>
                  <a:lnTo>
                    <a:pt x="508876" y="191642"/>
                  </a:lnTo>
                  <a:lnTo>
                    <a:pt x="514083" y="191642"/>
                  </a:lnTo>
                  <a:lnTo>
                    <a:pt x="517194" y="193801"/>
                  </a:lnTo>
                  <a:lnTo>
                    <a:pt x="519362" y="198502"/>
                  </a:lnTo>
                  <a:lnTo>
                    <a:pt x="517440" y="204073"/>
                  </a:lnTo>
                  <a:lnTo>
                    <a:pt x="448513" y="242696"/>
                  </a:lnTo>
                  <a:lnTo>
                    <a:pt x="402704" y="260350"/>
                  </a:lnTo>
                  <a:lnTo>
                    <a:pt x="354850" y="264540"/>
                  </a:lnTo>
                  <a:lnTo>
                    <a:pt x="337740" y="266265"/>
                  </a:lnTo>
                  <a:lnTo>
                    <a:pt x="320913" y="269859"/>
                  </a:lnTo>
                  <a:lnTo>
                    <a:pt x="304662" y="275238"/>
                  </a:lnTo>
                  <a:lnTo>
                    <a:pt x="289280" y="282320"/>
                  </a:lnTo>
                  <a:lnTo>
                    <a:pt x="280845" y="286769"/>
                  </a:lnTo>
                  <a:lnTo>
                    <a:pt x="272099" y="290861"/>
                  </a:lnTo>
                  <a:lnTo>
                    <a:pt x="263307" y="293858"/>
                  </a:lnTo>
                  <a:lnTo>
                    <a:pt x="254736" y="295020"/>
                  </a:lnTo>
                  <a:lnTo>
                    <a:pt x="249986" y="295020"/>
                  </a:lnTo>
                  <a:lnTo>
                    <a:pt x="245465" y="293750"/>
                  </a:lnTo>
                  <a:lnTo>
                    <a:pt x="241426" y="290575"/>
                  </a:lnTo>
                  <a:lnTo>
                    <a:pt x="278008" y="257955"/>
                  </a:lnTo>
                  <a:lnTo>
                    <a:pt x="316535" y="227638"/>
                  </a:lnTo>
                  <a:lnTo>
                    <a:pt x="356959" y="199675"/>
                  </a:lnTo>
                  <a:lnTo>
                    <a:pt x="399232" y="174113"/>
                  </a:lnTo>
                  <a:lnTo>
                    <a:pt x="443306" y="151002"/>
                  </a:lnTo>
                  <a:lnTo>
                    <a:pt x="449536" y="148345"/>
                  </a:lnTo>
                  <a:lnTo>
                    <a:pt x="455666" y="145081"/>
                  </a:lnTo>
                  <a:lnTo>
                    <a:pt x="461601" y="141412"/>
                  </a:lnTo>
                  <a:lnTo>
                    <a:pt x="467245" y="137540"/>
                  </a:lnTo>
                  <a:lnTo>
                    <a:pt x="482853" y="121792"/>
                  </a:lnTo>
                  <a:lnTo>
                    <a:pt x="498405" y="110720"/>
                  </a:lnTo>
                  <a:lnTo>
                    <a:pt x="533047" y="93289"/>
                  </a:lnTo>
                  <a:lnTo>
                    <a:pt x="587073" y="76358"/>
                  </a:lnTo>
                  <a:lnTo>
                    <a:pt x="660140" y="59356"/>
                  </a:lnTo>
                  <a:lnTo>
                    <a:pt x="697242" y="56641"/>
                  </a:lnTo>
                  <a:lnTo>
                    <a:pt x="708329" y="56895"/>
                  </a:lnTo>
                  <a:lnTo>
                    <a:pt x="746125" y="80137"/>
                  </a:lnTo>
                  <a:lnTo>
                    <a:pt x="745096" y="85343"/>
                  </a:lnTo>
                  <a:lnTo>
                    <a:pt x="709891" y="133870"/>
                  </a:lnTo>
                  <a:lnTo>
                    <a:pt x="676382" y="169977"/>
                  </a:lnTo>
                  <a:lnTo>
                    <a:pt x="639796" y="203120"/>
                  </a:lnTo>
                  <a:lnTo>
                    <a:pt x="600572" y="233357"/>
                  </a:lnTo>
                  <a:lnTo>
                    <a:pt x="559144" y="260747"/>
                  </a:lnTo>
                  <a:lnTo>
                    <a:pt x="515949" y="285346"/>
                  </a:lnTo>
                  <a:lnTo>
                    <a:pt x="471424" y="307213"/>
                  </a:lnTo>
                  <a:lnTo>
                    <a:pt x="425950" y="326615"/>
                  </a:lnTo>
                  <a:lnTo>
                    <a:pt x="379694" y="343871"/>
                  </a:lnTo>
                  <a:lnTo>
                    <a:pt x="332764" y="359277"/>
                  </a:lnTo>
                  <a:lnTo>
                    <a:pt x="285270" y="373128"/>
                  </a:lnTo>
                  <a:lnTo>
                    <a:pt x="237322" y="385719"/>
                  </a:lnTo>
                  <a:lnTo>
                    <a:pt x="189029" y="397346"/>
                  </a:lnTo>
                  <a:lnTo>
                    <a:pt x="140500" y="408304"/>
                  </a:lnTo>
                  <a:lnTo>
                    <a:pt x="138404" y="409320"/>
                  </a:lnTo>
                  <a:lnTo>
                    <a:pt x="136321" y="409828"/>
                  </a:lnTo>
                  <a:lnTo>
                    <a:pt x="132181" y="409828"/>
                  </a:lnTo>
                  <a:lnTo>
                    <a:pt x="130086" y="409320"/>
                  </a:lnTo>
                  <a:lnTo>
                    <a:pt x="120713" y="405129"/>
                  </a:lnTo>
                  <a:lnTo>
                    <a:pt x="120713" y="394715"/>
                  </a:lnTo>
                  <a:lnTo>
                    <a:pt x="111264" y="389127"/>
                  </a:lnTo>
                  <a:lnTo>
                    <a:pt x="109067" y="388746"/>
                  </a:lnTo>
                  <a:lnTo>
                    <a:pt x="103454" y="388746"/>
                  </a:lnTo>
                  <a:lnTo>
                    <a:pt x="99961" y="389763"/>
                  </a:lnTo>
                  <a:lnTo>
                    <a:pt x="93662" y="389508"/>
                  </a:lnTo>
                  <a:lnTo>
                    <a:pt x="82300" y="386171"/>
                  </a:lnTo>
                  <a:lnTo>
                    <a:pt x="73760" y="377666"/>
                  </a:lnTo>
                  <a:lnTo>
                    <a:pt x="68921" y="366256"/>
                  </a:lnTo>
                  <a:lnTo>
                    <a:pt x="68668" y="354202"/>
                  </a:lnTo>
                  <a:lnTo>
                    <a:pt x="72745" y="342086"/>
                  </a:lnTo>
                  <a:lnTo>
                    <a:pt x="78574" y="330993"/>
                  </a:lnTo>
                  <a:lnTo>
                    <a:pt x="85956" y="321091"/>
                  </a:lnTo>
                  <a:lnTo>
                    <a:pt x="94691" y="312546"/>
                  </a:lnTo>
                  <a:lnTo>
                    <a:pt x="129722" y="277370"/>
                  </a:lnTo>
                  <a:lnTo>
                    <a:pt x="166088" y="243745"/>
                  </a:lnTo>
                  <a:lnTo>
                    <a:pt x="203738" y="211705"/>
                  </a:lnTo>
                  <a:lnTo>
                    <a:pt x="242622" y="181280"/>
                  </a:lnTo>
                  <a:lnTo>
                    <a:pt x="282690" y="152505"/>
                  </a:lnTo>
                  <a:lnTo>
                    <a:pt x="323892" y="125412"/>
                  </a:lnTo>
                  <a:lnTo>
                    <a:pt x="366178" y="100033"/>
                  </a:lnTo>
                  <a:lnTo>
                    <a:pt x="409496" y="76402"/>
                  </a:lnTo>
                  <a:lnTo>
                    <a:pt x="453798" y="54550"/>
                  </a:lnTo>
                  <a:lnTo>
                    <a:pt x="499033" y="34511"/>
                  </a:lnTo>
                  <a:lnTo>
                    <a:pt x="545150" y="16316"/>
                  </a:lnTo>
                  <a:lnTo>
                    <a:pt x="592099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/>
            <p:cNvSpPr/>
            <p:nvPr/>
          </p:nvSpPr>
          <p:spPr>
            <a:xfrm>
              <a:off x="1108109" y="720236"/>
              <a:ext cx="45085" cy="44450"/>
            </a:xfrm>
            <a:custGeom>
              <a:avLst/>
              <a:gdLst/>
              <a:ahLst/>
              <a:cxnLst/>
              <a:rect l="l" t="t" r="r" b="b"/>
              <a:pathLst>
                <a:path w="45084" h="44450">
                  <a:moveTo>
                    <a:pt x="23273" y="0"/>
                  </a:moveTo>
                  <a:lnTo>
                    <a:pt x="14564" y="1218"/>
                  </a:lnTo>
                  <a:lnTo>
                    <a:pt x="6998" y="5532"/>
                  </a:lnTo>
                  <a:lnTo>
                    <a:pt x="1641" y="12680"/>
                  </a:lnTo>
                  <a:lnTo>
                    <a:pt x="0" y="26035"/>
                  </a:lnTo>
                  <a:lnTo>
                    <a:pt x="5899" y="37318"/>
                  </a:lnTo>
                  <a:lnTo>
                    <a:pt x="16861" y="43934"/>
                  </a:lnTo>
                  <a:lnTo>
                    <a:pt x="30407" y="43287"/>
                  </a:lnTo>
                  <a:lnTo>
                    <a:pt x="41084" y="35125"/>
                  </a:lnTo>
                  <a:lnTo>
                    <a:pt x="45006" y="23237"/>
                  </a:lnTo>
                  <a:lnTo>
                    <a:pt x="42040" y="11086"/>
                  </a:lnTo>
                  <a:lnTo>
                    <a:pt x="32058" y="2139"/>
                  </a:lnTo>
                  <a:lnTo>
                    <a:pt x="23273" y="0"/>
                  </a:lnTo>
                  <a:close/>
                </a:path>
              </a:pathLst>
            </a:custGeom>
            <a:solidFill>
              <a:srgbClr val="E7A66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3" name="object 183"/>
          <p:cNvSpPr/>
          <p:nvPr/>
        </p:nvSpPr>
        <p:spPr>
          <a:xfrm>
            <a:off x="1783716" y="4348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2814" y="0"/>
                </a:moveTo>
                <a:lnTo>
                  <a:pt x="14349" y="1349"/>
                </a:lnTo>
                <a:lnTo>
                  <a:pt x="7026" y="5794"/>
                </a:lnTo>
                <a:lnTo>
                  <a:pt x="1776" y="13001"/>
                </a:lnTo>
                <a:lnTo>
                  <a:pt x="0" y="26404"/>
                </a:lnTo>
                <a:lnTo>
                  <a:pt x="5570" y="37734"/>
                </a:lnTo>
                <a:lnTo>
                  <a:pt x="16259" y="44255"/>
                </a:lnTo>
                <a:lnTo>
                  <a:pt x="29843" y="43227"/>
                </a:lnTo>
                <a:lnTo>
                  <a:pt x="40513" y="35065"/>
                </a:lnTo>
                <a:lnTo>
                  <a:pt x="44432" y="23177"/>
                </a:lnTo>
                <a:lnTo>
                  <a:pt x="41469" y="11027"/>
                </a:lnTo>
                <a:lnTo>
                  <a:pt x="31494" y="2079"/>
                </a:lnTo>
                <a:lnTo>
                  <a:pt x="228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2000353" y="53284"/>
            <a:ext cx="45720" cy="45085"/>
          </a:xfrm>
          <a:custGeom>
            <a:avLst/>
            <a:gdLst/>
            <a:ahLst/>
            <a:cxnLst/>
            <a:rect l="l" t="t" r="r" b="b"/>
            <a:pathLst>
              <a:path w="45719" h="45085">
                <a:moveTo>
                  <a:pt x="22927" y="0"/>
                </a:moveTo>
                <a:lnTo>
                  <a:pt x="14374" y="1611"/>
                </a:lnTo>
                <a:lnTo>
                  <a:pt x="6965" y="6318"/>
                </a:lnTo>
                <a:lnTo>
                  <a:pt x="1674" y="13644"/>
                </a:lnTo>
                <a:lnTo>
                  <a:pt x="0" y="26999"/>
                </a:lnTo>
                <a:lnTo>
                  <a:pt x="5897" y="38282"/>
                </a:lnTo>
                <a:lnTo>
                  <a:pt x="16891" y="44898"/>
                </a:lnTo>
                <a:lnTo>
                  <a:pt x="30503" y="44251"/>
                </a:lnTo>
                <a:lnTo>
                  <a:pt x="41201" y="35964"/>
                </a:lnTo>
                <a:lnTo>
                  <a:pt x="45124" y="23772"/>
                </a:lnTo>
                <a:lnTo>
                  <a:pt x="42023" y="11247"/>
                </a:lnTo>
                <a:lnTo>
                  <a:pt x="31646" y="1960"/>
                </a:lnTo>
                <a:lnTo>
                  <a:pt x="2292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286383" y="58369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4317" y="0"/>
                </a:moveTo>
                <a:lnTo>
                  <a:pt x="2031" y="762"/>
                </a:lnTo>
                <a:lnTo>
                  <a:pt x="0" y="5334"/>
                </a:lnTo>
                <a:lnTo>
                  <a:pt x="507" y="8255"/>
                </a:lnTo>
                <a:lnTo>
                  <a:pt x="2666" y="9271"/>
                </a:lnTo>
                <a:lnTo>
                  <a:pt x="4953" y="10287"/>
                </a:lnTo>
                <a:lnTo>
                  <a:pt x="8254" y="9144"/>
                </a:lnTo>
                <a:lnTo>
                  <a:pt x="10286" y="4572"/>
                </a:lnTo>
                <a:lnTo>
                  <a:pt x="8762" y="2032"/>
                </a:lnTo>
                <a:lnTo>
                  <a:pt x="6476" y="1016"/>
                </a:lnTo>
                <a:lnTo>
                  <a:pt x="43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464817" y="186309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4318" y="0"/>
                </a:moveTo>
                <a:lnTo>
                  <a:pt x="1015" y="1142"/>
                </a:lnTo>
                <a:lnTo>
                  <a:pt x="0" y="3428"/>
                </a:lnTo>
                <a:lnTo>
                  <a:pt x="692" y="6338"/>
                </a:lnTo>
                <a:lnTo>
                  <a:pt x="4683" y="5937"/>
                </a:lnTo>
                <a:lnTo>
                  <a:pt x="7983" y="3679"/>
                </a:lnTo>
                <a:lnTo>
                  <a:pt x="6603" y="1015"/>
                </a:lnTo>
                <a:lnTo>
                  <a:pt x="4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343405" y="379222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4" h="12700">
                <a:moveTo>
                  <a:pt x="4063" y="0"/>
                </a:moveTo>
                <a:lnTo>
                  <a:pt x="2285" y="1904"/>
                </a:lnTo>
                <a:lnTo>
                  <a:pt x="2031" y="4444"/>
                </a:lnTo>
                <a:lnTo>
                  <a:pt x="0" y="10794"/>
                </a:lnTo>
                <a:lnTo>
                  <a:pt x="10032" y="12700"/>
                </a:lnTo>
                <a:lnTo>
                  <a:pt x="10540" y="5714"/>
                </a:lnTo>
                <a:lnTo>
                  <a:pt x="10794" y="3048"/>
                </a:lnTo>
                <a:lnTo>
                  <a:pt x="8890" y="1269"/>
                </a:lnTo>
                <a:lnTo>
                  <a:pt x="6731" y="253"/>
                </a:lnTo>
                <a:lnTo>
                  <a:pt x="40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768881" y="70739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89" h="22859">
                <a:moveTo>
                  <a:pt x="9753" y="0"/>
                </a:moveTo>
                <a:lnTo>
                  <a:pt x="3149" y="2412"/>
                </a:lnTo>
                <a:lnTo>
                  <a:pt x="736" y="7747"/>
                </a:lnTo>
                <a:lnTo>
                  <a:pt x="0" y="13936"/>
                </a:lnTo>
                <a:lnTo>
                  <a:pt x="2752" y="19256"/>
                </a:lnTo>
                <a:lnTo>
                  <a:pt x="7862" y="22409"/>
                </a:lnTo>
                <a:lnTo>
                  <a:pt x="14198" y="22098"/>
                </a:lnTo>
                <a:lnTo>
                  <a:pt x="19194" y="18218"/>
                </a:lnTo>
                <a:lnTo>
                  <a:pt x="21024" y="12493"/>
                </a:lnTo>
                <a:lnTo>
                  <a:pt x="19663" y="6649"/>
                </a:lnTo>
                <a:lnTo>
                  <a:pt x="15087" y="2412"/>
                </a:lnTo>
                <a:lnTo>
                  <a:pt x="97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2121715" y="4508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8963" y="0"/>
                </a:moveTo>
                <a:lnTo>
                  <a:pt x="3502" y="2031"/>
                </a:lnTo>
                <a:lnTo>
                  <a:pt x="962" y="7238"/>
                </a:lnTo>
                <a:lnTo>
                  <a:pt x="0" y="13692"/>
                </a:lnTo>
                <a:lnTo>
                  <a:pt x="2502" y="18859"/>
                </a:lnTo>
                <a:lnTo>
                  <a:pt x="7409" y="21740"/>
                </a:lnTo>
                <a:lnTo>
                  <a:pt x="13662" y="21336"/>
                </a:lnTo>
                <a:lnTo>
                  <a:pt x="18653" y="17522"/>
                </a:lnTo>
                <a:lnTo>
                  <a:pt x="20345" y="12064"/>
                </a:lnTo>
                <a:lnTo>
                  <a:pt x="18823" y="6512"/>
                </a:lnTo>
                <a:lnTo>
                  <a:pt x="14170" y="2412"/>
                </a:lnTo>
                <a:lnTo>
                  <a:pt x="89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514322" y="679323"/>
            <a:ext cx="21590" cy="22225"/>
          </a:xfrm>
          <a:custGeom>
            <a:avLst/>
            <a:gdLst/>
            <a:ahLst/>
            <a:cxnLst/>
            <a:rect l="l" t="t" r="r" b="b"/>
            <a:pathLst>
              <a:path w="21590" h="22225">
                <a:moveTo>
                  <a:pt x="9550" y="0"/>
                </a:moveTo>
                <a:lnTo>
                  <a:pt x="2946" y="2412"/>
                </a:lnTo>
                <a:lnTo>
                  <a:pt x="914" y="6857"/>
                </a:lnTo>
                <a:lnTo>
                  <a:pt x="0" y="13370"/>
                </a:lnTo>
                <a:lnTo>
                  <a:pt x="2740" y="18669"/>
                </a:lnTo>
                <a:lnTo>
                  <a:pt x="7933" y="21681"/>
                </a:lnTo>
                <a:lnTo>
                  <a:pt x="14376" y="21336"/>
                </a:lnTo>
                <a:lnTo>
                  <a:pt x="19313" y="17522"/>
                </a:lnTo>
                <a:lnTo>
                  <a:pt x="21012" y="12064"/>
                </a:lnTo>
                <a:lnTo>
                  <a:pt x="19520" y="6512"/>
                </a:lnTo>
                <a:lnTo>
                  <a:pt x="14884" y="2412"/>
                </a:lnTo>
                <a:lnTo>
                  <a:pt x="955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766468" y="760856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59">
                <a:moveTo>
                  <a:pt x="9753" y="0"/>
                </a:moveTo>
                <a:lnTo>
                  <a:pt x="3276" y="2412"/>
                </a:lnTo>
                <a:lnTo>
                  <a:pt x="736" y="7746"/>
                </a:lnTo>
                <a:lnTo>
                  <a:pt x="0" y="13936"/>
                </a:lnTo>
                <a:lnTo>
                  <a:pt x="2752" y="19256"/>
                </a:lnTo>
                <a:lnTo>
                  <a:pt x="7862" y="22409"/>
                </a:lnTo>
                <a:lnTo>
                  <a:pt x="14198" y="22097"/>
                </a:lnTo>
                <a:lnTo>
                  <a:pt x="18873" y="18057"/>
                </a:lnTo>
                <a:lnTo>
                  <a:pt x="20738" y="12350"/>
                </a:lnTo>
                <a:lnTo>
                  <a:pt x="19556" y="6596"/>
                </a:lnTo>
                <a:lnTo>
                  <a:pt x="15087" y="2412"/>
                </a:lnTo>
                <a:lnTo>
                  <a:pt x="97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355252" y="665861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8854" y="0"/>
                </a:moveTo>
                <a:lnTo>
                  <a:pt x="3266" y="2031"/>
                </a:lnTo>
                <a:lnTo>
                  <a:pt x="853" y="7238"/>
                </a:lnTo>
                <a:lnTo>
                  <a:pt x="0" y="13388"/>
                </a:lnTo>
                <a:lnTo>
                  <a:pt x="2504" y="18621"/>
                </a:lnTo>
                <a:lnTo>
                  <a:pt x="7389" y="21687"/>
                </a:lnTo>
                <a:lnTo>
                  <a:pt x="13680" y="21336"/>
                </a:lnTo>
                <a:lnTo>
                  <a:pt x="18617" y="17522"/>
                </a:lnTo>
                <a:lnTo>
                  <a:pt x="20316" y="12064"/>
                </a:lnTo>
                <a:lnTo>
                  <a:pt x="18823" y="6512"/>
                </a:lnTo>
                <a:lnTo>
                  <a:pt x="14188" y="2412"/>
                </a:lnTo>
                <a:lnTo>
                  <a:pt x="885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2832379" y="10160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4485" y="0"/>
                </a:moveTo>
                <a:lnTo>
                  <a:pt x="11322" y="2730"/>
                </a:lnTo>
                <a:lnTo>
                  <a:pt x="2625" y="11747"/>
                </a:lnTo>
                <a:lnTo>
                  <a:pt x="0" y="24002"/>
                </a:lnTo>
                <a:lnTo>
                  <a:pt x="5054" y="36449"/>
                </a:lnTo>
                <a:lnTo>
                  <a:pt x="12092" y="42148"/>
                </a:lnTo>
                <a:lnTo>
                  <a:pt x="20500" y="44799"/>
                </a:lnTo>
                <a:lnTo>
                  <a:pt x="29217" y="44164"/>
                </a:lnTo>
                <a:lnTo>
                  <a:pt x="37185" y="40004"/>
                </a:lnTo>
                <a:lnTo>
                  <a:pt x="44416" y="28717"/>
                </a:lnTo>
                <a:lnTo>
                  <a:pt x="43979" y="16001"/>
                </a:lnTo>
                <a:lnTo>
                  <a:pt x="36970" y="5286"/>
                </a:lnTo>
                <a:lnTo>
                  <a:pt x="244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2101022" y="0"/>
            <a:ext cx="43815" cy="19050"/>
          </a:xfrm>
          <a:custGeom>
            <a:avLst/>
            <a:gdLst/>
            <a:ahLst/>
            <a:cxnLst/>
            <a:rect l="l" t="t" r="r" b="b"/>
            <a:pathLst>
              <a:path w="43814" h="19050">
                <a:moveTo>
                  <a:pt x="43338" y="0"/>
                </a:moveTo>
                <a:lnTo>
                  <a:pt x="0" y="0"/>
                </a:lnTo>
                <a:lnTo>
                  <a:pt x="4383" y="10795"/>
                </a:lnTo>
                <a:lnTo>
                  <a:pt x="11340" y="16394"/>
                </a:lnTo>
                <a:lnTo>
                  <a:pt x="19560" y="18827"/>
                </a:lnTo>
                <a:lnTo>
                  <a:pt x="28065" y="17974"/>
                </a:lnTo>
                <a:lnTo>
                  <a:pt x="35879" y="13715"/>
                </a:lnTo>
                <a:lnTo>
                  <a:pt x="43352" y="2456"/>
                </a:lnTo>
                <a:lnTo>
                  <a:pt x="433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739149" y="222884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20">
                <a:moveTo>
                  <a:pt x="24753" y="0"/>
                </a:moveTo>
                <a:lnTo>
                  <a:pt x="11501" y="2819"/>
                </a:lnTo>
                <a:lnTo>
                  <a:pt x="2655" y="12080"/>
                </a:lnTo>
                <a:lnTo>
                  <a:pt x="0" y="24699"/>
                </a:lnTo>
                <a:lnTo>
                  <a:pt x="5322" y="37591"/>
                </a:lnTo>
                <a:lnTo>
                  <a:pt x="12307" y="43112"/>
                </a:lnTo>
                <a:lnTo>
                  <a:pt x="20720" y="45370"/>
                </a:lnTo>
                <a:lnTo>
                  <a:pt x="29467" y="44342"/>
                </a:lnTo>
                <a:lnTo>
                  <a:pt x="37453" y="40004"/>
                </a:lnTo>
                <a:lnTo>
                  <a:pt x="44737" y="28717"/>
                </a:lnTo>
                <a:lnTo>
                  <a:pt x="44295" y="16001"/>
                </a:lnTo>
                <a:lnTo>
                  <a:pt x="37256" y="5286"/>
                </a:lnTo>
                <a:lnTo>
                  <a:pt x="247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2638298" y="9613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3809" y="0"/>
                </a:moveTo>
                <a:lnTo>
                  <a:pt x="1904" y="1650"/>
                </a:lnTo>
                <a:lnTo>
                  <a:pt x="0" y="3175"/>
                </a:lnTo>
                <a:lnTo>
                  <a:pt x="253" y="6223"/>
                </a:lnTo>
                <a:lnTo>
                  <a:pt x="1904" y="8127"/>
                </a:lnTo>
                <a:lnTo>
                  <a:pt x="3428" y="10033"/>
                </a:lnTo>
                <a:lnTo>
                  <a:pt x="5841" y="10287"/>
                </a:lnTo>
                <a:lnTo>
                  <a:pt x="7746" y="8636"/>
                </a:lnTo>
                <a:lnTo>
                  <a:pt x="9651" y="7112"/>
                </a:lnTo>
                <a:lnTo>
                  <a:pt x="10413" y="4190"/>
                </a:lnTo>
                <a:lnTo>
                  <a:pt x="7365" y="381"/>
                </a:lnTo>
                <a:lnTo>
                  <a:pt x="380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759243" y="440039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3960" y="0"/>
                </a:moveTo>
                <a:lnTo>
                  <a:pt x="0" y="601"/>
                </a:lnTo>
                <a:lnTo>
                  <a:pt x="87" y="3571"/>
                </a:lnTo>
                <a:lnTo>
                  <a:pt x="2373" y="4968"/>
                </a:lnTo>
                <a:lnTo>
                  <a:pt x="5167" y="5857"/>
                </a:lnTo>
                <a:lnTo>
                  <a:pt x="7072" y="4333"/>
                </a:lnTo>
                <a:lnTo>
                  <a:pt x="7731" y="1375"/>
                </a:lnTo>
                <a:lnTo>
                  <a:pt x="39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2306758" y="381222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3990" y="0"/>
                </a:moveTo>
                <a:lnTo>
                  <a:pt x="0" y="615"/>
                </a:lnTo>
                <a:lnTo>
                  <a:pt x="69" y="3587"/>
                </a:lnTo>
                <a:lnTo>
                  <a:pt x="1720" y="5492"/>
                </a:lnTo>
                <a:lnTo>
                  <a:pt x="5149" y="5873"/>
                </a:lnTo>
                <a:lnTo>
                  <a:pt x="7054" y="4222"/>
                </a:lnTo>
                <a:lnTo>
                  <a:pt x="7766" y="1337"/>
                </a:lnTo>
                <a:lnTo>
                  <a:pt x="39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2497073" y="251586"/>
            <a:ext cx="13335" cy="14604"/>
          </a:xfrm>
          <a:custGeom>
            <a:avLst/>
            <a:gdLst/>
            <a:ahLst/>
            <a:cxnLst/>
            <a:rect l="l" t="t" r="r" b="b"/>
            <a:pathLst>
              <a:path w="13335" h="14604">
                <a:moveTo>
                  <a:pt x="4825" y="0"/>
                </a:moveTo>
                <a:lnTo>
                  <a:pt x="1396" y="6223"/>
                </a:lnTo>
                <a:lnTo>
                  <a:pt x="0" y="8382"/>
                </a:lnTo>
                <a:lnTo>
                  <a:pt x="888" y="10795"/>
                </a:lnTo>
                <a:lnTo>
                  <a:pt x="2539" y="12826"/>
                </a:lnTo>
                <a:lnTo>
                  <a:pt x="4699" y="14097"/>
                </a:lnTo>
                <a:lnTo>
                  <a:pt x="7112" y="13208"/>
                </a:lnTo>
                <a:lnTo>
                  <a:pt x="8508" y="11049"/>
                </a:lnTo>
                <a:lnTo>
                  <a:pt x="13081" y="6096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1973472" y="334645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11537" y="0"/>
                </a:moveTo>
                <a:lnTo>
                  <a:pt x="5373" y="1341"/>
                </a:lnTo>
                <a:lnTo>
                  <a:pt x="1281" y="5683"/>
                </a:lnTo>
                <a:lnTo>
                  <a:pt x="0" y="11501"/>
                </a:lnTo>
                <a:lnTo>
                  <a:pt x="2266" y="17271"/>
                </a:lnTo>
                <a:lnTo>
                  <a:pt x="5949" y="21843"/>
                </a:lnTo>
                <a:lnTo>
                  <a:pt x="12934" y="22478"/>
                </a:lnTo>
                <a:lnTo>
                  <a:pt x="17506" y="18795"/>
                </a:lnTo>
                <a:lnTo>
                  <a:pt x="20841" y="13519"/>
                </a:lnTo>
                <a:lnTo>
                  <a:pt x="20665" y="7540"/>
                </a:lnTo>
                <a:lnTo>
                  <a:pt x="17416" y="2490"/>
                </a:lnTo>
                <a:lnTo>
                  <a:pt x="115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645134" y="205486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11072" y="0"/>
                </a:moveTo>
                <a:lnTo>
                  <a:pt x="4937" y="1281"/>
                </a:lnTo>
                <a:lnTo>
                  <a:pt x="1039" y="5492"/>
                </a:lnTo>
                <a:lnTo>
                  <a:pt x="0" y="11179"/>
                </a:lnTo>
                <a:lnTo>
                  <a:pt x="2436" y="16890"/>
                </a:lnTo>
                <a:lnTo>
                  <a:pt x="6119" y="21336"/>
                </a:lnTo>
                <a:lnTo>
                  <a:pt x="11834" y="21971"/>
                </a:lnTo>
                <a:lnTo>
                  <a:pt x="16406" y="18161"/>
                </a:lnTo>
                <a:lnTo>
                  <a:pt x="20091" y="12823"/>
                </a:lnTo>
                <a:lnTo>
                  <a:pt x="20073" y="7080"/>
                </a:lnTo>
                <a:lnTo>
                  <a:pt x="16889" y="2337"/>
                </a:lnTo>
                <a:lnTo>
                  <a:pt x="110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824757" y="672211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59">
                <a:moveTo>
                  <a:pt x="11662" y="0"/>
                </a:moveTo>
                <a:lnTo>
                  <a:pt x="5425" y="1361"/>
                </a:lnTo>
                <a:lnTo>
                  <a:pt x="1295" y="5746"/>
                </a:lnTo>
                <a:lnTo>
                  <a:pt x="0" y="11608"/>
                </a:lnTo>
                <a:lnTo>
                  <a:pt x="2264" y="17399"/>
                </a:lnTo>
                <a:lnTo>
                  <a:pt x="5947" y="21843"/>
                </a:lnTo>
                <a:lnTo>
                  <a:pt x="13059" y="22605"/>
                </a:lnTo>
                <a:lnTo>
                  <a:pt x="17504" y="18796"/>
                </a:lnTo>
                <a:lnTo>
                  <a:pt x="20841" y="13573"/>
                </a:lnTo>
                <a:lnTo>
                  <a:pt x="20679" y="7588"/>
                </a:lnTo>
                <a:lnTo>
                  <a:pt x="17468" y="2508"/>
                </a:lnTo>
                <a:lnTo>
                  <a:pt x="116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2611036" y="0"/>
            <a:ext cx="7620" cy="1270"/>
          </a:xfrm>
          <a:custGeom>
            <a:avLst/>
            <a:gdLst/>
            <a:ahLst/>
            <a:cxnLst/>
            <a:rect l="l" t="t" r="r" b="b"/>
            <a:pathLst>
              <a:path w="7619" h="1270">
                <a:moveTo>
                  <a:pt x="7125" y="0"/>
                </a:moveTo>
                <a:lnTo>
                  <a:pt x="0" y="0"/>
                </a:lnTo>
                <a:lnTo>
                  <a:pt x="210" y="253"/>
                </a:lnTo>
                <a:lnTo>
                  <a:pt x="6052" y="888"/>
                </a:lnTo>
                <a:lnTo>
                  <a:pt x="71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4" name="object 20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041779" y="620141"/>
            <a:ext cx="69087" cy="68961"/>
          </a:xfrm>
          <a:prstGeom prst="rect">
            <a:avLst/>
          </a:prstGeom>
        </p:spPr>
      </p:pic>
      <p:sp>
        <p:nvSpPr>
          <p:cNvPr id="205" name="object 205"/>
          <p:cNvSpPr/>
          <p:nvPr/>
        </p:nvSpPr>
        <p:spPr>
          <a:xfrm>
            <a:off x="3414347" y="677941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25257" y="0"/>
                </a:moveTo>
                <a:lnTo>
                  <a:pt x="16482" y="565"/>
                </a:lnTo>
                <a:lnTo>
                  <a:pt x="8302" y="4429"/>
                </a:lnTo>
                <a:lnTo>
                  <a:pt x="406" y="15305"/>
                </a:lnTo>
                <a:lnTo>
                  <a:pt x="0" y="27813"/>
                </a:lnTo>
                <a:lnTo>
                  <a:pt x="6284" y="38629"/>
                </a:lnTo>
                <a:lnTo>
                  <a:pt x="18462" y="44434"/>
                </a:lnTo>
                <a:lnTo>
                  <a:pt x="31841" y="42302"/>
                </a:lnTo>
                <a:lnTo>
                  <a:pt x="41195" y="33575"/>
                </a:lnTo>
                <a:lnTo>
                  <a:pt x="44644" y="21324"/>
                </a:lnTo>
                <a:lnTo>
                  <a:pt x="40306" y="8620"/>
                </a:lnTo>
                <a:lnTo>
                  <a:pt x="33555" y="2696"/>
                </a:lnTo>
                <a:lnTo>
                  <a:pt x="2525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2695082" y="5374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4939" y="0"/>
                </a:moveTo>
                <a:lnTo>
                  <a:pt x="16390" y="428"/>
                </a:lnTo>
                <a:lnTo>
                  <a:pt x="8366" y="4286"/>
                </a:lnTo>
                <a:lnTo>
                  <a:pt x="414" y="15089"/>
                </a:lnTo>
                <a:lnTo>
                  <a:pt x="0" y="27559"/>
                </a:lnTo>
                <a:lnTo>
                  <a:pt x="6276" y="38361"/>
                </a:lnTo>
                <a:lnTo>
                  <a:pt x="18399" y="44164"/>
                </a:lnTo>
                <a:lnTo>
                  <a:pt x="31892" y="42398"/>
                </a:lnTo>
                <a:lnTo>
                  <a:pt x="41005" y="33845"/>
                </a:lnTo>
                <a:lnTo>
                  <a:pt x="44116" y="21625"/>
                </a:lnTo>
                <a:lnTo>
                  <a:pt x="39608" y="8858"/>
                </a:lnTo>
                <a:lnTo>
                  <a:pt x="33012" y="2857"/>
                </a:lnTo>
                <a:lnTo>
                  <a:pt x="249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2404078" y="208915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5542" y="0"/>
                </a:moveTo>
                <a:lnTo>
                  <a:pt x="16825" y="142"/>
                </a:lnTo>
                <a:lnTo>
                  <a:pt x="8667" y="3809"/>
                </a:lnTo>
                <a:lnTo>
                  <a:pt x="428" y="15079"/>
                </a:lnTo>
                <a:lnTo>
                  <a:pt x="0" y="27955"/>
                </a:lnTo>
                <a:lnTo>
                  <a:pt x="6381" y="39046"/>
                </a:lnTo>
                <a:lnTo>
                  <a:pt x="18573" y="44957"/>
                </a:lnTo>
                <a:lnTo>
                  <a:pt x="31970" y="42844"/>
                </a:lnTo>
                <a:lnTo>
                  <a:pt x="41354" y="34147"/>
                </a:lnTo>
                <a:lnTo>
                  <a:pt x="44809" y="21901"/>
                </a:lnTo>
                <a:lnTo>
                  <a:pt x="40417" y="9143"/>
                </a:lnTo>
                <a:lnTo>
                  <a:pt x="33760" y="3095"/>
                </a:lnTo>
                <a:lnTo>
                  <a:pt x="255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3241929" y="57759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4952" y="0"/>
                </a:moveTo>
                <a:lnTo>
                  <a:pt x="3047" y="1524"/>
                </a:lnTo>
                <a:lnTo>
                  <a:pt x="1015" y="3048"/>
                </a:lnTo>
                <a:lnTo>
                  <a:pt x="0" y="5841"/>
                </a:lnTo>
                <a:lnTo>
                  <a:pt x="1523" y="7746"/>
                </a:lnTo>
                <a:lnTo>
                  <a:pt x="2920" y="9778"/>
                </a:lnTo>
                <a:lnTo>
                  <a:pt x="6476" y="10287"/>
                </a:lnTo>
                <a:lnTo>
                  <a:pt x="8381" y="8889"/>
                </a:lnTo>
                <a:lnTo>
                  <a:pt x="10413" y="7365"/>
                </a:lnTo>
                <a:lnTo>
                  <a:pt x="10286" y="4317"/>
                </a:lnTo>
                <a:lnTo>
                  <a:pt x="8762" y="2412"/>
                </a:lnTo>
                <a:lnTo>
                  <a:pt x="7238" y="380"/>
                </a:lnTo>
                <a:lnTo>
                  <a:pt x="49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2470237" y="37465"/>
            <a:ext cx="8255" cy="5715"/>
          </a:xfrm>
          <a:custGeom>
            <a:avLst/>
            <a:gdLst/>
            <a:ahLst/>
            <a:cxnLst/>
            <a:rect l="l" t="t" r="r" b="b"/>
            <a:pathLst>
              <a:path w="8255" h="5715">
                <a:moveTo>
                  <a:pt x="6262" y="0"/>
                </a:moveTo>
                <a:lnTo>
                  <a:pt x="3341" y="254"/>
                </a:lnTo>
                <a:lnTo>
                  <a:pt x="801" y="1015"/>
                </a:lnTo>
                <a:lnTo>
                  <a:pt x="0" y="3889"/>
                </a:lnTo>
                <a:lnTo>
                  <a:pt x="3722" y="5429"/>
                </a:lnTo>
                <a:lnTo>
                  <a:pt x="7731" y="5016"/>
                </a:lnTo>
                <a:lnTo>
                  <a:pt x="7786" y="2032"/>
                </a:lnTo>
                <a:lnTo>
                  <a:pt x="626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2987762" y="225425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2833" y="0"/>
                </a:moveTo>
                <a:lnTo>
                  <a:pt x="801" y="1397"/>
                </a:lnTo>
                <a:lnTo>
                  <a:pt x="0" y="4288"/>
                </a:lnTo>
                <a:lnTo>
                  <a:pt x="3722" y="5857"/>
                </a:lnTo>
                <a:lnTo>
                  <a:pt x="7731" y="5451"/>
                </a:lnTo>
                <a:lnTo>
                  <a:pt x="7786" y="2412"/>
                </a:lnTo>
                <a:lnTo>
                  <a:pt x="6262" y="508"/>
                </a:lnTo>
                <a:lnTo>
                  <a:pt x="28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3143250" y="389127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5968" y="0"/>
                </a:moveTo>
                <a:lnTo>
                  <a:pt x="3556" y="888"/>
                </a:lnTo>
                <a:lnTo>
                  <a:pt x="1524" y="2286"/>
                </a:lnTo>
                <a:lnTo>
                  <a:pt x="0" y="4445"/>
                </a:lnTo>
                <a:lnTo>
                  <a:pt x="888" y="6985"/>
                </a:lnTo>
                <a:lnTo>
                  <a:pt x="2793" y="13716"/>
                </a:lnTo>
                <a:lnTo>
                  <a:pt x="12318" y="9779"/>
                </a:lnTo>
                <a:lnTo>
                  <a:pt x="9017" y="4063"/>
                </a:lnTo>
                <a:lnTo>
                  <a:pt x="8127" y="1524"/>
                </a:lnTo>
                <a:lnTo>
                  <a:pt x="59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2655427" y="175895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8524" y="0"/>
                </a:moveTo>
                <a:lnTo>
                  <a:pt x="3825" y="3428"/>
                </a:lnTo>
                <a:lnTo>
                  <a:pt x="168" y="8532"/>
                </a:lnTo>
                <a:lnTo>
                  <a:pt x="0" y="14541"/>
                </a:lnTo>
                <a:lnTo>
                  <a:pt x="2950" y="19788"/>
                </a:lnTo>
                <a:lnTo>
                  <a:pt x="8651" y="22605"/>
                </a:lnTo>
                <a:lnTo>
                  <a:pt x="14920" y="21520"/>
                </a:lnTo>
                <a:lnTo>
                  <a:pt x="19272" y="17351"/>
                </a:lnTo>
                <a:lnTo>
                  <a:pt x="20885" y="11586"/>
                </a:lnTo>
                <a:lnTo>
                  <a:pt x="18938" y="5714"/>
                </a:lnTo>
                <a:lnTo>
                  <a:pt x="15382" y="1015"/>
                </a:lnTo>
                <a:lnTo>
                  <a:pt x="85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2305478" y="223011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8715" y="0"/>
                </a:moveTo>
                <a:lnTo>
                  <a:pt x="4016" y="3555"/>
                </a:lnTo>
                <a:lnTo>
                  <a:pt x="299" y="8487"/>
                </a:lnTo>
                <a:lnTo>
                  <a:pt x="0" y="14239"/>
                </a:lnTo>
                <a:lnTo>
                  <a:pt x="2819" y="19254"/>
                </a:lnTo>
                <a:lnTo>
                  <a:pt x="8461" y="21971"/>
                </a:lnTo>
                <a:lnTo>
                  <a:pt x="14682" y="21072"/>
                </a:lnTo>
                <a:lnTo>
                  <a:pt x="18891" y="17256"/>
                </a:lnTo>
                <a:lnTo>
                  <a:pt x="20266" y="11701"/>
                </a:lnTo>
                <a:lnTo>
                  <a:pt x="17986" y="5587"/>
                </a:lnTo>
                <a:lnTo>
                  <a:pt x="14430" y="888"/>
                </a:lnTo>
                <a:lnTo>
                  <a:pt x="87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3029616" y="71907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8731" y="0"/>
                </a:moveTo>
                <a:lnTo>
                  <a:pt x="4032" y="3428"/>
                </a:lnTo>
                <a:lnTo>
                  <a:pt x="313" y="8431"/>
                </a:lnTo>
                <a:lnTo>
                  <a:pt x="0" y="14208"/>
                </a:lnTo>
                <a:lnTo>
                  <a:pt x="2782" y="19198"/>
                </a:lnTo>
                <a:lnTo>
                  <a:pt x="8350" y="21843"/>
                </a:lnTo>
                <a:lnTo>
                  <a:pt x="14690" y="20939"/>
                </a:lnTo>
                <a:lnTo>
                  <a:pt x="19161" y="16986"/>
                </a:lnTo>
                <a:lnTo>
                  <a:pt x="20798" y="11271"/>
                </a:lnTo>
                <a:lnTo>
                  <a:pt x="18637" y="5079"/>
                </a:lnTo>
                <a:lnTo>
                  <a:pt x="15589" y="1015"/>
                </a:lnTo>
                <a:lnTo>
                  <a:pt x="873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2799903" y="85077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59">
                <a:moveTo>
                  <a:pt x="8193" y="0"/>
                </a:moveTo>
                <a:lnTo>
                  <a:pt x="3494" y="3555"/>
                </a:lnTo>
                <a:lnTo>
                  <a:pt x="0" y="8514"/>
                </a:lnTo>
                <a:lnTo>
                  <a:pt x="17" y="14366"/>
                </a:lnTo>
                <a:lnTo>
                  <a:pt x="3012" y="19575"/>
                </a:lnTo>
                <a:lnTo>
                  <a:pt x="8447" y="22605"/>
                </a:lnTo>
                <a:lnTo>
                  <a:pt x="14714" y="21591"/>
                </a:lnTo>
                <a:lnTo>
                  <a:pt x="19051" y="17446"/>
                </a:lnTo>
                <a:lnTo>
                  <a:pt x="20627" y="11658"/>
                </a:lnTo>
                <a:lnTo>
                  <a:pt x="18607" y="5714"/>
                </a:lnTo>
                <a:lnTo>
                  <a:pt x="15178" y="1142"/>
                </a:lnTo>
                <a:lnTo>
                  <a:pt x="81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3183223" y="673100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8667" y="0"/>
                </a:moveTo>
                <a:lnTo>
                  <a:pt x="3968" y="3555"/>
                </a:lnTo>
                <a:lnTo>
                  <a:pt x="305" y="8485"/>
                </a:lnTo>
                <a:lnTo>
                  <a:pt x="0" y="14224"/>
                </a:lnTo>
                <a:lnTo>
                  <a:pt x="2790" y="19200"/>
                </a:lnTo>
                <a:lnTo>
                  <a:pt x="8413" y="21844"/>
                </a:lnTo>
                <a:lnTo>
                  <a:pt x="14581" y="20909"/>
                </a:lnTo>
                <a:lnTo>
                  <a:pt x="18700" y="16938"/>
                </a:lnTo>
                <a:lnTo>
                  <a:pt x="20058" y="11324"/>
                </a:lnTo>
                <a:lnTo>
                  <a:pt x="17938" y="5461"/>
                </a:lnTo>
                <a:lnTo>
                  <a:pt x="14509" y="888"/>
                </a:lnTo>
                <a:lnTo>
                  <a:pt x="8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 txBox="1"/>
          <p:nvPr/>
        </p:nvSpPr>
        <p:spPr>
          <a:xfrm>
            <a:off x="647801" y="1521078"/>
            <a:ext cx="3846829" cy="2373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Since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all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models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30">
                <a:solidFill>
                  <a:srgbClr val="D3DCFF"/>
                </a:solidFill>
                <a:latin typeface="Roboto"/>
                <a:cs typeface="Roboto"/>
              </a:rPr>
              <a:t>peífoímed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same</a:t>
            </a:r>
            <a:r>
              <a:rPr dirty="0" sz="1400" spc="34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45">
                <a:solidFill>
                  <a:srgbClr val="D3DCFF"/>
                </a:solidFill>
                <a:latin typeface="Roboto"/>
                <a:cs typeface="Roboto"/>
              </a:rPr>
              <a:t>foí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the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test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set,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confusion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15">
                <a:solidFill>
                  <a:srgbClr val="D3DCFF"/>
                </a:solidFill>
                <a:latin typeface="Roboto"/>
                <a:cs typeface="Roboto"/>
              </a:rPr>
              <a:t>matíix</a:t>
            </a:r>
            <a:r>
              <a:rPr dirty="0" sz="14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is</a:t>
            </a:r>
            <a:r>
              <a:rPr dirty="0" sz="1400" spc="3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400" spc="3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same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15">
                <a:solidFill>
                  <a:srgbClr val="D3DCFF"/>
                </a:solidFill>
                <a:latin typeface="Roboto"/>
                <a:cs typeface="Roboto"/>
              </a:rPr>
              <a:t>acíoss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all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models.</a:t>
            </a:r>
            <a:endParaRPr sz="1400">
              <a:latin typeface="Roboto"/>
              <a:cs typeface="Roboto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400" spc="155">
                <a:solidFill>
                  <a:srgbClr val="D3DCFF"/>
                </a:solidFill>
                <a:latin typeface="Roboto"/>
                <a:cs typeface="Roboto"/>
              </a:rPr>
              <a:t>ľhe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models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píedicted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12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successful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landings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when the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20">
                <a:solidFill>
                  <a:srgbClr val="D3DCFF"/>
                </a:solidFill>
                <a:latin typeface="Roboto"/>
                <a:cs typeface="Roboto"/>
              </a:rPr>
              <a:t>tíue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label was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successful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landing.</a:t>
            </a:r>
            <a:endParaRPr sz="14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</a:pPr>
            <a:r>
              <a:rPr dirty="0" sz="1400" spc="155">
                <a:solidFill>
                  <a:srgbClr val="D3DCFF"/>
                </a:solidFill>
                <a:latin typeface="Roboto"/>
                <a:cs typeface="Roboto"/>
              </a:rPr>
              <a:t>ľhe</a:t>
            </a:r>
            <a:r>
              <a:rPr dirty="0" sz="1400" spc="2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models</a:t>
            </a:r>
            <a:r>
              <a:rPr dirty="0" sz="1400" spc="204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píedicted</a:t>
            </a:r>
            <a:r>
              <a:rPr dirty="0" sz="1400" spc="2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3</a:t>
            </a:r>
            <a:r>
              <a:rPr dirty="0" sz="1400" spc="2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unsuccessful</a:t>
            </a:r>
            <a:r>
              <a:rPr dirty="0" sz="1400" spc="2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landings </a:t>
            </a:r>
            <a:r>
              <a:rPr dirty="0" sz="1400" spc="-3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when the </a:t>
            </a:r>
            <a:r>
              <a:rPr dirty="0" sz="1400" spc="20">
                <a:solidFill>
                  <a:srgbClr val="D3DCFF"/>
                </a:solidFill>
                <a:latin typeface="Roboto"/>
                <a:cs typeface="Roboto"/>
              </a:rPr>
              <a:t>tíue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label was unsuccessful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landing.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155">
                <a:solidFill>
                  <a:srgbClr val="D3DCFF"/>
                </a:solidFill>
                <a:latin typeface="Roboto"/>
                <a:cs typeface="Roboto"/>
              </a:rPr>
              <a:t>ľhe</a:t>
            </a:r>
            <a:r>
              <a:rPr dirty="0" sz="1400" spc="16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models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píedicted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3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successful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landings </a:t>
            </a:r>
            <a:r>
              <a:rPr dirty="0" sz="1400" spc="-33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when</a:t>
            </a:r>
            <a:r>
              <a:rPr dirty="0" sz="1400" spc="17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400" spc="17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20">
                <a:solidFill>
                  <a:srgbClr val="D3DCFF"/>
                </a:solidFill>
                <a:latin typeface="Roboto"/>
                <a:cs typeface="Roboto"/>
              </a:rPr>
              <a:t>tíue</a:t>
            </a:r>
            <a:r>
              <a:rPr dirty="0" sz="1400" spc="17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label</a:t>
            </a:r>
            <a:r>
              <a:rPr dirty="0" sz="1400" spc="17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was</a:t>
            </a:r>
            <a:r>
              <a:rPr dirty="0" sz="1400" spc="17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unsuccessful</a:t>
            </a:r>
            <a:r>
              <a:rPr dirty="0" sz="1400" spc="18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landings </a:t>
            </a:r>
            <a:r>
              <a:rPr dirty="0" sz="1400" spc="-3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(false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positives).</a:t>
            </a:r>
            <a:endParaRPr sz="1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40">
                <a:solidFill>
                  <a:srgbClr val="D3DCFF"/>
                </a:solidFill>
                <a:latin typeface="Roboto"/>
                <a:cs typeface="Roboto"/>
              </a:rPr>
              <a:t>Ouí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models</a:t>
            </a:r>
            <a:r>
              <a:rPr dirty="0" sz="1400" spc="-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25">
                <a:solidFill>
                  <a:srgbClr val="D3DCFF"/>
                </a:solidFill>
                <a:latin typeface="Roboto"/>
                <a:cs typeface="Roboto"/>
              </a:rPr>
              <a:t>oveí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píedict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successful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landings.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18" name="object 218"/>
          <p:cNvSpPr txBox="1">
            <a:spLocks noGrp="1"/>
          </p:cNvSpPr>
          <p:nvPr>
            <p:ph type="title"/>
          </p:nvPr>
        </p:nvSpPr>
        <p:spPr>
          <a:xfrm>
            <a:off x="3491610" y="579831"/>
            <a:ext cx="216344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5"/>
              <a:t>C</a:t>
            </a:r>
            <a:r>
              <a:rPr dirty="0" spc="-465"/>
              <a:t>o</a:t>
            </a:r>
            <a:r>
              <a:rPr dirty="0" spc="-315"/>
              <a:t>nfu</a:t>
            </a:r>
            <a:r>
              <a:rPr dirty="0" spc="-260"/>
              <a:t>s</a:t>
            </a:r>
            <a:r>
              <a:rPr dirty="0" spc="-365"/>
              <a:t>ion</a:t>
            </a:r>
            <a:r>
              <a:rPr dirty="0" spc="-290"/>
              <a:t> </a:t>
            </a:r>
            <a:r>
              <a:rPr dirty="0" spc="-345"/>
              <a:t>Matrix</a:t>
            </a:r>
          </a:p>
        </p:txBody>
      </p:sp>
      <p:pic>
        <p:nvPicPr>
          <p:cNvPr id="219" name="object 21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771644" y="1450847"/>
            <a:ext cx="3515867" cy="301904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31A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02208" y="102565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824" y="0"/>
                </a:moveTo>
                <a:lnTo>
                  <a:pt x="17335" y="17145"/>
                </a:lnTo>
                <a:lnTo>
                  <a:pt x="0" y="19685"/>
                </a:lnTo>
                <a:lnTo>
                  <a:pt x="17335" y="22225"/>
                </a:lnTo>
                <a:lnTo>
                  <a:pt x="19824" y="39624"/>
                </a:lnTo>
                <a:lnTo>
                  <a:pt x="22288" y="22225"/>
                </a:lnTo>
                <a:lnTo>
                  <a:pt x="39623" y="19685"/>
                </a:lnTo>
                <a:lnTo>
                  <a:pt x="22288" y="17145"/>
                </a:lnTo>
                <a:lnTo>
                  <a:pt x="1982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016" y="3796284"/>
            <a:ext cx="85318" cy="853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2080" y="3531108"/>
            <a:ext cx="85343" cy="8534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257312" y="493777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26784" y="0"/>
                </a:moveTo>
                <a:lnTo>
                  <a:pt x="23355" y="22644"/>
                </a:lnTo>
                <a:lnTo>
                  <a:pt x="0" y="26035"/>
                </a:lnTo>
                <a:lnTo>
                  <a:pt x="23355" y="29159"/>
                </a:lnTo>
                <a:lnTo>
                  <a:pt x="26784" y="51803"/>
                </a:lnTo>
                <a:lnTo>
                  <a:pt x="29959" y="29159"/>
                </a:lnTo>
                <a:lnTo>
                  <a:pt x="53327" y="26035"/>
                </a:lnTo>
                <a:lnTo>
                  <a:pt x="29959" y="22644"/>
                </a:lnTo>
                <a:lnTo>
                  <a:pt x="267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33955" y="3448811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399"/>
                </a:lnTo>
                <a:lnTo>
                  <a:pt x="0" y="19938"/>
                </a:lnTo>
                <a:lnTo>
                  <a:pt x="18033" y="22479"/>
                </a:lnTo>
                <a:lnTo>
                  <a:pt x="20574" y="39624"/>
                </a:lnTo>
                <a:lnTo>
                  <a:pt x="23113" y="22479"/>
                </a:lnTo>
                <a:lnTo>
                  <a:pt x="41148" y="19938"/>
                </a:lnTo>
                <a:lnTo>
                  <a:pt x="23113" y="1739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5924" y="4463808"/>
            <a:ext cx="85343" cy="8531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502663" y="2587751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2" y="0"/>
                </a:moveTo>
                <a:lnTo>
                  <a:pt x="17526" y="12573"/>
                </a:lnTo>
                <a:lnTo>
                  <a:pt x="0" y="0"/>
                </a:lnTo>
                <a:lnTo>
                  <a:pt x="13208" y="16764"/>
                </a:lnTo>
                <a:lnTo>
                  <a:pt x="0" y="33528"/>
                </a:lnTo>
                <a:lnTo>
                  <a:pt x="17526" y="20955"/>
                </a:lnTo>
                <a:lnTo>
                  <a:pt x="35052" y="33528"/>
                </a:lnTo>
                <a:lnTo>
                  <a:pt x="21844" y="16764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9100" y="245363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8"/>
                </a:lnTo>
                <a:lnTo>
                  <a:pt x="0" y="44196"/>
                </a:lnTo>
                <a:lnTo>
                  <a:pt x="21945" y="27559"/>
                </a:lnTo>
                <a:lnTo>
                  <a:pt x="31734" y="27559"/>
                </a:lnTo>
                <a:lnTo>
                  <a:pt x="27647" y="22098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9"/>
                </a:moveTo>
                <a:lnTo>
                  <a:pt x="21945" y="27559"/>
                </a:lnTo>
                <a:lnTo>
                  <a:pt x="44183" y="44196"/>
                </a:lnTo>
                <a:lnTo>
                  <a:pt x="31734" y="27559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18756" y="420015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12103" y="15836"/>
                </a:lnTo>
                <a:lnTo>
                  <a:pt x="0" y="31978"/>
                </a:lnTo>
                <a:lnTo>
                  <a:pt x="15836" y="19875"/>
                </a:lnTo>
                <a:lnTo>
                  <a:pt x="22903" y="19875"/>
                </a:lnTo>
                <a:lnTo>
                  <a:pt x="19875" y="15836"/>
                </a:lnTo>
                <a:lnTo>
                  <a:pt x="22952" y="11810"/>
                </a:lnTo>
                <a:lnTo>
                  <a:pt x="15836" y="11810"/>
                </a:lnTo>
                <a:lnTo>
                  <a:pt x="0" y="0"/>
                </a:lnTo>
                <a:close/>
              </a:path>
              <a:path w="32384" h="32385">
                <a:moveTo>
                  <a:pt x="22903" y="19875"/>
                </a:moveTo>
                <a:lnTo>
                  <a:pt x="15836" y="19875"/>
                </a:lnTo>
                <a:lnTo>
                  <a:pt x="31978" y="31978"/>
                </a:lnTo>
                <a:lnTo>
                  <a:pt x="22903" y="19875"/>
                </a:lnTo>
                <a:close/>
              </a:path>
              <a:path w="32384" h="32385">
                <a:moveTo>
                  <a:pt x="31978" y="0"/>
                </a:moveTo>
                <a:lnTo>
                  <a:pt x="15836" y="11810"/>
                </a:lnTo>
                <a:lnTo>
                  <a:pt x="22952" y="11810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3004" y="32826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637" y="27431"/>
                </a:lnTo>
                <a:lnTo>
                  <a:pt x="0" y="54863"/>
                </a:lnTo>
                <a:lnTo>
                  <a:pt x="27444" y="34162"/>
                </a:lnTo>
                <a:lnTo>
                  <a:pt x="39290" y="34162"/>
                </a:lnTo>
                <a:lnTo>
                  <a:pt x="34226" y="27431"/>
                </a:lnTo>
                <a:lnTo>
                  <a:pt x="39290" y="20700"/>
                </a:lnTo>
                <a:lnTo>
                  <a:pt x="27444" y="20700"/>
                </a:lnTo>
                <a:lnTo>
                  <a:pt x="0" y="0"/>
                </a:lnTo>
                <a:close/>
              </a:path>
              <a:path w="55245" h="55245">
                <a:moveTo>
                  <a:pt x="39290" y="34162"/>
                </a:moveTo>
                <a:lnTo>
                  <a:pt x="27444" y="34162"/>
                </a:lnTo>
                <a:lnTo>
                  <a:pt x="54864" y="54863"/>
                </a:lnTo>
                <a:lnTo>
                  <a:pt x="39290" y="34162"/>
                </a:lnTo>
                <a:close/>
              </a:path>
              <a:path w="55245" h="55245">
                <a:moveTo>
                  <a:pt x="54864" y="0"/>
                </a:moveTo>
                <a:lnTo>
                  <a:pt x="27444" y="20700"/>
                </a:lnTo>
                <a:lnTo>
                  <a:pt x="39290" y="20700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5084" y="29352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40" y="23749"/>
                </a:lnTo>
                <a:lnTo>
                  <a:pt x="0" y="47243"/>
                </a:lnTo>
                <a:lnTo>
                  <a:pt x="23621" y="29463"/>
                </a:lnTo>
                <a:lnTo>
                  <a:pt x="33881" y="29463"/>
                </a:lnTo>
                <a:lnTo>
                  <a:pt x="29590" y="23749"/>
                </a:lnTo>
                <a:lnTo>
                  <a:pt x="34024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1" y="29463"/>
                </a:moveTo>
                <a:lnTo>
                  <a:pt x="23621" y="29463"/>
                </a:lnTo>
                <a:lnTo>
                  <a:pt x="47231" y="47243"/>
                </a:lnTo>
                <a:lnTo>
                  <a:pt x="33881" y="29463"/>
                </a:lnTo>
                <a:close/>
              </a:path>
              <a:path w="47625" h="47625">
                <a:moveTo>
                  <a:pt x="47231" y="0"/>
                </a:moveTo>
                <a:lnTo>
                  <a:pt x="23621" y="17780"/>
                </a:lnTo>
                <a:lnTo>
                  <a:pt x="34024" y="17780"/>
                </a:lnTo>
                <a:lnTo>
                  <a:pt x="4723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06296" y="305866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192" y="0"/>
                </a:moveTo>
                <a:lnTo>
                  <a:pt x="5206" y="0"/>
                </a:lnTo>
                <a:lnTo>
                  <a:pt x="0" y="6604"/>
                </a:lnTo>
                <a:lnTo>
                  <a:pt x="0" y="16382"/>
                </a:lnTo>
                <a:lnTo>
                  <a:pt x="1142" y="19557"/>
                </a:lnTo>
                <a:lnTo>
                  <a:pt x="3682" y="22098"/>
                </a:lnTo>
                <a:lnTo>
                  <a:pt x="10638" y="25848"/>
                </a:lnTo>
                <a:lnTo>
                  <a:pt x="17891" y="25050"/>
                </a:lnTo>
                <a:lnTo>
                  <a:pt x="23596" y="20490"/>
                </a:lnTo>
                <a:lnTo>
                  <a:pt x="25908" y="12954"/>
                </a:lnTo>
                <a:lnTo>
                  <a:pt x="25908" y="5842"/>
                </a:lnTo>
                <a:lnTo>
                  <a:pt x="2019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6796" y="3698747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4" h="20320">
                <a:moveTo>
                  <a:pt x="14173" y="0"/>
                </a:moveTo>
                <a:lnTo>
                  <a:pt x="3657" y="0"/>
                </a:lnTo>
                <a:lnTo>
                  <a:pt x="0" y="4190"/>
                </a:lnTo>
                <a:lnTo>
                  <a:pt x="0" y="10667"/>
                </a:lnTo>
                <a:lnTo>
                  <a:pt x="850" y="12826"/>
                </a:lnTo>
                <a:lnTo>
                  <a:pt x="8318" y="19811"/>
                </a:lnTo>
                <a:lnTo>
                  <a:pt x="18262" y="16001"/>
                </a:lnTo>
                <a:lnTo>
                  <a:pt x="18262" y="8508"/>
                </a:lnTo>
                <a:lnTo>
                  <a:pt x="18262" y="3809"/>
                </a:lnTo>
                <a:lnTo>
                  <a:pt x="1417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46531" y="49164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135" y="0"/>
                </a:moveTo>
                <a:lnTo>
                  <a:pt x="3670" y="0"/>
                </a:lnTo>
                <a:lnTo>
                  <a:pt x="0" y="4533"/>
                </a:lnTo>
                <a:lnTo>
                  <a:pt x="0" y="11531"/>
                </a:lnTo>
                <a:lnTo>
                  <a:pt x="812" y="13804"/>
                </a:lnTo>
                <a:lnTo>
                  <a:pt x="2590" y="15697"/>
                </a:lnTo>
                <a:lnTo>
                  <a:pt x="8521" y="21323"/>
                </a:lnTo>
                <a:lnTo>
                  <a:pt x="18275" y="17183"/>
                </a:lnTo>
                <a:lnTo>
                  <a:pt x="18275" y="8890"/>
                </a:lnTo>
                <a:lnTo>
                  <a:pt x="18275" y="3848"/>
                </a:lnTo>
                <a:lnTo>
                  <a:pt x="141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47356" y="3293364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313" y="0"/>
                </a:moveTo>
                <a:lnTo>
                  <a:pt x="5740" y="0"/>
                </a:lnTo>
                <a:lnTo>
                  <a:pt x="0" y="7112"/>
                </a:lnTo>
                <a:lnTo>
                  <a:pt x="0" y="17906"/>
                </a:lnTo>
                <a:lnTo>
                  <a:pt x="1295" y="21462"/>
                </a:lnTo>
                <a:lnTo>
                  <a:pt x="4165" y="24384"/>
                </a:lnTo>
                <a:lnTo>
                  <a:pt x="11926" y="28442"/>
                </a:lnTo>
                <a:lnTo>
                  <a:pt x="20012" y="27511"/>
                </a:lnTo>
                <a:lnTo>
                  <a:pt x="26368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3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78636" y="40965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225" y="0"/>
                </a:moveTo>
                <a:lnTo>
                  <a:pt x="6350" y="0"/>
                </a:lnTo>
                <a:lnTo>
                  <a:pt x="0" y="6362"/>
                </a:lnTo>
                <a:lnTo>
                  <a:pt x="0" y="22567"/>
                </a:lnTo>
                <a:lnTo>
                  <a:pt x="6350" y="28930"/>
                </a:lnTo>
                <a:lnTo>
                  <a:pt x="22225" y="28930"/>
                </a:lnTo>
                <a:lnTo>
                  <a:pt x="28955" y="22567"/>
                </a:lnTo>
                <a:lnTo>
                  <a:pt x="28955" y="14465"/>
                </a:lnTo>
                <a:lnTo>
                  <a:pt x="28955" y="6362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6732" y="2069592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555" y="0"/>
                </a:moveTo>
                <a:lnTo>
                  <a:pt x="5842" y="0"/>
                </a:lnTo>
                <a:lnTo>
                  <a:pt x="0" y="7112"/>
                </a:lnTo>
                <a:lnTo>
                  <a:pt x="0" y="17906"/>
                </a:lnTo>
                <a:lnTo>
                  <a:pt x="1333" y="21462"/>
                </a:lnTo>
                <a:lnTo>
                  <a:pt x="4330" y="24383"/>
                </a:lnTo>
                <a:lnTo>
                  <a:pt x="11964" y="28442"/>
                </a:lnTo>
                <a:lnTo>
                  <a:pt x="20004" y="27511"/>
                </a:lnTo>
                <a:lnTo>
                  <a:pt x="26360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55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37272" y="375208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700" y="22098"/>
                </a:lnTo>
                <a:lnTo>
                  <a:pt x="0" y="44196"/>
                </a:lnTo>
                <a:lnTo>
                  <a:pt x="22097" y="27812"/>
                </a:lnTo>
                <a:lnTo>
                  <a:pt x="31999" y="27812"/>
                </a:lnTo>
                <a:lnTo>
                  <a:pt x="27749" y="22098"/>
                </a:lnTo>
                <a:lnTo>
                  <a:pt x="31716" y="16764"/>
                </a:lnTo>
                <a:lnTo>
                  <a:pt x="22097" y="16764"/>
                </a:lnTo>
                <a:lnTo>
                  <a:pt x="0" y="0"/>
                </a:lnTo>
                <a:close/>
              </a:path>
              <a:path w="44450" h="44450">
                <a:moveTo>
                  <a:pt x="31999" y="27812"/>
                </a:moveTo>
                <a:lnTo>
                  <a:pt x="22097" y="27812"/>
                </a:lnTo>
                <a:lnTo>
                  <a:pt x="44183" y="44196"/>
                </a:lnTo>
                <a:lnTo>
                  <a:pt x="31999" y="27812"/>
                </a:lnTo>
                <a:close/>
              </a:path>
              <a:path w="44450" h="44450">
                <a:moveTo>
                  <a:pt x="44183" y="0"/>
                </a:moveTo>
                <a:lnTo>
                  <a:pt x="22097" y="16764"/>
                </a:lnTo>
                <a:lnTo>
                  <a:pt x="31716" y="16764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2324" y="1935479"/>
            <a:ext cx="85318" cy="85343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144536" y="231495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6035" y="0"/>
                </a:moveTo>
                <a:lnTo>
                  <a:pt x="22644" y="22606"/>
                </a:lnTo>
                <a:lnTo>
                  <a:pt x="0" y="25781"/>
                </a:lnTo>
                <a:lnTo>
                  <a:pt x="22644" y="29210"/>
                </a:lnTo>
                <a:lnTo>
                  <a:pt x="26035" y="51816"/>
                </a:lnTo>
                <a:lnTo>
                  <a:pt x="29159" y="29210"/>
                </a:lnTo>
                <a:lnTo>
                  <a:pt x="51803" y="25781"/>
                </a:lnTo>
                <a:lnTo>
                  <a:pt x="29159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98232" y="294284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02" y="0"/>
                </a:moveTo>
                <a:lnTo>
                  <a:pt x="16738" y="12573"/>
                </a:lnTo>
                <a:lnTo>
                  <a:pt x="0" y="0"/>
                </a:lnTo>
                <a:lnTo>
                  <a:pt x="12560" y="16763"/>
                </a:lnTo>
                <a:lnTo>
                  <a:pt x="0" y="33528"/>
                </a:lnTo>
                <a:lnTo>
                  <a:pt x="16738" y="20955"/>
                </a:lnTo>
                <a:lnTo>
                  <a:pt x="33502" y="33528"/>
                </a:lnTo>
                <a:lnTo>
                  <a:pt x="20942" y="16763"/>
                </a:lnTo>
                <a:lnTo>
                  <a:pt x="3350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4191" y="227076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7"/>
                </a:lnTo>
                <a:lnTo>
                  <a:pt x="0" y="44195"/>
                </a:lnTo>
                <a:lnTo>
                  <a:pt x="21945" y="27558"/>
                </a:lnTo>
                <a:lnTo>
                  <a:pt x="31734" y="27558"/>
                </a:lnTo>
                <a:lnTo>
                  <a:pt x="27647" y="22097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8"/>
                </a:moveTo>
                <a:lnTo>
                  <a:pt x="21945" y="27558"/>
                </a:lnTo>
                <a:lnTo>
                  <a:pt x="44183" y="44195"/>
                </a:lnTo>
                <a:lnTo>
                  <a:pt x="31734" y="27558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022348" y="308914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494"/>
                </a:lnTo>
                <a:lnTo>
                  <a:pt x="0" y="47243"/>
                </a:lnTo>
                <a:lnTo>
                  <a:pt x="23621" y="29463"/>
                </a:lnTo>
                <a:lnTo>
                  <a:pt x="34027" y="29463"/>
                </a:lnTo>
                <a:lnTo>
                  <a:pt x="29590" y="23494"/>
                </a:lnTo>
                <a:lnTo>
                  <a:pt x="33884" y="17779"/>
                </a:lnTo>
                <a:lnTo>
                  <a:pt x="23621" y="17779"/>
                </a:lnTo>
                <a:lnTo>
                  <a:pt x="0" y="0"/>
                </a:lnTo>
                <a:close/>
              </a:path>
              <a:path w="47625" h="47625">
                <a:moveTo>
                  <a:pt x="34027" y="29463"/>
                </a:moveTo>
                <a:lnTo>
                  <a:pt x="23621" y="29463"/>
                </a:lnTo>
                <a:lnTo>
                  <a:pt x="47243" y="47243"/>
                </a:lnTo>
                <a:lnTo>
                  <a:pt x="34027" y="29463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79"/>
                </a:lnTo>
                <a:lnTo>
                  <a:pt x="33884" y="17779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87424" y="1880883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0638" y="0"/>
                </a:moveTo>
                <a:lnTo>
                  <a:pt x="3682" y="3923"/>
                </a:lnTo>
                <a:lnTo>
                  <a:pt x="1142" y="6590"/>
                </a:lnTo>
                <a:lnTo>
                  <a:pt x="0" y="9892"/>
                </a:lnTo>
                <a:lnTo>
                  <a:pt x="0" y="20306"/>
                </a:lnTo>
                <a:lnTo>
                  <a:pt x="5206" y="27164"/>
                </a:lnTo>
                <a:lnTo>
                  <a:pt x="20192" y="27164"/>
                </a:lnTo>
                <a:lnTo>
                  <a:pt x="25907" y="21068"/>
                </a:lnTo>
                <a:lnTo>
                  <a:pt x="25907" y="13448"/>
                </a:lnTo>
                <a:lnTo>
                  <a:pt x="23596" y="5584"/>
                </a:lnTo>
                <a:lnTo>
                  <a:pt x="17891" y="827"/>
                </a:lnTo>
                <a:lnTo>
                  <a:pt x="106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270760" y="35311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225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605"/>
                </a:lnTo>
                <a:lnTo>
                  <a:pt x="6350" y="28955"/>
                </a:lnTo>
                <a:lnTo>
                  <a:pt x="22225" y="28955"/>
                </a:lnTo>
                <a:lnTo>
                  <a:pt x="28956" y="22605"/>
                </a:lnTo>
                <a:lnTo>
                  <a:pt x="28956" y="14477"/>
                </a:lnTo>
                <a:lnTo>
                  <a:pt x="28956" y="6349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18400" y="2664094"/>
            <a:ext cx="29209" cy="27305"/>
          </a:xfrm>
          <a:custGeom>
            <a:avLst/>
            <a:gdLst/>
            <a:ahLst/>
            <a:cxnLst/>
            <a:rect l="l" t="t" r="r" b="b"/>
            <a:pathLst>
              <a:path w="29209" h="27305">
                <a:moveTo>
                  <a:pt x="11999" y="0"/>
                </a:moveTo>
                <a:lnTo>
                  <a:pt x="4216" y="3794"/>
                </a:lnTo>
                <a:lnTo>
                  <a:pt x="1308" y="6588"/>
                </a:lnTo>
                <a:lnTo>
                  <a:pt x="0" y="10017"/>
                </a:lnTo>
                <a:lnTo>
                  <a:pt x="0" y="20558"/>
                </a:lnTo>
                <a:lnTo>
                  <a:pt x="5727" y="27289"/>
                </a:lnTo>
                <a:lnTo>
                  <a:pt x="22529" y="27289"/>
                </a:lnTo>
                <a:lnTo>
                  <a:pt x="28930" y="20939"/>
                </a:lnTo>
                <a:lnTo>
                  <a:pt x="28930" y="13573"/>
                </a:lnTo>
                <a:lnTo>
                  <a:pt x="26376" y="5651"/>
                </a:lnTo>
                <a:lnTo>
                  <a:pt x="20059" y="873"/>
                </a:lnTo>
                <a:lnTo>
                  <a:pt x="1199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93564" y="3785615"/>
            <a:ext cx="85344" cy="8382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58740" y="2796539"/>
            <a:ext cx="85344" cy="85343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2624327" y="3785615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939" y="0"/>
                </a:moveTo>
                <a:lnTo>
                  <a:pt x="17399" y="18034"/>
                </a:lnTo>
                <a:lnTo>
                  <a:pt x="0" y="20574"/>
                </a:lnTo>
                <a:lnTo>
                  <a:pt x="17399" y="23114"/>
                </a:lnTo>
                <a:lnTo>
                  <a:pt x="19939" y="41148"/>
                </a:lnTo>
                <a:lnTo>
                  <a:pt x="22479" y="23114"/>
                </a:lnTo>
                <a:lnTo>
                  <a:pt x="39624" y="20574"/>
                </a:lnTo>
                <a:lnTo>
                  <a:pt x="22479" y="18034"/>
                </a:lnTo>
                <a:lnTo>
                  <a:pt x="1993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50208" y="3886212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2" y="16738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38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816096" y="280263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8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562600" y="3002279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1811" y="15875"/>
                </a:lnTo>
                <a:lnTo>
                  <a:pt x="0" y="32003"/>
                </a:lnTo>
                <a:lnTo>
                  <a:pt x="15875" y="19938"/>
                </a:lnTo>
                <a:lnTo>
                  <a:pt x="22978" y="19938"/>
                </a:lnTo>
                <a:lnTo>
                  <a:pt x="19938" y="15875"/>
                </a:lnTo>
                <a:lnTo>
                  <a:pt x="22834" y="12064"/>
                </a:lnTo>
                <a:lnTo>
                  <a:pt x="15875" y="12064"/>
                </a:lnTo>
                <a:lnTo>
                  <a:pt x="0" y="0"/>
                </a:lnTo>
                <a:close/>
              </a:path>
              <a:path w="32385" h="32385">
                <a:moveTo>
                  <a:pt x="22978" y="19938"/>
                </a:moveTo>
                <a:lnTo>
                  <a:pt x="15875" y="19938"/>
                </a:lnTo>
                <a:lnTo>
                  <a:pt x="32003" y="32003"/>
                </a:lnTo>
                <a:lnTo>
                  <a:pt x="22978" y="19938"/>
                </a:lnTo>
                <a:close/>
              </a:path>
              <a:path w="32385" h="32385">
                <a:moveTo>
                  <a:pt x="32003" y="0"/>
                </a:moveTo>
                <a:lnTo>
                  <a:pt x="15875" y="12064"/>
                </a:lnTo>
                <a:lnTo>
                  <a:pt x="22834" y="12064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45152" y="27965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4"/>
                </a:lnTo>
                <a:lnTo>
                  <a:pt x="27432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1"/>
                </a:lnTo>
                <a:lnTo>
                  <a:pt x="27432" y="20701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2" y="34162"/>
                </a:lnTo>
                <a:lnTo>
                  <a:pt x="54863" y="54864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2" y="20701"/>
                </a:lnTo>
                <a:lnTo>
                  <a:pt x="39242" y="20701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95928" y="257708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2"/>
                </a:lnTo>
                <a:lnTo>
                  <a:pt x="0" y="47243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4" y="47243"/>
                </a:lnTo>
                <a:lnTo>
                  <a:pt x="33956" y="29591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421123" y="3988320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3" y="0"/>
                </a:lnTo>
                <a:lnTo>
                  <a:pt x="0" y="5461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8" y="1206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061203" y="2560320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430" y="0"/>
                </a:moveTo>
                <a:lnTo>
                  <a:pt x="4445" y="0"/>
                </a:lnTo>
                <a:lnTo>
                  <a:pt x="0" y="3429"/>
                </a:lnTo>
                <a:lnTo>
                  <a:pt x="0" y="12954"/>
                </a:lnTo>
                <a:lnTo>
                  <a:pt x="4191" y="16763"/>
                </a:lnTo>
                <a:lnTo>
                  <a:pt x="9144" y="16763"/>
                </a:lnTo>
                <a:lnTo>
                  <a:pt x="17145" y="16763"/>
                </a:lnTo>
                <a:lnTo>
                  <a:pt x="21336" y="7619"/>
                </a:lnTo>
                <a:lnTo>
                  <a:pt x="15748" y="2540"/>
                </a:lnTo>
                <a:lnTo>
                  <a:pt x="13843" y="762"/>
                </a:lnTo>
                <a:lnTo>
                  <a:pt x="114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278879" y="283006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4">
                <a:moveTo>
                  <a:pt x="11557" y="0"/>
                </a:moveTo>
                <a:lnTo>
                  <a:pt x="4572" y="0"/>
                </a:lnTo>
                <a:lnTo>
                  <a:pt x="0" y="3682"/>
                </a:lnTo>
                <a:lnTo>
                  <a:pt x="0" y="14096"/>
                </a:lnTo>
                <a:lnTo>
                  <a:pt x="3810" y="18287"/>
                </a:lnTo>
                <a:lnTo>
                  <a:pt x="8890" y="18287"/>
                </a:lnTo>
                <a:lnTo>
                  <a:pt x="17145" y="18287"/>
                </a:lnTo>
                <a:lnTo>
                  <a:pt x="21336" y="8508"/>
                </a:lnTo>
                <a:lnTo>
                  <a:pt x="15748" y="2539"/>
                </a:lnTo>
                <a:lnTo>
                  <a:pt x="13843" y="762"/>
                </a:lnTo>
                <a:lnTo>
                  <a:pt x="1155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655820" y="3230879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17906" y="0"/>
                </a:moveTo>
                <a:lnTo>
                  <a:pt x="7112" y="0"/>
                </a:lnTo>
                <a:lnTo>
                  <a:pt x="0" y="5461"/>
                </a:lnTo>
                <a:lnTo>
                  <a:pt x="0" y="21208"/>
                </a:lnTo>
                <a:lnTo>
                  <a:pt x="6350" y="27431"/>
                </a:lnTo>
                <a:lnTo>
                  <a:pt x="14350" y="27431"/>
                </a:lnTo>
                <a:lnTo>
                  <a:pt x="22508" y="24993"/>
                </a:lnTo>
                <a:lnTo>
                  <a:pt x="27511" y="18970"/>
                </a:lnTo>
                <a:lnTo>
                  <a:pt x="28442" y="11304"/>
                </a:lnTo>
                <a:lnTo>
                  <a:pt x="24383" y="3937"/>
                </a:lnTo>
                <a:lnTo>
                  <a:pt x="21462" y="1269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458967" y="366217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606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224"/>
                </a:lnTo>
                <a:lnTo>
                  <a:pt x="6350" y="28955"/>
                </a:lnTo>
                <a:lnTo>
                  <a:pt x="14478" y="28955"/>
                </a:lnTo>
                <a:lnTo>
                  <a:pt x="22606" y="28955"/>
                </a:lnTo>
                <a:lnTo>
                  <a:pt x="28956" y="22224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238500" y="262432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4" y="4318"/>
                </a:lnTo>
                <a:lnTo>
                  <a:pt x="21462" y="1397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14544" y="3319271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763" y="22859"/>
                </a:lnTo>
                <a:lnTo>
                  <a:pt x="0" y="45719"/>
                </a:lnTo>
                <a:lnTo>
                  <a:pt x="22097" y="28701"/>
                </a:lnTo>
                <a:lnTo>
                  <a:pt x="31999" y="28701"/>
                </a:lnTo>
                <a:lnTo>
                  <a:pt x="27812" y="22859"/>
                </a:lnTo>
                <a:lnTo>
                  <a:pt x="31817" y="17271"/>
                </a:lnTo>
                <a:lnTo>
                  <a:pt x="22097" y="17271"/>
                </a:lnTo>
                <a:lnTo>
                  <a:pt x="0" y="0"/>
                </a:lnTo>
                <a:close/>
              </a:path>
              <a:path w="44450" h="45720">
                <a:moveTo>
                  <a:pt x="31999" y="28701"/>
                </a:moveTo>
                <a:lnTo>
                  <a:pt x="22097" y="28701"/>
                </a:lnTo>
                <a:lnTo>
                  <a:pt x="44195" y="45719"/>
                </a:lnTo>
                <a:lnTo>
                  <a:pt x="31999" y="28701"/>
                </a:lnTo>
                <a:close/>
              </a:path>
              <a:path w="44450" h="45720">
                <a:moveTo>
                  <a:pt x="44195" y="0"/>
                </a:moveTo>
                <a:lnTo>
                  <a:pt x="22097" y="17271"/>
                </a:lnTo>
                <a:lnTo>
                  <a:pt x="31817" y="1727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4" name="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7935" y="3355847"/>
            <a:ext cx="85343" cy="85343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3677411" y="352805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05"/>
                </a:lnTo>
                <a:lnTo>
                  <a:pt x="0" y="26034"/>
                </a:lnTo>
                <a:lnTo>
                  <a:pt x="22605" y="29209"/>
                </a:lnTo>
                <a:lnTo>
                  <a:pt x="25780" y="51815"/>
                </a:lnTo>
                <a:lnTo>
                  <a:pt x="29210" y="29209"/>
                </a:lnTo>
                <a:lnTo>
                  <a:pt x="51815" y="26034"/>
                </a:lnTo>
                <a:lnTo>
                  <a:pt x="29210" y="22605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388107" y="328422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685" y="0"/>
                </a:moveTo>
                <a:lnTo>
                  <a:pt x="17144" y="18033"/>
                </a:lnTo>
                <a:lnTo>
                  <a:pt x="0" y="20573"/>
                </a:lnTo>
                <a:lnTo>
                  <a:pt x="17144" y="23113"/>
                </a:lnTo>
                <a:lnTo>
                  <a:pt x="19685" y="41147"/>
                </a:lnTo>
                <a:lnTo>
                  <a:pt x="22225" y="23113"/>
                </a:lnTo>
                <a:lnTo>
                  <a:pt x="39624" y="20573"/>
                </a:lnTo>
                <a:lnTo>
                  <a:pt x="22225" y="18033"/>
                </a:lnTo>
                <a:lnTo>
                  <a:pt x="1968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05300" y="33802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4"/>
                </a:lnTo>
                <a:lnTo>
                  <a:pt x="33527" y="35052"/>
                </a:lnTo>
                <a:lnTo>
                  <a:pt x="20954" y="17526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634740" y="3157727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79" h="44450">
                <a:moveTo>
                  <a:pt x="30690" y="27686"/>
                </a:moveTo>
                <a:lnTo>
                  <a:pt x="21336" y="27686"/>
                </a:lnTo>
                <a:lnTo>
                  <a:pt x="42672" y="44196"/>
                </a:lnTo>
                <a:lnTo>
                  <a:pt x="30690" y="27686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839211" y="32217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1"/>
                </a:lnTo>
                <a:lnTo>
                  <a:pt x="0" y="47243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1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3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243339" y="386943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6"/>
                </a:lnTo>
                <a:lnTo>
                  <a:pt x="0" y="11265"/>
                </a:lnTo>
                <a:lnTo>
                  <a:pt x="827" y="18930"/>
                </a:lnTo>
                <a:lnTo>
                  <a:pt x="5584" y="24969"/>
                </a:lnTo>
                <a:lnTo>
                  <a:pt x="13448" y="27419"/>
                </a:lnTo>
                <a:lnTo>
                  <a:pt x="21068" y="27419"/>
                </a:lnTo>
                <a:lnTo>
                  <a:pt x="27164" y="21323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151632" y="300380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6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026550" y="320192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0558" y="0"/>
                </a:moveTo>
                <a:lnTo>
                  <a:pt x="10017" y="0"/>
                </a:lnTo>
                <a:lnTo>
                  <a:pt x="6588" y="1269"/>
                </a:lnTo>
                <a:lnTo>
                  <a:pt x="3794" y="4190"/>
                </a:lnTo>
                <a:lnTo>
                  <a:pt x="0" y="12025"/>
                </a:lnTo>
                <a:lnTo>
                  <a:pt x="873" y="20097"/>
                </a:lnTo>
                <a:lnTo>
                  <a:pt x="5651" y="26408"/>
                </a:lnTo>
                <a:lnTo>
                  <a:pt x="13573" y="28956"/>
                </a:lnTo>
                <a:lnTo>
                  <a:pt x="20939" y="28956"/>
                </a:lnTo>
                <a:lnTo>
                  <a:pt x="27289" y="22606"/>
                </a:lnTo>
                <a:lnTo>
                  <a:pt x="27289" y="5714"/>
                </a:lnTo>
                <a:lnTo>
                  <a:pt x="2055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512308" y="22661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4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6034" y="51816"/>
                </a:lnTo>
                <a:lnTo>
                  <a:pt x="29209" y="29210"/>
                </a:lnTo>
                <a:lnTo>
                  <a:pt x="51815" y="26035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836420" y="240944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3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8" y="23113"/>
                </a:lnTo>
                <a:lnTo>
                  <a:pt x="41148" y="20574"/>
                </a:lnTo>
                <a:lnTo>
                  <a:pt x="23368" y="18033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39867" y="1924811"/>
            <a:ext cx="85344" cy="83819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2755392" y="254660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27" y="0"/>
                </a:moveTo>
                <a:lnTo>
                  <a:pt x="16763" y="12572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7" y="33527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029711" y="1426463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80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80" h="44450">
                <a:moveTo>
                  <a:pt x="30690" y="27686"/>
                </a:moveTo>
                <a:lnTo>
                  <a:pt x="21336" y="27686"/>
                </a:lnTo>
                <a:lnTo>
                  <a:pt x="42671" y="44196"/>
                </a:lnTo>
                <a:lnTo>
                  <a:pt x="30690" y="27686"/>
                </a:lnTo>
                <a:close/>
              </a:path>
              <a:path w="43180" h="44450">
                <a:moveTo>
                  <a:pt x="42671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671059" y="1866900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0" y="0"/>
                </a:moveTo>
                <a:lnTo>
                  <a:pt x="11302" y="15112"/>
                </a:lnTo>
                <a:lnTo>
                  <a:pt x="0" y="30480"/>
                </a:lnTo>
                <a:lnTo>
                  <a:pt x="15112" y="18923"/>
                </a:lnTo>
                <a:lnTo>
                  <a:pt x="21788" y="18923"/>
                </a:lnTo>
                <a:lnTo>
                  <a:pt x="18923" y="15112"/>
                </a:lnTo>
                <a:lnTo>
                  <a:pt x="21642" y="11557"/>
                </a:lnTo>
                <a:lnTo>
                  <a:pt x="15112" y="11557"/>
                </a:lnTo>
                <a:lnTo>
                  <a:pt x="0" y="0"/>
                </a:lnTo>
                <a:close/>
              </a:path>
              <a:path w="30479" h="30480">
                <a:moveTo>
                  <a:pt x="21788" y="18923"/>
                </a:moveTo>
                <a:lnTo>
                  <a:pt x="15112" y="18923"/>
                </a:lnTo>
                <a:lnTo>
                  <a:pt x="30479" y="30480"/>
                </a:lnTo>
                <a:lnTo>
                  <a:pt x="21788" y="18923"/>
                </a:lnTo>
                <a:close/>
              </a:path>
              <a:path w="30479" h="30480">
                <a:moveTo>
                  <a:pt x="30479" y="0"/>
                </a:moveTo>
                <a:lnTo>
                  <a:pt x="15112" y="11557"/>
                </a:lnTo>
                <a:lnTo>
                  <a:pt x="21642" y="11557"/>
                </a:lnTo>
                <a:lnTo>
                  <a:pt x="3047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857244" y="14218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518915" y="241706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4" y="0"/>
                </a:lnTo>
                <a:lnTo>
                  <a:pt x="0" y="5461"/>
                </a:lnTo>
                <a:lnTo>
                  <a:pt x="0" y="21336"/>
                </a:lnTo>
                <a:lnTo>
                  <a:pt x="5842" y="27431"/>
                </a:lnTo>
                <a:lnTo>
                  <a:pt x="12954" y="27431"/>
                </a:lnTo>
                <a:lnTo>
                  <a:pt x="20490" y="24975"/>
                </a:lnTo>
                <a:lnTo>
                  <a:pt x="25050" y="18923"/>
                </a:lnTo>
                <a:lnTo>
                  <a:pt x="25848" y="11251"/>
                </a:lnTo>
                <a:lnTo>
                  <a:pt x="22098" y="3937"/>
                </a:lnTo>
                <a:lnTo>
                  <a:pt x="19558" y="1269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867911" y="185470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714"/>
                </a:lnTo>
                <a:lnTo>
                  <a:pt x="0" y="22351"/>
                </a:lnTo>
                <a:lnTo>
                  <a:pt x="6350" y="28955"/>
                </a:lnTo>
                <a:lnTo>
                  <a:pt x="14350" y="28955"/>
                </a:lnTo>
                <a:lnTo>
                  <a:pt x="22508" y="26390"/>
                </a:lnTo>
                <a:lnTo>
                  <a:pt x="27511" y="20050"/>
                </a:lnTo>
                <a:lnTo>
                  <a:pt x="28442" y="11971"/>
                </a:lnTo>
                <a:lnTo>
                  <a:pt x="24384" y="4190"/>
                </a:lnTo>
                <a:lnTo>
                  <a:pt x="21462" y="1269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672584" y="22875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5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450592" y="124968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17906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3" y="4318"/>
                </a:lnTo>
                <a:lnTo>
                  <a:pt x="21462" y="1397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326635" y="1944623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0" y="0"/>
                </a:moveTo>
                <a:lnTo>
                  <a:pt x="17272" y="22098"/>
                </a:lnTo>
                <a:lnTo>
                  <a:pt x="0" y="44195"/>
                </a:lnTo>
                <a:lnTo>
                  <a:pt x="22860" y="27812"/>
                </a:lnTo>
                <a:lnTo>
                  <a:pt x="33103" y="27812"/>
                </a:lnTo>
                <a:lnTo>
                  <a:pt x="28701" y="22098"/>
                </a:lnTo>
                <a:lnTo>
                  <a:pt x="32809" y="16763"/>
                </a:lnTo>
                <a:lnTo>
                  <a:pt x="22860" y="16763"/>
                </a:lnTo>
                <a:lnTo>
                  <a:pt x="0" y="0"/>
                </a:lnTo>
                <a:close/>
              </a:path>
              <a:path w="45720" h="44450">
                <a:moveTo>
                  <a:pt x="33103" y="27812"/>
                </a:moveTo>
                <a:lnTo>
                  <a:pt x="22860" y="27812"/>
                </a:lnTo>
                <a:lnTo>
                  <a:pt x="45719" y="44195"/>
                </a:lnTo>
                <a:lnTo>
                  <a:pt x="33103" y="27812"/>
                </a:lnTo>
                <a:close/>
              </a:path>
              <a:path w="45720" h="44450">
                <a:moveTo>
                  <a:pt x="45719" y="0"/>
                </a:moveTo>
                <a:lnTo>
                  <a:pt x="22860" y="16763"/>
                </a:lnTo>
                <a:lnTo>
                  <a:pt x="32809" y="1676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5" name="object 6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4683" y="1600200"/>
            <a:ext cx="85343" cy="85344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2891027" y="215341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5781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5781" y="51815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600200" y="190957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6" y="0"/>
                </a:moveTo>
                <a:lnTo>
                  <a:pt x="17780" y="18033"/>
                </a:lnTo>
                <a:lnTo>
                  <a:pt x="0" y="20573"/>
                </a:lnTo>
                <a:lnTo>
                  <a:pt x="17780" y="23113"/>
                </a:lnTo>
                <a:lnTo>
                  <a:pt x="20446" y="41147"/>
                </a:lnTo>
                <a:lnTo>
                  <a:pt x="22987" y="23113"/>
                </a:lnTo>
                <a:lnTo>
                  <a:pt x="41148" y="20573"/>
                </a:lnTo>
                <a:lnTo>
                  <a:pt x="22987" y="18033"/>
                </a:lnTo>
                <a:lnTo>
                  <a:pt x="2044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517391" y="2005583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3"/>
                </a:lnTo>
                <a:lnTo>
                  <a:pt x="33528" y="35052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846832" y="178307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052827" y="1845564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5" y="23622"/>
                </a:lnTo>
                <a:lnTo>
                  <a:pt x="0" y="47243"/>
                </a:lnTo>
                <a:lnTo>
                  <a:pt x="22733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733" y="17652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0"/>
                </a:moveTo>
                <a:lnTo>
                  <a:pt x="22733" y="29590"/>
                </a:lnTo>
                <a:lnTo>
                  <a:pt x="45720" y="47243"/>
                </a:lnTo>
                <a:lnTo>
                  <a:pt x="32907" y="29590"/>
                </a:lnTo>
                <a:close/>
              </a:path>
              <a:path w="45719" h="47625">
                <a:moveTo>
                  <a:pt x="45720" y="0"/>
                </a:moveTo>
                <a:lnTo>
                  <a:pt x="22733" y="17652"/>
                </a:lnTo>
                <a:lnTo>
                  <a:pt x="32907" y="17652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429523" y="223875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5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7"/>
                </a:lnTo>
                <a:lnTo>
                  <a:pt x="0" y="11251"/>
                </a:lnTo>
                <a:lnTo>
                  <a:pt x="827" y="18923"/>
                </a:lnTo>
                <a:lnTo>
                  <a:pt x="5584" y="24975"/>
                </a:lnTo>
                <a:lnTo>
                  <a:pt x="13448" y="27431"/>
                </a:lnTo>
                <a:lnTo>
                  <a:pt x="21068" y="27431"/>
                </a:lnTo>
                <a:lnTo>
                  <a:pt x="27164" y="21336"/>
                </a:lnTo>
                <a:lnTo>
                  <a:pt x="27164" y="5461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238871" y="1827276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1472" y="0"/>
                </a:moveTo>
                <a:lnTo>
                  <a:pt x="10550" y="0"/>
                </a:lnTo>
                <a:lnTo>
                  <a:pt x="6867" y="1270"/>
                </a:lnTo>
                <a:lnTo>
                  <a:pt x="3946" y="4063"/>
                </a:lnTo>
                <a:lnTo>
                  <a:pt x="0" y="11412"/>
                </a:lnTo>
                <a:lnTo>
                  <a:pt x="946" y="19034"/>
                </a:lnTo>
                <a:lnTo>
                  <a:pt x="5965" y="25013"/>
                </a:lnTo>
                <a:lnTo>
                  <a:pt x="14233" y="27432"/>
                </a:lnTo>
                <a:lnTo>
                  <a:pt x="21980" y="27432"/>
                </a:lnTo>
                <a:lnTo>
                  <a:pt x="28584" y="21336"/>
                </a:lnTo>
                <a:lnTo>
                  <a:pt x="28584" y="5461"/>
                </a:lnTo>
                <a:lnTo>
                  <a:pt x="214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926068" y="4133100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437"/>
                </a:lnTo>
                <a:lnTo>
                  <a:pt x="0" y="19938"/>
                </a:lnTo>
                <a:lnTo>
                  <a:pt x="18033" y="22440"/>
                </a:lnTo>
                <a:lnTo>
                  <a:pt x="20574" y="39598"/>
                </a:lnTo>
                <a:lnTo>
                  <a:pt x="23113" y="22440"/>
                </a:lnTo>
                <a:lnTo>
                  <a:pt x="41148" y="19938"/>
                </a:lnTo>
                <a:lnTo>
                  <a:pt x="23113" y="17437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4" name="object 7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55992" y="4285500"/>
            <a:ext cx="85343" cy="85318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5900928" y="186537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33527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3" y="16763"/>
                </a:lnTo>
                <a:lnTo>
                  <a:pt x="0" y="33528"/>
                </a:lnTo>
                <a:lnTo>
                  <a:pt x="16763" y="20954"/>
                </a:lnTo>
                <a:lnTo>
                  <a:pt x="33527" y="33528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319771" y="395784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32003" y="0"/>
                </a:moveTo>
                <a:lnTo>
                  <a:pt x="16128" y="11810"/>
                </a:lnTo>
                <a:lnTo>
                  <a:pt x="0" y="0"/>
                </a:ln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32003" y="31978"/>
                </a:lnTo>
                <a:lnTo>
                  <a:pt x="19938" y="15836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488680" y="39288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4" y="0"/>
                </a:moveTo>
                <a:lnTo>
                  <a:pt x="27431" y="20637"/>
                </a:lnTo>
                <a:lnTo>
                  <a:pt x="0" y="0"/>
                </a:lnTo>
                <a:lnTo>
                  <a:pt x="20700" y="27419"/>
                </a:lnTo>
                <a:lnTo>
                  <a:pt x="0" y="54838"/>
                </a:lnTo>
                <a:lnTo>
                  <a:pt x="27431" y="34201"/>
                </a:lnTo>
                <a:lnTo>
                  <a:pt x="54864" y="54838"/>
                </a:lnTo>
                <a:lnTo>
                  <a:pt x="34163" y="27419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715756" y="3582923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987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987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211823" y="2276855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700" y="0"/>
                </a:moveTo>
                <a:lnTo>
                  <a:pt x="5714" y="0"/>
                </a:lnTo>
                <a:lnTo>
                  <a:pt x="0" y="5842"/>
                </a:lnTo>
                <a:lnTo>
                  <a:pt x="0" y="12954"/>
                </a:lnTo>
                <a:lnTo>
                  <a:pt x="2311" y="20490"/>
                </a:lnTo>
                <a:lnTo>
                  <a:pt x="8016" y="25050"/>
                </a:lnTo>
                <a:lnTo>
                  <a:pt x="15269" y="25848"/>
                </a:lnTo>
                <a:lnTo>
                  <a:pt x="22225" y="22098"/>
                </a:lnTo>
                <a:lnTo>
                  <a:pt x="24764" y="19557"/>
                </a:lnTo>
                <a:lnTo>
                  <a:pt x="25908" y="16382"/>
                </a:lnTo>
                <a:lnTo>
                  <a:pt x="25908" y="660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763000" y="43449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604" y="0"/>
                </a:moveTo>
                <a:lnTo>
                  <a:pt x="4064" y="0"/>
                </a:lnTo>
                <a:lnTo>
                  <a:pt x="0" y="4140"/>
                </a:lnTo>
                <a:lnTo>
                  <a:pt x="0" y="9182"/>
                </a:lnTo>
                <a:lnTo>
                  <a:pt x="0" y="17170"/>
                </a:lnTo>
                <a:lnTo>
                  <a:pt x="9905" y="21310"/>
                </a:lnTo>
                <a:lnTo>
                  <a:pt x="17399" y="13766"/>
                </a:lnTo>
                <a:lnTo>
                  <a:pt x="18288" y="11430"/>
                </a:lnTo>
                <a:lnTo>
                  <a:pt x="18288" y="4445"/>
                </a:lnTo>
                <a:lnTo>
                  <a:pt x="146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505700" y="4675644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5" h="20320">
                <a:moveTo>
                  <a:pt x="13461" y="0"/>
                </a:moveTo>
                <a:lnTo>
                  <a:pt x="3809" y="0"/>
                </a:lnTo>
                <a:lnTo>
                  <a:pt x="0" y="3568"/>
                </a:lnTo>
                <a:lnTo>
                  <a:pt x="0" y="8254"/>
                </a:lnTo>
                <a:lnTo>
                  <a:pt x="0" y="15951"/>
                </a:lnTo>
                <a:lnTo>
                  <a:pt x="9017" y="19799"/>
                </a:lnTo>
                <a:lnTo>
                  <a:pt x="14350" y="14579"/>
                </a:lnTo>
                <a:lnTo>
                  <a:pt x="16001" y="12826"/>
                </a:lnTo>
                <a:lnTo>
                  <a:pt x="16764" y="10706"/>
                </a:lnTo>
                <a:lnTo>
                  <a:pt x="16764" y="4203"/>
                </a:lnTo>
                <a:lnTo>
                  <a:pt x="1346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123176" y="426416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730" y="0"/>
                </a:lnTo>
                <a:lnTo>
                  <a:pt x="0" y="6032"/>
                </a:lnTo>
                <a:lnTo>
                  <a:pt x="0" y="13703"/>
                </a:lnTo>
                <a:lnTo>
                  <a:pt x="0" y="21374"/>
                </a:lnTo>
                <a:lnTo>
                  <a:pt x="6730" y="27406"/>
                </a:lnTo>
                <a:lnTo>
                  <a:pt x="22605" y="27406"/>
                </a:lnTo>
                <a:lnTo>
                  <a:pt x="28955" y="21374"/>
                </a:lnTo>
                <a:lnTo>
                  <a:pt x="28955" y="603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12864" y="1693164"/>
            <a:ext cx="85343" cy="85344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6772656" y="2074164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5781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6" y="25781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626352" y="2409444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7" y="35051"/>
                </a:lnTo>
                <a:lnTo>
                  <a:pt x="20954" y="17525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150607" y="20299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6" y="2209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900928" y="2848355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19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732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732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602980" y="42153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5" y="0"/>
                </a:moveTo>
                <a:lnTo>
                  <a:pt x="6730" y="0"/>
                </a:lnTo>
                <a:lnTo>
                  <a:pt x="0" y="6362"/>
                </a:lnTo>
                <a:lnTo>
                  <a:pt x="0" y="14465"/>
                </a:lnTo>
                <a:lnTo>
                  <a:pt x="0" y="22567"/>
                </a:lnTo>
                <a:lnTo>
                  <a:pt x="6730" y="28930"/>
                </a:lnTo>
                <a:lnTo>
                  <a:pt x="22605" y="28930"/>
                </a:lnTo>
                <a:lnTo>
                  <a:pt x="28955" y="22567"/>
                </a:lnTo>
                <a:lnTo>
                  <a:pt x="28955" y="636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123176" y="2422007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16019" y="0"/>
                </a:moveTo>
                <a:lnTo>
                  <a:pt x="8397" y="946"/>
                </a:lnTo>
                <a:lnTo>
                  <a:pt x="2418" y="5965"/>
                </a:lnTo>
                <a:lnTo>
                  <a:pt x="0" y="14233"/>
                </a:lnTo>
                <a:lnTo>
                  <a:pt x="0" y="21980"/>
                </a:lnTo>
                <a:lnTo>
                  <a:pt x="6096" y="28584"/>
                </a:lnTo>
                <a:lnTo>
                  <a:pt x="21971" y="28584"/>
                </a:lnTo>
                <a:lnTo>
                  <a:pt x="27431" y="21472"/>
                </a:lnTo>
                <a:lnTo>
                  <a:pt x="27431" y="10550"/>
                </a:lnTo>
                <a:lnTo>
                  <a:pt x="26162" y="6867"/>
                </a:lnTo>
                <a:lnTo>
                  <a:pt x="23368" y="3946"/>
                </a:lnTo>
                <a:lnTo>
                  <a:pt x="160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0" name="object 9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67728" y="248411"/>
            <a:ext cx="85344" cy="83820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008376" y="4888991"/>
            <a:ext cx="85343" cy="85343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6636" y="4565916"/>
            <a:ext cx="83820" cy="85318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2798064" y="466039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781" y="0"/>
                </a:moveTo>
                <a:lnTo>
                  <a:pt x="22606" y="22644"/>
                </a:lnTo>
                <a:lnTo>
                  <a:pt x="0" y="25768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5768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4" name="object 9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870703" y="4553711"/>
            <a:ext cx="83820" cy="83819"/>
          </a:xfrm>
          <a:prstGeom prst="rect">
            <a:avLst/>
          </a:prstGeom>
        </p:spPr>
      </p:pic>
      <p:sp>
        <p:nvSpPr>
          <p:cNvPr id="95" name="object 95"/>
          <p:cNvSpPr/>
          <p:nvPr/>
        </p:nvSpPr>
        <p:spPr>
          <a:xfrm>
            <a:off x="4267200" y="484480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3" y="16764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64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439923" y="47015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8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5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06336" y="41361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103" y="16141"/>
                </a:lnTo>
                <a:lnTo>
                  <a:pt x="0" y="31978"/>
                </a:lnTo>
                <a:lnTo>
                  <a:pt x="16141" y="19875"/>
                </a:lnTo>
                <a:lnTo>
                  <a:pt x="22952" y="19875"/>
                </a:lnTo>
                <a:lnTo>
                  <a:pt x="20167" y="16141"/>
                </a:lnTo>
                <a:lnTo>
                  <a:pt x="23122" y="12103"/>
                </a:lnTo>
                <a:lnTo>
                  <a:pt x="16141" y="12103"/>
                </a:lnTo>
                <a:lnTo>
                  <a:pt x="0" y="0"/>
                </a:lnTo>
                <a:close/>
              </a:path>
              <a:path w="32385" h="32385">
                <a:moveTo>
                  <a:pt x="22952" y="19875"/>
                </a:moveTo>
                <a:lnTo>
                  <a:pt x="16141" y="19875"/>
                </a:lnTo>
                <a:lnTo>
                  <a:pt x="31978" y="31978"/>
                </a:lnTo>
                <a:lnTo>
                  <a:pt x="22952" y="19875"/>
                </a:lnTo>
                <a:close/>
              </a:path>
              <a:path w="32385" h="32385">
                <a:moveTo>
                  <a:pt x="31978" y="0"/>
                </a:moveTo>
                <a:lnTo>
                  <a:pt x="16141" y="12103"/>
                </a:lnTo>
                <a:lnTo>
                  <a:pt x="23122" y="12103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193304" y="45811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0"/>
                </a:moveTo>
                <a:lnTo>
                  <a:pt x="20637" y="27419"/>
                </a:lnTo>
                <a:lnTo>
                  <a:pt x="0" y="54863"/>
                </a:lnTo>
                <a:lnTo>
                  <a:pt x="27419" y="34226"/>
                </a:lnTo>
                <a:lnTo>
                  <a:pt x="39319" y="34226"/>
                </a:lnTo>
                <a:lnTo>
                  <a:pt x="34201" y="27419"/>
                </a:lnTo>
                <a:lnTo>
                  <a:pt x="39305" y="20637"/>
                </a:lnTo>
                <a:lnTo>
                  <a:pt x="27419" y="20637"/>
                </a:lnTo>
                <a:lnTo>
                  <a:pt x="0" y="0"/>
                </a:lnTo>
                <a:close/>
              </a:path>
              <a:path w="55244" h="55245">
                <a:moveTo>
                  <a:pt x="39319" y="34226"/>
                </a:moveTo>
                <a:lnTo>
                  <a:pt x="27419" y="34226"/>
                </a:lnTo>
                <a:lnTo>
                  <a:pt x="54838" y="54863"/>
                </a:lnTo>
                <a:lnTo>
                  <a:pt x="39319" y="34226"/>
                </a:lnTo>
                <a:close/>
              </a:path>
              <a:path w="55244" h="55245">
                <a:moveTo>
                  <a:pt x="54838" y="0"/>
                </a:moveTo>
                <a:lnTo>
                  <a:pt x="27419" y="20637"/>
                </a:lnTo>
                <a:lnTo>
                  <a:pt x="39305" y="20637"/>
                </a:lnTo>
                <a:lnTo>
                  <a:pt x="548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696211" y="40706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09"/>
                </a:lnTo>
                <a:lnTo>
                  <a:pt x="0" y="47231"/>
                </a:lnTo>
                <a:lnTo>
                  <a:pt x="23494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494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494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510843" y="4594872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20006" y="0"/>
                </a:moveTo>
                <a:lnTo>
                  <a:pt x="12894" y="0"/>
                </a:lnTo>
                <a:lnTo>
                  <a:pt x="5357" y="2449"/>
                </a:lnTo>
                <a:lnTo>
                  <a:pt x="797" y="8493"/>
                </a:lnTo>
                <a:lnTo>
                  <a:pt x="0" y="16169"/>
                </a:lnTo>
                <a:lnTo>
                  <a:pt x="3750" y="23520"/>
                </a:lnTo>
                <a:lnTo>
                  <a:pt x="6290" y="26200"/>
                </a:lnTo>
                <a:lnTo>
                  <a:pt x="9465" y="27406"/>
                </a:lnTo>
                <a:lnTo>
                  <a:pt x="19244" y="27406"/>
                </a:lnTo>
                <a:lnTo>
                  <a:pt x="25848" y="21932"/>
                </a:lnTo>
                <a:lnTo>
                  <a:pt x="25848" y="6096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743455" y="48021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4">
                <a:moveTo>
                  <a:pt x="16001" y="0"/>
                </a:moveTo>
                <a:lnTo>
                  <a:pt x="11302" y="0"/>
                </a:lnTo>
                <a:lnTo>
                  <a:pt x="3810" y="0"/>
                </a:lnTo>
                <a:lnTo>
                  <a:pt x="0" y="9944"/>
                </a:lnTo>
                <a:lnTo>
                  <a:pt x="6985" y="17411"/>
                </a:lnTo>
                <a:lnTo>
                  <a:pt x="9143" y="18262"/>
                </a:lnTo>
                <a:lnTo>
                  <a:pt x="15620" y="18262"/>
                </a:lnTo>
                <a:lnTo>
                  <a:pt x="19812" y="14605"/>
                </a:lnTo>
                <a:lnTo>
                  <a:pt x="19812" y="4089"/>
                </a:lnTo>
                <a:lnTo>
                  <a:pt x="1600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246888" y="4457712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6230" y="0"/>
                </a:moveTo>
                <a:lnTo>
                  <a:pt x="11544" y="0"/>
                </a:lnTo>
                <a:lnTo>
                  <a:pt x="3848" y="0"/>
                </a:lnTo>
                <a:lnTo>
                  <a:pt x="0" y="9753"/>
                </a:lnTo>
                <a:lnTo>
                  <a:pt x="5219" y="15684"/>
                </a:lnTo>
                <a:lnTo>
                  <a:pt x="6972" y="17462"/>
                </a:lnTo>
                <a:lnTo>
                  <a:pt x="9093" y="18275"/>
                </a:lnTo>
                <a:lnTo>
                  <a:pt x="15595" y="18275"/>
                </a:lnTo>
                <a:lnTo>
                  <a:pt x="19799" y="14605"/>
                </a:lnTo>
                <a:lnTo>
                  <a:pt x="19799" y="4140"/>
                </a:lnTo>
                <a:lnTo>
                  <a:pt x="162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516171" y="4808220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1159" y="0"/>
                </a:moveTo>
                <a:lnTo>
                  <a:pt x="13412" y="0"/>
                </a:lnTo>
                <a:lnTo>
                  <a:pt x="5655" y="2574"/>
                </a:lnTo>
                <a:lnTo>
                  <a:pt x="887" y="8931"/>
                </a:lnTo>
                <a:lnTo>
                  <a:pt x="0" y="17016"/>
                </a:lnTo>
                <a:lnTo>
                  <a:pt x="3887" y="24777"/>
                </a:lnTo>
                <a:lnTo>
                  <a:pt x="6554" y="27647"/>
                </a:lnTo>
                <a:lnTo>
                  <a:pt x="9983" y="28943"/>
                </a:lnTo>
                <a:lnTo>
                  <a:pt x="20270" y="28943"/>
                </a:lnTo>
                <a:lnTo>
                  <a:pt x="27128" y="23202"/>
                </a:lnTo>
                <a:lnTo>
                  <a:pt x="27128" y="6629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670048" y="4998732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9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9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2836467" y="4352544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10">
                <a:moveTo>
                  <a:pt x="21159" y="0"/>
                </a:moveTo>
                <a:lnTo>
                  <a:pt x="13412" y="0"/>
                </a:lnTo>
                <a:lnTo>
                  <a:pt x="5655" y="2583"/>
                </a:lnTo>
                <a:lnTo>
                  <a:pt x="887" y="8939"/>
                </a:lnTo>
                <a:lnTo>
                  <a:pt x="0" y="16978"/>
                </a:lnTo>
                <a:lnTo>
                  <a:pt x="3887" y="24612"/>
                </a:lnTo>
                <a:lnTo>
                  <a:pt x="6554" y="27609"/>
                </a:lnTo>
                <a:lnTo>
                  <a:pt x="9983" y="28943"/>
                </a:lnTo>
                <a:lnTo>
                  <a:pt x="20397" y="28943"/>
                </a:lnTo>
                <a:lnTo>
                  <a:pt x="27128" y="23101"/>
                </a:lnTo>
                <a:lnTo>
                  <a:pt x="27128" y="6388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34708" y="4838700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421" y="22847"/>
                </a:lnTo>
                <a:lnTo>
                  <a:pt x="0" y="45707"/>
                </a:lnTo>
                <a:lnTo>
                  <a:pt x="22097" y="28435"/>
                </a:lnTo>
                <a:lnTo>
                  <a:pt x="31555" y="28435"/>
                </a:lnTo>
                <a:lnTo>
                  <a:pt x="27470" y="22847"/>
                </a:lnTo>
                <a:lnTo>
                  <a:pt x="31752" y="16992"/>
                </a:lnTo>
                <a:lnTo>
                  <a:pt x="22097" y="16992"/>
                </a:lnTo>
                <a:lnTo>
                  <a:pt x="0" y="0"/>
                </a:lnTo>
                <a:close/>
              </a:path>
              <a:path w="44450" h="45720">
                <a:moveTo>
                  <a:pt x="31555" y="28435"/>
                </a:moveTo>
                <a:lnTo>
                  <a:pt x="22097" y="28435"/>
                </a:lnTo>
                <a:lnTo>
                  <a:pt x="44183" y="45707"/>
                </a:lnTo>
                <a:lnTo>
                  <a:pt x="31555" y="28435"/>
                </a:lnTo>
                <a:close/>
              </a:path>
              <a:path w="44450" h="45720">
                <a:moveTo>
                  <a:pt x="44183" y="0"/>
                </a:moveTo>
                <a:lnTo>
                  <a:pt x="22097" y="16992"/>
                </a:lnTo>
                <a:lnTo>
                  <a:pt x="31752" y="16992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7" name="object 10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299716" y="3712464"/>
            <a:ext cx="85343" cy="85344"/>
          </a:xfrm>
          <a:prstGeom prst="rect">
            <a:avLst/>
          </a:prstGeom>
        </p:spPr>
      </p:pic>
      <p:sp>
        <p:nvSpPr>
          <p:cNvPr id="108" name="object 108"/>
          <p:cNvSpPr/>
          <p:nvPr/>
        </p:nvSpPr>
        <p:spPr>
          <a:xfrm>
            <a:off x="1975104" y="37520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6034" y="0"/>
                </a:moveTo>
                <a:lnTo>
                  <a:pt x="22606" y="22606"/>
                </a:lnTo>
                <a:lnTo>
                  <a:pt x="0" y="25781"/>
                </a:lnTo>
                <a:lnTo>
                  <a:pt x="22606" y="29209"/>
                </a:lnTo>
                <a:lnTo>
                  <a:pt x="26034" y="51815"/>
                </a:lnTo>
                <a:lnTo>
                  <a:pt x="29209" y="29209"/>
                </a:lnTo>
                <a:lnTo>
                  <a:pt x="51815" y="25781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227832" y="425805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61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7" y="20561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481327" y="4341888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131"/>
                </a:lnTo>
                <a:lnTo>
                  <a:pt x="0" y="0"/>
                </a:lnTo>
                <a:lnTo>
                  <a:pt x="12572" y="17526"/>
                </a:lnTo>
                <a:lnTo>
                  <a:pt x="0" y="35026"/>
                </a:lnTo>
                <a:lnTo>
                  <a:pt x="16763" y="21894"/>
                </a:lnTo>
                <a:lnTo>
                  <a:pt x="33528" y="35026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978151" y="45872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9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6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447544" y="408128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8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6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6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104644" y="420320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4350" y="0"/>
                </a:moveTo>
                <a:lnTo>
                  <a:pt x="6604" y="0"/>
                </a:lnTo>
                <a:lnTo>
                  <a:pt x="0" y="6057"/>
                </a:lnTo>
                <a:lnTo>
                  <a:pt x="0" y="21983"/>
                </a:lnTo>
                <a:lnTo>
                  <a:pt x="7112" y="27406"/>
                </a:lnTo>
                <a:lnTo>
                  <a:pt x="18033" y="27406"/>
                </a:lnTo>
                <a:lnTo>
                  <a:pt x="21717" y="26174"/>
                </a:lnTo>
                <a:lnTo>
                  <a:pt x="24637" y="23406"/>
                </a:lnTo>
                <a:lnTo>
                  <a:pt x="28584" y="16035"/>
                </a:lnTo>
                <a:lnTo>
                  <a:pt x="27638" y="8402"/>
                </a:lnTo>
                <a:lnTo>
                  <a:pt x="22619" y="2419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4" name="object 11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579620" y="4802123"/>
            <a:ext cx="85343" cy="85343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409688" y="4889004"/>
            <a:ext cx="85343" cy="85318"/>
          </a:xfrm>
          <a:prstGeom prst="rect">
            <a:avLst/>
          </a:prstGeom>
        </p:spPr>
      </p:pic>
      <p:sp>
        <p:nvSpPr>
          <p:cNvPr id="116" name="object 116"/>
          <p:cNvSpPr/>
          <p:nvPr/>
        </p:nvSpPr>
        <p:spPr>
          <a:xfrm>
            <a:off x="3208020" y="465888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1" y="0"/>
                </a:moveTo>
                <a:lnTo>
                  <a:pt x="22606" y="22644"/>
                </a:lnTo>
                <a:lnTo>
                  <a:pt x="0" y="26034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912607" y="455066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80" y="18008"/>
                </a:lnTo>
                <a:lnTo>
                  <a:pt x="0" y="20586"/>
                </a:lnTo>
                <a:lnTo>
                  <a:pt x="17780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86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8" name="object 1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46932" y="4317491"/>
            <a:ext cx="85343" cy="83820"/>
          </a:xfrm>
          <a:prstGeom prst="rect">
            <a:avLst/>
          </a:prstGeom>
        </p:spPr>
      </p:pic>
      <p:sp>
        <p:nvSpPr>
          <p:cNvPr id="119" name="object 119"/>
          <p:cNvSpPr/>
          <p:nvPr/>
        </p:nvSpPr>
        <p:spPr>
          <a:xfrm>
            <a:off x="5574791" y="490424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2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2" y="33502"/>
                </a:lnTo>
                <a:lnTo>
                  <a:pt x="21844" y="16738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793480" y="4895088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3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965447" y="401880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23148" y="19875"/>
                </a:lnTo>
                <a:lnTo>
                  <a:pt x="20192" y="15836"/>
                </a:lnTo>
                <a:lnTo>
                  <a:pt x="22977" y="12103"/>
                </a:lnTo>
                <a:lnTo>
                  <a:pt x="16128" y="12103"/>
                </a:lnTo>
                <a:lnTo>
                  <a:pt x="0" y="0"/>
                </a:lnTo>
                <a:close/>
              </a:path>
              <a:path w="32385" h="32385">
                <a:moveTo>
                  <a:pt x="23148" y="19875"/>
                </a:moveTo>
                <a:lnTo>
                  <a:pt x="16128" y="19875"/>
                </a:lnTo>
                <a:lnTo>
                  <a:pt x="32003" y="31978"/>
                </a:lnTo>
                <a:lnTo>
                  <a:pt x="23148" y="19875"/>
                </a:lnTo>
                <a:close/>
              </a:path>
              <a:path w="32385" h="32385">
                <a:moveTo>
                  <a:pt x="32003" y="0"/>
                </a:moveTo>
                <a:lnTo>
                  <a:pt x="16128" y="12103"/>
                </a:lnTo>
                <a:lnTo>
                  <a:pt x="22977" y="12103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7953756" y="48889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700" y="27444"/>
                </a:lnTo>
                <a:lnTo>
                  <a:pt x="0" y="54864"/>
                </a:lnTo>
                <a:lnTo>
                  <a:pt x="27432" y="34226"/>
                </a:lnTo>
                <a:lnTo>
                  <a:pt x="39283" y="34226"/>
                </a:lnTo>
                <a:lnTo>
                  <a:pt x="34163" y="27444"/>
                </a:lnTo>
                <a:lnTo>
                  <a:pt x="39297" y="20637"/>
                </a:lnTo>
                <a:lnTo>
                  <a:pt x="27432" y="20637"/>
                </a:lnTo>
                <a:lnTo>
                  <a:pt x="0" y="0"/>
                </a:lnTo>
                <a:close/>
              </a:path>
              <a:path w="55245" h="55245">
                <a:moveTo>
                  <a:pt x="39283" y="34226"/>
                </a:moveTo>
                <a:lnTo>
                  <a:pt x="27432" y="34226"/>
                </a:lnTo>
                <a:lnTo>
                  <a:pt x="54864" y="54864"/>
                </a:lnTo>
                <a:lnTo>
                  <a:pt x="39283" y="34226"/>
                </a:lnTo>
                <a:close/>
              </a:path>
              <a:path w="55245" h="55245">
                <a:moveTo>
                  <a:pt x="54864" y="0"/>
                </a:moveTo>
                <a:lnTo>
                  <a:pt x="27432" y="20637"/>
                </a:lnTo>
                <a:lnTo>
                  <a:pt x="39297" y="20637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8308847" y="4669548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5" y="23622"/>
                </a:lnTo>
                <a:lnTo>
                  <a:pt x="0" y="47231"/>
                </a:lnTo>
                <a:lnTo>
                  <a:pt x="22732" y="29591"/>
                </a:lnTo>
                <a:lnTo>
                  <a:pt x="32909" y="29591"/>
                </a:lnTo>
                <a:lnTo>
                  <a:pt x="28575" y="23622"/>
                </a:lnTo>
                <a:lnTo>
                  <a:pt x="32916" y="17640"/>
                </a:lnTo>
                <a:lnTo>
                  <a:pt x="22732" y="17640"/>
                </a:lnTo>
                <a:lnTo>
                  <a:pt x="0" y="0"/>
                </a:lnTo>
                <a:close/>
              </a:path>
              <a:path w="45720" h="47625">
                <a:moveTo>
                  <a:pt x="32909" y="29591"/>
                </a:moveTo>
                <a:lnTo>
                  <a:pt x="22732" y="29591"/>
                </a:lnTo>
                <a:lnTo>
                  <a:pt x="45720" y="47231"/>
                </a:lnTo>
                <a:lnTo>
                  <a:pt x="32909" y="29591"/>
                </a:lnTo>
                <a:close/>
              </a:path>
              <a:path w="45720" h="47625">
                <a:moveTo>
                  <a:pt x="45720" y="0"/>
                </a:moveTo>
                <a:lnTo>
                  <a:pt x="22732" y="17640"/>
                </a:lnTo>
                <a:lnTo>
                  <a:pt x="32916" y="17640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111763" y="5006352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06"/>
                </a:lnTo>
                <a:lnTo>
                  <a:pt x="3923" y="3886"/>
                </a:lnTo>
                <a:lnTo>
                  <a:pt x="0" y="11237"/>
                </a:lnTo>
                <a:lnTo>
                  <a:pt x="827" y="18913"/>
                </a:lnTo>
                <a:lnTo>
                  <a:pt x="5584" y="24954"/>
                </a:lnTo>
                <a:lnTo>
                  <a:pt x="13448" y="27404"/>
                </a:lnTo>
                <a:lnTo>
                  <a:pt x="21068" y="27404"/>
                </a:lnTo>
                <a:lnTo>
                  <a:pt x="27164" y="21311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053071" y="4587252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4">
                <a:moveTo>
                  <a:pt x="16891" y="0"/>
                </a:moveTo>
                <a:lnTo>
                  <a:pt x="9905" y="0"/>
                </a:lnTo>
                <a:lnTo>
                  <a:pt x="7493" y="850"/>
                </a:lnTo>
                <a:lnTo>
                  <a:pt x="0" y="8318"/>
                </a:lnTo>
                <a:lnTo>
                  <a:pt x="4191" y="18262"/>
                </a:lnTo>
                <a:lnTo>
                  <a:pt x="12192" y="18262"/>
                </a:lnTo>
                <a:lnTo>
                  <a:pt x="17145" y="18262"/>
                </a:lnTo>
                <a:lnTo>
                  <a:pt x="21335" y="14173"/>
                </a:lnTo>
                <a:lnTo>
                  <a:pt x="21335" y="3657"/>
                </a:lnTo>
                <a:lnTo>
                  <a:pt x="1689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4875789" y="424740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295"/>
                </a:lnTo>
                <a:lnTo>
                  <a:pt x="4058" y="4165"/>
                </a:lnTo>
                <a:lnTo>
                  <a:pt x="0" y="11926"/>
                </a:lnTo>
                <a:lnTo>
                  <a:pt x="930" y="20012"/>
                </a:lnTo>
                <a:lnTo>
                  <a:pt x="5933" y="26368"/>
                </a:lnTo>
                <a:lnTo>
                  <a:pt x="14091" y="28943"/>
                </a:lnTo>
                <a:lnTo>
                  <a:pt x="22092" y="28943"/>
                </a:lnTo>
                <a:lnTo>
                  <a:pt x="28442" y="22313"/>
                </a:lnTo>
                <a:lnTo>
                  <a:pt x="28442" y="5740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846576" y="4636008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10">
                <a:moveTo>
                  <a:pt x="21336" y="0"/>
                </a:moveTo>
                <a:lnTo>
                  <a:pt x="6096" y="0"/>
                </a:lnTo>
                <a:lnTo>
                  <a:pt x="0" y="6362"/>
                </a:lnTo>
                <a:lnTo>
                  <a:pt x="0" y="22288"/>
                </a:lnTo>
                <a:lnTo>
                  <a:pt x="6096" y="28943"/>
                </a:lnTo>
                <a:lnTo>
                  <a:pt x="13715" y="28943"/>
                </a:lnTo>
                <a:lnTo>
                  <a:pt x="21336" y="28943"/>
                </a:lnTo>
                <a:lnTo>
                  <a:pt x="27432" y="22288"/>
                </a:lnTo>
                <a:lnTo>
                  <a:pt x="27432" y="6362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399788" y="433731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7"/>
                </a:lnTo>
                <a:lnTo>
                  <a:pt x="0" y="44183"/>
                </a:lnTo>
                <a:lnTo>
                  <a:pt x="22098" y="27749"/>
                </a:lnTo>
                <a:lnTo>
                  <a:pt x="31721" y="27749"/>
                </a:lnTo>
                <a:lnTo>
                  <a:pt x="27432" y="22097"/>
                </a:lnTo>
                <a:lnTo>
                  <a:pt x="31526" y="16700"/>
                </a:lnTo>
                <a:lnTo>
                  <a:pt x="22098" y="16700"/>
                </a:lnTo>
                <a:lnTo>
                  <a:pt x="0" y="0"/>
                </a:lnTo>
                <a:close/>
              </a:path>
              <a:path w="44450" h="44450">
                <a:moveTo>
                  <a:pt x="31721" y="27749"/>
                </a:moveTo>
                <a:lnTo>
                  <a:pt x="22098" y="27749"/>
                </a:lnTo>
                <a:lnTo>
                  <a:pt x="44196" y="44183"/>
                </a:lnTo>
                <a:lnTo>
                  <a:pt x="31721" y="27749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00"/>
                </a:lnTo>
                <a:lnTo>
                  <a:pt x="31526" y="1670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912607" y="413308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86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8" y="20586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219700" y="4398276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1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1" y="33502"/>
                </a:lnTo>
                <a:lnTo>
                  <a:pt x="21844" y="16738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504688" y="4219968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8034" y="0"/>
                </a:moveTo>
                <a:lnTo>
                  <a:pt x="7112" y="0"/>
                </a:lnTo>
                <a:lnTo>
                  <a:pt x="0" y="5422"/>
                </a:lnTo>
                <a:lnTo>
                  <a:pt x="0" y="21348"/>
                </a:lnTo>
                <a:lnTo>
                  <a:pt x="6603" y="27406"/>
                </a:lnTo>
                <a:lnTo>
                  <a:pt x="14350" y="27406"/>
                </a:lnTo>
                <a:lnTo>
                  <a:pt x="22619" y="24987"/>
                </a:lnTo>
                <a:lnTo>
                  <a:pt x="27638" y="19003"/>
                </a:lnTo>
                <a:lnTo>
                  <a:pt x="28584" y="11370"/>
                </a:lnTo>
                <a:lnTo>
                  <a:pt x="24637" y="4000"/>
                </a:lnTo>
                <a:lnTo>
                  <a:pt x="21716" y="1231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918716" y="14493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6" y="28955"/>
                </a:lnTo>
                <a:lnTo>
                  <a:pt x="28956" y="22225"/>
                </a:lnTo>
                <a:lnTo>
                  <a:pt x="28956" y="635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321295" y="163372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113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350"/>
                </a:lnTo>
                <a:lnTo>
                  <a:pt x="2581" y="22508"/>
                </a:lnTo>
                <a:lnTo>
                  <a:pt x="8937" y="27511"/>
                </a:lnTo>
                <a:lnTo>
                  <a:pt x="16984" y="28442"/>
                </a:lnTo>
                <a:lnTo>
                  <a:pt x="24637" y="24384"/>
                </a:lnTo>
                <a:lnTo>
                  <a:pt x="27558" y="21462"/>
                </a:lnTo>
                <a:lnTo>
                  <a:pt x="28955" y="17907"/>
                </a:lnTo>
                <a:lnTo>
                  <a:pt x="28955" y="7112"/>
                </a:lnTo>
                <a:lnTo>
                  <a:pt x="23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2" name="object 14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43" name="object 143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0" name="object 15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151" name="object 151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4" name="object 15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158" name="object 158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0" name="object 16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07148" y="854963"/>
            <a:ext cx="85318" cy="85344"/>
          </a:xfrm>
          <a:prstGeom prst="rect">
            <a:avLst/>
          </a:prstGeom>
        </p:spPr>
      </p:pic>
      <p:sp>
        <p:nvSpPr>
          <p:cNvPr id="161" name="object 161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1" name="object 17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172" name="object 172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3" name="object 18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185" name="object 185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6" name="object 19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197" name="object 197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5" name="object 20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206" name="object 206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 txBox="1">
            <a:spLocks noGrp="1"/>
          </p:cNvSpPr>
          <p:nvPr>
            <p:ph type="title"/>
          </p:nvPr>
        </p:nvSpPr>
        <p:spPr>
          <a:xfrm>
            <a:off x="3717416" y="579831"/>
            <a:ext cx="171323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75"/>
              <a:t>CON</a:t>
            </a:r>
            <a:r>
              <a:rPr dirty="0" spc="-555"/>
              <a:t>C</a:t>
            </a:r>
            <a:r>
              <a:rPr dirty="0" spc="-520"/>
              <a:t>LU</a:t>
            </a:r>
            <a:r>
              <a:rPr dirty="0" spc="-450"/>
              <a:t>S</a:t>
            </a:r>
            <a:r>
              <a:rPr dirty="0" spc="-409"/>
              <a:t>IONS</a:t>
            </a:r>
          </a:p>
        </p:txBody>
      </p:sp>
      <p:pic>
        <p:nvPicPr>
          <p:cNvPr id="209" name="object 20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910367" y="1636776"/>
            <a:ext cx="83264" cy="76200"/>
          </a:xfrm>
          <a:prstGeom prst="rect">
            <a:avLst/>
          </a:prstGeom>
        </p:spPr>
      </p:pic>
      <p:grpSp>
        <p:nvGrpSpPr>
          <p:cNvPr id="210" name="object 210"/>
          <p:cNvGrpSpPr/>
          <p:nvPr/>
        </p:nvGrpSpPr>
        <p:grpSpPr>
          <a:xfrm>
            <a:off x="7141464" y="21335"/>
            <a:ext cx="2002789" cy="1470660"/>
            <a:chOff x="7141464" y="21335"/>
            <a:chExt cx="2002789" cy="1470660"/>
          </a:xfrm>
        </p:grpSpPr>
        <p:pic>
          <p:nvPicPr>
            <p:cNvPr id="211" name="object 21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141464" y="21335"/>
              <a:ext cx="2002535" cy="1432560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8484568" y="1453896"/>
              <a:ext cx="41910" cy="38100"/>
            </a:xfrm>
            <a:custGeom>
              <a:avLst/>
              <a:gdLst/>
              <a:ahLst/>
              <a:cxnLst/>
              <a:rect l="l" t="t" r="r" b="b"/>
              <a:pathLst>
                <a:path w="41909" h="38100">
                  <a:moveTo>
                    <a:pt x="20494" y="0"/>
                  </a:moveTo>
                  <a:lnTo>
                    <a:pt x="18462" y="0"/>
                  </a:lnTo>
                  <a:lnTo>
                    <a:pt x="2700" y="5953"/>
                  </a:lnTo>
                  <a:lnTo>
                    <a:pt x="0" y="19050"/>
                  </a:lnTo>
                  <a:lnTo>
                    <a:pt x="7229" y="32146"/>
                  </a:lnTo>
                  <a:lnTo>
                    <a:pt x="21256" y="38100"/>
                  </a:lnTo>
                  <a:lnTo>
                    <a:pt x="24050" y="38100"/>
                  </a:lnTo>
                  <a:lnTo>
                    <a:pt x="41675" y="23663"/>
                  </a:lnTo>
                  <a:lnTo>
                    <a:pt x="40751" y="12969"/>
                  </a:lnTo>
                  <a:lnTo>
                    <a:pt x="33254" y="4109"/>
                  </a:lnTo>
                  <a:lnTo>
                    <a:pt x="20494" y="0"/>
                  </a:lnTo>
                  <a:close/>
                </a:path>
              </a:pathLst>
            </a:custGeom>
            <a:solidFill>
              <a:srgbClr val="E7A66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3" name="object 213"/>
          <p:cNvSpPr/>
          <p:nvPr/>
        </p:nvSpPr>
        <p:spPr>
          <a:xfrm>
            <a:off x="8244840" y="208787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6476" y="0"/>
                </a:moveTo>
                <a:lnTo>
                  <a:pt x="5714" y="0"/>
                </a:lnTo>
                <a:lnTo>
                  <a:pt x="5333" y="126"/>
                </a:lnTo>
                <a:lnTo>
                  <a:pt x="4190" y="1269"/>
                </a:lnTo>
                <a:lnTo>
                  <a:pt x="5206" y="3428"/>
                </a:lnTo>
                <a:lnTo>
                  <a:pt x="7528" y="12600"/>
                </a:lnTo>
                <a:lnTo>
                  <a:pt x="8858" y="19367"/>
                </a:lnTo>
                <a:lnTo>
                  <a:pt x="9092" y="26134"/>
                </a:lnTo>
                <a:lnTo>
                  <a:pt x="7492" y="32638"/>
                </a:lnTo>
                <a:lnTo>
                  <a:pt x="5079" y="38100"/>
                </a:lnTo>
                <a:lnTo>
                  <a:pt x="253" y="42799"/>
                </a:lnTo>
                <a:lnTo>
                  <a:pt x="0" y="49911"/>
                </a:lnTo>
                <a:lnTo>
                  <a:pt x="380" y="50164"/>
                </a:lnTo>
                <a:lnTo>
                  <a:pt x="634" y="50545"/>
                </a:lnTo>
                <a:lnTo>
                  <a:pt x="1015" y="50672"/>
                </a:lnTo>
                <a:lnTo>
                  <a:pt x="2031" y="50672"/>
                </a:lnTo>
                <a:lnTo>
                  <a:pt x="2539" y="50545"/>
                </a:lnTo>
                <a:lnTo>
                  <a:pt x="3048" y="50292"/>
                </a:lnTo>
                <a:lnTo>
                  <a:pt x="17779" y="44831"/>
                </a:lnTo>
                <a:lnTo>
                  <a:pt x="27939" y="44831"/>
                </a:lnTo>
                <a:lnTo>
                  <a:pt x="30352" y="45084"/>
                </a:lnTo>
                <a:lnTo>
                  <a:pt x="41528" y="48640"/>
                </a:lnTo>
                <a:lnTo>
                  <a:pt x="49783" y="54863"/>
                </a:lnTo>
                <a:lnTo>
                  <a:pt x="53085" y="54863"/>
                </a:lnTo>
                <a:lnTo>
                  <a:pt x="53720" y="54609"/>
                </a:lnTo>
                <a:lnTo>
                  <a:pt x="54863" y="52831"/>
                </a:lnTo>
                <a:lnTo>
                  <a:pt x="51307" y="45465"/>
                </a:lnTo>
                <a:lnTo>
                  <a:pt x="50037" y="40258"/>
                </a:lnTo>
                <a:lnTo>
                  <a:pt x="48259" y="32384"/>
                </a:lnTo>
                <a:lnTo>
                  <a:pt x="46989" y="30352"/>
                </a:lnTo>
                <a:lnTo>
                  <a:pt x="47243" y="26924"/>
                </a:lnTo>
                <a:lnTo>
                  <a:pt x="47498" y="25907"/>
                </a:lnTo>
                <a:lnTo>
                  <a:pt x="47878" y="24892"/>
                </a:lnTo>
                <a:lnTo>
                  <a:pt x="49910" y="17906"/>
                </a:lnTo>
                <a:lnTo>
                  <a:pt x="53593" y="10668"/>
                </a:lnTo>
                <a:lnTo>
                  <a:pt x="53975" y="3428"/>
                </a:lnTo>
                <a:lnTo>
                  <a:pt x="54101" y="2286"/>
                </a:lnTo>
                <a:lnTo>
                  <a:pt x="53593" y="1015"/>
                </a:lnTo>
                <a:lnTo>
                  <a:pt x="52577" y="762"/>
                </a:lnTo>
                <a:lnTo>
                  <a:pt x="51561" y="762"/>
                </a:lnTo>
                <a:lnTo>
                  <a:pt x="51307" y="888"/>
                </a:lnTo>
                <a:lnTo>
                  <a:pt x="46862" y="2031"/>
                </a:lnTo>
                <a:lnTo>
                  <a:pt x="42671" y="3937"/>
                </a:lnTo>
                <a:lnTo>
                  <a:pt x="35686" y="6095"/>
                </a:lnTo>
                <a:lnTo>
                  <a:pt x="33019" y="6350"/>
                </a:lnTo>
                <a:lnTo>
                  <a:pt x="26415" y="6350"/>
                </a:lnTo>
                <a:lnTo>
                  <a:pt x="22478" y="5461"/>
                </a:lnTo>
                <a:lnTo>
                  <a:pt x="18160" y="4063"/>
                </a:lnTo>
                <a:lnTo>
                  <a:pt x="14985" y="2920"/>
                </a:lnTo>
                <a:lnTo>
                  <a:pt x="12064" y="1269"/>
                </a:lnTo>
                <a:lnTo>
                  <a:pt x="7874" y="126"/>
                </a:lnTo>
                <a:lnTo>
                  <a:pt x="64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8244840" y="163677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6350" y="0"/>
                </a:moveTo>
                <a:lnTo>
                  <a:pt x="5714" y="0"/>
                </a:lnTo>
                <a:lnTo>
                  <a:pt x="5333" y="126"/>
                </a:lnTo>
                <a:lnTo>
                  <a:pt x="4190" y="1143"/>
                </a:lnTo>
                <a:lnTo>
                  <a:pt x="5079" y="3301"/>
                </a:lnTo>
                <a:lnTo>
                  <a:pt x="5841" y="5969"/>
                </a:lnTo>
                <a:lnTo>
                  <a:pt x="7475" y="12511"/>
                </a:lnTo>
                <a:lnTo>
                  <a:pt x="8810" y="19351"/>
                </a:lnTo>
                <a:lnTo>
                  <a:pt x="9074" y="26167"/>
                </a:lnTo>
                <a:lnTo>
                  <a:pt x="7492" y="32638"/>
                </a:lnTo>
                <a:lnTo>
                  <a:pt x="5079" y="38100"/>
                </a:lnTo>
                <a:lnTo>
                  <a:pt x="253" y="42799"/>
                </a:lnTo>
                <a:lnTo>
                  <a:pt x="0" y="49784"/>
                </a:lnTo>
                <a:lnTo>
                  <a:pt x="634" y="50673"/>
                </a:lnTo>
                <a:lnTo>
                  <a:pt x="1015" y="50800"/>
                </a:lnTo>
                <a:lnTo>
                  <a:pt x="2031" y="50800"/>
                </a:lnTo>
                <a:lnTo>
                  <a:pt x="2539" y="50546"/>
                </a:lnTo>
                <a:lnTo>
                  <a:pt x="9905" y="47878"/>
                </a:lnTo>
                <a:lnTo>
                  <a:pt x="17652" y="44831"/>
                </a:lnTo>
                <a:lnTo>
                  <a:pt x="27812" y="44831"/>
                </a:lnTo>
                <a:lnTo>
                  <a:pt x="30352" y="45212"/>
                </a:lnTo>
                <a:lnTo>
                  <a:pt x="41528" y="48640"/>
                </a:lnTo>
                <a:lnTo>
                  <a:pt x="46354" y="52197"/>
                </a:lnTo>
                <a:lnTo>
                  <a:pt x="49656" y="54863"/>
                </a:lnTo>
                <a:lnTo>
                  <a:pt x="52958" y="54863"/>
                </a:lnTo>
                <a:lnTo>
                  <a:pt x="53720" y="54610"/>
                </a:lnTo>
                <a:lnTo>
                  <a:pt x="54228" y="53721"/>
                </a:lnTo>
                <a:lnTo>
                  <a:pt x="54863" y="52959"/>
                </a:lnTo>
                <a:lnTo>
                  <a:pt x="54355" y="51688"/>
                </a:lnTo>
                <a:lnTo>
                  <a:pt x="53848" y="50800"/>
                </a:lnTo>
                <a:lnTo>
                  <a:pt x="51307" y="45465"/>
                </a:lnTo>
                <a:lnTo>
                  <a:pt x="50037" y="40259"/>
                </a:lnTo>
                <a:lnTo>
                  <a:pt x="48259" y="32385"/>
                </a:lnTo>
                <a:lnTo>
                  <a:pt x="46989" y="30479"/>
                </a:lnTo>
                <a:lnTo>
                  <a:pt x="47116" y="27050"/>
                </a:lnTo>
                <a:lnTo>
                  <a:pt x="47878" y="24891"/>
                </a:lnTo>
                <a:lnTo>
                  <a:pt x="49783" y="18034"/>
                </a:lnTo>
                <a:lnTo>
                  <a:pt x="53593" y="10668"/>
                </a:lnTo>
                <a:lnTo>
                  <a:pt x="53975" y="3428"/>
                </a:lnTo>
                <a:lnTo>
                  <a:pt x="54101" y="2286"/>
                </a:lnTo>
                <a:lnTo>
                  <a:pt x="53593" y="1143"/>
                </a:lnTo>
                <a:lnTo>
                  <a:pt x="52450" y="888"/>
                </a:lnTo>
                <a:lnTo>
                  <a:pt x="51815" y="762"/>
                </a:lnTo>
                <a:lnTo>
                  <a:pt x="51307" y="1015"/>
                </a:lnTo>
                <a:lnTo>
                  <a:pt x="46862" y="2032"/>
                </a:lnTo>
                <a:lnTo>
                  <a:pt x="42671" y="3937"/>
                </a:lnTo>
                <a:lnTo>
                  <a:pt x="38353" y="5334"/>
                </a:lnTo>
                <a:lnTo>
                  <a:pt x="35686" y="6096"/>
                </a:lnTo>
                <a:lnTo>
                  <a:pt x="33146" y="6476"/>
                </a:lnTo>
                <a:lnTo>
                  <a:pt x="26415" y="6476"/>
                </a:lnTo>
                <a:lnTo>
                  <a:pt x="22478" y="5461"/>
                </a:lnTo>
                <a:lnTo>
                  <a:pt x="14858" y="3048"/>
                </a:lnTo>
                <a:lnTo>
                  <a:pt x="12064" y="1143"/>
                </a:lnTo>
                <a:lnTo>
                  <a:pt x="7746" y="126"/>
                </a:lnTo>
                <a:lnTo>
                  <a:pt x="6350" y="0"/>
                </a:lnTo>
                <a:close/>
              </a:path>
            </a:pathLst>
          </a:custGeom>
          <a:solidFill>
            <a:srgbClr val="F0C88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5" name="object 21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646717" y="2795016"/>
            <a:ext cx="2106629" cy="2226547"/>
          </a:xfrm>
          <a:prstGeom prst="rect">
            <a:avLst/>
          </a:prstGeom>
        </p:spPr>
      </p:pic>
      <p:sp>
        <p:nvSpPr>
          <p:cNvPr id="216" name="object 216"/>
          <p:cNvSpPr txBox="1"/>
          <p:nvPr/>
        </p:nvSpPr>
        <p:spPr>
          <a:xfrm>
            <a:off x="752957" y="1324737"/>
            <a:ext cx="7452359" cy="2879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335" marR="5080">
              <a:lnSpc>
                <a:spcPct val="100000"/>
              </a:lnSpc>
              <a:spcBef>
                <a:spcPts val="105"/>
              </a:spcBef>
            </a:pPr>
            <a:r>
              <a:rPr dirty="0" sz="1400" spc="40">
                <a:solidFill>
                  <a:srgbClr val="D3DCFF"/>
                </a:solidFill>
                <a:latin typeface="Roboto"/>
                <a:cs typeface="Roboto"/>
              </a:rPr>
              <a:t>Ouí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task: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to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develop</a:t>
            </a:r>
            <a:r>
              <a:rPr dirty="0" sz="1400" spc="-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a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machine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leaíning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model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0">
                <a:solidFill>
                  <a:srgbClr val="D3DCFF"/>
                </a:solidFill>
                <a:latin typeface="Roboto"/>
                <a:cs typeface="Roboto"/>
              </a:rPr>
              <a:t>foí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Space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45">
                <a:solidFill>
                  <a:srgbClr val="D3DCFF"/>
                </a:solidFill>
                <a:latin typeface="Roboto"/>
                <a:cs typeface="Roboto"/>
              </a:rPr>
              <a:t>Y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who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wants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to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bid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against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SpaceX.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155">
                <a:solidFill>
                  <a:srgbClr val="D3DCFF"/>
                </a:solidFill>
                <a:latin typeface="Roboto"/>
                <a:cs typeface="Roboto"/>
              </a:rPr>
              <a:t>ľhe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goal </a:t>
            </a:r>
            <a:r>
              <a:rPr dirty="0" sz="1400" spc="15">
                <a:solidFill>
                  <a:srgbClr val="D3DCFF"/>
                </a:solidFill>
                <a:latin typeface="Roboto"/>
                <a:cs typeface="Roboto"/>
              </a:rPr>
              <a:t>of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model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is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to 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píedict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when Stage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1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will successfully land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to save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~$100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million </a:t>
            </a:r>
            <a:r>
              <a:rPr dirty="0" sz="1400" spc="-30">
                <a:solidFill>
                  <a:srgbClr val="D3DCFF"/>
                </a:solidFill>
                <a:latin typeface="Roboto"/>
                <a:cs typeface="Roboto"/>
              </a:rPr>
              <a:t>USD. </a:t>
            </a:r>
            <a:r>
              <a:rPr dirty="0" sz="1400" spc="-33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Used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data </a:t>
            </a:r>
            <a:r>
              <a:rPr dirty="0" sz="1400" spc="40">
                <a:solidFill>
                  <a:srgbClr val="D3DCFF"/>
                </a:solidFill>
                <a:latin typeface="Roboto"/>
                <a:cs typeface="Roboto"/>
              </a:rPr>
              <a:t>fíom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a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public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SpaceX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API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and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web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scíaping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SpaceX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Wikipedia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page.</a:t>
            </a:r>
            <a:endParaRPr sz="1400">
              <a:latin typeface="Roboto"/>
              <a:cs typeface="Roboto"/>
            </a:endParaRPr>
          </a:p>
          <a:p>
            <a:pPr marL="13335">
              <a:lnSpc>
                <a:spcPct val="100000"/>
              </a:lnSpc>
            </a:pPr>
            <a:r>
              <a:rPr dirty="0" sz="1400" spc="20">
                <a:solidFill>
                  <a:srgbClr val="D3DCFF"/>
                </a:solidFill>
                <a:latin typeface="Roboto"/>
                <a:cs typeface="Roboto"/>
              </a:rPr>
              <a:t>Cíeated</a:t>
            </a:r>
            <a:r>
              <a:rPr dirty="0" sz="1400" spc="-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data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labels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and </a:t>
            </a:r>
            <a:r>
              <a:rPr dirty="0" sz="1400" spc="15">
                <a:solidFill>
                  <a:srgbClr val="D3DCFF"/>
                </a:solidFill>
                <a:latin typeface="Roboto"/>
                <a:cs typeface="Roboto"/>
              </a:rPr>
              <a:t>stoíed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data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into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a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DB2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SQL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database.</a:t>
            </a:r>
            <a:endParaRPr sz="1400">
              <a:latin typeface="Roboto"/>
              <a:cs typeface="Roboto"/>
            </a:endParaRPr>
          </a:p>
          <a:p>
            <a:pPr marL="13335">
              <a:lnSpc>
                <a:spcPct val="100000"/>
              </a:lnSpc>
            </a:pPr>
            <a:r>
              <a:rPr dirty="0" sz="1400" spc="20">
                <a:solidFill>
                  <a:srgbClr val="D3DCFF"/>
                </a:solidFill>
                <a:latin typeface="Roboto"/>
                <a:cs typeface="Roboto"/>
              </a:rPr>
              <a:t>Cíeated</a:t>
            </a:r>
            <a:r>
              <a:rPr dirty="0" sz="1400" spc="-3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a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dashboaíd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0">
                <a:solidFill>
                  <a:srgbClr val="D3DCFF"/>
                </a:solidFill>
                <a:latin typeface="Roboto"/>
                <a:cs typeface="Roboto"/>
              </a:rPr>
              <a:t>foí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visualization.</a:t>
            </a:r>
            <a:endParaRPr sz="1400">
              <a:latin typeface="Roboto"/>
              <a:cs typeface="Roboto"/>
            </a:endParaRPr>
          </a:p>
          <a:p>
            <a:pPr marL="13335">
              <a:lnSpc>
                <a:spcPct val="100000"/>
              </a:lnSpc>
            </a:pPr>
            <a:r>
              <a:rPr dirty="0" sz="1400" spc="25">
                <a:solidFill>
                  <a:srgbClr val="D3DCFF"/>
                </a:solidFill>
                <a:latin typeface="Roboto"/>
                <a:cs typeface="Roboto"/>
              </a:rPr>
              <a:t>We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cíeated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a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machine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leaíning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model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 with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an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accuíacy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15">
                <a:solidFill>
                  <a:srgbClr val="D3DCFF"/>
                </a:solidFill>
                <a:latin typeface="Roboto"/>
                <a:cs typeface="Roboto"/>
              </a:rPr>
              <a:t>of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83.33%.</a:t>
            </a:r>
            <a:endParaRPr sz="14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Roboto"/>
              <a:cs typeface="Roboto"/>
            </a:endParaRPr>
          </a:p>
          <a:p>
            <a:pPr algn="just" marL="12700" marR="2350135">
              <a:lnSpc>
                <a:spcPct val="100000"/>
              </a:lnSpc>
            </a:pP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SpaceY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can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use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this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model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to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píedict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with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íelatively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D3DCFF"/>
                </a:solidFill>
                <a:latin typeface="Roboto"/>
                <a:cs typeface="Roboto"/>
              </a:rPr>
              <a:t>high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accuíacy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whetheí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a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launch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will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have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a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successful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Stage</a:t>
            </a:r>
            <a:r>
              <a:rPr dirty="0" sz="1400" spc="3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1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landing </a:t>
            </a:r>
            <a:r>
              <a:rPr dirty="0" sz="1400" spc="25">
                <a:solidFill>
                  <a:srgbClr val="D3DCFF"/>
                </a:solidFill>
                <a:latin typeface="Roboto"/>
                <a:cs typeface="Roboto"/>
              </a:rPr>
              <a:t>befoíe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launch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to 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deteímine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whetheí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the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launch</a:t>
            </a:r>
            <a:r>
              <a:rPr dirty="0" sz="1400" spc="3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should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be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made</a:t>
            </a:r>
            <a:r>
              <a:rPr dirty="0" sz="1400" spc="-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60">
                <a:solidFill>
                  <a:srgbClr val="D3DCFF"/>
                </a:solidFill>
                <a:latin typeface="Roboto"/>
                <a:cs typeface="Roboto"/>
              </a:rPr>
              <a:t>oí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not</a:t>
            </a:r>
            <a:endParaRPr sz="1400">
              <a:latin typeface="Roboto"/>
              <a:cs typeface="Roboto"/>
            </a:endParaRPr>
          </a:p>
          <a:p>
            <a:pPr algn="just" marL="12700" marR="2350135">
              <a:lnSpc>
                <a:spcPct val="100000"/>
              </a:lnSpc>
            </a:pP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If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possible </a:t>
            </a:r>
            <a:r>
              <a:rPr dirty="0" sz="1400" spc="30">
                <a:solidFill>
                  <a:srgbClr val="D3DCFF"/>
                </a:solidFill>
                <a:latin typeface="Roboto"/>
                <a:cs typeface="Roboto"/>
              </a:rPr>
              <a:t>moíe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data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should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be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collected</a:t>
            </a:r>
            <a:r>
              <a:rPr dirty="0" sz="1400" spc="3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to</a:t>
            </a:r>
            <a:r>
              <a:rPr dirty="0" sz="1400" spc="3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15">
                <a:solidFill>
                  <a:srgbClr val="D3DCFF"/>
                </a:solidFill>
                <a:latin typeface="Roboto"/>
                <a:cs typeface="Roboto"/>
              </a:rPr>
              <a:t>betteí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deteímine 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best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machine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leaíning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model</a:t>
            </a:r>
            <a:r>
              <a:rPr dirty="0" sz="1400" spc="3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and 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impíove</a:t>
            </a:r>
            <a:r>
              <a:rPr dirty="0" sz="1400" spc="-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accuíacy</a:t>
            </a:r>
            <a:endParaRPr sz="1400">
              <a:latin typeface="Roboto"/>
              <a:cs typeface="Roboto"/>
            </a:endParaRPr>
          </a:p>
        </p:txBody>
      </p:sp>
      <p:pic>
        <p:nvPicPr>
          <p:cNvPr id="217" name="object 21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35305" y="1379600"/>
            <a:ext cx="148590" cy="148589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32256" y="1586864"/>
            <a:ext cx="148590" cy="150113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32256" y="1794129"/>
            <a:ext cx="148590" cy="150114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32256" y="2002917"/>
            <a:ext cx="148590" cy="150113"/>
          </a:xfrm>
          <a:prstGeom prst="rect">
            <a:avLst/>
          </a:prstGeom>
        </p:spPr>
      </p:pic>
      <p:pic>
        <p:nvPicPr>
          <p:cNvPr id="221" name="object 22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32256" y="2222373"/>
            <a:ext cx="148590" cy="150113"/>
          </a:xfrm>
          <a:prstGeom prst="rect">
            <a:avLst/>
          </a:prstGeom>
        </p:spPr>
      </p:pic>
      <p:pic>
        <p:nvPicPr>
          <p:cNvPr id="222" name="object 222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32256" y="2447925"/>
            <a:ext cx="148590" cy="148589"/>
          </a:xfrm>
          <a:prstGeom prst="rect">
            <a:avLst/>
          </a:prstGeom>
        </p:spPr>
      </p:pic>
      <p:pic>
        <p:nvPicPr>
          <p:cNvPr id="223" name="object 22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26161" y="2953892"/>
            <a:ext cx="148590" cy="148589"/>
          </a:xfrm>
          <a:prstGeom prst="rect">
            <a:avLst/>
          </a:prstGeom>
        </p:spPr>
      </p:pic>
      <p:pic>
        <p:nvPicPr>
          <p:cNvPr id="224" name="object 22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35305" y="3811904"/>
            <a:ext cx="148590" cy="15011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3459" y="1217675"/>
            <a:ext cx="85344" cy="853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30540" y="550163"/>
            <a:ext cx="83819" cy="8534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7148" y="854963"/>
            <a:ext cx="85318" cy="85344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3987165" y="579831"/>
            <a:ext cx="117284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25"/>
              <a:t>APPEND</a:t>
            </a:r>
            <a:r>
              <a:rPr dirty="0" spc="-265"/>
              <a:t>I</a:t>
            </a:r>
            <a:r>
              <a:rPr dirty="0" spc="-565"/>
              <a:t>X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752957" y="1324737"/>
            <a:ext cx="7660640" cy="14077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GitHub </a:t>
            </a:r>
            <a:r>
              <a:rPr dirty="0" sz="1400" spc="-30">
                <a:solidFill>
                  <a:srgbClr val="D3DCFF"/>
                </a:solidFill>
                <a:latin typeface="Roboto"/>
                <a:cs typeface="Roboto"/>
              </a:rPr>
              <a:t>URL</a:t>
            </a:r>
            <a:r>
              <a:rPr dirty="0" sz="1400" spc="-2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0">
                <a:solidFill>
                  <a:srgbClr val="D3DCFF"/>
                </a:solidFill>
                <a:latin typeface="Roboto"/>
                <a:cs typeface="Roboto"/>
              </a:rPr>
              <a:t>foí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Jupyteí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Notebooks:</a:t>
            </a:r>
            <a:endParaRPr sz="1400">
              <a:latin typeface="Roboto"/>
              <a:cs typeface="Roboto"/>
            </a:endParaRPr>
          </a:p>
          <a:p>
            <a:pPr marL="1435735">
              <a:lnSpc>
                <a:spcPct val="100000"/>
              </a:lnSpc>
            </a:pPr>
            <a:r>
              <a:rPr dirty="0" u="sng" sz="1400" spc="-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15"/>
              </a:rPr>
              <a:t>https://github.com/adaísh-k-tiwaíi/IBMPíacticeLab/tíee/main/CouíseíaCodes</a:t>
            </a:r>
            <a:endParaRPr sz="1400">
              <a:latin typeface="Roboto"/>
              <a:cs typeface="Roboto"/>
            </a:endParaRPr>
          </a:p>
          <a:p>
            <a:pPr algn="just" marL="12700" marR="2540635">
              <a:lnSpc>
                <a:spcPct val="100000"/>
              </a:lnSpc>
              <a:spcBef>
                <a:spcPts val="790"/>
              </a:spcBef>
            </a:pP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Instíuctoís: </a:t>
            </a:r>
            <a:r>
              <a:rPr dirty="0" sz="1400" spc="-25">
                <a:solidFill>
                  <a:srgbClr val="D3DCFF"/>
                </a:solidFill>
                <a:latin typeface="Roboto"/>
                <a:cs typeface="Roboto"/>
              </a:rPr>
              <a:t>Rav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Ahuja,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Alex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Aklson,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Aije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Egwaikhide,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Svetlana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Levitan,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Romeo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Kienzleí,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Polong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Lin,</a:t>
            </a:r>
            <a:r>
              <a:rPr dirty="0" sz="1400" spc="3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Joseph</a:t>
            </a:r>
            <a:r>
              <a:rPr dirty="0" sz="1400" spc="3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Santaícangelo,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Azim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Hiíjani,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Hima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Vasudevan,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Saishíuthi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Swaminathan,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Saeed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Aghabozoígi,</a:t>
            </a:r>
            <a:r>
              <a:rPr dirty="0" sz="1400" spc="-3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25">
                <a:solidFill>
                  <a:srgbClr val="D3DCFF"/>
                </a:solidFill>
                <a:latin typeface="Roboto"/>
                <a:cs typeface="Roboto"/>
              </a:rPr>
              <a:t>Yan</a:t>
            </a:r>
            <a:r>
              <a:rPr dirty="0" sz="14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Luo</a:t>
            </a:r>
            <a:endParaRPr sz="1400">
              <a:latin typeface="Roboto"/>
              <a:cs typeface="Roboto"/>
            </a:endParaRPr>
          </a:p>
        </p:txBody>
      </p:sp>
      <p:pic>
        <p:nvPicPr>
          <p:cNvPr id="88" name="object 8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35305" y="1379600"/>
            <a:ext cx="148590" cy="148589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26161" y="1926717"/>
            <a:ext cx="148590" cy="148589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791200" y="1787651"/>
            <a:ext cx="3125024" cy="33558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31A2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080" y="3531108"/>
            <a:ext cx="85343" cy="853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3016" y="3796284"/>
            <a:ext cx="85318" cy="8534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57312" y="493777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26784" y="0"/>
                </a:moveTo>
                <a:lnTo>
                  <a:pt x="23355" y="22644"/>
                </a:lnTo>
                <a:lnTo>
                  <a:pt x="0" y="26035"/>
                </a:lnTo>
                <a:lnTo>
                  <a:pt x="23355" y="29159"/>
                </a:lnTo>
                <a:lnTo>
                  <a:pt x="26784" y="51803"/>
                </a:lnTo>
                <a:lnTo>
                  <a:pt x="29959" y="29159"/>
                </a:lnTo>
                <a:lnTo>
                  <a:pt x="53327" y="26035"/>
                </a:lnTo>
                <a:lnTo>
                  <a:pt x="29959" y="22644"/>
                </a:lnTo>
                <a:lnTo>
                  <a:pt x="267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33955" y="3448811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399"/>
                </a:lnTo>
                <a:lnTo>
                  <a:pt x="0" y="19938"/>
                </a:lnTo>
                <a:lnTo>
                  <a:pt x="18033" y="22479"/>
                </a:lnTo>
                <a:lnTo>
                  <a:pt x="20574" y="39624"/>
                </a:lnTo>
                <a:lnTo>
                  <a:pt x="23113" y="22479"/>
                </a:lnTo>
                <a:lnTo>
                  <a:pt x="41148" y="19938"/>
                </a:lnTo>
                <a:lnTo>
                  <a:pt x="23113" y="1739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5924" y="4463808"/>
            <a:ext cx="85343" cy="8531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502663" y="2587751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2" y="0"/>
                </a:moveTo>
                <a:lnTo>
                  <a:pt x="17526" y="12573"/>
                </a:lnTo>
                <a:lnTo>
                  <a:pt x="0" y="0"/>
                </a:lnTo>
                <a:lnTo>
                  <a:pt x="13208" y="16764"/>
                </a:lnTo>
                <a:lnTo>
                  <a:pt x="0" y="33528"/>
                </a:lnTo>
                <a:lnTo>
                  <a:pt x="17526" y="20955"/>
                </a:lnTo>
                <a:lnTo>
                  <a:pt x="35052" y="33528"/>
                </a:lnTo>
                <a:lnTo>
                  <a:pt x="21844" y="16764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9100" y="245363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35" y="22098"/>
                </a:lnTo>
                <a:lnTo>
                  <a:pt x="0" y="44196"/>
                </a:lnTo>
                <a:lnTo>
                  <a:pt x="21945" y="27559"/>
                </a:lnTo>
                <a:lnTo>
                  <a:pt x="31734" y="27559"/>
                </a:lnTo>
                <a:lnTo>
                  <a:pt x="27647" y="22098"/>
                </a:lnTo>
                <a:lnTo>
                  <a:pt x="31734" y="16637"/>
                </a:lnTo>
                <a:lnTo>
                  <a:pt x="2194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34" y="27559"/>
                </a:moveTo>
                <a:lnTo>
                  <a:pt x="21945" y="27559"/>
                </a:lnTo>
                <a:lnTo>
                  <a:pt x="44183" y="44196"/>
                </a:lnTo>
                <a:lnTo>
                  <a:pt x="31734" y="27559"/>
                </a:lnTo>
                <a:close/>
              </a:path>
              <a:path w="44450" h="44450">
                <a:moveTo>
                  <a:pt x="44183" y="0"/>
                </a:moveTo>
                <a:lnTo>
                  <a:pt x="21945" y="16637"/>
                </a:lnTo>
                <a:lnTo>
                  <a:pt x="31734" y="16637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8756" y="420015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12103" y="15836"/>
                </a:lnTo>
                <a:lnTo>
                  <a:pt x="0" y="31978"/>
                </a:lnTo>
                <a:lnTo>
                  <a:pt x="15836" y="19875"/>
                </a:lnTo>
                <a:lnTo>
                  <a:pt x="22903" y="19875"/>
                </a:lnTo>
                <a:lnTo>
                  <a:pt x="19875" y="15836"/>
                </a:lnTo>
                <a:lnTo>
                  <a:pt x="22952" y="11810"/>
                </a:lnTo>
                <a:lnTo>
                  <a:pt x="15836" y="11810"/>
                </a:lnTo>
                <a:lnTo>
                  <a:pt x="0" y="0"/>
                </a:lnTo>
                <a:close/>
              </a:path>
              <a:path w="32384" h="32385">
                <a:moveTo>
                  <a:pt x="22903" y="19875"/>
                </a:moveTo>
                <a:lnTo>
                  <a:pt x="15836" y="19875"/>
                </a:lnTo>
                <a:lnTo>
                  <a:pt x="31978" y="31978"/>
                </a:lnTo>
                <a:lnTo>
                  <a:pt x="22903" y="19875"/>
                </a:lnTo>
                <a:close/>
              </a:path>
              <a:path w="32384" h="32385">
                <a:moveTo>
                  <a:pt x="31978" y="0"/>
                </a:moveTo>
                <a:lnTo>
                  <a:pt x="15836" y="11810"/>
                </a:lnTo>
                <a:lnTo>
                  <a:pt x="22952" y="11810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3004" y="32826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637" y="27431"/>
                </a:lnTo>
                <a:lnTo>
                  <a:pt x="0" y="54863"/>
                </a:lnTo>
                <a:lnTo>
                  <a:pt x="27444" y="34162"/>
                </a:lnTo>
                <a:lnTo>
                  <a:pt x="39290" y="34162"/>
                </a:lnTo>
                <a:lnTo>
                  <a:pt x="34226" y="27431"/>
                </a:lnTo>
                <a:lnTo>
                  <a:pt x="39290" y="20700"/>
                </a:lnTo>
                <a:lnTo>
                  <a:pt x="27444" y="20700"/>
                </a:lnTo>
                <a:lnTo>
                  <a:pt x="0" y="0"/>
                </a:lnTo>
                <a:close/>
              </a:path>
              <a:path w="55245" h="55245">
                <a:moveTo>
                  <a:pt x="39290" y="34162"/>
                </a:moveTo>
                <a:lnTo>
                  <a:pt x="27444" y="34162"/>
                </a:lnTo>
                <a:lnTo>
                  <a:pt x="54864" y="54863"/>
                </a:lnTo>
                <a:lnTo>
                  <a:pt x="39290" y="34162"/>
                </a:lnTo>
                <a:close/>
              </a:path>
              <a:path w="55245" h="55245">
                <a:moveTo>
                  <a:pt x="54864" y="0"/>
                </a:moveTo>
                <a:lnTo>
                  <a:pt x="27444" y="20700"/>
                </a:lnTo>
                <a:lnTo>
                  <a:pt x="39290" y="20700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5084" y="29352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40" y="23749"/>
                </a:lnTo>
                <a:lnTo>
                  <a:pt x="0" y="47243"/>
                </a:lnTo>
                <a:lnTo>
                  <a:pt x="23621" y="29463"/>
                </a:lnTo>
                <a:lnTo>
                  <a:pt x="33881" y="29463"/>
                </a:lnTo>
                <a:lnTo>
                  <a:pt x="29590" y="23749"/>
                </a:lnTo>
                <a:lnTo>
                  <a:pt x="34024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1" y="29463"/>
                </a:moveTo>
                <a:lnTo>
                  <a:pt x="23621" y="29463"/>
                </a:lnTo>
                <a:lnTo>
                  <a:pt x="47231" y="47243"/>
                </a:lnTo>
                <a:lnTo>
                  <a:pt x="33881" y="29463"/>
                </a:lnTo>
                <a:close/>
              </a:path>
              <a:path w="47625" h="47625">
                <a:moveTo>
                  <a:pt x="47231" y="0"/>
                </a:moveTo>
                <a:lnTo>
                  <a:pt x="23621" y="17780"/>
                </a:lnTo>
                <a:lnTo>
                  <a:pt x="34024" y="17780"/>
                </a:lnTo>
                <a:lnTo>
                  <a:pt x="4723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06296" y="305866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192" y="0"/>
                </a:moveTo>
                <a:lnTo>
                  <a:pt x="5206" y="0"/>
                </a:lnTo>
                <a:lnTo>
                  <a:pt x="0" y="6604"/>
                </a:lnTo>
                <a:lnTo>
                  <a:pt x="0" y="16382"/>
                </a:lnTo>
                <a:lnTo>
                  <a:pt x="1142" y="19557"/>
                </a:lnTo>
                <a:lnTo>
                  <a:pt x="3682" y="22098"/>
                </a:lnTo>
                <a:lnTo>
                  <a:pt x="10638" y="25848"/>
                </a:lnTo>
                <a:lnTo>
                  <a:pt x="17891" y="25050"/>
                </a:lnTo>
                <a:lnTo>
                  <a:pt x="23596" y="20490"/>
                </a:lnTo>
                <a:lnTo>
                  <a:pt x="25908" y="12954"/>
                </a:lnTo>
                <a:lnTo>
                  <a:pt x="25908" y="5842"/>
                </a:lnTo>
                <a:lnTo>
                  <a:pt x="2019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6796" y="3698747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4" h="20320">
                <a:moveTo>
                  <a:pt x="14173" y="0"/>
                </a:moveTo>
                <a:lnTo>
                  <a:pt x="3657" y="0"/>
                </a:lnTo>
                <a:lnTo>
                  <a:pt x="0" y="4190"/>
                </a:lnTo>
                <a:lnTo>
                  <a:pt x="0" y="10667"/>
                </a:lnTo>
                <a:lnTo>
                  <a:pt x="850" y="12826"/>
                </a:lnTo>
                <a:lnTo>
                  <a:pt x="8318" y="19811"/>
                </a:lnTo>
                <a:lnTo>
                  <a:pt x="18262" y="16001"/>
                </a:lnTo>
                <a:lnTo>
                  <a:pt x="18262" y="8508"/>
                </a:lnTo>
                <a:lnTo>
                  <a:pt x="18262" y="3809"/>
                </a:lnTo>
                <a:lnTo>
                  <a:pt x="1417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6531" y="49164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135" y="0"/>
                </a:moveTo>
                <a:lnTo>
                  <a:pt x="3670" y="0"/>
                </a:lnTo>
                <a:lnTo>
                  <a:pt x="0" y="4533"/>
                </a:lnTo>
                <a:lnTo>
                  <a:pt x="0" y="11531"/>
                </a:lnTo>
                <a:lnTo>
                  <a:pt x="812" y="13804"/>
                </a:lnTo>
                <a:lnTo>
                  <a:pt x="2590" y="15697"/>
                </a:lnTo>
                <a:lnTo>
                  <a:pt x="8521" y="21323"/>
                </a:lnTo>
                <a:lnTo>
                  <a:pt x="18275" y="17183"/>
                </a:lnTo>
                <a:lnTo>
                  <a:pt x="18275" y="8890"/>
                </a:lnTo>
                <a:lnTo>
                  <a:pt x="18275" y="3848"/>
                </a:lnTo>
                <a:lnTo>
                  <a:pt x="141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47356" y="3293364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2313" y="0"/>
                </a:moveTo>
                <a:lnTo>
                  <a:pt x="5740" y="0"/>
                </a:lnTo>
                <a:lnTo>
                  <a:pt x="0" y="7112"/>
                </a:lnTo>
                <a:lnTo>
                  <a:pt x="0" y="17906"/>
                </a:lnTo>
                <a:lnTo>
                  <a:pt x="1295" y="21462"/>
                </a:lnTo>
                <a:lnTo>
                  <a:pt x="4165" y="24384"/>
                </a:lnTo>
                <a:lnTo>
                  <a:pt x="11926" y="28442"/>
                </a:lnTo>
                <a:lnTo>
                  <a:pt x="20012" y="27511"/>
                </a:lnTo>
                <a:lnTo>
                  <a:pt x="26368" y="22508"/>
                </a:lnTo>
                <a:lnTo>
                  <a:pt x="28943" y="14350"/>
                </a:lnTo>
                <a:lnTo>
                  <a:pt x="28943" y="6350"/>
                </a:lnTo>
                <a:lnTo>
                  <a:pt x="223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78636" y="40965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225" y="0"/>
                </a:moveTo>
                <a:lnTo>
                  <a:pt x="6350" y="0"/>
                </a:lnTo>
                <a:lnTo>
                  <a:pt x="0" y="6362"/>
                </a:lnTo>
                <a:lnTo>
                  <a:pt x="0" y="22567"/>
                </a:lnTo>
                <a:lnTo>
                  <a:pt x="6350" y="28930"/>
                </a:lnTo>
                <a:lnTo>
                  <a:pt x="22225" y="28930"/>
                </a:lnTo>
                <a:lnTo>
                  <a:pt x="28955" y="22567"/>
                </a:lnTo>
                <a:lnTo>
                  <a:pt x="28955" y="14465"/>
                </a:lnTo>
                <a:lnTo>
                  <a:pt x="28955" y="6362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37272" y="375208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700" y="22098"/>
                </a:lnTo>
                <a:lnTo>
                  <a:pt x="0" y="44196"/>
                </a:lnTo>
                <a:lnTo>
                  <a:pt x="22097" y="27812"/>
                </a:lnTo>
                <a:lnTo>
                  <a:pt x="31999" y="27812"/>
                </a:lnTo>
                <a:lnTo>
                  <a:pt x="27749" y="22098"/>
                </a:lnTo>
                <a:lnTo>
                  <a:pt x="31716" y="16764"/>
                </a:lnTo>
                <a:lnTo>
                  <a:pt x="22097" y="16764"/>
                </a:lnTo>
                <a:lnTo>
                  <a:pt x="0" y="0"/>
                </a:lnTo>
                <a:close/>
              </a:path>
              <a:path w="44450" h="44450">
                <a:moveTo>
                  <a:pt x="31999" y="27812"/>
                </a:moveTo>
                <a:lnTo>
                  <a:pt x="22097" y="27812"/>
                </a:lnTo>
                <a:lnTo>
                  <a:pt x="44183" y="44196"/>
                </a:lnTo>
                <a:lnTo>
                  <a:pt x="31999" y="27812"/>
                </a:lnTo>
                <a:close/>
              </a:path>
              <a:path w="44450" h="44450">
                <a:moveTo>
                  <a:pt x="44183" y="0"/>
                </a:moveTo>
                <a:lnTo>
                  <a:pt x="22097" y="16764"/>
                </a:lnTo>
                <a:lnTo>
                  <a:pt x="31716" y="16764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98232" y="294284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02" y="0"/>
                </a:moveTo>
                <a:lnTo>
                  <a:pt x="16738" y="12573"/>
                </a:lnTo>
                <a:lnTo>
                  <a:pt x="0" y="0"/>
                </a:lnTo>
                <a:lnTo>
                  <a:pt x="12560" y="16763"/>
                </a:lnTo>
                <a:lnTo>
                  <a:pt x="0" y="33528"/>
                </a:lnTo>
                <a:lnTo>
                  <a:pt x="16738" y="20955"/>
                </a:lnTo>
                <a:lnTo>
                  <a:pt x="33502" y="33528"/>
                </a:lnTo>
                <a:lnTo>
                  <a:pt x="20942" y="16763"/>
                </a:lnTo>
                <a:lnTo>
                  <a:pt x="3350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22348" y="308914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494"/>
                </a:lnTo>
                <a:lnTo>
                  <a:pt x="0" y="47243"/>
                </a:lnTo>
                <a:lnTo>
                  <a:pt x="23621" y="29463"/>
                </a:lnTo>
                <a:lnTo>
                  <a:pt x="34027" y="29463"/>
                </a:lnTo>
                <a:lnTo>
                  <a:pt x="29590" y="23494"/>
                </a:lnTo>
                <a:lnTo>
                  <a:pt x="33884" y="17779"/>
                </a:lnTo>
                <a:lnTo>
                  <a:pt x="23621" y="17779"/>
                </a:lnTo>
                <a:lnTo>
                  <a:pt x="0" y="0"/>
                </a:lnTo>
                <a:close/>
              </a:path>
              <a:path w="47625" h="47625">
                <a:moveTo>
                  <a:pt x="34027" y="29463"/>
                </a:moveTo>
                <a:lnTo>
                  <a:pt x="23621" y="29463"/>
                </a:lnTo>
                <a:lnTo>
                  <a:pt x="47243" y="47243"/>
                </a:lnTo>
                <a:lnTo>
                  <a:pt x="34027" y="29463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79"/>
                </a:lnTo>
                <a:lnTo>
                  <a:pt x="33884" y="17779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70760" y="35311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225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605"/>
                </a:lnTo>
                <a:lnTo>
                  <a:pt x="6350" y="28955"/>
                </a:lnTo>
                <a:lnTo>
                  <a:pt x="22225" y="28955"/>
                </a:lnTo>
                <a:lnTo>
                  <a:pt x="28956" y="22605"/>
                </a:lnTo>
                <a:lnTo>
                  <a:pt x="28956" y="14477"/>
                </a:lnTo>
                <a:lnTo>
                  <a:pt x="28956" y="6349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18400" y="2664094"/>
            <a:ext cx="29209" cy="27305"/>
          </a:xfrm>
          <a:custGeom>
            <a:avLst/>
            <a:gdLst/>
            <a:ahLst/>
            <a:cxnLst/>
            <a:rect l="l" t="t" r="r" b="b"/>
            <a:pathLst>
              <a:path w="29209" h="27305">
                <a:moveTo>
                  <a:pt x="11999" y="0"/>
                </a:moveTo>
                <a:lnTo>
                  <a:pt x="4216" y="3794"/>
                </a:lnTo>
                <a:lnTo>
                  <a:pt x="1308" y="6588"/>
                </a:lnTo>
                <a:lnTo>
                  <a:pt x="0" y="10017"/>
                </a:lnTo>
                <a:lnTo>
                  <a:pt x="0" y="20558"/>
                </a:lnTo>
                <a:lnTo>
                  <a:pt x="5727" y="27289"/>
                </a:lnTo>
                <a:lnTo>
                  <a:pt x="22529" y="27289"/>
                </a:lnTo>
                <a:lnTo>
                  <a:pt x="28930" y="20939"/>
                </a:lnTo>
                <a:lnTo>
                  <a:pt x="28930" y="13573"/>
                </a:lnTo>
                <a:lnTo>
                  <a:pt x="26376" y="5651"/>
                </a:lnTo>
                <a:lnTo>
                  <a:pt x="20059" y="873"/>
                </a:lnTo>
                <a:lnTo>
                  <a:pt x="1199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93564" y="3785615"/>
            <a:ext cx="85344" cy="8382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58740" y="2796539"/>
            <a:ext cx="85344" cy="85343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6300215" y="364083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6" y="22605"/>
                </a:lnTo>
                <a:lnTo>
                  <a:pt x="0" y="26034"/>
                </a:lnTo>
                <a:lnTo>
                  <a:pt x="22606" y="29209"/>
                </a:lnTo>
                <a:lnTo>
                  <a:pt x="26035" y="51815"/>
                </a:lnTo>
                <a:lnTo>
                  <a:pt x="29210" y="29209"/>
                </a:lnTo>
                <a:lnTo>
                  <a:pt x="51816" y="26034"/>
                </a:lnTo>
                <a:lnTo>
                  <a:pt x="29210" y="22605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624327" y="3785615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939" y="0"/>
                </a:moveTo>
                <a:lnTo>
                  <a:pt x="17399" y="18034"/>
                </a:lnTo>
                <a:lnTo>
                  <a:pt x="0" y="20574"/>
                </a:lnTo>
                <a:lnTo>
                  <a:pt x="17399" y="23114"/>
                </a:lnTo>
                <a:lnTo>
                  <a:pt x="19939" y="41148"/>
                </a:lnTo>
                <a:lnTo>
                  <a:pt x="22479" y="23114"/>
                </a:lnTo>
                <a:lnTo>
                  <a:pt x="39624" y="20574"/>
                </a:lnTo>
                <a:lnTo>
                  <a:pt x="22479" y="18034"/>
                </a:lnTo>
                <a:lnTo>
                  <a:pt x="1993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27776" y="3299459"/>
            <a:ext cx="83820" cy="85343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3950208" y="3886212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2" y="16738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38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816096" y="280263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8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562600" y="3002279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1811" y="15875"/>
                </a:lnTo>
                <a:lnTo>
                  <a:pt x="0" y="32003"/>
                </a:lnTo>
                <a:lnTo>
                  <a:pt x="15875" y="19938"/>
                </a:lnTo>
                <a:lnTo>
                  <a:pt x="22978" y="19938"/>
                </a:lnTo>
                <a:lnTo>
                  <a:pt x="19938" y="15875"/>
                </a:lnTo>
                <a:lnTo>
                  <a:pt x="22834" y="12064"/>
                </a:lnTo>
                <a:lnTo>
                  <a:pt x="15875" y="12064"/>
                </a:lnTo>
                <a:lnTo>
                  <a:pt x="0" y="0"/>
                </a:lnTo>
                <a:close/>
              </a:path>
              <a:path w="32385" h="32385">
                <a:moveTo>
                  <a:pt x="22978" y="19938"/>
                </a:moveTo>
                <a:lnTo>
                  <a:pt x="15875" y="19938"/>
                </a:lnTo>
                <a:lnTo>
                  <a:pt x="32003" y="32003"/>
                </a:lnTo>
                <a:lnTo>
                  <a:pt x="22978" y="19938"/>
                </a:lnTo>
                <a:close/>
              </a:path>
              <a:path w="32385" h="32385">
                <a:moveTo>
                  <a:pt x="32003" y="0"/>
                </a:moveTo>
                <a:lnTo>
                  <a:pt x="15875" y="12064"/>
                </a:lnTo>
                <a:lnTo>
                  <a:pt x="22834" y="12064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645152" y="27965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4"/>
                </a:lnTo>
                <a:lnTo>
                  <a:pt x="27432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1"/>
                </a:lnTo>
                <a:lnTo>
                  <a:pt x="27432" y="20701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2" y="34162"/>
                </a:lnTo>
                <a:lnTo>
                  <a:pt x="54863" y="54864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2" y="20701"/>
                </a:lnTo>
                <a:lnTo>
                  <a:pt x="39242" y="20701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95928" y="257708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2"/>
                </a:lnTo>
                <a:lnTo>
                  <a:pt x="0" y="47243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4" y="47243"/>
                </a:lnTo>
                <a:lnTo>
                  <a:pt x="33956" y="29591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421123" y="3988320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3" y="0"/>
                </a:lnTo>
                <a:lnTo>
                  <a:pt x="0" y="5461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8" y="1206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061203" y="2560320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430" y="0"/>
                </a:moveTo>
                <a:lnTo>
                  <a:pt x="4445" y="0"/>
                </a:lnTo>
                <a:lnTo>
                  <a:pt x="0" y="3429"/>
                </a:lnTo>
                <a:lnTo>
                  <a:pt x="0" y="12954"/>
                </a:lnTo>
                <a:lnTo>
                  <a:pt x="4191" y="16763"/>
                </a:lnTo>
                <a:lnTo>
                  <a:pt x="9144" y="16763"/>
                </a:lnTo>
                <a:lnTo>
                  <a:pt x="17145" y="16763"/>
                </a:lnTo>
                <a:lnTo>
                  <a:pt x="21336" y="7619"/>
                </a:lnTo>
                <a:lnTo>
                  <a:pt x="15748" y="2540"/>
                </a:lnTo>
                <a:lnTo>
                  <a:pt x="13843" y="762"/>
                </a:lnTo>
                <a:lnTo>
                  <a:pt x="114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278879" y="283006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4">
                <a:moveTo>
                  <a:pt x="11557" y="0"/>
                </a:moveTo>
                <a:lnTo>
                  <a:pt x="4572" y="0"/>
                </a:lnTo>
                <a:lnTo>
                  <a:pt x="0" y="3682"/>
                </a:lnTo>
                <a:lnTo>
                  <a:pt x="0" y="14096"/>
                </a:lnTo>
                <a:lnTo>
                  <a:pt x="3810" y="18287"/>
                </a:lnTo>
                <a:lnTo>
                  <a:pt x="8890" y="18287"/>
                </a:lnTo>
                <a:lnTo>
                  <a:pt x="17145" y="18287"/>
                </a:lnTo>
                <a:lnTo>
                  <a:pt x="21336" y="8508"/>
                </a:lnTo>
                <a:lnTo>
                  <a:pt x="15748" y="2539"/>
                </a:lnTo>
                <a:lnTo>
                  <a:pt x="13843" y="762"/>
                </a:lnTo>
                <a:lnTo>
                  <a:pt x="1155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655820" y="3230879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17906" y="0"/>
                </a:moveTo>
                <a:lnTo>
                  <a:pt x="7112" y="0"/>
                </a:lnTo>
                <a:lnTo>
                  <a:pt x="0" y="5461"/>
                </a:lnTo>
                <a:lnTo>
                  <a:pt x="0" y="21208"/>
                </a:lnTo>
                <a:lnTo>
                  <a:pt x="6350" y="27431"/>
                </a:lnTo>
                <a:lnTo>
                  <a:pt x="14350" y="27431"/>
                </a:lnTo>
                <a:lnTo>
                  <a:pt x="22508" y="24993"/>
                </a:lnTo>
                <a:lnTo>
                  <a:pt x="27511" y="18970"/>
                </a:lnTo>
                <a:lnTo>
                  <a:pt x="28442" y="11304"/>
                </a:lnTo>
                <a:lnTo>
                  <a:pt x="24383" y="3937"/>
                </a:lnTo>
                <a:lnTo>
                  <a:pt x="21462" y="1269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58967" y="366217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606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224"/>
                </a:lnTo>
                <a:lnTo>
                  <a:pt x="6350" y="28955"/>
                </a:lnTo>
                <a:lnTo>
                  <a:pt x="14478" y="28955"/>
                </a:lnTo>
                <a:lnTo>
                  <a:pt x="22606" y="28955"/>
                </a:lnTo>
                <a:lnTo>
                  <a:pt x="28956" y="22224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238500" y="262432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4" y="4318"/>
                </a:lnTo>
                <a:lnTo>
                  <a:pt x="21462" y="1397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14544" y="3319271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763" y="22859"/>
                </a:lnTo>
                <a:lnTo>
                  <a:pt x="0" y="45719"/>
                </a:lnTo>
                <a:lnTo>
                  <a:pt x="22097" y="28701"/>
                </a:lnTo>
                <a:lnTo>
                  <a:pt x="31999" y="28701"/>
                </a:lnTo>
                <a:lnTo>
                  <a:pt x="27812" y="22859"/>
                </a:lnTo>
                <a:lnTo>
                  <a:pt x="31817" y="17271"/>
                </a:lnTo>
                <a:lnTo>
                  <a:pt x="22097" y="17271"/>
                </a:lnTo>
                <a:lnTo>
                  <a:pt x="0" y="0"/>
                </a:lnTo>
                <a:close/>
              </a:path>
              <a:path w="44450" h="45720">
                <a:moveTo>
                  <a:pt x="31999" y="28701"/>
                </a:moveTo>
                <a:lnTo>
                  <a:pt x="22097" y="28701"/>
                </a:lnTo>
                <a:lnTo>
                  <a:pt x="44195" y="45719"/>
                </a:lnTo>
                <a:lnTo>
                  <a:pt x="31999" y="28701"/>
                </a:lnTo>
                <a:close/>
              </a:path>
              <a:path w="44450" h="45720">
                <a:moveTo>
                  <a:pt x="44195" y="0"/>
                </a:moveTo>
                <a:lnTo>
                  <a:pt x="22097" y="17271"/>
                </a:lnTo>
                <a:lnTo>
                  <a:pt x="31817" y="1727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object 4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7935" y="3355847"/>
            <a:ext cx="85343" cy="85343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3677411" y="352805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05"/>
                </a:lnTo>
                <a:lnTo>
                  <a:pt x="0" y="26034"/>
                </a:lnTo>
                <a:lnTo>
                  <a:pt x="22605" y="29209"/>
                </a:lnTo>
                <a:lnTo>
                  <a:pt x="25780" y="51815"/>
                </a:lnTo>
                <a:lnTo>
                  <a:pt x="29210" y="29209"/>
                </a:lnTo>
                <a:lnTo>
                  <a:pt x="51815" y="26034"/>
                </a:lnTo>
                <a:lnTo>
                  <a:pt x="29210" y="22605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388107" y="328422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685" y="0"/>
                </a:moveTo>
                <a:lnTo>
                  <a:pt x="17144" y="18033"/>
                </a:lnTo>
                <a:lnTo>
                  <a:pt x="0" y="20573"/>
                </a:lnTo>
                <a:lnTo>
                  <a:pt x="17144" y="23113"/>
                </a:lnTo>
                <a:lnTo>
                  <a:pt x="19685" y="41147"/>
                </a:lnTo>
                <a:lnTo>
                  <a:pt x="22225" y="23113"/>
                </a:lnTo>
                <a:lnTo>
                  <a:pt x="39624" y="20573"/>
                </a:lnTo>
                <a:lnTo>
                  <a:pt x="22225" y="18033"/>
                </a:lnTo>
                <a:lnTo>
                  <a:pt x="1968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305300" y="33802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4"/>
                </a:lnTo>
                <a:lnTo>
                  <a:pt x="33527" y="35052"/>
                </a:lnTo>
                <a:lnTo>
                  <a:pt x="20954" y="17526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634740" y="3157727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79" h="44450">
                <a:moveTo>
                  <a:pt x="30690" y="27686"/>
                </a:moveTo>
                <a:lnTo>
                  <a:pt x="21336" y="27686"/>
                </a:lnTo>
                <a:lnTo>
                  <a:pt x="42672" y="44196"/>
                </a:lnTo>
                <a:lnTo>
                  <a:pt x="30690" y="27686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839211" y="32217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1"/>
                </a:lnTo>
                <a:lnTo>
                  <a:pt x="0" y="47243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1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3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243339" y="386943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6"/>
                </a:lnTo>
                <a:lnTo>
                  <a:pt x="0" y="11265"/>
                </a:lnTo>
                <a:lnTo>
                  <a:pt x="827" y="18930"/>
                </a:lnTo>
                <a:lnTo>
                  <a:pt x="5584" y="24969"/>
                </a:lnTo>
                <a:lnTo>
                  <a:pt x="13448" y="27419"/>
                </a:lnTo>
                <a:lnTo>
                  <a:pt x="21068" y="27419"/>
                </a:lnTo>
                <a:lnTo>
                  <a:pt x="27164" y="21323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51632" y="300380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6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026550" y="320192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0558" y="0"/>
                </a:moveTo>
                <a:lnTo>
                  <a:pt x="10017" y="0"/>
                </a:lnTo>
                <a:lnTo>
                  <a:pt x="6588" y="1269"/>
                </a:lnTo>
                <a:lnTo>
                  <a:pt x="3794" y="4190"/>
                </a:lnTo>
                <a:lnTo>
                  <a:pt x="0" y="12025"/>
                </a:lnTo>
                <a:lnTo>
                  <a:pt x="873" y="20097"/>
                </a:lnTo>
                <a:lnTo>
                  <a:pt x="5651" y="26408"/>
                </a:lnTo>
                <a:lnTo>
                  <a:pt x="13573" y="28956"/>
                </a:lnTo>
                <a:lnTo>
                  <a:pt x="20939" y="28956"/>
                </a:lnTo>
                <a:lnTo>
                  <a:pt x="27289" y="22606"/>
                </a:lnTo>
                <a:lnTo>
                  <a:pt x="27289" y="5714"/>
                </a:lnTo>
                <a:lnTo>
                  <a:pt x="2055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512308" y="22661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4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6034" y="51816"/>
                </a:lnTo>
                <a:lnTo>
                  <a:pt x="29209" y="29210"/>
                </a:lnTo>
                <a:lnTo>
                  <a:pt x="51815" y="26035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836420" y="240944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3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8" y="23113"/>
                </a:lnTo>
                <a:lnTo>
                  <a:pt x="41148" y="20574"/>
                </a:lnTo>
                <a:lnTo>
                  <a:pt x="23368" y="18033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1" name="object 5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39867" y="1924811"/>
            <a:ext cx="85344" cy="83819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2755392" y="254660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27" y="0"/>
                </a:moveTo>
                <a:lnTo>
                  <a:pt x="16763" y="12572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7" y="33527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29711" y="1426463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80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80" h="44450">
                <a:moveTo>
                  <a:pt x="30690" y="27686"/>
                </a:moveTo>
                <a:lnTo>
                  <a:pt x="21336" y="27686"/>
                </a:lnTo>
                <a:lnTo>
                  <a:pt x="42671" y="44196"/>
                </a:lnTo>
                <a:lnTo>
                  <a:pt x="30690" y="27686"/>
                </a:lnTo>
                <a:close/>
              </a:path>
              <a:path w="43180" h="44450">
                <a:moveTo>
                  <a:pt x="42671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671059" y="1866900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0" y="0"/>
                </a:moveTo>
                <a:lnTo>
                  <a:pt x="11302" y="15112"/>
                </a:lnTo>
                <a:lnTo>
                  <a:pt x="0" y="30480"/>
                </a:lnTo>
                <a:lnTo>
                  <a:pt x="15112" y="18923"/>
                </a:lnTo>
                <a:lnTo>
                  <a:pt x="21788" y="18923"/>
                </a:lnTo>
                <a:lnTo>
                  <a:pt x="18923" y="15112"/>
                </a:lnTo>
                <a:lnTo>
                  <a:pt x="21642" y="11557"/>
                </a:lnTo>
                <a:lnTo>
                  <a:pt x="15112" y="11557"/>
                </a:lnTo>
                <a:lnTo>
                  <a:pt x="0" y="0"/>
                </a:lnTo>
                <a:close/>
              </a:path>
              <a:path w="30479" h="30480">
                <a:moveTo>
                  <a:pt x="21788" y="18923"/>
                </a:moveTo>
                <a:lnTo>
                  <a:pt x="15112" y="18923"/>
                </a:lnTo>
                <a:lnTo>
                  <a:pt x="30479" y="30480"/>
                </a:lnTo>
                <a:lnTo>
                  <a:pt x="21788" y="18923"/>
                </a:lnTo>
                <a:close/>
              </a:path>
              <a:path w="30479" h="30480">
                <a:moveTo>
                  <a:pt x="30479" y="0"/>
                </a:moveTo>
                <a:lnTo>
                  <a:pt x="15112" y="11557"/>
                </a:lnTo>
                <a:lnTo>
                  <a:pt x="21642" y="11557"/>
                </a:lnTo>
                <a:lnTo>
                  <a:pt x="3047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857244" y="14218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518915" y="241706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4" y="0"/>
                </a:lnTo>
                <a:lnTo>
                  <a:pt x="0" y="5461"/>
                </a:lnTo>
                <a:lnTo>
                  <a:pt x="0" y="21336"/>
                </a:lnTo>
                <a:lnTo>
                  <a:pt x="5842" y="27431"/>
                </a:lnTo>
                <a:lnTo>
                  <a:pt x="12954" y="27431"/>
                </a:lnTo>
                <a:lnTo>
                  <a:pt x="20490" y="24975"/>
                </a:lnTo>
                <a:lnTo>
                  <a:pt x="25050" y="18923"/>
                </a:lnTo>
                <a:lnTo>
                  <a:pt x="25848" y="11251"/>
                </a:lnTo>
                <a:lnTo>
                  <a:pt x="22098" y="3937"/>
                </a:lnTo>
                <a:lnTo>
                  <a:pt x="19558" y="1269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867911" y="185470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714"/>
                </a:lnTo>
                <a:lnTo>
                  <a:pt x="0" y="22351"/>
                </a:lnTo>
                <a:lnTo>
                  <a:pt x="6350" y="28955"/>
                </a:lnTo>
                <a:lnTo>
                  <a:pt x="14350" y="28955"/>
                </a:lnTo>
                <a:lnTo>
                  <a:pt x="22508" y="26390"/>
                </a:lnTo>
                <a:lnTo>
                  <a:pt x="27511" y="20050"/>
                </a:lnTo>
                <a:lnTo>
                  <a:pt x="28442" y="11971"/>
                </a:lnTo>
                <a:lnTo>
                  <a:pt x="24384" y="4190"/>
                </a:lnTo>
                <a:lnTo>
                  <a:pt x="21462" y="1269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672584" y="22875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5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450592" y="124968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17906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3" y="4318"/>
                </a:lnTo>
                <a:lnTo>
                  <a:pt x="21462" y="1397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326635" y="1944623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0" y="0"/>
                </a:moveTo>
                <a:lnTo>
                  <a:pt x="17272" y="22098"/>
                </a:lnTo>
                <a:lnTo>
                  <a:pt x="0" y="44195"/>
                </a:lnTo>
                <a:lnTo>
                  <a:pt x="22860" y="27812"/>
                </a:lnTo>
                <a:lnTo>
                  <a:pt x="33103" y="27812"/>
                </a:lnTo>
                <a:lnTo>
                  <a:pt x="28701" y="22098"/>
                </a:lnTo>
                <a:lnTo>
                  <a:pt x="32809" y="16763"/>
                </a:lnTo>
                <a:lnTo>
                  <a:pt x="22860" y="16763"/>
                </a:lnTo>
                <a:lnTo>
                  <a:pt x="0" y="0"/>
                </a:lnTo>
                <a:close/>
              </a:path>
              <a:path w="45720" h="44450">
                <a:moveTo>
                  <a:pt x="33103" y="27812"/>
                </a:moveTo>
                <a:lnTo>
                  <a:pt x="22860" y="27812"/>
                </a:lnTo>
                <a:lnTo>
                  <a:pt x="45719" y="44195"/>
                </a:lnTo>
                <a:lnTo>
                  <a:pt x="33103" y="27812"/>
                </a:lnTo>
                <a:close/>
              </a:path>
              <a:path w="45720" h="44450">
                <a:moveTo>
                  <a:pt x="45719" y="0"/>
                </a:moveTo>
                <a:lnTo>
                  <a:pt x="22860" y="16763"/>
                </a:lnTo>
                <a:lnTo>
                  <a:pt x="32809" y="1676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1" name="object 6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4683" y="1600200"/>
            <a:ext cx="85343" cy="85344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2891027" y="215341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5781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5781" y="51815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517391" y="2005583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3"/>
                </a:lnTo>
                <a:lnTo>
                  <a:pt x="33528" y="35052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846832" y="178307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429523" y="223875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5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7"/>
                </a:lnTo>
                <a:lnTo>
                  <a:pt x="0" y="11251"/>
                </a:lnTo>
                <a:lnTo>
                  <a:pt x="827" y="18923"/>
                </a:lnTo>
                <a:lnTo>
                  <a:pt x="5584" y="24975"/>
                </a:lnTo>
                <a:lnTo>
                  <a:pt x="13448" y="27431"/>
                </a:lnTo>
                <a:lnTo>
                  <a:pt x="21068" y="27431"/>
                </a:lnTo>
                <a:lnTo>
                  <a:pt x="27164" y="21336"/>
                </a:lnTo>
                <a:lnTo>
                  <a:pt x="27164" y="5461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238871" y="1827276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1472" y="0"/>
                </a:moveTo>
                <a:lnTo>
                  <a:pt x="10550" y="0"/>
                </a:lnTo>
                <a:lnTo>
                  <a:pt x="6867" y="1270"/>
                </a:lnTo>
                <a:lnTo>
                  <a:pt x="3946" y="4063"/>
                </a:lnTo>
                <a:lnTo>
                  <a:pt x="0" y="11412"/>
                </a:lnTo>
                <a:lnTo>
                  <a:pt x="946" y="19034"/>
                </a:lnTo>
                <a:lnTo>
                  <a:pt x="5965" y="25013"/>
                </a:lnTo>
                <a:lnTo>
                  <a:pt x="14233" y="27432"/>
                </a:lnTo>
                <a:lnTo>
                  <a:pt x="21980" y="27432"/>
                </a:lnTo>
                <a:lnTo>
                  <a:pt x="28584" y="21336"/>
                </a:lnTo>
                <a:lnTo>
                  <a:pt x="28584" y="5461"/>
                </a:lnTo>
                <a:lnTo>
                  <a:pt x="214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7" name="object 6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83096" y="3290315"/>
            <a:ext cx="85344" cy="85343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6659880" y="46954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5780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900928" y="186537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33527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3" y="16763"/>
                </a:lnTo>
                <a:lnTo>
                  <a:pt x="0" y="33528"/>
                </a:lnTo>
                <a:lnTo>
                  <a:pt x="16763" y="20954"/>
                </a:lnTo>
                <a:lnTo>
                  <a:pt x="33527" y="33528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701028" y="2849879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510" y="21336"/>
                </a:lnTo>
                <a:lnTo>
                  <a:pt x="0" y="42671"/>
                </a:lnTo>
                <a:lnTo>
                  <a:pt x="22225" y="26543"/>
                </a:lnTo>
                <a:lnTo>
                  <a:pt x="31715" y="26543"/>
                </a:lnTo>
                <a:lnTo>
                  <a:pt x="27686" y="21336"/>
                </a:lnTo>
                <a:lnTo>
                  <a:pt x="31715" y="16128"/>
                </a:lnTo>
                <a:lnTo>
                  <a:pt x="22225" y="16128"/>
                </a:lnTo>
                <a:lnTo>
                  <a:pt x="0" y="0"/>
                </a:lnTo>
                <a:close/>
              </a:path>
              <a:path w="44450" h="43180">
                <a:moveTo>
                  <a:pt x="31715" y="26543"/>
                </a:moveTo>
                <a:lnTo>
                  <a:pt x="22225" y="26543"/>
                </a:lnTo>
                <a:lnTo>
                  <a:pt x="44196" y="42671"/>
                </a:lnTo>
                <a:lnTo>
                  <a:pt x="31715" y="26543"/>
                </a:lnTo>
                <a:close/>
              </a:path>
              <a:path w="44450" h="43180">
                <a:moveTo>
                  <a:pt x="44196" y="0"/>
                </a:moveTo>
                <a:lnTo>
                  <a:pt x="22225" y="16128"/>
                </a:lnTo>
                <a:lnTo>
                  <a:pt x="31715" y="1612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319771" y="395784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32003" y="0"/>
                </a:moveTo>
                <a:lnTo>
                  <a:pt x="16128" y="11810"/>
                </a:lnTo>
                <a:lnTo>
                  <a:pt x="0" y="0"/>
                </a:ln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32003" y="31978"/>
                </a:lnTo>
                <a:lnTo>
                  <a:pt x="19938" y="15836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211823" y="2276855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700" y="0"/>
                </a:moveTo>
                <a:lnTo>
                  <a:pt x="5714" y="0"/>
                </a:lnTo>
                <a:lnTo>
                  <a:pt x="0" y="5842"/>
                </a:lnTo>
                <a:lnTo>
                  <a:pt x="0" y="12954"/>
                </a:lnTo>
                <a:lnTo>
                  <a:pt x="2311" y="20490"/>
                </a:lnTo>
                <a:lnTo>
                  <a:pt x="8016" y="25050"/>
                </a:lnTo>
                <a:lnTo>
                  <a:pt x="15269" y="25848"/>
                </a:lnTo>
                <a:lnTo>
                  <a:pt x="22225" y="22098"/>
                </a:lnTo>
                <a:lnTo>
                  <a:pt x="24764" y="19557"/>
                </a:lnTo>
                <a:lnTo>
                  <a:pt x="25908" y="16382"/>
                </a:lnTo>
                <a:lnTo>
                  <a:pt x="25908" y="660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094219" y="3051048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24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14350"/>
                </a:lnTo>
                <a:lnTo>
                  <a:pt x="2565" y="22508"/>
                </a:lnTo>
                <a:lnTo>
                  <a:pt x="8905" y="27511"/>
                </a:lnTo>
                <a:lnTo>
                  <a:pt x="16984" y="28442"/>
                </a:lnTo>
                <a:lnTo>
                  <a:pt x="24764" y="24383"/>
                </a:lnTo>
                <a:lnTo>
                  <a:pt x="27685" y="21462"/>
                </a:lnTo>
                <a:lnTo>
                  <a:pt x="28955" y="17906"/>
                </a:lnTo>
                <a:lnTo>
                  <a:pt x="28955" y="7112"/>
                </a:lnTo>
                <a:lnTo>
                  <a:pt x="2324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123176" y="426416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730" y="0"/>
                </a:lnTo>
                <a:lnTo>
                  <a:pt x="0" y="6032"/>
                </a:lnTo>
                <a:lnTo>
                  <a:pt x="0" y="13703"/>
                </a:lnTo>
                <a:lnTo>
                  <a:pt x="0" y="21374"/>
                </a:lnTo>
                <a:lnTo>
                  <a:pt x="6730" y="27406"/>
                </a:lnTo>
                <a:lnTo>
                  <a:pt x="22605" y="27406"/>
                </a:lnTo>
                <a:lnTo>
                  <a:pt x="28955" y="21374"/>
                </a:lnTo>
                <a:lnTo>
                  <a:pt x="28955" y="603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989064" y="351129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7" y="27812"/>
                </a:lnTo>
                <a:lnTo>
                  <a:pt x="31767" y="27812"/>
                </a:lnTo>
                <a:lnTo>
                  <a:pt x="27431" y="22097"/>
                </a:lnTo>
                <a:lnTo>
                  <a:pt x="31478" y="16763"/>
                </a:lnTo>
                <a:lnTo>
                  <a:pt x="22097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7" y="27812"/>
                </a:lnTo>
                <a:lnTo>
                  <a:pt x="44195" y="44195"/>
                </a:lnTo>
                <a:lnTo>
                  <a:pt x="31767" y="27812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763"/>
                </a:lnTo>
                <a:lnTo>
                  <a:pt x="31478" y="16763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6" name="object 7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12864" y="1693164"/>
            <a:ext cx="85343" cy="85344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6772656" y="2074164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5781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6" y="25781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626352" y="2409444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7" y="35051"/>
                </a:lnTo>
                <a:lnTo>
                  <a:pt x="20954" y="17525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150607" y="20299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6" y="2209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900928" y="2848355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19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732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732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123176" y="2422007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16019" y="0"/>
                </a:moveTo>
                <a:lnTo>
                  <a:pt x="8397" y="946"/>
                </a:lnTo>
                <a:lnTo>
                  <a:pt x="2418" y="5965"/>
                </a:lnTo>
                <a:lnTo>
                  <a:pt x="0" y="14233"/>
                </a:lnTo>
                <a:lnTo>
                  <a:pt x="0" y="21980"/>
                </a:lnTo>
                <a:lnTo>
                  <a:pt x="6096" y="28584"/>
                </a:lnTo>
                <a:lnTo>
                  <a:pt x="21971" y="28584"/>
                </a:lnTo>
                <a:lnTo>
                  <a:pt x="27431" y="21472"/>
                </a:lnTo>
                <a:lnTo>
                  <a:pt x="27431" y="10550"/>
                </a:lnTo>
                <a:lnTo>
                  <a:pt x="26162" y="6867"/>
                </a:lnTo>
                <a:lnTo>
                  <a:pt x="23368" y="3946"/>
                </a:lnTo>
                <a:lnTo>
                  <a:pt x="160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2" name="object 8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67728" y="248411"/>
            <a:ext cx="85344" cy="83820"/>
          </a:xfrm>
          <a:prstGeom prst="rect">
            <a:avLst/>
          </a:prstGeom>
        </p:spPr>
      </p:pic>
      <p:sp>
        <p:nvSpPr>
          <p:cNvPr id="83" name="object 83"/>
          <p:cNvSpPr/>
          <p:nvPr/>
        </p:nvSpPr>
        <p:spPr>
          <a:xfrm>
            <a:off x="7499604" y="405755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930" y="0"/>
                </a:moveTo>
                <a:lnTo>
                  <a:pt x="8858" y="946"/>
                </a:lnTo>
                <a:lnTo>
                  <a:pt x="2547" y="5965"/>
                </a:lnTo>
                <a:lnTo>
                  <a:pt x="0" y="14233"/>
                </a:lnTo>
                <a:lnTo>
                  <a:pt x="0" y="21980"/>
                </a:lnTo>
                <a:lnTo>
                  <a:pt x="6350" y="28584"/>
                </a:lnTo>
                <a:lnTo>
                  <a:pt x="23241" y="28584"/>
                </a:lnTo>
                <a:lnTo>
                  <a:pt x="28955" y="21472"/>
                </a:lnTo>
                <a:lnTo>
                  <a:pt x="28955" y="10550"/>
                </a:lnTo>
                <a:lnTo>
                  <a:pt x="27686" y="6867"/>
                </a:lnTo>
                <a:lnTo>
                  <a:pt x="24765" y="3946"/>
                </a:lnTo>
                <a:lnTo>
                  <a:pt x="169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851392" y="633983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79">
                <a:moveTo>
                  <a:pt x="44196" y="0"/>
                </a:moveTo>
                <a:lnTo>
                  <a:pt x="22225" y="16128"/>
                </a:lnTo>
                <a:lnTo>
                  <a:pt x="0" y="0"/>
                </a:lnTo>
                <a:lnTo>
                  <a:pt x="16509" y="21336"/>
                </a:lnTo>
                <a:lnTo>
                  <a:pt x="0" y="42671"/>
                </a:lnTo>
                <a:lnTo>
                  <a:pt x="22225" y="26542"/>
                </a:lnTo>
                <a:lnTo>
                  <a:pt x="44196" y="42671"/>
                </a:lnTo>
                <a:lnTo>
                  <a:pt x="27685" y="21336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5" name="object 8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008376" y="4888991"/>
            <a:ext cx="85343" cy="85343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6636" y="4565916"/>
            <a:ext cx="83820" cy="85318"/>
          </a:xfrm>
          <a:prstGeom prst="rect">
            <a:avLst/>
          </a:prstGeom>
        </p:spPr>
      </p:pic>
      <p:sp>
        <p:nvSpPr>
          <p:cNvPr id="87" name="object 87"/>
          <p:cNvSpPr/>
          <p:nvPr/>
        </p:nvSpPr>
        <p:spPr>
          <a:xfrm>
            <a:off x="2798064" y="466039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781" y="0"/>
                </a:moveTo>
                <a:lnTo>
                  <a:pt x="22606" y="22644"/>
                </a:lnTo>
                <a:lnTo>
                  <a:pt x="0" y="25768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5768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701028" y="483260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08"/>
                </a:lnTo>
                <a:lnTo>
                  <a:pt x="0" y="20561"/>
                </a:lnTo>
                <a:lnTo>
                  <a:pt x="17779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61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9" name="object 8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870703" y="4553711"/>
            <a:ext cx="83820" cy="83819"/>
          </a:xfrm>
          <a:prstGeom prst="rect">
            <a:avLst/>
          </a:prstGeom>
        </p:spPr>
      </p:pic>
      <p:sp>
        <p:nvSpPr>
          <p:cNvPr id="90" name="object 90"/>
          <p:cNvSpPr/>
          <p:nvPr/>
        </p:nvSpPr>
        <p:spPr>
          <a:xfrm>
            <a:off x="4267200" y="484480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3" y="16764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64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439923" y="47015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8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5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06336" y="41361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103" y="16141"/>
                </a:lnTo>
                <a:lnTo>
                  <a:pt x="0" y="31978"/>
                </a:lnTo>
                <a:lnTo>
                  <a:pt x="16141" y="19875"/>
                </a:lnTo>
                <a:lnTo>
                  <a:pt x="22952" y="19875"/>
                </a:lnTo>
                <a:lnTo>
                  <a:pt x="20167" y="16141"/>
                </a:lnTo>
                <a:lnTo>
                  <a:pt x="23122" y="12103"/>
                </a:lnTo>
                <a:lnTo>
                  <a:pt x="16141" y="12103"/>
                </a:lnTo>
                <a:lnTo>
                  <a:pt x="0" y="0"/>
                </a:lnTo>
                <a:close/>
              </a:path>
              <a:path w="32385" h="32385">
                <a:moveTo>
                  <a:pt x="22952" y="19875"/>
                </a:moveTo>
                <a:lnTo>
                  <a:pt x="16141" y="19875"/>
                </a:lnTo>
                <a:lnTo>
                  <a:pt x="31978" y="31978"/>
                </a:lnTo>
                <a:lnTo>
                  <a:pt x="22952" y="19875"/>
                </a:lnTo>
                <a:close/>
              </a:path>
              <a:path w="32385" h="32385">
                <a:moveTo>
                  <a:pt x="31978" y="0"/>
                </a:moveTo>
                <a:lnTo>
                  <a:pt x="16141" y="12103"/>
                </a:lnTo>
                <a:lnTo>
                  <a:pt x="23122" y="12103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193304" y="45811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0"/>
                </a:moveTo>
                <a:lnTo>
                  <a:pt x="20637" y="27419"/>
                </a:lnTo>
                <a:lnTo>
                  <a:pt x="0" y="54863"/>
                </a:lnTo>
                <a:lnTo>
                  <a:pt x="27419" y="34226"/>
                </a:lnTo>
                <a:lnTo>
                  <a:pt x="39319" y="34226"/>
                </a:lnTo>
                <a:lnTo>
                  <a:pt x="34201" y="27419"/>
                </a:lnTo>
                <a:lnTo>
                  <a:pt x="39305" y="20637"/>
                </a:lnTo>
                <a:lnTo>
                  <a:pt x="27419" y="20637"/>
                </a:lnTo>
                <a:lnTo>
                  <a:pt x="0" y="0"/>
                </a:lnTo>
                <a:close/>
              </a:path>
              <a:path w="55244" h="55245">
                <a:moveTo>
                  <a:pt x="39319" y="34226"/>
                </a:moveTo>
                <a:lnTo>
                  <a:pt x="27419" y="34226"/>
                </a:lnTo>
                <a:lnTo>
                  <a:pt x="54838" y="54863"/>
                </a:lnTo>
                <a:lnTo>
                  <a:pt x="39319" y="34226"/>
                </a:lnTo>
                <a:close/>
              </a:path>
              <a:path w="55244" h="55245">
                <a:moveTo>
                  <a:pt x="54838" y="0"/>
                </a:moveTo>
                <a:lnTo>
                  <a:pt x="27419" y="20637"/>
                </a:lnTo>
                <a:lnTo>
                  <a:pt x="39305" y="20637"/>
                </a:lnTo>
                <a:lnTo>
                  <a:pt x="548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696211" y="40706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09"/>
                </a:lnTo>
                <a:lnTo>
                  <a:pt x="0" y="47231"/>
                </a:lnTo>
                <a:lnTo>
                  <a:pt x="23494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494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494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510843" y="4594872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20006" y="0"/>
                </a:moveTo>
                <a:lnTo>
                  <a:pt x="12894" y="0"/>
                </a:lnTo>
                <a:lnTo>
                  <a:pt x="5357" y="2449"/>
                </a:lnTo>
                <a:lnTo>
                  <a:pt x="797" y="8493"/>
                </a:lnTo>
                <a:lnTo>
                  <a:pt x="0" y="16169"/>
                </a:lnTo>
                <a:lnTo>
                  <a:pt x="3750" y="23520"/>
                </a:lnTo>
                <a:lnTo>
                  <a:pt x="6290" y="26200"/>
                </a:lnTo>
                <a:lnTo>
                  <a:pt x="9465" y="27406"/>
                </a:lnTo>
                <a:lnTo>
                  <a:pt x="19244" y="27406"/>
                </a:lnTo>
                <a:lnTo>
                  <a:pt x="25848" y="21932"/>
                </a:lnTo>
                <a:lnTo>
                  <a:pt x="25848" y="6096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743455" y="48021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4">
                <a:moveTo>
                  <a:pt x="16001" y="0"/>
                </a:moveTo>
                <a:lnTo>
                  <a:pt x="11302" y="0"/>
                </a:lnTo>
                <a:lnTo>
                  <a:pt x="3810" y="0"/>
                </a:lnTo>
                <a:lnTo>
                  <a:pt x="0" y="9944"/>
                </a:lnTo>
                <a:lnTo>
                  <a:pt x="6985" y="17411"/>
                </a:lnTo>
                <a:lnTo>
                  <a:pt x="9143" y="18262"/>
                </a:lnTo>
                <a:lnTo>
                  <a:pt x="15620" y="18262"/>
                </a:lnTo>
                <a:lnTo>
                  <a:pt x="19812" y="14605"/>
                </a:lnTo>
                <a:lnTo>
                  <a:pt x="19812" y="4089"/>
                </a:lnTo>
                <a:lnTo>
                  <a:pt x="1600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46888" y="4457712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6230" y="0"/>
                </a:moveTo>
                <a:lnTo>
                  <a:pt x="11544" y="0"/>
                </a:lnTo>
                <a:lnTo>
                  <a:pt x="3848" y="0"/>
                </a:lnTo>
                <a:lnTo>
                  <a:pt x="0" y="9753"/>
                </a:lnTo>
                <a:lnTo>
                  <a:pt x="5219" y="15684"/>
                </a:lnTo>
                <a:lnTo>
                  <a:pt x="6972" y="17462"/>
                </a:lnTo>
                <a:lnTo>
                  <a:pt x="9093" y="18275"/>
                </a:lnTo>
                <a:lnTo>
                  <a:pt x="15595" y="18275"/>
                </a:lnTo>
                <a:lnTo>
                  <a:pt x="19799" y="14605"/>
                </a:lnTo>
                <a:lnTo>
                  <a:pt x="19799" y="4140"/>
                </a:lnTo>
                <a:lnTo>
                  <a:pt x="162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516171" y="4808220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1159" y="0"/>
                </a:moveTo>
                <a:lnTo>
                  <a:pt x="13412" y="0"/>
                </a:lnTo>
                <a:lnTo>
                  <a:pt x="5655" y="2574"/>
                </a:lnTo>
                <a:lnTo>
                  <a:pt x="887" y="8931"/>
                </a:lnTo>
                <a:lnTo>
                  <a:pt x="0" y="17016"/>
                </a:lnTo>
                <a:lnTo>
                  <a:pt x="3887" y="24777"/>
                </a:lnTo>
                <a:lnTo>
                  <a:pt x="6554" y="27647"/>
                </a:lnTo>
                <a:lnTo>
                  <a:pt x="9983" y="28943"/>
                </a:lnTo>
                <a:lnTo>
                  <a:pt x="20270" y="28943"/>
                </a:lnTo>
                <a:lnTo>
                  <a:pt x="27128" y="23202"/>
                </a:lnTo>
                <a:lnTo>
                  <a:pt x="27128" y="6629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670048" y="4998732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9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9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836467" y="4352544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10">
                <a:moveTo>
                  <a:pt x="21159" y="0"/>
                </a:moveTo>
                <a:lnTo>
                  <a:pt x="13412" y="0"/>
                </a:lnTo>
                <a:lnTo>
                  <a:pt x="5655" y="2583"/>
                </a:lnTo>
                <a:lnTo>
                  <a:pt x="887" y="8939"/>
                </a:lnTo>
                <a:lnTo>
                  <a:pt x="0" y="16978"/>
                </a:lnTo>
                <a:lnTo>
                  <a:pt x="3887" y="24612"/>
                </a:lnTo>
                <a:lnTo>
                  <a:pt x="6554" y="27609"/>
                </a:lnTo>
                <a:lnTo>
                  <a:pt x="9983" y="28943"/>
                </a:lnTo>
                <a:lnTo>
                  <a:pt x="20397" y="28943"/>
                </a:lnTo>
                <a:lnTo>
                  <a:pt x="27128" y="23101"/>
                </a:lnTo>
                <a:lnTo>
                  <a:pt x="27128" y="6388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34708" y="4838700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421" y="22847"/>
                </a:lnTo>
                <a:lnTo>
                  <a:pt x="0" y="45707"/>
                </a:lnTo>
                <a:lnTo>
                  <a:pt x="22097" y="28435"/>
                </a:lnTo>
                <a:lnTo>
                  <a:pt x="31555" y="28435"/>
                </a:lnTo>
                <a:lnTo>
                  <a:pt x="27470" y="22847"/>
                </a:lnTo>
                <a:lnTo>
                  <a:pt x="31752" y="16992"/>
                </a:lnTo>
                <a:lnTo>
                  <a:pt x="22097" y="16992"/>
                </a:lnTo>
                <a:lnTo>
                  <a:pt x="0" y="0"/>
                </a:lnTo>
                <a:close/>
              </a:path>
              <a:path w="44450" h="45720">
                <a:moveTo>
                  <a:pt x="31555" y="28435"/>
                </a:moveTo>
                <a:lnTo>
                  <a:pt x="22097" y="28435"/>
                </a:lnTo>
                <a:lnTo>
                  <a:pt x="44183" y="45707"/>
                </a:lnTo>
                <a:lnTo>
                  <a:pt x="31555" y="28435"/>
                </a:lnTo>
                <a:close/>
              </a:path>
              <a:path w="44450" h="45720">
                <a:moveTo>
                  <a:pt x="44183" y="0"/>
                </a:moveTo>
                <a:lnTo>
                  <a:pt x="22097" y="16992"/>
                </a:lnTo>
                <a:lnTo>
                  <a:pt x="31752" y="16992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2" name="object 10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299716" y="3712464"/>
            <a:ext cx="85343" cy="85344"/>
          </a:xfrm>
          <a:prstGeom prst="rect">
            <a:avLst/>
          </a:prstGeom>
        </p:spPr>
      </p:pic>
      <p:sp>
        <p:nvSpPr>
          <p:cNvPr id="103" name="object 103"/>
          <p:cNvSpPr/>
          <p:nvPr/>
        </p:nvSpPr>
        <p:spPr>
          <a:xfrm>
            <a:off x="1975104" y="37520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6034" y="0"/>
                </a:moveTo>
                <a:lnTo>
                  <a:pt x="22606" y="22606"/>
                </a:lnTo>
                <a:lnTo>
                  <a:pt x="0" y="25781"/>
                </a:lnTo>
                <a:lnTo>
                  <a:pt x="22606" y="29209"/>
                </a:lnTo>
                <a:lnTo>
                  <a:pt x="26034" y="51815"/>
                </a:lnTo>
                <a:lnTo>
                  <a:pt x="29209" y="29209"/>
                </a:lnTo>
                <a:lnTo>
                  <a:pt x="51815" y="25781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227832" y="425805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61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7" y="20561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481327" y="4341888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131"/>
                </a:lnTo>
                <a:lnTo>
                  <a:pt x="0" y="0"/>
                </a:lnTo>
                <a:lnTo>
                  <a:pt x="12572" y="17526"/>
                </a:lnTo>
                <a:lnTo>
                  <a:pt x="0" y="35026"/>
                </a:lnTo>
                <a:lnTo>
                  <a:pt x="16763" y="21894"/>
                </a:lnTo>
                <a:lnTo>
                  <a:pt x="33528" y="35026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978151" y="45872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9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6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871971" y="49682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09"/>
                </a:lnTo>
                <a:lnTo>
                  <a:pt x="0" y="47231"/>
                </a:lnTo>
                <a:lnTo>
                  <a:pt x="23749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749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964935" y="4698504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13715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21932"/>
                </a:lnTo>
                <a:lnTo>
                  <a:pt x="6858" y="27406"/>
                </a:lnTo>
                <a:lnTo>
                  <a:pt x="17272" y="27406"/>
                </a:lnTo>
                <a:lnTo>
                  <a:pt x="20574" y="26200"/>
                </a:lnTo>
                <a:lnTo>
                  <a:pt x="23240" y="23520"/>
                </a:lnTo>
                <a:lnTo>
                  <a:pt x="27164" y="16169"/>
                </a:lnTo>
                <a:lnTo>
                  <a:pt x="26336" y="8493"/>
                </a:lnTo>
                <a:lnTo>
                  <a:pt x="21580" y="2449"/>
                </a:lnTo>
                <a:lnTo>
                  <a:pt x="1371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447544" y="408128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8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6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6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104644" y="420320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4350" y="0"/>
                </a:moveTo>
                <a:lnTo>
                  <a:pt x="6604" y="0"/>
                </a:lnTo>
                <a:lnTo>
                  <a:pt x="0" y="6057"/>
                </a:lnTo>
                <a:lnTo>
                  <a:pt x="0" y="21983"/>
                </a:lnTo>
                <a:lnTo>
                  <a:pt x="7112" y="27406"/>
                </a:lnTo>
                <a:lnTo>
                  <a:pt x="18033" y="27406"/>
                </a:lnTo>
                <a:lnTo>
                  <a:pt x="21717" y="26174"/>
                </a:lnTo>
                <a:lnTo>
                  <a:pt x="24637" y="23406"/>
                </a:lnTo>
                <a:lnTo>
                  <a:pt x="28584" y="16035"/>
                </a:lnTo>
                <a:lnTo>
                  <a:pt x="27638" y="8402"/>
                </a:lnTo>
                <a:lnTo>
                  <a:pt x="22619" y="2419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1" name="object 11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579620" y="4802123"/>
            <a:ext cx="85343" cy="85343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3208020" y="465888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1" y="0"/>
                </a:moveTo>
                <a:lnTo>
                  <a:pt x="22606" y="22644"/>
                </a:lnTo>
                <a:lnTo>
                  <a:pt x="0" y="26034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3" name="object 11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646932" y="4317491"/>
            <a:ext cx="85343" cy="83820"/>
          </a:xfrm>
          <a:prstGeom prst="rect">
            <a:avLst/>
          </a:prstGeom>
        </p:spPr>
      </p:pic>
      <p:sp>
        <p:nvSpPr>
          <p:cNvPr id="114" name="object 114"/>
          <p:cNvSpPr/>
          <p:nvPr/>
        </p:nvSpPr>
        <p:spPr>
          <a:xfrm>
            <a:off x="5574791" y="490424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2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2" y="33502"/>
                </a:lnTo>
                <a:lnTo>
                  <a:pt x="21844" y="16738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965447" y="401880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23148" y="19875"/>
                </a:lnTo>
                <a:lnTo>
                  <a:pt x="20192" y="15836"/>
                </a:lnTo>
                <a:lnTo>
                  <a:pt x="22977" y="12103"/>
                </a:lnTo>
                <a:lnTo>
                  <a:pt x="16128" y="12103"/>
                </a:lnTo>
                <a:lnTo>
                  <a:pt x="0" y="0"/>
                </a:lnTo>
                <a:close/>
              </a:path>
              <a:path w="32385" h="32385">
                <a:moveTo>
                  <a:pt x="23148" y="19875"/>
                </a:moveTo>
                <a:lnTo>
                  <a:pt x="16128" y="19875"/>
                </a:lnTo>
                <a:lnTo>
                  <a:pt x="32003" y="31978"/>
                </a:lnTo>
                <a:lnTo>
                  <a:pt x="23148" y="19875"/>
                </a:lnTo>
                <a:close/>
              </a:path>
              <a:path w="32385" h="32385">
                <a:moveTo>
                  <a:pt x="32003" y="0"/>
                </a:moveTo>
                <a:lnTo>
                  <a:pt x="16128" y="12103"/>
                </a:lnTo>
                <a:lnTo>
                  <a:pt x="22977" y="12103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111763" y="5006352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06"/>
                </a:lnTo>
                <a:lnTo>
                  <a:pt x="3923" y="3886"/>
                </a:lnTo>
                <a:lnTo>
                  <a:pt x="0" y="11237"/>
                </a:lnTo>
                <a:lnTo>
                  <a:pt x="827" y="18913"/>
                </a:lnTo>
                <a:lnTo>
                  <a:pt x="5584" y="24954"/>
                </a:lnTo>
                <a:lnTo>
                  <a:pt x="13448" y="27404"/>
                </a:lnTo>
                <a:lnTo>
                  <a:pt x="21068" y="27404"/>
                </a:lnTo>
                <a:lnTo>
                  <a:pt x="27164" y="21311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053071" y="4587252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4">
                <a:moveTo>
                  <a:pt x="16891" y="0"/>
                </a:moveTo>
                <a:lnTo>
                  <a:pt x="9905" y="0"/>
                </a:lnTo>
                <a:lnTo>
                  <a:pt x="7493" y="850"/>
                </a:lnTo>
                <a:lnTo>
                  <a:pt x="0" y="8318"/>
                </a:lnTo>
                <a:lnTo>
                  <a:pt x="4191" y="18262"/>
                </a:lnTo>
                <a:lnTo>
                  <a:pt x="12192" y="18262"/>
                </a:lnTo>
                <a:lnTo>
                  <a:pt x="17145" y="18262"/>
                </a:lnTo>
                <a:lnTo>
                  <a:pt x="21335" y="14173"/>
                </a:lnTo>
                <a:lnTo>
                  <a:pt x="21335" y="3657"/>
                </a:lnTo>
                <a:lnTo>
                  <a:pt x="1689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6568440" y="5003291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0" y="0"/>
                </a:moveTo>
                <a:lnTo>
                  <a:pt x="9143" y="0"/>
                </a:lnTo>
                <a:lnTo>
                  <a:pt x="6984" y="812"/>
                </a:lnTo>
                <a:lnTo>
                  <a:pt x="5206" y="2590"/>
                </a:lnTo>
                <a:lnTo>
                  <a:pt x="0" y="8521"/>
                </a:lnTo>
                <a:lnTo>
                  <a:pt x="3809" y="18271"/>
                </a:lnTo>
                <a:lnTo>
                  <a:pt x="11556" y="18271"/>
                </a:lnTo>
                <a:lnTo>
                  <a:pt x="16255" y="18271"/>
                </a:lnTo>
                <a:lnTo>
                  <a:pt x="19811" y="14137"/>
                </a:lnTo>
                <a:lnTo>
                  <a:pt x="19811" y="3670"/>
                </a:lnTo>
                <a:lnTo>
                  <a:pt x="156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4875789" y="424740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295"/>
                </a:lnTo>
                <a:lnTo>
                  <a:pt x="4058" y="4165"/>
                </a:lnTo>
                <a:lnTo>
                  <a:pt x="0" y="11926"/>
                </a:lnTo>
                <a:lnTo>
                  <a:pt x="930" y="20012"/>
                </a:lnTo>
                <a:lnTo>
                  <a:pt x="5933" y="26368"/>
                </a:lnTo>
                <a:lnTo>
                  <a:pt x="14091" y="28943"/>
                </a:lnTo>
                <a:lnTo>
                  <a:pt x="22092" y="28943"/>
                </a:lnTo>
                <a:lnTo>
                  <a:pt x="28442" y="22313"/>
                </a:lnTo>
                <a:lnTo>
                  <a:pt x="28442" y="5740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846576" y="4636008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10">
                <a:moveTo>
                  <a:pt x="21336" y="0"/>
                </a:moveTo>
                <a:lnTo>
                  <a:pt x="6096" y="0"/>
                </a:lnTo>
                <a:lnTo>
                  <a:pt x="0" y="6362"/>
                </a:lnTo>
                <a:lnTo>
                  <a:pt x="0" y="22288"/>
                </a:lnTo>
                <a:lnTo>
                  <a:pt x="6096" y="28943"/>
                </a:lnTo>
                <a:lnTo>
                  <a:pt x="13715" y="28943"/>
                </a:lnTo>
                <a:lnTo>
                  <a:pt x="21336" y="28943"/>
                </a:lnTo>
                <a:lnTo>
                  <a:pt x="27432" y="22288"/>
                </a:lnTo>
                <a:lnTo>
                  <a:pt x="27432" y="6362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293110" y="3642359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396"/>
                </a:lnTo>
                <a:lnTo>
                  <a:pt x="4058" y="4317"/>
                </a:lnTo>
                <a:lnTo>
                  <a:pt x="0" y="11971"/>
                </a:lnTo>
                <a:lnTo>
                  <a:pt x="930" y="20018"/>
                </a:lnTo>
                <a:lnTo>
                  <a:pt x="5933" y="26374"/>
                </a:lnTo>
                <a:lnTo>
                  <a:pt x="14091" y="28955"/>
                </a:lnTo>
                <a:lnTo>
                  <a:pt x="22092" y="28955"/>
                </a:lnTo>
                <a:lnTo>
                  <a:pt x="28442" y="22605"/>
                </a:lnTo>
                <a:lnTo>
                  <a:pt x="28442" y="5841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399788" y="433731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7"/>
                </a:lnTo>
                <a:lnTo>
                  <a:pt x="0" y="44183"/>
                </a:lnTo>
                <a:lnTo>
                  <a:pt x="22098" y="27749"/>
                </a:lnTo>
                <a:lnTo>
                  <a:pt x="31721" y="27749"/>
                </a:lnTo>
                <a:lnTo>
                  <a:pt x="27432" y="22097"/>
                </a:lnTo>
                <a:lnTo>
                  <a:pt x="31526" y="16700"/>
                </a:lnTo>
                <a:lnTo>
                  <a:pt x="22098" y="16700"/>
                </a:lnTo>
                <a:lnTo>
                  <a:pt x="0" y="0"/>
                </a:lnTo>
                <a:close/>
              </a:path>
              <a:path w="44450" h="44450">
                <a:moveTo>
                  <a:pt x="31721" y="27749"/>
                </a:moveTo>
                <a:lnTo>
                  <a:pt x="22098" y="27749"/>
                </a:lnTo>
                <a:lnTo>
                  <a:pt x="44196" y="44183"/>
                </a:lnTo>
                <a:lnTo>
                  <a:pt x="31721" y="27749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00"/>
                </a:lnTo>
                <a:lnTo>
                  <a:pt x="31526" y="1670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3" name="object 1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176771" y="4372368"/>
            <a:ext cx="83819" cy="85318"/>
          </a:xfrm>
          <a:prstGeom prst="rect">
            <a:avLst/>
          </a:prstGeom>
        </p:spPr>
      </p:pic>
      <p:sp>
        <p:nvSpPr>
          <p:cNvPr id="124" name="object 124"/>
          <p:cNvSpPr/>
          <p:nvPr/>
        </p:nvSpPr>
        <p:spPr>
          <a:xfrm>
            <a:off x="5868923" y="4236732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6035" y="51803"/>
                </a:lnTo>
                <a:lnTo>
                  <a:pt x="29210" y="29159"/>
                </a:lnTo>
                <a:lnTo>
                  <a:pt x="51815" y="26034"/>
                </a:lnTo>
                <a:lnTo>
                  <a:pt x="29210" y="22644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219700" y="4398276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1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1" y="33502"/>
                </a:lnTo>
                <a:lnTo>
                  <a:pt x="21844" y="16738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833871" y="3878579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2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6672071" y="42382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1"/>
                </a:lnTo>
                <a:lnTo>
                  <a:pt x="0" y="47231"/>
                </a:lnTo>
                <a:lnTo>
                  <a:pt x="23749" y="29590"/>
                </a:lnTo>
                <a:lnTo>
                  <a:pt x="33959" y="29590"/>
                </a:lnTo>
                <a:lnTo>
                  <a:pt x="29463" y="23621"/>
                </a:lnTo>
                <a:lnTo>
                  <a:pt x="33966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59" y="29590"/>
                </a:moveTo>
                <a:lnTo>
                  <a:pt x="23749" y="29590"/>
                </a:lnTo>
                <a:lnTo>
                  <a:pt x="47244" y="47231"/>
                </a:lnTo>
                <a:lnTo>
                  <a:pt x="33959" y="29590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40"/>
                </a:lnTo>
                <a:lnTo>
                  <a:pt x="33966" y="17640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6289547" y="463754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2" y="0"/>
                </a:moveTo>
                <a:lnTo>
                  <a:pt x="6603" y="0"/>
                </a:lnTo>
                <a:lnTo>
                  <a:pt x="0" y="5460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7" y="1206"/>
                </a:lnTo>
                <a:lnTo>
                  <a:pt x="1638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6784847" y="3851147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350" y="0"/>
                </a:lnTo>
                <a:lnTo>
                  <a:pt x="0" y="5968"/>
                </a:lnTo>
                <a:lnTo>
                  <a:pt x="0" y="21081"/>
                </a:lnTo>
                <a:lnTo>
                  <a:pt x="6350" y="27419"/>
                </a:lnTo>
                <a:lnTo>
                  <a:pt x="14477" y="27419"/>
                </a:lnTo>
                <a:lnTo>
                  <a:pt x="22605" y="27419"/>
                </a:lnTo>
                <a:lnTo>
                  <a:pt x="28955" y="21081"/>
                </a:lnTo>
                <a:lnTo>
                  <a:pt x="28955" y="5968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504688" y="4219968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8034" y="0"/>
                </a:moveTo>
                <a:lnTo>
                  <a:pt x="7112" y="0"/>
                </a:lnTo>
                <a:lnTo>
                  <a:pt x="0" y="5422"/>
                </a:lnTo>
                <a:lnTo>
                  <a:pt x="0" y="21348"/>
                </a:lnTo>
                <a:lnTo>
                  <a:pt x="6603" y="27406"/>
                </a:lnTo>
                <a:lnTo>
                  <a:pt x="14350" y="27406"/>
                </a:lnTo>
                <a:lnTo>
                  <a:pt x="22619" y="24987"/>
                </a:lnTo>
                <a:lnTo>
                  <a:pt x="27638" y="19003"/>
                </a:lnTo>
                <a:lnTo>
                  <a:pt x="28584" y="11370"/>
                </a:lnTo>
                <a:lnTo>
                  <a:pt x="24637" y="4000"/>
                </a:lnTo>
                <a:lnTo>
                  <a:pt x="21716" y="1231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321295" y="163372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113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350"/>
                </a:lnTo>
                <a:lnTo>
                  <a:pt x="2581" y="22508"/>
                </a:lnTo>
                <a:lnTo>
                  <a:pt x="8937" y="27511"/>
                </a:lnTo>
                <a:lnTo>
                  <a:pt x="16984" y="28442"/>
                </a:lnTo>
                <a:lnTo>
                  <a:pt x="24637" y="24384"/>
                </a:lnTo>
                <a:lnTo>
                  <a:pt x="27558" y="21462"/>
                </a:lnTo>
                <a:lnTo>
                  <a:pt x="28955" y="17907"/>
                </a:lnTo>
                <a:lnTo>
                  <a:pt x="28955" y="7112"/>
                </a:lnTo>
                <a:lnTo>
                  <a:pt x="23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2" name="object 1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33459" y="1217675"/>
            <a:ext cx="85344" cy="85344"/>
          </a:xfrm>
          <a:prstGeom prst="rect">
            <a:avLst/>
          </a:prstGeom>
        </p:spPr>
      </p:pic>
      <p:sp>
        <p:nvSpPr>
          <p:cNvPr id="133" name="object 13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4" name="object 1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130540" y="550163"/>
            <a:ext cx="83819" cy="85344"/>
          </a:xfrm>
          <a:prstGeom prst="rect">
            <a:avLst/>
          </a:prstGeom>
        </p:spPr>
      </p:pic>
      <p:sp>
        <p:nvSpPr>
          <p:cNvPr id="135" name="object 135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0" name="object 15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151" name="object 151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4" name="object 15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sp>
        <p:nvSpPr>
          <p:cNvPr id="156" name="object 15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8" name="object 15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159" name="object 159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5" name="object 16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8" name="object 17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179" name="object 179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8" name="object 18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189" name="object 189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542544" y="2878835"/>
            <a:ext cx="565785" cy="314325"/>
          </a:xfrm>
          <a:custGeom>
            <a:avLst/>
            <a:gdLst/>
            <a:ahLst/>
            <a:cxnLst/>
            <a:rect l="l" t="t" r="r" b="b"/>
            <a:pathLst>
              <a:path w="565785" h="314325">
                <a:moveTo>
                  <a:pt x="0" y="0"/>
                </a:moveTo>
                <a:lnTo>
                  <a:pt x="124677" y="70273"/>
                </a:lnTo>
                <a:lnTo>
                  <a:pt x="243947" y="136175"/>
                </a:lnTo>
                <a:lnTo>
                  <a:pt x="403402" y="223434"/>
                </a:lnTo>
                <a:lnTo>
                  <a:pt x="470367" y="259449"/>
                </a:lnTo>
                <a:lnTo>
                  <a:pt x="486073" y="269716"/>
                </a:lnTo>
                <a:lnTo>
                  <a:pt x="500874" y="281269"/>
                </a:lnTo>
                <a:lnTo>
                  <a:pt x="514769" y="294131"/>
                </a:lnTo>
                <a:lnTo>
                  <a:pt x="519305" y="298934"/>
                </a:lnTo>
                <a:lnTo>
                  <a:pt x="524206" y="303307"/>
                </a:lnTo>
                <a:lnTo>
                  <a:pt x="529472" y="307347"/>
                </a:lnTo>
                <a:lnTo>
                  <a:pt x="535101" y="311150"/>
                </a:lnTo>
                <a:lnTo>
                  <a:pt x="541222" y="313483"/>
                </a:lnTo>
                <a:lnTo>
                  <a:pt x="547703" y="314007"/>
                </a:lnTo>
                <a:lnTo>
                  <a:pt x="554179" y="312721"/>
                </a:lnTo>
                <a:lnTo>
                  <a:pt x="560285" y="309625"/>
                </a:lnTo>
                <a:lnTo>
                  <a:pt x="565123" y="301926"/>
                </a:lnTo>
                <a:lnTo>
                  <a:pt x="565556" y="292417"/>
                </a:lnTo>
                <a:lnTo>
                  <a:pt x="562264" y="282908"/>
                </a:lnTo>
                <a:lnTo>
                  <a:pt x="528490" y="264243"/>
                </a:lnTo>
                <a:lnTo>
                  <a:pt x="518642" y="262127"/>
                </a:lnTo>
                <a:lnTo>
                  <a:pt x="508781" y="259564"/>
                </a:lnTo>
                <a:lnTo>
                  <a:pt x="499332" y="255905"/>
                </a:lnTo>
                <a:lnTo>
                  <a:pt x="491064" y="250626"/>
                </a:lnTo>
                <a:lnTo>
                  <a:pt x="484746" y="243205"/>
                </a:lnTo>
                <a:lnTo>
                  <a:pt x="483285" y="239268"/>
                </a:lnTo>
                <a:lnTo>
                  <a:pt x="480390" y="235457"/>
                </a:lnTo>
                <a:lnTo>
                  <a:pt x="476999" y="232918"/>
                </a:lnTo>
                <a:lnTo>
                  <a:pt x="473608" y="231520"/>
                </a:lnTo>
                <a:lnTo>
                  <a:pt x="469734" y="230505"/>
                </a:lnTo>
                <a:lnTo>
                  <a:pt x="465861" y="231012"/>
                </a:lnTo>
                <a:lnTo>
                  <a:pt x="455123" y="229806"/>
                </a:lnTo>
                <a:lnTo>
                  <a:pt x="395609" y="207174"/>
                </a:lnTo>
                <a:lnTo>
                  <a:pt x="359619" y="190482"/>
                </a:lnTo>
                <a:lnTo>
                  <a:pt x="317097" y="169634"/>
                </a:lnTo>
                <a:lnTo>
                  <a:pt x="269385" y="145393"/>
                </a:lnTo>
                <a:lnTo>
                  <a:pt x="217827" y="118522"/>
                </a:lnTo>
                <a:lnTo>
                  <a:pt x="163766" y="89784"/>
                </a:lnTo>
                <a:lnTo>
                  <a:pt x="108546" y="59942"/>
                </a:lnTo>
                <a:lnTo>
                  <a:pt x="53509" y="29760"/>
                </a:lnTo>
                <a:lnTo>
                  <a:pt x="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7461504" y="771144"/>
            <a:ext cx="706755" cy="389890"/>
          </a:xfrm>
          <a:custGeom>
            <a:avLst/>
            <a:gdLst/>
            <a:ahLst/>
            <a:cxnLst/>
            <a:rect l="l" t="t" r="r" b="b"/>
            <a:pathLst>
              <a:path w="706754" h="389890">
                <a:moveTo>
                  <a:pt x="0" y="0"/>
                </a:moveTo>
                <a:lnTo>
                  <a:pt x="63728" y="36167"/>
                </a:lnTo>
                <a:lnTo>
                  <a:pt x="161099" y="90197"/>
                </a:lnTo>
                <a:lnTo>
                  <a:pt x="333600" y="184871"/>
                </a:lnTo>
                <a:lnTo>
                  <a:pt x="525038" y="288864"/>
                </a:lnTo>
                <a:lnTo>
                  <a:pt x="587311" y="322083"/>
                </a:lnTo>
                <a:lnTo>
                  <a:pt x="606932" y="334867"/>
                </a:lnTo>
                <a:lnTo>
                  <a:pt x="625411" y="349222"/>
                </a:lnTo>
                <a:lnTo>
                  <a:pt x="642747" y="365125"/>
                </a:lnTo>
                <a:lnTo>
                  <a:pt x="648412" y="371169"/>
                </a:lnTo>
                <a:lnTo>
                  <a:pt x="654542" y="376618"/>
                </a:lnTo>
                <a:lnTo>
                  <a:pt x="661124" y="381591"/>
                </a:lnTo>
                <a:lnTo>
                  <a:pt x="668147" y="386206"/>
                </a:lnTo>
                <a:lnTo>
                  <a:pt x="675782" y="389161"/>
                </a:lnTo>
                <a:lnTo>
                  <a:pt x="683895" y="389842"/>
                </a:lnTo>
                <a:lnTo>
                  <a:pt x="692007" y="388260"/>
                </a:lnTo>
                <a:lnTo>
                  <a:pt x="699643" y="384428"/>
                </a:lnTo>
                <a:lnTo>
                  <a:pt x="705665" y="374848"/>
                </a:lnTo>
                <a:lnTo>
                  <a:pt x="706199" y="363029"/>
                </a:lnTo>
                <a:lnTo>
                  <a:pt x="702089" y="351210"/>
                </a:lnTo>
                <a:lnTo>
                  <a:pt x="659892" y="328021"/>
                </a:lnTo>
                <a:lnTo>
                  <a:pt x="647573" y="325373"/>
                </a:lnTo>
                <a:lnTo>
                  <a:pt x="635303" y="322238"/>
                </a:lnTo>
                <a:lnTo>
                  <a:pt x="623522" y="317722"/>
                </a:lnTo>
                <a:lnTo>
                  <a:pt x="613193" y="311157"/>
                </a:lnTo>
                <a:lnTo>
                  <a:pt x="605281" y="301878"/>
                </a:lnTo>
                <a:lnTo>
                  <a:pt x="603503" y="297052"/>
                </a:lnTo>
                <a:lnTo>
                  <a:pt x="599821" y="292226"/>
                </a:lnTo>
                <a:lnTo>
                  <a:pt x="595629" y="289178"/>
                </a:lnTo>
                <a:lnTo>
                  <a:pt x="591312" y="287400"/>
                </a:lnTo>
                <a:lnTo>
                  <a:pt x="586486" y="286257"/>
                </a:lnTo>
                <a:lnTo>
                  <a:pt x="581660" y="286765"/>
                </a:lnTo>
                <a:lnTo>
                  <a:pt x="568247" y="285263"/>
                </a:lnTo>
                <a:lnTo>
                  <a:pt x="529081" y="271779"/>
                </a:lnTo>
                <a:lnTo>
                  <a:pt x="472631" y="247494"/>
                </a:lnTo>
                <a:lnTo>
                  <a:pt x="436465" y="230403"/>
                </a:lnTo>
                <a:lnTo>
                  <a:pt x="395948" y="210547"/>
                </a:lnTo>
                <a:lnTo>
                  <a:pt x="351787" y="188323"/>
                </a:lnTo>
                <a:lnTo>
                  <a:pt x="304688" y="164131"/>
                </a:lnTo>
                <a:lnTo>
                  <a:pt x="255360" y="138370"/>
                </a:lnTo>
                <a:lnTo>
                  <a:pt x="204507" y="111440"/>
                </a:lnTo>
                <a:lnTo>
                  <a:pt x="152838" y="83738"/>
                </a:lnTo>
                <a:lnTo>
                  <a:pt x="101059" y="55665"/>
                </a:lnTo>
                <a:lnTo>
                  <a:pt x="49877" y="27619"/>
                </a:lnTo>
                <a:lnTo>
                  <a:pt x="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5839967" y="658368"/>
            <a:ext cx="431165" cy="239395"/>
          </a:xfrm>
          <a:custGeom>
            <a:avLst/>
            <a:gdLst/>
            <a:ahLst/>
            <a:cxnLst/>
            <a:rect l="l" t="t" r="r" b="b"/>
            <a:pathLst>
              <a:path w="431164" h="239394">
                <a:moveTo>
                  <a:pt x="0" y="0"/>
                </a:moveTo>
                <a:lnTo>
                  <a:pt x="29720" y="16940"/>
                </a:lnTo>
                <a:lnTo>
                  <a:pt x="128161" y="71533"/>
                </a:lnTo>
                <a:lnTo>
                  <a:pt x="291054" y="160573"/>
                </a:lnTo>
                <a:lnTo>
                  <a:pt x="358441" y="196778"/>
                </a:lnTo>
                <a:lnTo>
                  <a:pt x="370395" y="204565"/>
                </a:lnTo>
                <a:lnTo>
                  <a:pt x="381682" y="213352"/>
                </a:lnTo>
                <a:lnTo>
                  <a:pt x="392303" y="223139"/>
                </a:lnTo>
                <a:lnTo>
                  <a:pt x="396748" y="228219"/>
                </a:lnTo>
                <a:lnTo>
                  <a:pt x="401828" y="232283"/>
                </a:lnTo>
                <a:lnTo>
                  <a:pt x="407797" y="235966"/>
                </a:lnTo>
                <a:lnTo>
                  <a:pt x="413639" y="239268"/>
                </a:lnTo>
                <a:lnTo>
                  <a:pt x="421005" y="238887"/>
                </a:lnTo>
                <a:lnTo>
                  <a:pt x="426974" y="234823"/>
                </a:lnTo>
                <a:lnTo>
                  <a:pt x="430655" y="229002"/>
                </a:lnTo>
                <a:lnTo>
                  <a:pt x="430990" y="221789"/>
                </a:lnTo>
                <a:lnTo>
                  <a:pt x="428492" y="214552"/>
                </a:lnTo>
                <a:lnTo>
                  <a:pt x="423672" y="208661"/>
                </a:lnTo>
                <a:lnTo>
                  <a:pt x="417191" y="204809"/>
                </a:lnTo>
                <a:lnTo>
                  <a:pt x="410114" y="202231"/>
                </a:lnTo>
                <a:lnTo>
                  <a:pt x="395224" y="198755"/>
                </a:lnTo>
                <a:lnTo>
                  <a:pt x="387730" y="196851"/>
                </a:lnTo>
                <a:lnTo>
                  <a:pt x="380523" y="194103"/>
                </a:lnTo>
                <a:lnTo>
                  <a:pt x="374221" y="190093"/>
                </a:lnTo>
                <a:lnTo>
                  <a:pt x="369443" y="184404"/>
                </a:lnTo>
                <a:lnTo>
                  <a:pt x="368300" y="181483"/>
                </a:lnTo>
                <a:lnTo>
                  <a:pt x="366014" y="178562"/>
                </a:lnTo>
                <a:lnTo>
                  <a:pt x="363474" y="176657"/>
                </a:lnTo>
                <a:lnTo>
                  <a:pt x="360934" y="175641"/>
                </a:lnTo>
                <a:lnTo>
                  <a:pt x="358013" y="174879"/>
                </a:lnTo>
                <a:lnTo>
                  <a:pt x="354965" y="175260"/>
                </a:lnTo>
                <a:lnTo>
                  <a:pt x="346801" y="174329"/>
                </a:lnTo>
                <a:lnTo>
                  <a:pt x="294147" y="153815"/>
                </a:lnTo>
                <a:lnTo>
                  <a:pt x="256021" y="135747"/>
                </a:lnTo>
                <a:lnTo>
                  <a:pt x="210633" y="113014"/>
                </a:lnTo>
                <a:lnTo>
                  <a:pt x="160159" y="86844"/>
                </a:lnTo>
                <a:lnTo>
                  <a:pt x="106778" y="58466"/>
                </a:lnTo>
                <a:lnTo>
                  <a:pt x="52666" y="29108"/>
                </a:lnTo>
                <a:lnTo>
                  <a:pt x="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027175" y="3781044"/>
            <a:ext cx="628015" cy="347980"/>
          </a:xfrm>
          <a:custGeom>
            <a:avLst/>
            <a:gdLst/>
            <a:ahLst/>
            <a:cxnLst/>
            <a:rect l="l" t="t" r="r" b="b"/>
            <a:pathLst>
              <a:path w="628014" h="347979">
                <a:moveTo>
                  <a:pt x="0" y="0"/>
                </a:moveTo>
                <a:lnTo>
                  <a:pt x="121635" y="68452"/>
                </a:lnTo>
                <a:lnTo>
                  <a:pt x="301108" y="167279"/>
                </a:lnTo>
                <a:lnTo>
                  <a:pt x="455503" y="251401"/>
                </a:lnTo>
                <a:lnTo>
                  <a:pt x="521936" y="287015"/>
                </a:lnTo>
                <a:lnTo>
                  <a:pt x="539353" y="298392"/>
                </a:lnTo>
                <a:lnTo>
                  <a:pt x="555793" y="311179"/>
                </a:lnTo>
                <a:lnTo>
                  <a:pt x="571246" y="325373"/>
                </a:lnTo>
                <a:lnTo>
                  <a:pt x="576240" y="330725"/>
                </a:lnTo>
                <a:lnTo>
                  <a:pt x="581675" y="335570"/>
                </a:lnTo>
                <a:lnTo>
                  <a:pt x="587515" y="340013"/>
                </a:lnTo>
                <a:lnTo>
                  <a:pt x="593725" y="344157"/>
                </a:lnTo>
                <a:lnTo>
                  <a:pt x="600537" y="346778"/>
                </a:lnTo>
                <a:lnTo>
                  <a:pt x="607742" y="347384"/>
                </a:lnTo>
                <a:lnTo>
                  <a:pt x="614924" y="345973"/>
                </a:lnTo>
                <a:lnTo>
                  <a:pt x="621665" y="342544"/>
                </a:lnTo>
                <a:lnTo>
                  <a:pt x="627054" y="334021"/>
                </a:lnTo>
                <a:lnTo>
                  <a:pt x="627538" y="323488"/>
                </a:lnTo>
                <a:lnTo>
                  <a:pt x="623879" y="312954"/>
                </a:lnTo>
                <a:lnTo>
                  <a:pt x="586406" y="292276"/>
                </a:lnTo>
                <a:lnTo>
                  <a:pt x="575437" y="289928"/>
                </a:lnTo>
                <a:lnTo>
                  <a:pt x="564526" y="287113"/>
                </a:lnTo>
                <a:lnTo>
                  <a:pt x="554069" y="283087"/>
                </a:lnTo>
                <a:lnTo>
                  <a:pt x="544897" y="277249"/>
                </a:lnTo>
                <a:lnTo>
                  <a:pt x="537845" y="268998"/>
                </a:lnTo>
                <a:lnTo>
                  <a:pt x="536321" y="264706"/>
                </a:lnTo>
                <a:lnTo>
                  <a:pt x="533019" y="260413"/>
                </a:lnTo>
                <a:lnTo>
                  <a:pt x="529336" y="257733"/>
                </a:lnTo>
                <a:lnTo>
                  <a:pt x="525526" y="256108"/>
                </a:lnTo>
                <a:lnTo>
                  <a:pt x="521208" y="255041"/>
                </a:lnTo>
                <a:lnTo>
                  <a:pt x="516890" y="255574"/>
                </a:lnTo>
                <a:lnTo>
                  <a:pt x="504979" y="254232"/>
                </a:lnTo>
                <a:lnTo>
                  <a:pt x="442494" y="230689"/>
                </a:lnTo>
                <a:lnTo>
                  <a:pt x="407637" y="214753"/>
                </a:lnTo>
                <a:lnTo>
                  <a:pt x="366667" y="194956"/>
                </a:lnTo>
                <a:lnTo>
                  <a:pt x="320672" y="171915"/>
                </a:lnTo>
                <a:lnTo>
                  <a:pt x="270738" y="146245"/>
                </a:lnTo>
                <a:lnTo>
                  <a:pt x="217951" y="118561"/>
                </a:lnTo>
                <a:lnTo>
                  <a:pt x="163397" y="89479"/>
                </a:lnTo>
                <a:lnTo>
                  <a:pt x="108163" y="59615"/>
                </a:lnTo>
                <a:lnTo>
                  <a:pt x="53335" y="29583"/>
                </a:lnTo>
                <a:lnTo>
                  <a:pt x="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5" name="object 19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0" y="2540"/>
            <a:ext cx="2320925" cy="2396236"/>
          </a:xfrm>
          <a:prstGeom prst="rect">
            <a:avLst/>
          </a:prstGeom>
        </p:spPr>
      </p:pic>
      <p:grpSp>
        <p:nvGrpSpPr>
          <p:cNvPr id="196" name="object 196"/>
          <p:cNvGrpSpPr/>
          <p:nvPr/>
        </p:nvGrpSpPr>
        <p:grpSpPr>
          <a:xfrm>
            <a:off x="7409688" y="3055620"/>
            <a:ext cx="1734820" cy="2030730"/>
            <a:chOff x="7409688" y="3055620"/>
            <a:chExt cx="1734820" cy="2030730"/>
          </a:xfrm>
        </p:grpSpPr>
        <p:pic>
          <p:nvPicPr>
            <p:cNvPr id="197" name="object 19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09688" y="3055620"/>
              <a:ext cx="1734311" cy="1966985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8233664" y="4942408"/>
              <a:ext cx="836930" cy="144145"/>
            </a:xfrm>
            <a:custGeom>
              <a:avLst/>
              <a:gdLst/>
              <a:ahLst/>
              <a:cxnLst/>
              <a:rect l="l" t="t" r="r" b="b"/>
              <a:pathLst>
                <a:path w="836929" h="144145">
                  <a:moveTo>
                    <a:pt x="7658" y="584"/>
                  </a:moveTo>
                  <a:lnTo>
                    <a:pt x="3937" y="0"/>
                  </a:lnTo>
                  <a:lnTo>
                    <a:pt x="1270" y="1498"/>
                  </a:lnTo>
                  <a:lnTo>
                    <a:pt x="0" y="5727"/>
                  </a:lnTo>
                  <a:lnTo>
                    <a:pt x="1524" y="8470"/>
                  </a:lnTo>
                  <a:lnTo>
                    <a:pt x="4927" y="9982"/>
                  </a:lnTo>
                  <a:lnTo>
                    <a:pt x="7493" y="5638"/>
                  </a:lnTo>
                  <a:lnTo>
                    <a:pt x="7658" y="584"/>
                  </a:lnTo>
                  <a:close/>
                </a:path>
                <a:path w="836929" h="144145">
                  <a:moveTo>
                    <a:pt x="836803" y="134226"/>
                  </a:moveTo>
                  <a:lnTo>
                    <a:pt x="836155" y="126466"/>
                  </a:lnTo>
                  <a:lnTo>
                    <a:pt x="831761" y="120319"/>
                  </a:lnTo>
                  <a:lnTo>
                    <a:pt x="825068" y="117233"/>
                  </a:lnTo>
                  <a:lnTo>
                    <a:pt x="817499" y="118630"/>
                  </a:lnTo>
                  <a:lnTo>
                    <a:pt x="811149" y="122135"/>
                  </a:lnTo>
                  <a:lnTo>
                    <a:pt x="808609" y="130606"/>
                  </a:lnTo>
                  <a:lnTo>
                    <a:pt x="812165" y="136994"/>
                  </a:lnTo>
                  <a:lnTo>
                    <a:pt x="817829" y="142392"/>
                  </a:lnTo>
                  <a:lnTo>
                    <a:pt x="825246" y="143624"/>
                  </a:lnTo>
                  <a:lnTo>
                    <a:pt x="832269" y="140843"/>
                  </a:lnTo>
                  <a:lnTo>
                    <a:pt x="836803" y="134226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9" name="object 199"/>
          <p:cNvSpPr/>
          <p:nvPr/>
        </p:nvSpPr>
        <p:spPr>
          <a:xfrm>
            <a:off x="8236201" y="2859404"/>
            <a:ext cx="40640" cy="46990"/>
          </a:xfrm>
          <a:custGeom>
            <a:avLst/>
            <a:gdLst/>
            <a:ahLst/>
            <a:cxnLst/>
            <a:rect l="l" t="t" r="r" b="b"/>
            <a:pathLst>
              <a:path w="40640" h="46989">
                <a:moveTo>
                  <a:pt x="17908" y="0"/>
                </a:moveTo>
                <a:lnTo>
                  <a:pt x="7344" y="6123"/>
                </a:lnTo>
                <a:lnTo>
                  <a:pt x="636" y="18796"/>
                </a:lnTo>
                <a:lnTo>
                  <a:pt x="0" y="28309"/>
                </a:lnTo>
                <a:lnTo>
                  <a:pt x="2494" y="36798"/>
                </a:lnTo>
                <a:lnTo>
                  <a:pt x="7584" y="43334"/>
                </a:lnTo>
                <a:lnTo>
                  <a:pt x="14733" y="46990"/>
                </a:lnTo>
                <a:lnTo>
                  <a:pt x="26703" y="45503"/>
                </a:lnTo>
                <a:lnTo>
                  <a:pt x="35815" y="36814"/>
                </a:lnTo>
                <a:lnTo>
                  <a:pt x="40165" y="24004"/>
                </a:lnTo>
                <a:lnTo>
                  <a:pt x="37847" y="10160"/>
                </a:lnTo>
                <a:lnTo>
                  <a:pt x="29140" y="1115"/>
                </a:lnTo>
                <a:lnTo>
                  <a:pt x="179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 txBox="1">
            <a:spLocks noGrp="1"/>
          </p:cNvSpPr>
          <p:nvPr>
            <p:ph type="title"/>
          </p:nvPr>
        </p:nvSpPr>
        <p:spPr>
          <a:xfrm>
            <a:off x="1986533" y="218643"/>
            <a:ext cx="5170805" cy="1549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0" spc="-1220"/>
              <a:t>Introduction</a:t>
            </a:r>
            <a:endParaRPr sz="10000"/>
          </a:p>
        </p:txBody>
      </p:sp>
      <p:sp>
        <p:nvSpPr>
          <p:cNvPr id="201" name="object 201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8419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Objective:</a:t>
            </a:r>
          </a:p>
          <a:p>
            <a:pPr algn="just" marL="12700" marR="5080">
              <a:lnSpc>
                <a:spcPct val="100000"/>
              </a:lnSpc>
              <a:spcBef>
                <a:spcPts val="1135"/>
              </a:spcBef>
            </a:pPr>
            <a:r>
              <a:rPr dirty="0" sz="1400" spc="-5" b="0">
                <a:latin typeface="Roboto"/>
                <a:cs typeface="Roboto"/>
              </a:rPr>
              <a:t>On </a:t>
            </a:r>
            <a:r>
              <a:rPr dirty="0" sz="1400" spc="-15" b="0">
                <a:latin typeface="Roboto"/>
                <a:cs typeface="Roboto"/>
              </a:rPr>
              <a:t>its </a:t>
            </a:r>
            <a:r>
              <a:rPr dirty="0" sz="1400" spc="-10" b="0">
                <a:latin typeface="Roboto"/>
                <a:cs typeface="Roboto"/>
              </a:rPr>
              <a:t>website, SpaceX </a:t>
            </a:r>
            <a:r>
              <a:rPr dirty="0" sz="1400" spc="10" b="0">
                <a:latin typeface="Roboto"/>
                <a:cs typeface="Roboto"/>
              </a:rPr>
              <a:t>píomotes </a:t>
            </a:r>
            <a:r>
              <a:rPr dirty="0" sz="1400" spc="-10" b="0">
                <a:latin typeface="Roboto"/>
                <a:cs typeface="Roboto"/>
              </a:rPr>
              <a:t>Falcon </a:t>
            </a:r>
            <a:r>
              <a:rPr dirty="0" sz="1400" b="0">
                <a:latin typeface="Roboto"/>
                <a:cs typeface="Roboto"/>
              </a:rPr>
              <a:t>9 </a:t>
            </a:r>
            <a:r>
              <a:rPr dirty="0" sz="1400" spc="15" b="0">
                <a:latin typeface="Roboto"/>
                <a:cs typeface="Roboto"/>
              </a:rPr>
              <a:t>íocket </a:t>
            </a:r>
            <a:r>
              <a:rPr dirty="0" sz="1400" spc="-15" b="0">
                <a:latin typeface="Roboto"/>
                <a:cs typeface="Roboto"/>
              </a:rPr>
              <a:t>launches </a:t>
            </a:r>
            <a:r>
              <a:rPr dirty="0" sz="1400" spc="50" b="0">
                <a:latin typeface="Roboto"/>
                <a:cs typeface="Roboto"/>
              </a:rPr>
              <a:t>foí </a:t>
            </a:r>
            <a:r>
              <a:rPr dirty="0" sz="1400" b="0">
                <a:latin typeface="Roboto"/>
                <a:cs typeface="Roboto"/>
              </a:rPr>
              <a:t>62 </a:t>
            </a:r>
            <a:r>
              <a:rPr dirty="0" sz="1400" spc="-15" b="0">
                <a:latin typeface="Roboto"/>
                <a:cs typeface="Roboto"/>
              </a:rPr>
              <a:t>million </a:t>
            </a:r>
            <a:r>
              <a:rPr dirty="0" sz="1400" b="0">
                <a:latin typeface="Roboto"/>
                <a:cs typeface="Roboto"/>
              </a:rPr>
              <a:t>dollaís; </a:t>
            </a:r>
            <a:r>
              <a:rPr dirty="0" sz="1400" spc="5" b="0">
                <a:latin typeface="Roboto"/>
                <a:cs typeface="Roboto"/>
              </a:rPr>
              <a:t> </a:t>
            </a:r>
            <a:r>
              <a:rPr dirty="0" sz="1400" spc="15" b="0">
                <a:latin typeface="Roboto"/>
                <a:cs typeface="Roboto"/>
              </a:rPr>
              <a:t>otheí </a:t>
            </a:r>
            <a:r>
              <a:rPr dirty="0" sz="1400" b="0">
                <a:latin typeface="Roboto"/>
                <a:cs typeface="Roboto"/>
              </a:rPr>
              <a:t>supplieís</a:t>
            </a:r>
            <a:r>
              <a:rPr dirty="0" sz="1400" spc="5" b="0">
                <a:latin typeface="Roboto"/>
                <a:cs typeface="Roboto"/>
              </a:rPr>
              <a:t> </a:t>
            </a:r>
            <a:r>
              <a:rPr dirty="0" sz="1400" spc="10" b="0">
                <a:latin typeface="Roboto"/>
                <a:cs typeface="Roboto"/>
              </a:rPr>
              <a:t>chaíge </a:t>
            </a:r>
            <a:r>
              <a:rPr dirty="0" sz="1400" spc="5" b="0">
                <a:latin typeface="Roboto"/>
                <a:cs typeface="Roboto"/>
              </a:rPr>
              <a:t>upwaíds</a:t>
            </a:r>
            <a:r>
              <a:rPr dirty="0" sz="1400" spc="10" b="0">
                <a:latin typeface="Roboto"/>
                <a:cs typeface="Roboto"/>
              </a:rPr>
              <a:t> </a:t>
            </a:r>
            <a:r>
              <a:rPr dirty="0" sz="1400" spc="15" b="0">
                <a:latin typeface="Roboto"/>
                <a:cs typeface="Roboto"/>
              </a:rPr>
              <a:t>of </a:t>
            </a:r>
            <a:r>
              <a:rPr dirty="0" sz="1400" spc="-5" b="0">
                <a:latin typeface="Roboto"/>
                <a:cs typeface="Roboto"/>
              </a:rPr>
              <a:t>165</a:t>
            </a:r>
            <a:r>
              <a:rPr dirty="0" sz="1400" b="0">
                <a:latin typeface="Roboto"/>
                <a:cs typeface="Roboto"/>
              </a:rPr>
              <a:t> </a:t>
            </a:r>
            <a:r>
              <a:rPr dirty="0" sz="1400" spc="-15" b="0">
                <a:latin typeface="Roboto"/>
                <a:cs typeface="Roboto"/>
              </a:rPr>
              <a:t>million</a:t>
            </a:r>
            <a:r>
              <a:rPr dirty="0" sz="1400" spc="-10" b="0">
                <a:latin typeface="Roboto"/>
                <a:cs typeface="Roboto"/>
              </a:rPr>
              <a:t> </a:t>
            </a:r>
            <a:r>
              <a:rPr dirty="0" sz="1400" spc="5" b="0">
                <a:latin typeface="Roboto"/>
                <a:cs typeface="Roboto"/>
              </a:rPr>
              <a:t>dollaís</a:t>
            </a:r>
            <a:r>
              <a:rPr dirty="0" sz="1400" spc="10" b="0">
                <a:latin typeface="Roboto"/>
                <a:cs typeface="Roboto"/>
              </a:rPr>
              <a:t> </a:t>
            </a:r>
            <a:r>
              <a:rPr dirty="0" sz="1400" spc="50" b="0">
                <a:latin typeface="Roboto"/>
                <a:cs typeface="Roboto"/>
              </a:rPr>
              <a:t>foí </a:t>
            </a:r>
            <a:r>
              <a:rPr dirty="0" sz="1400" spc="-10" b="0">
                <a:latin typeface="Roboto"/>
                <a:cs typeface="Roboto"/>
              </a:rPr>
              <a:t>each</a:t>
            </a:r>
            <a:r>
              <a:rPr dirty="0" sz="1400" spc="-5" b="0">
                <a:latin typeface="Roboto"/>
                <a:cs typeface="Roboto"/>
              </a:rPr>
              <a:t> </a:t>
            </a:r>
            <a:r>
              <a:rPr dirty="0" sz="1400" spc="-15" b="0">
                <a:latin typeface="Roboto"/>
                <a:cs typeface="Roboto"/>
              </a:rPr>
              <a:t>launch.</a:t>
            </a:r>
            <a:r>
              <a:rPr dirty="0" sz="1400" spc="-10" b="0">
                <a:latin typeface="Roboto"/>
                <a:cs typeface="Roboto"/>
              </a:rPr>
              <a:t> </a:t>
            </a:r>
            <a:r>
              <a:rPr dirty="0" sz="1400" spc="30" b="0">
                <a:latin typeface="Roboto"/>
                <a:cs typeface="Roboto"/>
              </a:rPr>
              <a:t>A </a:t>
            </a:r>
            <a:r>
              <a:rPr dirty="0" sz="1400" spc="20" b="0">
                <a:latin typeface="Roboto"/>
                <a:cs typeface="Roboto"/>
              </a:rPr>
              <a:t>laíge </a:t>
            </a:r>
            <a:r>
              <a:rPr dirty="0" sz="1400" spc="25" b="0">
                <a:latin typeface="Roboto"/>
                <a:cs typeface="Roboto"/>
              </a:rPr>
              <a:t> </a:t>
            </a:r>
            <a:r>
              <a:rPr dirty="0" sz="1400" spc="10" b="0">
                <a:latin typeface="Roboto"/>
                <a:cs typeface="Roboto"/>
              </a:rPr>
              <a:t>poítion of </a:t>
            </a:r>
            <a:r>
              <a:rPr dirty="0" sz="1400" spc="-15" b="0">
                <a:latin typeface="Roboto"/>
                <a:cs typeface="Roboto"/>
              </a:rPr>
              <a:t>the </a:t>
            </a:r>
            <a:r>
              <a:rPr dirty="0" sz="1400" spc="-20" b="0">
                <a:latin typeface="Roboto"/>
                <a:cs typeface="Roboto"/>
              </a:rPr>
              <a:t>savings </a:t>
            </a:r>
            <a:r>
              <a:rPr dirty="0" sz="1400" spc="-15" b="0">
                <a:latin typeface="Roboto"/>
                <a:cs typeface="Roboto"/>
              </a:rPr>
              <a:t>is </a:t>
            </a:r>
            <a:r>
              <a:rPr dirty="0" sz="1400" spc="-5" b="0">
                <a:latin typeface="Roboto"/>
                <a:cs typeface="Roboto"/>
              </a:rPr>
              <a:t>due </a:t>
            </a:r>
            <a:r>
              <a:rPr dirty="0" sz="1400" spc="-10" b="0">
                <a:latin typeface="Roboto"/>
                <a:cs typeface="Roboto"/>
              </a:rPr>
              <a:t>to </a:t>
            </a:r>
            <a:r>
              <a:rPr dirty="0" sz="1400" spc="-20" b="0">
                <a:latin typeface="Roboto"/>
                <a:cs typeface="Roboto"/>
              </a:rPr>
              <a:t>SpaceX's ability </a:t>
            </a:r>
            <a:r>
              <a:rPr dirty="0" sz="1400" spc="-10" b="0">
                <a:latin typeface="Roboto"/>
                <a:cs typeface="Roboto"/>
              </a:rPr>
              <a:t>to </a:t>
            </a:r>
            <a:r>
              <a:rPr dirty="0" sz="1400" spc="20" b="0">
                <a:latin typeface="Roboto"/>
                <a:cs typeface="Roboto"/>
              </a:rPr>
              <a:t>íeuse </a:t>
            </a:r>
            <a:r>
              <a:rPr dirty="0" sz="1400" spc="-15" b="0">
                <a:latin typeface="Roboto"/>
                <a:cs typeface="Roboto"/>
              </a:rPr>
              <a:t>the </a:t>
            </a:r>
            <a:r>
              <a:rPr dirty="0" sz="1400" spc="20" b="0">
                <a:latin typeface="Roboto"/>
                <a:cs typeface="Roboto"/>
              </a:rPr>
              <a:t>fiíst </a:t>
            </a:r>
            <a:r>
              <a:rPr dirty="0" sz="1400" spc="-10" b="0">
                <a:latin typeface="Roboto"/>
                <a:cs typeface="Roboto"/>
              </a:rPr>
              <a:t>stage. </a:t>
            </a:r>
            <a:r>
              <a:rPr dirty="0" sz="1400" spc="-15" b="0">
                <a:latin typeface="Roboto"/>
                <a:cs typeface="Roboto"/>
              </a:rPr>
              <a:t>So </a:t>
            </a:r>
            <a:r>
              <a:rPr dirty="0" sz="1400" b="0">
                <a:latin typeface="Roboto"/>
                <a:cs typeface="Roboto"/>
              </a:rPr>
              <a:t>we </a:t>
            </a:r>
            <a:r>
              <a:rPr dirty="0" sz="1400" spc="-15" b="0">
                <a:latin typeface="Roboto"/>
                <a:cs typeface="Roboto"/>
              </a:rPr>
              <a:t>want </a:t>
            </a:r>
            <a:r>
              <a:rPr dirty="0" sz="1400" spc="-10" b="0">
                <a:latin typeface="Roboto"/>
                <a:cs typeface="Roboto"/>
              </a:rPr>
              <a:t> to</a:t>
            </a:r>
            <a:r>
              <a:rPr dirty="0" sz="1400" b="0">
                <a:latin typeface="Roboto"/>
                <a:cs typeface="Roboto"/>
              </a:rPr>
              <a:t> </a:t>
            </a:r>
            <a:r>
              <a:rPr dirty="0" sz="1400" spc="10" b="0">
                <a:latin typeface="Roboto"/>
                <a:cs typeface="Roboto"/>
              </a:rPr>
              <a:t>deteímine</a:t>
            </a:r>
            <a:r>
              <a:rPr dirty="0" sz="1400" spc="-35" b="0">
                <a:latin typeface="Roboto"/>
                <a:cs typeface="Roboto"/>
              </a:rPr>
              <a:t> </a:t>
            </a:r>
            <a:r>
              <a:rPr dirty="0" sz="1400" spc="-15" b="0">
                <a:latin typeface="Roboto"/>
                <a:cs typeface="Roboto"/>
              </a:rPr>
              <a:t>the</a:t>
            </a:r>
            <a:r>
              <a:rPr dirty="0" sz="1400" spc="10" b="0">
                <a:latin typeface="Roboto"/>
                <a:cs typeface="Roboto"/>
              </a:rPr>
              <a:t> </a:t>
            </a:r>
            <a:r>
              <a:rPr dirty="0" sz="1400" spc="20" b="0">
                <a:latin typeface="Roboto"/>
                <a:cs typeface="Roboto"/>
              </a:rPr>
              <a:t>fiíst</a:t>
            </a:r>
            <a:r>
              <a:rPr dirty="0" sz="1400" b="0">
                <a:latin typeface="Roboto"/>
                <a:cs typeface="Roboto"/>
              </a:rPr>
              <a:t> </a:t>
            </a:r>
            <a:r>
              <a:rPr dirty="0" sz="1400" spc="-10" b="0">
                <a:latin typeface="Roboto"/>
                <a:cs typeface="Roboto"/>
              </a:rPr>
              <a:t>stage </a:t>
            </a:r>
            <a:r>
              <a:rPr dirty="0" sz="1400" spc="-15" b="0">
                <a:latin typeface="Roboto"/>
                <a:cs typeface="Roboto"/>
              </a:rPr>
              <a:t>landing</a:t>
            </a:r>
            <a:r>
              <a:rPr dirty="0" sz="1400" spc="-5" b="0">
                <a:latin typeface="Roboto"/>
                <a:cs typeface="Roboto"/>
              </a:rPr>
              <a:t> </a:t>
            </a:r>
            <a:r>
              <a:rPr dirty="0" sz="1400" spc="-10" b="0">
                <a:latin typeface="Roboto"/>
                <a:cs typeface="Roboto"/>
              </a:rPr>
              <a:t>to</a:t>
            </a:r>
            <a:r>
              <a:rPr dirty="0" sz="1400" b="0">
                <a:latin typeface="Roboto"/>
                <a:cs typeface="Roboto"/>
              </a:rPr>
              <a:t> </a:t>
            </a:r>
            <a:r>
              <a:rPr dirty="0" sz="1400" spc="-5" b="0">
                <a:latin typeface="Roboto"/>
                <a:cs typeface="Roboto"/>
              </a:rPr>
              <a:t>find</a:t>
            </a:r>
            <a:r>
              <a:rPr dirty="0" sz="1400" spc="-15" b="0">
                <a:latin typeface="Roboto"/>
                <a:cs typeface="Roboto"/>
              </a:rPr>
              <a:t> the</a:t>
            </a:r>
            <a:r>
              <a:rPr dirty="0" sz="1400" spc="10" b="0">
                <a:latin typeface="Roboto"/>
                <a:cs typeface="Roboto"/>
              </a:rPr>
              <a:t> </a:t>
            </a:r>
            <a:r>
              <a:rPr dirty="0" sz="1400" spc="-10" b="0">
                <a:latin typeface="Roboto"/>
                <a:cs typeface="Roboto"/>
              </a:rPr>
              <a:t>cost</a:t>
            </a:r>
            <a:r>
              <a:rPr dirty="0" sz="1400" spc="5" b="0">
                <a:latin typeface="Roboto"/>
                <a:cs typeface="Roboto"/>
              </a:rPr>
              <a:t> </a:t>
            </a:r>
            <a:r>
              <a:rPr dirty="0" sz="1400" spc="15" b="0">
                <a:latin typeface="Roboto"/>
                <a:cs typeface="Roboto"/>
              </a:rPr>
              <a:t>of</a:t>
            </a:r>
            <a:r>
              <a:rPr dirty="0" sz="1400" b="0">
                <a:latin typeface="Roboto"/>
                <a:cs typeface="Roboto"/>
              </a:rPr>
              <a:t> </a:t>
            </a:r>
            <a:r>
              <a:rPr dirty="0" sz="1400" spc="-10" b="0">
                <a:latin typeface="Roboto"/>
                <a:cs typeface="Roboto"/>
              </a:rPr>
              <a:t>a </a:t>
            </a:r>
            <a:r>
              <a:rPr dirty="0" sz="1400" spc="-15" b="0">
                <a:latin typeface="Roboto"/>
                <a:cs typeface="Roboto"/>
              </a:rPr>
              <a:t>launch.</a:t>
            </a:r>
            <a:endParaRPr sz="1400">
              <a:latin typeface="Roboto"/>
              <a:cs typeface="Roboto"/>
            </a:endParaRPr>
          </a:p>
          <a:p>
            <a:pPr marL="58419">
              <a:lnSpc>
                <a:spcPct val="100000"/>
              </a:lnSpc>
              <a:spcBef>
                <a:spcPts val="855"/>
              </a:spcBef>
            </a:pPr>
            <a:r>
              <a:rPr dirty="0" spc="20"/>
              <a:t>Píoblem:</a:t>
            </a:r>
          </a:p>
          <a:p>
            <a:pPr algn="just" marL="12700" marR="6985">
              <a:lnSpc>
                <a:spcPct val="100000"/>
              </a:lnSpc>
              <a:spcBef>
                <a:spcPts val="1105"/>
              </a:spcBef>
            </a:pPr>
            <a:r>
              <a:rPr dirty="0" sz="1400" spc="155" b="0">
                <a:latin typeface="Roboto"/>
                <a:cs typeface="Roboto"/>
              </a:rPr>
              <a:t>ľhe </a:t>
            </a:r>
            <a:r>
              <a:rPr dirty="0" sz="1400" b="0">
                <a:latin typeface="Roboto"/>
                <a:cs typeface="Roboto"/>
              </a:rPr>
              <a:t>infoímation </a:t>
            </a:r>
            <a:r>
              <a:rPr dirty="0" sz="1400" spc="35" b="0">
                <a:latin typeface="Roboto"/>
                <a:cs typeface="Roboto"/>
              </a:rPr>
              <a:t>fíom </a:t>
            </a:r>
            <a:r>
              <a:rPr dirty="0" sz="1400" spc="-10" b="0">
                <a:latin typeface="Roboto"/>
                <a:cs typeface="Roboto"/>
              </a:rPr>
              <a:t>SpaceX </a:t>
            </a:r>
            <a:r>
              <a:rPr dirty="0" sz="1400" spc="-15" b="0">
                <a:latin typeface="Roboto"/>
                <a:cs typeface="Roboto"/>
              </a:rPr>
              <a:t>can </a:t>
            </a:r>
            <a:r>
              <a:rPr dirty="0" sz="1400" b="0">
                <a:latin typeface="Roboto"/>
                <a:cs typeface="Roboto"/>
              </a:rPr>
              <a:t>be </a:t>
            </a:r>
            <a:r>
              <a:rPr dirty="0" sz="1400" spc="-15" b="0">
                <a:latin typeface="Roboto"/>
                <a:cs typeface="Roboto"/>
              </a:rPr>
              <a:t>used </a:t>
            </a:r>
            <a:r>
              <a:rPr dirty="0" sz="1400" b="0">
                <a:latin typeface="Roboto"/>
                <a:cs typeface="Roboto"/>
              </a:rPr>
              <a:t>if </a:t>
            </a:r>
            <a:r>
              <a:rPr dirty="0" sz="1400" spc="-15" b="0">
                <a:latin typeface="Roboto"/>
                <a:cs typeface="Roboto"/>
              </a:rPr>
              <a:t>an </a:t>
            </a:r>
            <a:r>
              <a:rPr dirty="0" sz="1400" b="0">
                <a:latin typeface="Roboto"/>
                <a:cs typeface="Roboto"/>
              </a:rPr>
              <a:t>alteínate </a:t>
            </a:r>
            <a:r>
              <a:rPr dirty="0" sz="1400" spc="-15" b="0">
                <a:latin typeface="Roboto"/>
                <a:cs typeface="Roboto"/>
              </a:rPr>
              <a:t>company </a:t>
            </a:r>
            <a:r>
              <a:rPr dirty="0" sz="1400" spc="-10" b="0">
                <a:latin typeface="Roboto"/>
                <a:cs typeface="Roboto"/>
              </a:rPr>
              <a:t>(SpaceY) </a:t>
            </a:r>
            <a:r>
              <a:rPr dirty="0" sz="1400" spc="-15" b="0">
                <a:latin typeface="Roboto"/>
                <a:cs typeface="Roboto"/>
              </a:rPr>
              <a:t>wants </a:t>
            </a:r>
            <a:r>
              <a:rPr dirty="0" sz="1400" spc="-10" b="0">
                <a:latin typeface="Roboto"/>
                <a:cs typeface="Roboto"/>
              </a:rPr>
              <a:t> to bid </a:t>
            </a:r>
            <a:r>
              <a:rPr dirty="0" sz="1400" spc="-15" b="0">
                <a:latin typeface="Roboto"/>
                <a:cs typeface="Roboto"/>
              </a:rPr>
              <a:t>against</a:t>
            </a:r>
            <a:r>
              <a:rPr dirty="0" sz="1400" spc="-10" b="0">
                <a:latin typeface="Roboto"/>
                <a:cs typeface="Roboto"/>
              </a:rPr>
              <a:t> SpaceX </a:t>
            </a:r>
            <a:r>
              <a:rPr dirty="0" sz="1400" spc="50" b="0">
                <a:latin typeface="Roboto"/>
                <a:cs typeface="Roboto"/>
              </a:rPr>
              <a:t>foí </a:t>
            </a:r>
            <a:r>
              <a:rPr dirty="0" sz="1400" spc="-10" b="0">
                <a:latin typeface="Roboto"/>
                <a:cs typeface="Roboto"/>
              </a:rPr>
              <a:t>a </a:t>
            </a:r>
            <a:r>
              <a:rPr dirty="0" sz="1400" spc="15" b="0">
                <a:latin typeface="Roboto"/>
                <a:cs typeface="Roboto"/>
              </a:rPr>
              <a:t>íocket </a:t>
            </a:r>
            <a:r>
              <a:rPr dirty="0" sz="1400" spc="-15" b="0">
                <a:latin typeface="Roboto"/>
                <a:cs typeface="Roboto"/>
              </a:rPr>
              <a:t>launch. </a:t>
            </a:r>
            <a:r>
              <a:rPr dirty="0" sz="1400" b="0">
                <a:latin typeface="Roboto"/>
                <a:cs typeface="Roboto"/>
              </a:rPr>
              <a:t>Píedicting </a:t>
            </a:r>
            <a:r>
              <a:rPr dirty="0" sz="1400" spc="-10" b="0">
                <a:latin typeface="Roboto"/>
                <a:cs typeface="Roboto"/>
              </a:rPr>
              <a:t>the </a:t>
            </a:r>
            <a:r>
              <a:rPr dirty="0" sz="1400" spc="20" b="0">
                <a:latin typeface="Roboto"/>
                <a:cs typeface="Roboto"/>
              </a:rPr>
              <a:t>fiíst </a:t>
            </a:r>
            <a:r>
              <a:rPr dirty="0" sz="1400" spc="-10" b="0">
                <a:latin typeface="Roboto"/>
                <a:cs typeface="Roboto"/>
              </a:rPr>
              <a:t>stage </a:t>
            </a:r>
            <a:r>
              <a:rPr dirty="0" sz="1400" spc="15" b="0">
                <a:latin typeface="Roboto"/>
                <a:cs typeface="Roboto"/>
              </a:rPr>
              <a:t>of </a:t>
            </a:r>
            <a:r>
              <a:rPr dirty="0" sz="1400" b="0">
                <a:latin typeface="Roboto"/>
                <a:cs typeface="Roboto"/>
              </a:rPr>
              <a:t>íockets' </a:t>
            </a:r>
            <a:r>
              <a:rPr dirty="0" sz="1400" spc="5" b="0">
                <a:latin typeface="Roboto"/>
                <a:cs typeface="Roboto"/>
              </a:rPr>
              <a:t> </a:t>
            </a:r>
            <a:r>
              <a:rPr dirty="0" sz="1400" spc="-10" b="0">
                <a:latin typeface="Roboto"/>
                <a:cs typeface="Roboto"/>
              </a:rPr>
              <a:t>successful </a:t>
            </a:r>
            <a:r>
              <a:rPr dirty="0" sz="1400" spc="-15" b="0">
                <a:latin typeface="Roboto"/>
                <a:cs typeface="Roboto"/>
              </a:rPr>
              <a:t>landings, </a:t>
            </a:r>
            <a:r>
              <a:rPr dirty="0" sz="1400" spc="-10" b="0">
                <a:latin typeface="Roboto"/>
                <a:cs typeface="Roboto"/>
              </a:rPr>
              <a:t>along </a:t>
            </a:r>
            <a:r>
              <a:rPr dirty="0" sz="1400" spc="-20" b="0">
                <a:latin typeface="Roboto"/>
                <a:cs typeface="Roboto"/>
              </a:rPr>
              <a:t>with </a:t>
            </a:r>
            <a:r>
              <a:rPr dirty="0" sz="1400" spc="-10" b="0">
                <a:latin typeface="Roboto"/>
                <a:cs typeface="Roboto"/>
              </a:rPr>
              <a:t>the ideal </a:t>
            </a:r>
            <a:r>
              <a:rPr dirty="0" sz="1400" spc="-15" b="0">
                <a:latin typeface="Roboto"/>
                <a:cs typeface="Roboto"/>
              </a:rPr>
              <a:t>location </a:t>
            </a:r>
            <a:r>
              <a:rPr dirty="0" sz="1400" spc="50" b="0">
                <a:latin typeface="Roboto"/>
                <a:cs typeface="Roboto"/>
              </a:rPr>
              <a:t>foí </a:t>
            </a:r>
            <a:r>
              <a:rPr dirty="0" sz="1400" spc="-15" b="0">
                <a:latin typeface="Roboto"/>
                <a:cs typeface="Roboto"/>
              </a:rPr>
              <a:t>launches, is </a:t>
            </a:r>
            <a:r>
              <a:rPr dirty="0" sz="1400" spc="-10" b="0">
                <a:latin typeface="Roboto"/>
                <a:cs typeface="Roboto"/>
              </a:rPr>
              <a:t>the </a:t>
            </a:r>
            <a:r>
              <a:rPr dirty="0" sz="1400" spc="-5" b="0">
                <a:latin typeface="Roboto"/>
                <a:cs typeface="Roboto"/>
              </a:rPr>
              <a:t>best </a:t>
            </a:r>
            <a:r>
              <a:rPr dirty="0" sz="1400" spc="5" b="0">
                <a:latin typeface="Roboto"/>
                <a:cs typeface="Roboto"/>
              </a:rPr>
              <a:t>appíoach </a:t>
            </a:r>
            <a:r>
              <a:rPr dirty="0" sz="1400" spc="10" b="0">
                <a:latin typeface="Roboto"/>
                <a:cs typeface="Roboto"/>
              </a:rPr>
              <a:t> </a:t>
            </a:r>
            <a:r>
              <a:rPr dirty="0" sz="1400" spc="-10" b="0">
                <a:latin typeface="Roboto"/>
                <a:cs typeface="Roboto"/>
              </a:rPr>
              <a:t>to</a:t>
            </a:r>
            <a:r>
              <a:rPr dirty="0" sz="1400" b="0">
                <a:latin typeface="Roboto"/>
                <a:cs typeface="Roboto"/>
              </a:rPr>
              <a:t> </a:t>
            </a:r>
            <a:r>
              <a:rPr dirty="0" sz="1400" spc="10" b="0">
                <a:latin typeface="Roboto"/>
                <a:cs typeface="Roboto"/>
              </a:rPr>
              <a:t>deteímine</a:t>
            </a:r>
            <a:r>
              <a:rPr dirty="0" sz="1400" spc="-35" b="0">
                <a:latin typeface="Roboto"/>
                <a:cs typeface="Roboto"/>
              </a:rPr>
              <a:t> </a:t>
            </a:r>
            <a:r>
              <a:rPr dirty="0" sz="1400" spc="-15" b="0">
                <a:latin typeface="Roboto"/>
                <a:cs typeface="Roboto"/>
              </a:rPr>
              <a:t>the</a:t>
            </a:r>
            <a:r>
              <a:rPr dirty="0" sz="1400" spc="10" b="0">
                <a:latin typeface="Roboto"/>
                <a:cs typeface="Roboto"/>
              </a:rPr>
              <a:t> entiíe</a:t>
            </a:r>
            <a:r>
              <a:rPr dirty="0" sz="1400" spc="-5" b="0">
                <a:latin typeface="Roboto"/>
                <a:cs typeface="Roboto"/>
              </a:rPr>
              <a:t> </a:t>
            </a:r>
            <a:r>
              <a:rPr dirty="0" sz="1400" spc="-10" b="0">
                <a:latin typeface="Roboto"/>
                <a:cs typeface="Roboto"/>
              </a:rPr>
              <a:t>cost</a:t>
            </a:r>
            <a:r>
              <a:rPr dirty="0" sz="1400" spc="5" b="0">
                <a:latin typeface="Roboto"/>
                <a:cs typeface="Roboto"/>
              </a:rPr>
              <a:t> </a:t>
            </a:r>
            <a:r>
              <a:rPr dirty="0" sz="1400" spc="15" b="0">
                <a:latin typeface="Roboto"/>
                <a:cs typeface="Roboto"/>
              </a:rPr>
              <a:t>of</a:t>
            </a:r>
            <a:r>
              <a:rPr dirty="0" sz="1400" b="0">
                <a:latin typeface="Roboto"/>
                <a:cs typeface="Roboto"/>
              </a:rPr>
              <a:t> </a:t>
            </a:r>
            <a:r>
              <a:rPr dirty="0" sz="1400" spc="-15" b="0">
                <a:latin typeface="Roboto"/>
                <a:cs typeface="Roboto"/>
              </a:rPr>
              <a:t>launches.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1120902" y="3467861"/>
            <a:ext cx="1172210" cy="0"/>
          </a:xfrm>
          <a:custGeom>
            <a:avLst/>
            <a:gdLst/>
            <a:ahLst/>
            <a:cxnLst/>
            <a:rect l="l" t="t" r="r" b="b"/>
            <a:pathLst>
              <a:path w="1172210" h="0">
                <a:moveTo>
                  <a:pt x="0" y="0"/>
                </a:moveTo>
                <a:lnTo>
                  <a:pt x="1172083" y="0"/>
                </a:lnTo>
              </a:path>
            </a:pathLst>
          </a:custGeom>
          <a:ln w="19050">
            <a:solidFill>
              <a:srgbClr val="6F8EC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31A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02208" y="102565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824" y="0"/>
                </a:moveTo>
                <a:lnTo>
                  <a:pt x="17335" y="17145"/>
                </a:lnTo>
                <a:lnTo>
                  <a:pt x="0" y="19685"/>
                </a:lnTo>
                <a:lnTo>
                  <a:pt x="17335" y="22225"/>
                </a:lnTo>
                <a:lnTo>
                  <a:pt x="19824" y="39624"/>
                </a:lnTo>
                <a:lnTo>
                  <a:pt x="22288" y="22225"/>
                </a:lnTo>
                <a:lnTo>
                  <a:pt x="39623" y="19685"/>
                </a:lnTo>
                <a:lnTo>
                  <a:pt x="22288" y="17145"/>
                </a:lnTo>
                <a:lnTo>
                  <a:pt x="1982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080" y="3531108"/>
            <a:ext cx="85343" cy="8534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57312" y="493777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26784" y="0"/>
                </a:moveTo>
                <a:lnTo>
                  <a:pt x="23355" y="22644"/>
                </a:lnTo>
                <a:lnTo>
                  <a:pt x="0" y="26035"/>
                </a:lnTo>
                <a:lnTo>
                  <a:pt x="23355" y="29159"/>
                </a:lnTo>
                <a:lnTo>
                  <a:pt x="26784" y="51803"/>
                </a:lnTo>
                <a:lnTo>
                  <a:pt x="29959" y="29159"/>
                </a:lnTo>
                <a:lnTo>
                  <a:pt x="53327" y="26035"/>
                </a:lnTo>
                <a:lnTo>
                  <a:pt x="29959" y="22644"/>
                </a:lnTo>
                <a:lnTo>
                  <a:pt x="267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33955" y="3448811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399"/>
                </a:lnTo>
                <a:lnTo>
                  <a:pt x="0" y="19938"/>
                </a:lnTo>
                <a:lnTo>
                  <a:pt x="18033" y="22479"/>
                </a:lnTo>
                <a:lnTo>
                  <a:pt x="20574" y="39624"/>
                </a:lnTo>
                <a:lnTo>
                  <a:pt x="23113" y="22479"/>
                </a:lnTo>
                <a:lnTo>
                  <a:pt x="41148" y="19938"/>
                </a:lnTo>
                <a:lnTo>
                  <a:pt x="23113" y="1739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02663" y="2587751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2" y="0"/>
                </a:moveTo>
                <a:lnTo>
                  <a:pt x="17526" y="12573"/>
                </a:lnTo>
                <a:lnTo>
                  <a:pt x="0" y="0"/>
                </a:lnTo>
                <a:lnTo>
                  <a:pt x="13208" y="16764"/>
                </a:lnTo>
                <a:lnTo>
                  <a:pt x="0" y="33528"/>
                </a:lnTo>
                <a:lnTo>
                  <a:pt x="17526" y="20955"/>
                </a:lnTo>
                <a:lnTo>
                  <a:pt x="35052" y="33528"/>
                </a:lnTo>
                <a:lnTo>
                  <a:pt x="21844" y="16764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06296" y="305866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192" y="0"/>
                </a:moveTo>
                <a:lnTo>
                  <a:pt x="5206" y="0"/>
                </a:lnTo>
                <a:lnTo>
                  <a:pt x="0" y="6604"/>
                </a:lnTo>
                <a:lnTo>
                  <a:pt x="0" y="16382"/>
                </a:lnTo>
                <a:lnTo>
                  <a:pt x="1142" y="19557"/>
                </a:lnTo>
                <a:lnTo>
                  <a:pt x="3682" y="22098"/>
                </a:lnTo>
                <a:lnTo>
                  <a:pt x="10638" y="25848"/>
                </a:lnTo>
                <a:lnTo>
                  <a:pt x="17891" y="25050"/>
                </a:lnTo>
                <a:lnTo>
                  <a:pt x="23596" y="20490"/>
                </a:lnTo>
                <a:lnTo>
                  <a:pt x="25908" y="12954"/>
                </a:lnTo>
                <a:lnTo>
                  <a:pt x="25908" y="5842"/>
                </a:lnTo>
                <a:lnTo>
                  <a:pt x="2019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6531" y="49164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135" y="0"/>
                </a:moveTo>
                <a:lnTo>
                  <a:pt x="3670" y="0"/>
                </a:lnTo>
                <a:lnTo>
                  <a:pt x="0" y="4533"/>
                </a:lnTo>
                <a:lnTo>
                  <a:pt x="0" y="11531"/>
                </a:lnTo>
                <a:lnTo>
                  <a:pt x="812" y="13804"/>
                </a:lnTo>
                <a:lnTo>
                  <a:pt x="2590" y="15697"/>
                </a:lnTo>
                <a:lnTo>
                  <a:pt x="8521" y="21323"/>
                </a:lnTo>
                <a:lnTo>
                  <a:pt x="18275" y="17183"/>
                </a:lnTo>
                <a:lnTo>
                  <a:pt x="18275" y="8890"/>
                </a:lnTo>
                <a:lnTo>
                  <a:pt x="18275" y="3848"/>
                </a:lnTo>
                <a:lnTo>
                  <a:pt x="141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022348" y="308914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494"/>
                </a:lnTo>
                <a:lnTo>
                  <a:pt x="0" y="47243"/>
                </a:lnTo>
                <a:lnTo>
                  <a:pt x="23621" y="29463"/>
                </a:lnTo>
                <a:lnTo>
                  <a:pt x="34027" y="29463"/>
                </a:lnTo>
                <a:lnTo>
                  <a:pt x="29590" y="23494"/>
                </a:lnTo>
                <a:lnTo>
                  <a:pt x="33884" y="17779"/>
                </a:lnTo>
                <a:lnTo>
                  <a:pt x="23621" y="17779"/>
                </a:lnTo>
                <a:lnTo>
                  <a:pt x="0" y="0"/>
                </a:lnTo>
                <a:close/>
              </a:path>
              <a:path w="47625" h="47625">
                <a:moveTo>
                  <a:pt x="34027" y="29463"/>
                </a:moveTo>
                <a:lnTo>
                  <a:pt x="23621" y="29463"/>
                </a:lnTo>
                <a:lnTo>
                  <a:pt x="47243" y="47243"/>
                </a:lnTo>
                <a:lnTo>
                  <a:pt x="34027" y="29463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79"/>
                </a:lnTo>
                <a:lnTo>
                  <a:pt x="33884" y="17779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87424" y="1880883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0638" y="0"/>
                </a:moveTo>
                <a:lnTo>
                  <a:pt x="3682" y="3923"/>
                </a:lnTo>
                <a:lnTo>
                  <a:pt x="1142" y="6590"/>
                </a:lnTo>
                <a:lnTo>
                  <a:pt x="0" y="9892"/>
                </a:lnTo>
                <a:lnTo>
                  <a:pt x="0" y="20306"/>
                </a:lnTo>
                <a:lnTo>
                  <a:pt x="5206" y="27164"/>
                </a:lnTo>
                <a:lnTo>
                  <a:pt x="20192" y="27164"/>
                </a:lnTo>
                <a:lnTo>
                  <a:pt x="25907" y="21068"/>
                </a:lnTo>
                <a:lnTo>
                  <a:pt x="25907" y="13448"/>
                </a:lnTo>
                <a:lnTo>
                  <a:pt x="23596" y="5584"/>
                </a:lnTo>
                <a:lnTo>
                  <a:pt x="17891" y="827"/>
                </a:lnTo>
                <a:lnTo>
                  <a:pt x="106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70760" y="35311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225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605"/>
                </a:lnTo>
                <a:lnTo>
                  <a:pt x="6350" y="28955"/>
                </a:lnTo>
                <a:lnTo>
                  <a:pt x="22225" y="28955"/>
                </a:lnTo>
                <a:lnTo>
                  <a:pt x="28956" y="22605"/>
                </a:lnTo>
                <a:lnTo>
                  <a:pt x="28956" y="14477"/>
                </a:lnTo>
                <a:lnTo>
                  <a:pt x="28956" y="6349"/>
                </a:lnTo>
                <a:lnTo>
                  <a:pt x="2222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93564" y="3785615"/>
            <a:ext cx="85344" cy="838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58740" y="2796539"/>
            <a:ext cx="85344" cy="85343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6300215" y="364083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6" y="22605"/>
                </a:lnTo>
                <a:lnTo>
                  <a:pt x="0" y="26034"/>
                </a:lnTo>
                <a:lnTo>
                  <a:pt x="22606" y="29209"/>
                </a:lnTo>
                <a:lnTo>
                  <a:pt x="26035" y="51815"/>
                </a:lnTo>
                <a:lnTo>
                  <a:pt x="29210" y="29209"/>
                </a:lnTo>
                <a:lnTo>
                  <a:pt x="51816" y="26034"/>
                </a:lnTo>
                <a:lnTo>
                  <a:pt x="29210" y="22605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24327" y="3785615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939" y="0"/>
                </a:moveTo>
                <a:lnTo>
                  <a:pt x="17399" y="18034"/>
                </a:lnTo>
                <a:lnTo>
                  <a:pt x="0" y="20574"/>
                </a:lnTo>
                <a:lnTo>
                  <a:pt x="17399" y="23114"/>
                </a:lnTo>
                <a:lnTo>
                  <a:pt x="19939" y="41148"/>
                </a:lnTo>
                <a:lnTo>
                  <a:pt x="22479" y="23114"/>
                </a:lnTo>
                <a:lnTo>
                  <a:pt x="39624" y="20574"/>
                </a:lnTo>
                <a:lnTo>
                  <a:pt x="22479" y="18034"/>
                </a:lnTo>
                <a:lnTo>
                  <a:pt x="1993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27776" y="3299459"/>
            <a:ext cx="83820" cy="85343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3950208" y="3886212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2" y="16738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38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16096" y="280263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8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562600" y="3002279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1811" y="15875"/>
                </a:lnTo>
                <a:lnTo>
                  <a:pt x="0" y="32003"/>
                </a:lnTo>
                <a:lnTo>
                  <a:pt x="15875" y="19938"/>
                </a:lnTo>
                <a:lnTo>
                  <a:pt x="22978" y="19938"/>
                </a:lnTo>
                <a:lnTo>
                  <a:pt x="19938" y="15875"/>
                </a:lnTo>
                <a:lnTo>
                  <a:pt x="22834" y="12064"/>
                </a:lnTo>
                <a:lnTo>
                  <a:pt x="15875" y="12064"/>
                </a:lnTo>
                <a:lnTo>
                  <a:pt x="0" y="0"/>
                </a:lnTo>
                <a:close/>
              </a:path>
              <a:path w="32385" h="32385">
                <a:moveTo>
                  <a:pt x="22978" y="19938"/>
                </a:moveTo>
                <a:lnTo>
                  <a:pt x="15875" y="19938"/>
                </a:lnTo>
                <a:lnTo>
                  <a:pt x="32003" y="32003"/>
                </a:lnTo>
                <a:lnTo>
                  <a:pt x="22978" y="19938"/>
                </a:lnTo>
                <a:close/>
              </a:path>
              <a:path w="32385" h="32385">
                <a:moveTo>
                  <a:pt x="32003" y="0"/>
                </a:moveTo>
                <a:lnTo>
                  <a:pt x="15875" y="12064"/>
                </a:lnTo>
                <a:lnTo>
                  <a:pt x="22834" y="12064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45152" y="27965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4"/>
                </a:lnTo>
                <a:lnTo>
                  <a:pt x="27432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1"/>
                </a:lnTo>
                <a:lnTo>
                  <a:pt x="27432" y="20701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2" y="34162"/>
                </a:lnTo>
                <a:lnTo>
                  <a:pt x="54863" y="54864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2" y="20701"/>
                </a:lnTo>
                <a:lnTo>
                  <a:pt x="39242" y="20701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995928" y="257708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2"/>
                </a:lnTo>
                <a:lnTo>
                  <a:pt x="0" y="47243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4" y="47243"/>
                </a:lnTo>
                <a:lnTo>
                  <a:pt x="33956" y="29591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421123" y="3988320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3" y="0"/>
                </a:lnTo>
                <a:lnTo>
                  <a:pt x="0" y="5461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8" y="1206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061203" y="2560320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430" y="0"/>
                </a:moveTo>
                <a:lnTo>
                  <a:pt x="4445" y="0"/>
                </a:lnTo>
                <a:lnTo>
                  <a:pt x="0" y="3429"/>
                </a:lnTo>
                <a:lnTo>
                  <a:pt x="0" y="12954"/>
                </a:lnTo>
                <a:lnTo>
                  <a:pt x="4191" y="16763"/>
                </a:lnTo>
                <a:lnTo>
                  <a:pt x="9144" y="16763"/>
                </a:lnTo>
                <a:lnTo>
                  <a:pt x="17145" y="16763"/>
                </a:lnTo>
                <a:lnTo>
                  <a:pt x="21336" y="7619"/>
                </a:lnTo>
                <a:lnTo>
                  <a:pt x="15748" y="2540"/>
                </a:lnTo>
                <a:lnTo>
                  <a:pt x="13843" y="762"/>
                </a:lnTo>
                <a:lnTo>
                  <a:pt x="114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278879" y="283006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4">
                <a:moveTo>
                  <a:pt x="11557" y="0"/>
                </a:moveTo>
                <a:lnTo>
                  <a:pt x="4572" y="0"/>
                </a:lnTo>
                <a:lnTo>
                  <a:pt x="0" y="3682"/>
                </a:lnTo>
                <a:lnTo>
                  <a:pt x="0" y="14096"/>
                </a:lnTo>
                <a:lnTo>
                  <a:pt x="3810" y="18287"/>
                </a:lnTo>
                <a:lnTo>
                  <a:pt x="8890" y="18287"/>
                </a:lnTo>
                <a:lnTo>
                  <a:pt x="17145" y="18287"/>
                </a:lnTo>
                <a:lnTo>
                  <a:pt x="21336" y="8508"/>
                </a:lnTo>
                <a:lnTo>
                  <a:pt x="15748" y="2539"/>
                </a:lnTo>
                <a:lnTo>
                  <a:pt x="13843" y="762"/>
                </a:lnTo>
                <a:lnTo>
                  <a:pt x="1155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655820" y="3230879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17906" y="0"/>
                </a:moveTo>
                <a:lnTo>
                  <a:pt x="7112" y="0"/>
                </a:lnTo>
                <a:lnTo>
                  <a:pt x="0" y="5461"/>
                </a:lnTo>
                <a:lnTo>
                  <a:pt x="0" y="21208"/>
                </a:lnTo>
                <a:lnTo>
                  <a:pt x="6350" y="27431"/>
                </a:lnTo>
                <a:lnTo>
                  <a:pt x="14350" y="27431"/>
                </a:lnTo>
                <a:lnTo>
                  <a:pt x="22508" y="24993"/>
                </a:lnTo>
                <a:lnTo>
                  <a:pt x="27511" y="18970"/>
                </a:lnTo>
                <a:lnTo>
                  <a:pt x="28442" y="11304"/>
                </a:lnTo>
                <a:lnTo>
                  <a:pt x="24383" y="3937"/>
                </a:lnTo>
                <a:lnTo>
                  <a:pt x="21462" y="1269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458967" y="366217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2606" y="0"/>
                </a:moveTo>
                <a:lnTo>
                  <a:pt x="6350" y="0"/>
                </a:lnTo>
                <a:lnTo>
                  <a:pt x="0" y="6349"/>
                </a:lnTo>
                <a:lnTo>
                  <a:pt x="0" y="22224"/>
                </a:lnTo>
                <a:lnTo>
                  <a:pt x="6350" y="28955"/>
                </a:lnTo>
                <a:lnTo>
                  <a:pt x="14478" y="28955"/>
                </a:lnTo>
                <a:lnTo>
                  <a:pt x="22606" y="28955"/>
                </a:lnTo>
                <a:lnTo>
                  <a:pt x="28956" y="22224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238500" y="262432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4" y="4318"/>
                </a:lnTo>
                <a:lnTo>
                  <a:pt x="21462" y="1397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14544" y="3319271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763" y="22859"/>
                </a:lnTo>
                <a:lnTo>
                  <a:pt x="0" y="45719"/>
                </a:lnTo>
                <a:lnTo>
                  <a:pt x="22097" y="28701"/>
                </a:lnTo>
                <a:lnTo>
                  <a:pt x="31999" y="28701"/>
                </a:lnTo>
                <a:lnTo>
                  <a:pt x="27812" y="22859"/>
                </a:lnTo>
                <a:lnTo>
                  <a:pt x="31817" y="17271"/>
                </a:lnTo>
                <a:lnTo>
                  <a:pt x="22097" y="17271"/>
                </a:lnTo>
                <a:lnTo>
                  <a:pt x="0" y="0"/>
                </a:lnTo>
                <a:close/>
              </a:path>
              <a:path w="44450" h="45720">
                <a:moveTo>
                  <a:pt x="31999" y="28701"/>
                </a:moveTo>
                <a:lnTo>
                  <a:pt x="22097" y="28701"/>
                </a:lnTo>
                <a:lnTo>
                  <a:pt x="44195" y="45719"/>
                </a:lnTo>
                <a:lnTo>
                  <a:pt x="31999" y="28701"/>
                </a:lnTo>
                <a:close/>
              </a:path>
              <a:path w="44450" h="45720">
                <a:moveTo>
                  <a:pt x="44195" y="0"/>
                </a:moveTo>
                <a:lnTo>
                  <a:pt x="22097" y="17271"/>
                </a:lnTo>
                <a:lnTo>
                  <a:pt x="31817" y="1727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7935" y="3355847"/>
            <a:ext cx="85343" cy="85343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3677411" y="352805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05"/>
                </a:lnTo>
                <a:lnTo>
                  <a:pt x="0" y="26034"/>
                </a:lnTo>
                <a:lnTo>
                  <a:pt x="22605" y="29209"/>
                </a:lnTo>
                <a:lnTo>
                  <a:pt x="25780" y="51815"/>
                </a:lnTo>
                <a:lnTo>
                  <a:pt x="29210" y="29209"/>
                </a:lnTo>
                <a:lnTo>
                  <a:pt x="51815" y="26034"/>
                </a:lnTo>
                <a:lnTo>
                  <a:pt x="29210" y="22605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388107" y="328422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685" y="0"/>
                </a:moveTo>
                <a:lnTo>
                  <a:pt x="17144" y="18033"/>
                </a:lnTo>
                <a:lnTo>
                  <a:pt x="0" y="20573"/>
                </a:lnTo>
                <a:lnTo>
                  <a:pt x="17144" y="23113"/>
                </a:lnTo>
                <a:lnTo>
                  <a:pt x="19685" y="41147"/>
                </a:lnTo>
                <a:lnTo>
                  <a:pt x="22225" y="23113"/>
                </a:lnTo>
                <a:lnTo>
                  <a:pt x="39624" y="20573"/>
                </a:lnTo>
                <a:lnTo>
                  <a:pt x="22225" y="18033"/>
                </a:lnTo>
                <a:lnTo>
                  <a:pt x="1968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305300" y="33802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4"/>
                </a:lnTo>
                <a:lnTo>
                  <a:pt x="33527" y="35052"/>
                </a:lnTo>
                <a:lnTo>
                  <a:pt x="20954" y="17526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634740" y="3157727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79" h="44450">
                <a:moveTo>
                  <a:pt x="30690" y="27686"/>
                </a:moveTo>
                <a:lnTo>
                  <a:pt x="21336" y="27686"/>
                </a:lnTo>
                <a:lnTo>
                  <a:pt x="42672" y="44196"/>
                </a:lnTo>
                <a:lnTo>
                  <a:pt x="30690" y="27686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839211" y="32217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21"/>
                </a:lnTo>
                <a:lnTo>
                  <a:pt x="0" y="47243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1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3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243339" y="386943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6"/>
                </a:lnTo>
                <a:lnTo>
                  <a:pt x="0" y="11265"/>
                </a:lnTo>
                <a:lnTo>
                  <a:pt x="827" y="18930"/>
                </a:lnTo>
                <a:lnTo>
                  <a:pt x="5584" y="24969"/>
                </a:lnTo>
                <a:lnTo>
                  <a:pt x="13448" y="27419"/>
                </a:lnTo>
                <a:lnTo>
                  <a:pt x="21068" y="27419"/>
                </a:lnTo>
                <a:lnTo>
                  <a:pt x="27164" y="21323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151632" y="300380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6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026550" y="320192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0558" y="0"/>
                </a:moveTo>
                <a:lnTo>
                  <a:pt x="10017" y="0"/>
                </a:lnTo>
                <a:lnTo>
                  <a:pt x="6588" y="1269"/>
                </a:lnTo>
                <a:lnTo>
                  <a:pt x="3794" y="4190"/>
                </a:lnTo>
                <a:lnTo>
                  <a:pt x="0" y="12025"/>
                </a:lnTo>
                <a:lnTo>
                  <a:pt x="873" y="20097"/>
                </a:lnTo>
                <a:lnTo>
                  <a:pt x="5651" y="26408"/>
                </a:lnTo>
                <a:lnTo>
                  <a:pt x="13573" y="28956"/>
                </a:lnTo>
                <a:lnTo>
                  <a:pt x="20939" y="28956"/>
                </a:lnTo>
                <a:lnTo>
                  <a:pt x="27289" y="22606"/>
                </a:lnTo>
                <a:lnTo>
                  <a:pt x="27289" y="5714"/>
                </a:lnTo>
                <a:lnTo>
                  <a:pt x="2055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512308" y="22661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4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6034" y="51816"/>
                </a:lnTo>
                <a:lnTo>
                  <a:pt x="29209" y="29210"/>
                </a:lnTo>
                <a:lnTo>
                  <a:pt x="51815" y="26035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36420" y="240944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3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8" y="23113"/>
                </a:lnTo>
                <a:lnTo>
                  <a:pt x="41148" y="20574"/>
                </a:lnTo>
                <a:lnTo>
                  <a:pt x="23368" y="18033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1" name="object 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39867" y="1924811"/>
            <a:ext cx="85344" cy="83819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2755392" y="254660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527" y="0"/>
                </a:moveTo>
                <a:lnTo>
                  <a:pt x="16763" y="12572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7" y="33527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029711" y="1426463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80" h="44450">
                <a:moveTo>
                  <a:pt x="0" y="0"/>
                </a:moveTo>
                <a:lnTo>
                  <a:pt x="16129" y="21971"/>
                </a:lnTo>
                <a:lnTo>
                  <a:pt x="0" y="44196"/>
                </a:lnTo>
                <a:lnTo>
                  <a:pt x="21336" y="27686"/>
                </a:lnTo>
                <a:lnTo>
                  <a:pt x="30690" y="27686"/>
                </a:lnTo>
                <a:lnTo>
                  <a:pt x="26543" y="21971"/>
                </a:lnTo>
                <a:lnTo>
                  <a:pt x="30551" y="16510"/>
                </a:lnTo>
                <a:lnTo>
                  <a:pt x="21336" y="16510"/>
                </a:lnTo>
                <a:lnTo>
                  <a:pt x="0" y="0"/>
                </a:lnTo>
                <a:close/>
              </a:path>
              <a:path w="43180" h="44450">
                <a:moveTo>
                  <a:pt x="30690" y="27686"/>
                </a:moveTo>
                <a:lnTo>
                  <a:pt x="21336" y="27686"/>
                </a:lnTo>
                <a:lnTo>
                  <a:pt x="42671" y="44196"/>
                </a:lnTo>
                <a:lnTo>
                  <a:pt x="30690" y="27686"/>
                </a:lnTo>
                <a:close/>
              </a:path>
              <a:path w="43180" h="44450">
                <a:moveTo>
                  <a:pt x="42671" y="0"/>
                </a:moveTo>
                <a:lnTo>
                  <a:pt x="21336" y="16510"/>
                </a:lnTo>
                <a:lnTo>
                  <a:pt x="30551" y="16510"/>
                </a:lnTo>
                <a:lnTo>
                  <a:pt x="426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671059" y="1866900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0" y="0"/>
                </a:moveTo>
                <a:lnTo>
                  <a:pt x="11302" y="15112"/>
                </a:lnTo>
                <a:lnTo>
                  <a:pt x="0" y="30480"/>
                </a:lnTo>
                <a:lnTo>
                  <a:pt x="15112" y="18923"/>
                </a:lnTo>
                <a:lnTo>
                  <a:pt x="21788" y="18923"/>
                </a:lnTo>
                <a:lnTo>
                  <a:pt x="18923" y="15112"/>
                </a:lnTo>
                <a:lnTo>
                  <a:pt x="21642" y="11557"/>
                </a:lnTo>
                <a:lnTo>
                  <a:pt x="15112" y="11557"/>
                </a:lnTo>
                <a:lnTo>
                  <a:pt x="0" y="0"/>
                </a:lnTo>
                <a:close/>
              </a:path>
              <a:path w="30479" h="30480">
                <a:moveTo>
                  <a:pt x="21788" y="18923"/>
                </a:moveTo>
                <a:lnTo>
                  <a:pt x="15112" y="18923"/>
                </a:lnTo>
                <a:lnTo>
                  <a:pt x="30479" y="30480"/>
                </a:lnTo>
                <a:lnTo>
                  <a:pt x="21788" y="18923"/>
                </a:lnTo>
                <a:close/>
              </a:path>
              <a:path w="30479" h="30480">
                <a:moveTo>
                  <a:pt x="30479" y="0"/>
                </a:moveTo>
                <a:lnTo>
                  <a:pt x="15112" y="11557"/>
                </a:lnTo>
                <a:lnTo>
                  <a:pt x="21642" y="11557"/>
                </a:lnTo>
                <a:lnTo>
                  <a:pt x="3047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857244" y="14218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5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5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518915" y="241706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3" y="0"/>
                </a:moveTo>
                <a:lnTo>
                  <a:pt x="6604" y="0"/>
                </a:lnTo>
                <a:lnTo>
                  <a:pt x="0" y="5461"/>
                </a:lnTo>
                <a:lnTo>
                  <a:pt x="0" y="21336"/>
                </a:lnTo>
                <a:lnTo>
                  <a:pt x="5842" y="27431"/>
                </a:lnTo>
                <a:lnTo>
                  <a:pt x="12954" y="27431"/>
                </a:lnTo>
                <a:lnTo>
                  <a:pt x="20490" y="24975"/>
                </a:lnTo>
                <a:lnTo>
                  <a:pt x="25050" y="18923"/>
                </a:lnTo>
                <a:lnTo>
                  <a:pt x="25848" y="11251"/>
                </a:lnTo>
                <a:lnTo>
                  <a:pt x="22098" y="3937"/>
                </a:lnTo>
                <a:lnTo>
                  <a:pt x="19558" y="1269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867911" y="1854707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17907" y="0"/>
                </a:moveTo>
                <a:lnTo>
                  <a:pt x="7112" y="0"/>
                </a:lnTo>
                <a:lnTo>
                  <a:pt x="0" y="5714"/>
                </a:lnTo>
                <a:lnTo>
                  <a:pt x="0" y="22351"/>
                </a:lnTo>
                <a:lnTo>
                  <a:pt x="6350" y="28955"/>
                </a:lnTo>
                <a:lnTo>
                  <a:pt x="14350" y="28955"/>
                </a:lnTo>
                <a:lnTo>
                  <a:pt x="22508" y="26390"/>
                </a:lnTo>
                <a:lnTo>
                  <a:pt x="27511" y="20050"/>
                </a:lnTo>
                <a:lnTo>
                  <a:pt x="28442" y="11971"/>
                </a:lnTo>
                <a:lnTo>
                  <a:pt x="24384" y="4190"/>
                </a:lnTo>
                <a:lnTo>
                  <a:pt x="21462" y="1269"/>
                </a:lnTo>
                <a:lnTo>
                  <a:pt x="1790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672584" y="22875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21336" y="0"/>
                </a:moveTo>
                <a:lnTo>
                  <a:pt x="6095" y="0"/>
                </a:lnTo>
                <a:lnTo>
                  <a:pt x="0" y="5968"/>
                </a:lnTo>
                <a:lnTo>
                  <a:pt x="0" y="21081"/>
                </a:lnTo>
                <a:lnTo>
                  <a:pt x="6095" y="27431"/>
                </a:lnTo>
                <a:lnTo>
                  <a:pt x="13715" y="27431"/>
                </a:lnTo>
                <a:lnTo>
                  <a:pt x="21336" y="27431"/>
                </a:lnTo>
                <a:lnTo>
                  <a:pt x="27431" y="21081"/>
                </a:lnTo>
                <a:lnTo>
                  <a:pt x="27431" y="5968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450592" y="124968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17906" y="0"/>
                </a:moveTo>
                <a:lnTo>
                  <a:pt x="7112" y="0"/>
                </a:lnTo>
                <a:lnTo>
                  <a:pt x="0" y="5842"/>
                </a:lnTo>
                <a:lnTo>
                  <a:pt x="0" y="22606"/>
                </a:lnTo>
                <a:lnTo>
                  <a:pt x="6350" y="28956"/>
                </a:lnTo>
                <a:lnTo>
                  <a:pt x="14350" y="28956"/>
                </a:lnTo>
                <a:lnTo>
                  <a:pt x="22508" y="26374"/>
                </a:lnTo>
                <a:lnTo>
                  <a:pt x="27511" y="20018"/>
                </a:lnTo>
                <a:lnTo>
                  <a:pt x="28442" y="11971"/>
                </a:lnTo>
                <a:lnTo>
                  <a:pt x="24383" y="4318"/>
                </a:lnTo>
                <a:lnTo>
                  <a:pt x="21462" y="1397"/>
                </a:lnTo>
                <a:lnTo>
                  <a:pt x="17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326635" y="1944623"/>
            <a:ext cx="45720" cy="44450"/>
          </a:xfrm>
          <a:custGeom>
            <a:avLst/>
            <a:gdLst/>
            <a:ahLst/>
            <a:cxnLst/>
            <a:rect l="l" t="t" r="r" b="b"/>
            <a:pathLst>
              <a:path w="45720" h="44450">
                <a:moveTo>
                  <a:pt x="0" y="0"/>
                </a:moveTo>
                <a:lnTo>
                  <a:pt x="17272" y="22098"/>
                </a:lnTo>
                <a:lnTo>
                  <a:pt x="0" y="44195"/>
                </a:lnTo>
                <a:lnTo>
                  <a:pt x="22860" y="27812"/>
                </a:lnTo>
                <a:lnTo>
                  <a:pt x="33103" y="27812"/>
                </a:lnTo>
                <a:lnTo>
                  <a:pt x="28701" y="22098"/>
                </a:lnTo>
                <a:lnTo>
                  <a:pt x="32809" y="16763"/>
                </a:lnTo>
                <a:lnTo>
                  <a:pt x="22860" y="16763"/>
                </a:lnTo>
                <a:lnTo>
                  <a:pt x="0" y="0"/>
                </a:lnTo>
                <a:close/>
              </a:path>
              <a:path w="45720" h="44450">
                <a:moveTo>
                  <a:pt x="33103" y="27812"/>
                </a:moveTo>
                <a:lnTo>
                  <a:pt x="22860" y="27812"/>
                </a:lnTo>
                <a:lnTo>
                  <a:pt x="45719" y="44195"/>
                </a:lnTo>
                <a:lnTo>
                  <a:pt x="33103" y="27812"/>
                </a:lnTo>
                <a:close/>
              </a:path>
              <a:path w="45720" h="44450">
                <a:moveTo>
                  <a:pt x="45719" y="0"/>
                </a:moveTo>
                <a:lnTo>
                  <a:pt x="22860" y="16763"/>
                </a:lnTo>
                <a:lnTo>
                  <a:pt x="32809" y="1676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1" name="object 5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4683" y="1600200"/>
            <a:ext cx="85343" cy="85344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2891027" y="215341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25781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5781" y="51815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600200" y="190957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6" y="0"/>
                </a:moveTo>
                <a:lnTo>
                  <a:pt x="17780" y="18033"/>
                </a:lnTo>
                <a:lnTo>
                  <a:pt x="0" y="20573"/>
                </a:lnTo>
                <a:lnTo>
                  <a:pt x="17780" y="23113"/>
                </a:lnTo>
                <a:lnTo>
                  <a:pt x="20446" y="41147"/>
                </a:lnTo>
                <a:lnTo>
                  <a:pt x="22987" y="23113"/>
                </a:lnTo>
                <a:lnTo>
                  <a:pt x="41148" y="20573"/>
                </a:lnTo>
                <a:lnTo>
                  <a:pt x="22987" y="18033"/>
                </a:lnTo>
                <a:lnTo>
                  <a:pt x="2044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517391" y="2005583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3" y="13208"/>
                </a:lnTo>
                <a:lnTo>
                  <a:pt x="0" y="0"/>
                </a:lnTo>
                <a:lnTo>
                  <a:pt x="12573" y="17526"/>
                </a:lnTo>
                <a:lnTo>
                  <a:pt x="0" y="35052"/>
                </a:lnTo>
                <a:lnTo>
                  <a:pt x="16763" y="21843"/>
                </a:lnTo>
                <a:lnTo>
                  <a:pt x="33528" y="35052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846832" y="178307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5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052827" y="1845564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5" y="23622"/>
                </a:lnTo>
                <a:lnTo>
                  <a:pt x="0" y="47243"/>
                </a:lnTo>
                <a:lnTo>
                  <a:pt x="22733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733" y="17652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0"/>
                </a:moveTo>
                <a:lnTo>
                  <a:pt x="22733" y="29590"/>
                </a:lnTo>
                <a:lnTo>
                  <a:pt x="45720" y="47243"/>
                </a:lnTo>
                <a:lnTo>
                  <a:pt x="32907" y="29590"/>
                </a:lnTo>
                <a:close/>
              </a:path>
              <a:path w="45719" h="47625">
                <a:moveTo>
                  <a:pt x="45720" y="0"/>
                </a:moveTo>
                <a:lnTo>
                  <a:pt x="22733" y="17652"/>
                </a:lnTo>
                <a:lnTo>
                  <a:pt x="32907" y="17652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429523" y="2238755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5" h="27939">
                <a:moveTo>
                  <a:pt x="20306" y="0"/>
                </a:moveTo>
                <a:lnTo>
                  <a:pt x="9892" y="0"/>
                </a:lnTo>
                <a:lnTo>
                  <a:pt x="6590" y="1269"/>
                </a:lnTo>
                <a:lnTo>
                  <a:pt x="3923" y="3937"/>
                </a:lnTo>
                <a:lnTo>
                  <a:pt x="0" y="11251"/>
                </a:lnTo>
                <a:lnTo>
                  <a:pt x="827" y="18923"/>
                </a:lnTo>
                <a:lnTo>
                  <a:pt x="5584" y="24975"/>
                </a:lnTo>
                <a:lnTo>
                  <a:pt x="13448" y="27431"/>
                </a:lnTo>
                <a:lnTo>
                  <a:pt x="21068" y="27431"/>
                </a:lnTo>
                <a:lnTo>
                  <a:pt x="27164" y="21336"/>
                </a:lnTo>
                <a:lnTo>
                  <a:pt x="27164" y="5461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238871" y="1827276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1472" y="0"/>
                </a:moveTo>
                <a:lnTo>
                  <a:pt x="10550" y="0"/>
                </a:lnTo>
                <a:lnTo>
                  <a:pt x="6867" y="1270"/>
                </a:lnTo>
                <a:lnTo>
                  <a:pt x="3946" y="4063"/>
                </a:lnTo>
                <a:lnTo>
                  <a:pt x="0" y="11412"/>
                </a:lnTo>
                <a:lnTo>
                  <a:pt x="946" y="19034"/>
                </a:lnTo>
                <a:lnTo>
                  <a:pt x="5965" y="25013"/>
                </a:lnTo>
                <a:lnTo>
                  <a:pt x="14233" y="27432"/>
                </a:lnTo>
                <a:lnTo>
                  <a:pt x="21980" y="27432"/>
                </a:lnTo>
                <a:lnTo>
                  <a:pt x="28584" y="21336"/>
                </a:lnTo>
                <a:lnTo>
                  <a:pt x="28584" y="5461"/>
                </a:lnTo>
                <a:lnTo>
                  <a:pt x="214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9" name="object 5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83096" y="3290315"/>
            <a:ext cx="85344" cy="85343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72171" y="3555491"/>
            <a:ext cx="83820" cy="83820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6659880" y="46954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0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5780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926068" y="4133100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20574" y="0"/>
                </a:moveTo>
                <a:lnTo>
                  <a:pt x="18033" y="17437"/>
                </a:lnTo>
                <a:lnTo>
                  <a:pt x="0" y="19938"/>
                </a:lnTo>
                <a:lnTo>
                  <a:pt x="18033" y="22440"/>
                </a:lnTo>
                <a:lnTo>
                  <a:pt x="20574" y="39598"/>
                </a:lnTo>
                <a:lnTo>
                  <a:pt x="23113" y="22440"/>
                </a:lnTo>
                <a:lnTo>
                  <a:pt x="41148" y="19938"/>
                </a:lnTo>
                <a:lnTo>
                  <a:pt x="23113" y="17437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3" name="object 6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55992" y="4285500"/>
            <a:ext cx="85343" cy="85318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5900928" y="186537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33527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3" y="16763"/>
                </a:lnTo>
                <a:lnTo>
                  <a:pt x="0" y="33528"/>
                </a:lnTo>
                <a:lnTo>
                  <a:pt x="16763" y="20954"/>
                </a:lnTo>
                <a:lnTo>
                  <a:pt x="33527" y="33528"/>
                </a:lnTo>
                <a:lnTo>
                  <a:pt x="20955" y="16763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701028" y="2849879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510" y="21336"/>
                </a:lnTo>
                <a:lnTo>
                  <a:pt x="0" y="42671"/>
                </a:lnTo>
                <a:lnTo>
                  <a:pt x="22225" y="26543"/>
                </a:lnTo>
                <a:lnTo>
                  <a:pt x="31715" y="26543"/>
                </a:lnTo>
                <a:lnTo>
                  <a:pt x="27686" y="21336"/>
                </a:lnTo>
                <a:lnTo>
                  <a:pt x="31715" y="16128"/>
                </a:lnTo>
                <a:lnTo>
                  <a:pt x="22225" y="16128"/>
                </a:lnTo>
                <a:lnTo>
                  <a:pt x="0" y="0"/>
                </a:lnTo>
                <a:close/>
              </a:path>
              <a:path w="44450" h="43180">
                <a:moveTo>
                  <a:pt x="31715" y="26543"/>
                </a:moveTo>
                <a:lnTo>
                  <a:pt x="22225" y="26543"/>
                </a:lnTo>
                <a:lnTo>
                  <a:pt x="44196" y="42671"/>
                </a:lnTo>
                <a:lnTo>
                  <a:pt x="31715" y="26543"/>
                </a:lnTo>
                <a:close/>
              </a:path>
              <a:path w="44450" h="43180">
                <a:moveTo>
                  <a:pt x="44196" y="0"/>
                </a:moveTo>
                <a:lnTo>
                  <a:pt x="22225" y="16128"/>
                </a:lnTo>
                <a:lnTo>
                  <a:pt x="31715" y="1612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319771" y="395784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32003" y="0"/>
                </a:moveTo>
                <a:lnTo>
                  <a:pt x="16128" y="11810"/>
                </a:lnTo>
                <a:lnTo>
                  <a:pt x="0" y="0"/>
                </a:ln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32003" y="31978"/>
                </a:lnTo>
                <a:lnTo>
                  <a:pt x="19938" y="15836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488680" y="39288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4" y="0"/>
                </a:moveTo>
                <a:lnTo>
                  <a:pt x="27431" y="20637"/>
                </a:lnTo>
                <a:lnTo>
                  <a:pt x="0" y="0"/>
                </a:lnTo>
                <a:lnTo>
                  <a:pt x="20700" y="27419"/>
                </a:lnTo>
                <a:lnTo>
                  <a:pt x="0" y="54838"/>
                </a:lnTo>
                <a:lnTo>
                  <a:pt x="27431" y="34201"/>
                </a:lnTo>
                <a:lnTo>
                  <a:pt x="54864" y="54838"/>
                </a:lnTo>
                <a:lnTo>
                  <a:pt x="34163" y="27419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715756" y="3582923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987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987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211823" y="2276855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20700" y="0"/>
                </a:moveTo>
                <a:lnTo>
                  <a:pt x="5714" y="0"/>
                </a:lnTo>
                <a:lnTo>
                  <a:pt x="0" y="5842"/>
                </a:lnTo>
                <a:lnTo>
                  <a:pt x="0" y="12954"/>
                </a:lnTo>
                <a:lnTo>
                  <a:pt x="2311" y="20490"/>
                </a:lnTo>
                <a:lnTo>
                  <a:pt x="8016" y="25050"/>
                </a:lnTo>
                <a:lnTo>
                  <a:pt x="15269" y="25848"/>
                </a:lnTo>
                <a:lnTo>
                  <a:pt x="22225" y="22098"/>
                </a:lnTo>
                <a:lnTo>
                  <a:pt x="24764" y="19557"/>
                </a:lnTo>
                <a:lnTo>
                  <a:pt x="25908" y="16382"/>
                </a:lnTo>
                <a:lnTo>
                  <a:pt x="25908" y="660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763000" y="43449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4604" y="0"/>
                </a:moveTo>
                <a:lnTo>
                  <a:pt x="4064" y="0"/>
                </a:lnTo>
                <a:lnTo>
                  <a:pt x="0" y="4140"/>
                </a:lnTo>
                <a:lnTo>
                  <a:pt x="0" y="9182"/>
                </a:lnTo>
                <a:lnTo>
                  <a:pt x="0" y="17170"/>
                </a:lnTo>
                <a:lnTo>
                  <a:pt x="9905" y="21310"/>
                </a:lnTo>
                <a:lnTo>
                  <a:pt x="17399" y="13766"/>
                </a:lnTo>
                <a:lnTo>
                  <a:pt x="18288" y="11430"/>
                </a:lnTo>
                <a:lnTo>
                  <a:pt x="18288" y="4445"/>
                </a:lnTo>
                <a:lnTo>
                  <a:pt x="146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505700" y="4675644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5" h="20320">
                <a:moveTo>
                  <a:pt x="13461" y="0"/>
                </a:moveTo>
                <a:lnTo>
                  <a:pt x="3809" y="0"/>
                </a:lnTo>
                <a:lnTo>
                  <a:pt x="0" y="3568"/>
                </a:lnTo>
                <a:lnTo>
                  <a:pt x="0" y="8254"/>
                </a:lnTo>
                <a:lnTo>
                  <a:pt x="0" y="15951"/>
                </a:lnTo>
                <a:lnTo>
                  <a:pt x="9017" y="19799"/>
                </a:lnTo>
                <a:lnTo>
                  <a:pt x="14350" y="14579"/>
                </a:lnTo>
                <a:lnTo>
                  <a:pt x="16001" y="12826"/>
                </a:lnTo>
                <a:lnTo>
                  <a:pt x="16764" y="10706"/>
                </a:lnTo>
                <a:lnTo>
                  <a:pt x="16764" y="4203"/>
                </a:lnTo>
                <a:lnTo>
                  <a:pt x="1346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094219" y="3051048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24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14350"/>
                </a:lnTo>
                <a:lnTo>
                  <a:pt x="2565" y="22508"/>
                </a:lnTo>
                <a:lnTo>
                  <a:pt x="8905" y="27511"/>
                </a:lnTo>
                <a:lnTo>
                  <a:pt x="16984" y="28442"/>
                </a:lnTo>
                <a:lnTo>
                  <a:pt x="24764" y="24383"/>
                </a:lnTo>
                <a:lnTo>
                  <a:pt x="27685" y="21462"/>
                </a:lnTo>
                <a:lnTo>
                  <a:pt x="28955" y="17906"/>
                </a:lnTo>
                <a:lnTo>
                  <a:pt x="28955" y="7112"/>
                </a:lnTo>
                <a:lnTo>
                  <a:pt x="2324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123176" y="426416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730" y="0"/>
                </a:lnTo>
                <a:lnTo>
                  <a:pt x="0" y="6032"/>
                </a:lnTo>
                <a:lnTo>
                  <a:pt x="0" y="13703"/>
                </a:lnTo>
                <a:lnTo>
                  <a:pt x="0" y="21374"/>
                </a:lnTo>
                <a:lnTo>
                  <a:pt x="6730" y="27406"/>
                </a:lnTo>
                <a:lnTo>
                  <a:pt x="22605" y="27406"/>
                </a:lnTo>
                <a:lnTo>
                  <a:pt x="28955" y="21374"/>
                </a:lnTo>
                <a:lnTo>
                  <a:pt x="28955" y="603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989064" y="351129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7" y="27812"/>
                </a:lnTo>
                <a:lnTo>
                  <a:pt x="31767" y="27812"/>
                </a:lnTo>
                <a:lnTo>
                  <a:pt x="27431" y="22097"/>
                </a:lnTo>
                <a:lnTo>
                  <a:pt x="31478" y="16763"/>
                </a:lnTo>
                <a:lnTo>
                  <a:pt x="22097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7" y="27812"/>
                </a:lnTo>
                <a:lnTo>
                  <a:pt x="44195" y="44195"/>
                </a:lnTo>
                <a:lnTo>
                  <a:pt x="31767" y="27812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763"/>
                </a:lnTo>
                <a:lnTo>
                  <a:pt x="31478" y="16763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5" name="object 7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12864" y="1693164"/>
            <a:ext cx="85343" cy="85344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6772656" y="2074164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5781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6" y="25781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626352" y="2409444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7" y="35051"/>
                </a:lnTo>
                <a:lnTo>
                  <a:pt x="20954" y="17525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150607" y="20299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6" y="22098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900928" y="2848355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19">
                <a:moveTo>
                  <a:pt x="47244" y="0"/>
                </a:moveTo>
                <a:lnTo>
                  <a:pt x="23622" y="17144"/>
                </a:lnTo>
                <a:lnTo>
                  <a:pt x="0" y="0"/>
                </a:lnTo>
                <a:lnTo>
                  <a:pt x="17652" y="22732"/>
                </a:lnTo>
                <a:lnTo>
                  <a:pt x="0" y="45719"/>
                </a:lnTo>
                <a:lnTo>
                  <a:pt x="23622" y="28575"/>
                </a:lnTo>
                <a:lnTo>
                  <a:pt x="47244" y="45719"/>
                </a:lnTo>
                <a:lnTo>
                  <a:pt x="29591" y="22732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602980" y="42153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5" y="0"/>
                </a:moveTo>
                <a:lnTo>
                  <a:pt x="6730" y="0"/>
                </a:lnTo>
                <a:lnTo>
                  <a:pt x="0" y="6362"/>
                </a:lnTo>
                <a:lnTo>
                  <a:pt x="0" y="14465"/>
                </a:lnTo>
                <a:lnTo>
                  <a:pt x="0" y="22567"/>
                </a:lnTo>
                <a:lnTo>
                  <a:pt x="6730" y="28930"/>
                </a:lnTo>
                <a:lnTo>
                  <a:pt x="22605" y="28930"/>
                </a:lnTo>
                <a:lnTo>
                  <a:pt x="28955" y="22567"/>
                </a:lnTo>
                <a:lnTo>
                  <a:pt x="28955" y="6362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123176" y="2422007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16019" y="0"/>
                </a:moveTo>
                <a:lnTo>
                  <a:pt x="8397" y="946"/>
                </a:lnTo>
                <a:lnTo>
                  <a:pt x="2418" y="5965"/>
                </a:lnTo>
                <a:lnTo>
                  <a:pt x="0" y="14233"/>
                </a:lnTo>
                <a:lnTo>
                  <a:pt x="0" y="21980"/>
                </a:lnTo>
                <a:lnTo>
                  <a:pt x="6096" y="28584"/>
                </a:lnTo>
                <a:lnTo>
                  <a:pt x="21971" y="28584"/>
                </a:lnTo>
                <a:lnTo>
                  <a:pt x="27431" y="21472"/>
                </a:lnTo>
                <a:lnTo>
                  <a:pt x="27431" y="10550"/>
                </a:lnTo>
                <a:lnTo>
                  <a:pt x="26162" y="6867"/>
                </a:lnTo>
                <a:lnTo>
                  <a:pt x="23368" y="3946"/>
                </a:lnTo>
                <a:lnTo>
                  <a:pt x="160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2" name="object 8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67728" y="248411"/>
            <a:ext cx="85344" cy="83820"/>
          </a:xfrm>
          <a:prstGeom prst="rect">
            <a:avLst/>
          </a:prstGeom>
        </p:spPr>
      </p:pic>
      <p:sp>
        <p:nvSpPr>
          <p:cNvPr id="83" name="object 83"/>
          <p:cNvSpPr/>
          <p:nvPr/>
        </p:nvSpPr>
        <p:spPr>
          <a:xfrm>
            <a:off x="7499604" y="405755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930" y="0"/>
                </a:moveTo>
                <a:lnTo>
                  <a:pt x="8858" y="946"/>
                </a:lnTo>
                <a:lnTo>
                  <a:pt x="2547" y="5965"/>
                </a:lnTo>
                <a:lnTo>
                  <a:pt x="0" y="14233"/>
                </a:lnTo>
                <a:lnTo>
                  <a:pt x="0" y="21980"/>
                </a:lnTo>
                <a:lnTo>
                  <a:pt x="6350" y="28584"/>
                </a:lnTo>
                <a:lnTo>
                  <a:pt x="23241" y="28584"/>
                </a:lnTo>
                <a:lnTo>
                  <a:pt x="28955" y="21472"/>
                </a:lnTo>
                <a:lnTo>
                  <a:pt x="28955" y="10550"/>
                </a:lnTo>
                <a:lnTo>
                  <a:pt x="27686" y="6867"/>
                </a:lnTo>
                <a:lnTo>
                  <a:pt x="24765" y="3946"/>
                </a:lnTo>
                <a:lnTo>
                  <a:pt x="169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851392" y="633983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79">
                <a:moveTo>
                  <a:pt x="44196" y="0"/>
                </a:moveTo>
                <a:lnTo>
                  <a:pt x="22225" y="16128"/>
                </a:lnTo>
                <a:lnTo>
                  <a:pt x="0" y="0"/>
                </a:lnTo>
                <a:lnTo>
                  <a:pt x="16509" y="21336"/>
                </a:lnTo>
                <a:lnTo>
                  <a:pt x="0" y="42671"/>
                </a:lnTo>
                <a:lnTo>
                  <a:pt x="22225" y="26542"/>
                </a:lnTo>
                <a:lnTo>
                  <a:pt x="44196" y="42671"/>
                </a:lnTo>
                <a:lnTo>
                  <a:pt x="27685" y="21336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5" name="object 8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008376" y="4888991"/>
            <a:ext cx="85343" cy="85343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2798064" y="466039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781" y="0"/>
                </a:moveTo>
                <a:lnTo>
                  <a:pt x="22606" y="22644"/>
                </a:lnTo>
                <a:lnTo>
                  <a:pt x="0" y="25768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5768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701028" y="483260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08"/>
                </a:lnTo>
                <a:lnTo>
                  <a:pt x="0" y="20561"/>
                </a:lnTo>
                <a:lnTo>
                  <a:pt x="17779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61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8" name="object 8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70703" y="4553711"/>
            <a:ext cx="83820" cy="83819"/>
          </a:xfrm>
          <a:prstGeom prst="rect">
            <a:avLst/>
          </a:prstGeom>
        </p:spPr>
      </p:pic>
      <p:sp>
        <p:nvSpPr>
          <p:cNvPr id="89" name="object 89"/>
          <p:cNvSpPr/>
          <p:nvPr/>
        </p:nvSpPr>
        <p:spPr>
          <a:xfrm>
            <a:off x="4267200" y="484480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3" y="16764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64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439923" y="47015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8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5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510843" y="4594872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20006" y="0"/>
                </a:moveTo>
                <a:lnTo>
                  <a:pt x="12894" y="0"/>
                </a:lnTo>
                <a:lnTo>
                  <a:pt x="5357" y="2449"/>
                </a:lnTo>
                <a:lnTo>
                  <a:pt x="797" y="8493"/>
                </a:lnTo>
                <a:lnTo>
                  <a:pt x="0" y="16169"/>
                </a:lnTo>
                <a:lnTo>
                  <a:pt x="3750" y="23520"/>
                </a:lnTo>
                <a:lnTo>
                  <a:pt x="6290" y="26200"/>
                </a:lnTo>
                <a:lnTo>
                  <a:pt x="9465" y="27406"/>
                </a:lnTo>
                <a:lnTo>
                  <a:pt x="19244" y="27406"/>
                </a:lnTo>
                <a:lnTo>
                  <a:pt x="25848" y="21932"/>
                </a:lnTo>
                <a:lnTo>
                  <a:pt x="25848" y="6096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743455" y="48021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4">
                <a:moveTo>
                  <a:pt x="16001" y="0"/>
                </a:moveTo>
                <a:lnTo>
                  <a:pt x="11302" y="0"/>
                </a:lnTo>
                <a:lnTo>
                  <a:pt x="3810" y="0"/>
                </a:lnTo>
                <a:lnTo>
                  <a:pt x="0" y="9944"/>
                </a:lnTo>
                <a:lnTo>
                  <a:pt x="6985" y="17411"/>
                </a:lnTo>
                <a:lnTo>
                  <a:pt x="9143" y="18262"/>
                </a:lnTo>
                <a:lnTo>
                  <a:pt x="15620" y="18262"/>
                </a:lnTo>
                <a:lnTo>
                  <a:pt x="19812" y="14605"/>
                </a:lnTo>
                <a:lnTo>
                  <a:pt x="19812" y="4089"/>
                </a:lnTo>
                <a:lnTo>
                  <a:pt x="1600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516171" y="4808220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1159" y="0"/>
                </a:moveTo>
                <a:lnTo>
                  <a:pt x="13412" y="0"/>
                </a:lnTo>
                <a:lnTo>
                  <a:pt x="5655" y="2574"/>
                </a:lnTo>
                <a:lnTo>
                  <a:pt x="887" y="8931"/>
                </a:lnTo>
                <a:lnTo>
                  <a:pt x="0" y="17016"/>
                </a:lnTo>
                <a:lnTo>
                  <a:pt x="3887" y="24777"/>
                </a:lnTo>
                <a:lnTo>
                  <a:pt x="6554" y="27647"/>
                </a:lnTo>
                <a:lnTo>
                  <a:pt x="9983" y="28943"/>
                </a:lnTo>
                <a:lnTo>
                  <a:pt x="20270" y="28943"/>
                </a:lnTo>
                <a:lnTo>
                  <a:pt x="27128" y="23202"/>
                </a:lnTo>
                <a:lnTo>
                  <a:pt x="27128" y="6629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670048" y="4998732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9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9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836467" y="4352544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10">
                <a:moveTo>
                  <a:pt x="21159" y="0"/>
                </a:moveTo>
                <a:lnTo>
                  <a:pt x="13412" y="0"/>
                </a:lnTo>
                <a:lnTo>
                  <a:pt x="5655" y="2583"/>
                </a:lnTo>
                <a:lnTo>
                  <a:pt x="887" y="8939"/>
                </a:lnTo>
                <a:lnTo>
                  <a:pt x="0" y="16978"/>
                </a:lnTo>
                <a:lnTo>
                  <a:pt x="3887" y="24612"/>
                </a:lnTo>
                <a:lnTo>
                  <a:pt x="6554" y="27609"/>
                </a:lnTo>
                <a:lnTo>
                  <a:pt x="9983" y="28943"/>
                </a:lnTo>
                <a:lnTo>
                  <a:pt x="20397" y="28943"/>
                </a:lnTo>
                <a:lnTo>
                  <a:pt x="27128" y="23101"/>
                </a:lnTo>
                <a:lnTo>
                  <a:pt x="27128" y="6388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34708" y="4838700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421" y="22847"/>
                </a:lnTo>
                <a:lnTo>
                  <a:pt x="0" y="45707"/>
                </a:lnTo>
                <a:lnTo>
                  <a:pt x="22097" y="28435"/>
                </a:lnTo>
                <a:lnTo>
                  <a:pt x="31555" y="28435"/>
                </a:lnTo>
                <a:lnTo>
                  <a:pt x="27470" y="22847"/>
                </a:lnTo>
                <a:lnTo>
                  <a:pt x="31752" y="16992"/>
                </a:lnTo>
                <a:lnTo>
                  <a:pt x="22097" y="16992"/>
                </a:lnTo>
                <a:lnTo>
                  <a:pt x="0" y="0"/>
                </a:lnTo>
                <a:close/>
              </a:path>
              <a:path w="44450" h="45720">
                <a:moveTo>
                  <a:pt x="31555" y="28435"/>
                </a:moveTo>
                <a:lnTo>
                  <a:pt x="22097" y="28435"/>
                </a:lnTo>
                <a:lnTo>
                  <a:pt x="44183" y="45707"/>
                </a:lnTo>
                <a:lnTo>
                  <a:pt x="31555" y="28435"/>
                </a:lnTo>
                <a:close/>
              </a:path>
              <a:path w="44450" h="45720">
                <a:moveTo>
                  <a:pt x="44183" y="0"/>
                </a:moveTo>
                <a:lnTo>
                  <a:pt x="22097" y="16992"/>
                </a:lnTo>
                <a:lnTo>
                  <a:pt x="31752" y="16992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7" name="object 9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99716" y="3712464"/>
            <a:ext cx="85343" cy="85344"/>
          </a:xfrm>
          <a:prstGeom prst="rect">
            <a:avLst/>
          </a:prstGeom>
        </p:spPr>
      </p:pic>
      <p:sp>
        <p:nvSpPr>
          <p:cNvPr id="98" name="object 98"/>
          <p:cNvSpPr/>
          <p:nvPr/>
        </p:nvSpPr>
        <p:spPr>
          <a:xfrm>
            <a:off x="1975104" y="37520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6034" y="0"/>
                </a:moveTo>
                <a:lnTo>
                  <a:pt x="22606" y="22606"/>
                </a:lnTo>
                <a:lnTo>
                  <a:pt x="0" y="25781"/>
                </a:lnTo>
                <a:lnTo>
                  <a:pt x="22606" y="29209"/>
                </a:lnTo>
                <a:lnTo>
                  <a:pt x="26034" y="51815"/>
                </a:lnTo>
                <a:lnTo>
                  <a:pt x="29209" y="29209"/>
                </a:lnTo>
                <a:lnTo>
                  <a:pt x="51815" y="25781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227832" y="425805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61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7" y="20561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978151" y="45872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9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6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871971" y="49682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09"/>
                </a:lnTo>
                <a:lnTo>
                  <a:pt x="0" y="47231"/>
                </a:lnTo>
                <a:lnTo>
                  <a:pt x="23749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749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964935" y="4698504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13715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21932"/>
                </a:lnTo>
                <a:lnTo>
                  <a:pt x="6858" y="27406"/>
                </a:lnTo>
                <a:lnTo>
                  <a:pt x="17272" y="27406"/>
                </a:lnTo>
                <a:lnTo>
                  <a:pt x="20574" y="26200"/>
                </a:lnTo>
                <a:lnTo>
                  <a:pt x="23240" y="23520"/>
                </a:lnTo>
                <a:lnTo>
                  <a:pt x="27164" y="16169"/>
                </a:lnTo>
                <a:lnTo>
                  <a:pt x="26336" y="8493"/>
                </a:lnTo>
                <a:lnTo>
                  <a:pt x="21580" y="2449"/>
                </a:lnTo>
                <a:lnTo>
                  <a:pt x="1371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447544" y="408128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8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6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6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104644" y="420320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4350" y="0"/>
                </a:moveTo>
                <a:lnTo>
                  <a:pt x="6604" y="0"/>
                </a:lnTo>
                <a:lnTo>
                  <a:pt x="0" y="6057"/>
                </a:lnTo>
                <a:lnTo>
                  <a:pt x="0" y="21983"/>
                </a:lnTo>
                <a:lnTo>
                  <a:pt x="7112" y="27406"/>
                </a:lnTo>
                <a:lnTo>
                  <a:pt x="18033" y="27406"/>
                </a:lnTo>
                <a:lnTo>
                  <a:pt x="21717" y="26174"/>
                </a:lnTo>
                <a:lnTo>
                  <a:pt x="24637" y="23406"/>
                </a:lnTo>
                <a:lnTo>
                  <a:pt x="28584" y="16035"/>
                </a:lnTo>
                <a:lnTo>
                  <a:pt x="27638" y="8402"/>
                </a:lnTo>
                <a:lnTo>
                  <a:pt x="22619" y="2419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579620" y="4802123"/>
            <a:ext cx="85343" cy="85343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409688" y="4889004"/>
            <a:ext cx="85343" cy="85318"/>
          </a:xfrm>
          <a:prstGeom prst="rect">
            <a:avLst/>
          </a:prstGeom>
        </p:spPr>
      </p:pic>
      <p:sp>
        <p:nvSpPr>
          <p:cNvPr id="107" name="object 107"/>
          <p:cNvSpPr/>
          <p:nvPr/>
        </p:nvSpPr>
        <p:spPr>
          <a:xfrm>
            <a:off x="3208020" y="465888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1" y="0"/>
                </a:moveTo>
                <a:lnTo>
                  <a:pt x="22606" y="22644"/>
                </a:lnTo>
                <a:lnTo>
                  <a:pt x="0" y="26034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912607" y="455066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80" y="18008"/>
                </a:lnTo>
                <a:lnTo>
                  <a:pt x="0" y="20586"/>
                </a:lnTo>
                <a:lnTo>
                  <a:pt x="17780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86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9" name="object 10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646932" y="4317491"/>
            <a:ext cx="85343" cy="83820"/>
          </a:xfrm>
          <a:prstGeom prst="rect">
            <a:avLst/>
          </a:prstGeom>
        </p:spPr>
      </p:pic>
      <p:sp>
        <p:nvSpPr>
          <p:cNvPr id="110" name="object 110"/>
          <p:cNvSpPr/>
          <p:nvPr/>
        </p:nvSpPr>
        <p:spPr>
          <a:xfrm>
            <a:off x="5574791" y="490424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2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2" y="33502"/>
                </a:lnTo>
                <a:lnTo>
                  <a:pt x="21844" y="16738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793480" y="4895088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3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3965447" y="401880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23148" y="19875"/>
                </a:lnTo>
                <a:lnTo>
                  <a:pt x="20192" y="15836"/>
                </a:lnTo>
                <a:lnTo>
                  <a:pt x="22977" y="12103"/>
                </a:lnTo>
                <a:lnTo>
                  <a:pt x="16128" y="12103"/>
                </a:lnTo>
                <a:lnTo>
                  <a:pt x="0" y="0"/>
                </a:lnTo>
                <a:close/>
              </a:path>
              <a:path w="32385" h="32385">
                <a:moveTo>
                  <a:pt x="23148" y="19875"/>
                </a:moveTo>
                <a:lnTo>
                  <a:pt x="16128" y="19875"/>
                </a:lnTo>
                <a:lnTo>
                  <a:pt x="32003" y="31978"/>
                </a:lnTo>
                <a:lnTo>
                  <a:pt x="23148" y="19875"/>
                </a:lnTo>
                <a:close/>
              </a:path>
              <a:path w="32385" h="32385">
                <a:moveTo>
                  <a:pt x="32003" y="0"/>
                </a:moveTo>
                <a:lnTo>
                  <a:pt x="16128" y="12103"/>
                </a:lnTo>
                <a:lnTo>
                  <a:pt x="22977" y="12103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953756" y="48889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700" y="27444"/>
                </a:lnTo>
                <a:lnTo>
                  <a:pt x="0" y="54864"/>
                </a:lnTo>
                <a:lnTo>
                  <a:pt x="27432" y="34226"/>
                </a:lnTo>
                <a:lnTo>
                  <a:pt x="39283" y="34226"/>
                </a:lnTo>
                <a:lnTo>
                  <a:pt x="34163" y="27444"/>
                </a:lnTo>
                <a:lnTo>
                  <a:pt x="39297" y="20637"/>
                </a:lnTo>
                <a:lnTo>
                  <a:pt x="27432" y="20637"/>
                </a:lnTo>
                <a:lnTo>
                  <a:pt x="0" y="0"/>
                </a:lnTo>
                <a:close/>
              </a:path>
              <a:path w="55245" h="55245">
                <a:moveTo>
                  <a:pt x="39283" y="34226"/>
                </a:moveTo>
                <a:lnTo>
                  <a:pt x="27432" y="34226"/>
                </a:lnTo>
                <a:lnTo>
                  <a:pt x="54864" y="54864"/>
                </a:lnTo>
                <a:lnTo>
                  <a:pt x="39283" y="34226"/>
                </a:lnTo>
                <a:close/>
              </a:path>
              <a:path w="55245" h="55245">
                <a:moveTo>
                  <a:pt x="54864" y="0"/>
                </a:moveTo>
                <a:lnTo>
                  <a:pt x="27432" y="20637"/>
                </a:lnTo>
                <a:lnTo>
                  <a:pt x="39297" y="20637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308847" y="4669548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5" y="23622"/>
                </a:lnTo>
                <a:lnTo>
                  <a:pt x="0" y="47231"/>
                </a:lnTo>
                <a:lnTo>
                  <a:pt x="22732" y="29591"/>
                </a:lnTo>
                <a:lnTo>
                  <a:pt x="32909" y="29591"/>
                </a:lnTo>
                <a:lnTo>
                  <a:pt x="28575" y="23622"/>
                </a:lnTo>
                <a:lnTo>
                  <a:pt x="32916" y="17640"/>
                </a:lnTo>
                <a:lnTo>
                  <a:pt x="22732" y="17640"/>
                </a:lnTo>
                <a:lnTo>
                  <a:pt x="0" y="0"/>
                </a:lnTo>
                <a:close/>
              </a:path>
              <a:path w="45720" h="47625">
                <a:moveTo>
                  <a:pt x="32909" y="29591"/>
                </a:moveTo>
                <a:lnTo>
                  <a:pt x="22732" y="29591"/>
                </a:lnTo>
                <a:lnTo>
                  <a:pt x="45720" y="47231"/>
                </a:lnTo>
                <a:lnTo>
                  <a:pt x="32909" y="29591"/>
                </a:lnTo>
                <a:close/>
              </a:path>
              <a:path w="45720" h="47625">
                <a:moveTo>
                  <a:pt x="45720" y="0"/>
                </a:moveTo>
                <a:lnTo>
                  <a:pt x="22732" y="17640"/>
                </a:lnTo>
                <a:lnTo>
                  <a:pt x="32916" y="17640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111763" y="5006352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06"/>
                </a:lnTo>
                <a:lnTo>
                  <a:pt x="3923" y="3886"/>
                </a:lnTo>
                <a:lnTo>
                  <a:pt x="0" y="11237"/>
                </a:lnTo>
                <a:lnTo>
                  <a:pt x="827" y="18913"/>
                </a:lnTo>
                <a:lnTo>
                  <a:pt x="5584" y="24954"/>
                </a:lnTo>
                <a:lnTo>
                  <a:pt x="13448" y="27404"/>
                </a:lnTo>
                <a:lnTo>
                  <a:pt x="21068" y="27404"/>
                </a:lnTo>
                <a:lnTo>
                  <a:pt x="27164" y="21311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053071" y="4587252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4">
                <a:moveTo>
                  <a:pt x="16891" y="0"/>
                </a:moveTo>
                <a:lnTo>
                  <a:pt x="9905" y="0"/>
                </a:lnTo>
                <a:lnTo>
                  <a:pt x="7493" y="850"/>
                </a:lnTo>
                <a:lnTo>
                  <a:pt x="0" y="8318"/>
                </a:lnTo>
                <a:lnTo>
                  <a:pt x="4191" y="18262"/>
                </a:lnTo>
                <a:lnTo>
                  <a:pt x="12192" y="18262"/>
                </a:lnTo>
                <a:lnTo>
                  <a:pt x="17145" y="18262"/>
                </a:lnTo>
                <a:lnTo>
                  <a:pt x="21335" y="14173"/>
                </a:lnTo>
                <a:lnTo>
                  <a:pt x="21335" y="3657"/>
                </a:lnTo>
                <a:lnTo>
                  <a:pt x="1689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6568440" y="5003291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0" y="0"/>
                </a:moveTo>
                <a:lnTo>
                  <a:pt x="9143" y="0"/>
                </a:lnTo>
                <a:lnTo>
                  <a:pt x="6984" y="812"/>
                </a:lnTo>
                <a:lnTo>
                  <a:pt x="5206" y="2590"/>
                </a:lnTo>
                <a:lnTo>
                  <a:pt x="0" y="8521"/>
                </a:lnTo>
                <a:lnTo>
                  <a:pt x="3809" y="18271"/>
                </a:lnTo>
                <a:lnTo>
                  <a:pt x="11556" y="18271"/>
                </a:lnTo>
                <a:lnTo>
                  <a:pt x="16255" y="18271"/>
                </a:lnTo>
                <a:lnTo>
                  <a:pt x="19811" y="14137"/>
                </a:lnTo>
                <a:lnTo>
                  <a:pt x="19811" y="3670"/>
                </a:lnTo>
                <a:lnTo>
                  <a:pt x="156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4875789" y="424740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295"/>
                </a:lnTo>
                <a:lnTo>
                  <a:pt x="4058" y="4165"/>
                </a:lnTo>
                <a:lnTo>
                  <a:pt x="0" y="11926"/>
                </a:lnTo>
                <a:lnTo>
                  <a:pt x="930" y="20012"/>
                </a:lnTo>
                <a:lnTo>
                  <a:pt x="5933" y="26368"/>
                </a:lnTo>
                <a:lnTo>
                  <a:pt x="14091" y="28943"/>
                </a:lnTo>
                <a:lnTo>
                  <a:pt x="22092" y="28943"/>
                </a:lnTo>
                <a:lnTo>
                  <a:pt x="28442" y="22313"/>
                </a:lnTo>
                <a:lnTo>
                  <a:pt x="28442" y="5740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846576" y="4636008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10">
                <a:moveTo>
                  <a:pt x="21336" y="0"/>
                </a:moveTo>
                <a:lnTo>
                  <a:pt x="6096" y="0"/>
                </a:lnTo>
                <a:lnTo>
                  <a:pt x="0" y="6362"/>
                </a:lnTo>
                <a:lnTo>
                  <a:pt x="0" y="22288"/>
                </a:lnTo>
                <a:lnTo>
                  <a:pt x="6096" y="28943"/>
                </a:lnTo>
                <a:lnTo>
                  <a:pt x="13715" y="28943"/>
                </a:lnTo>
                <a:lnTo>
                  <a:pt x="21336" y="28943"/>
                </a:lnTo>
                <a:lnTo>
                  <a:pt x="27432" y="22288"/>
                </a:lnTo>
                <a:lnTo>
                  <a:pt x="27432" y="6362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6293110" y="3642359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396"/>
                </a:lnTo>
                <a:lnTo>
                  <a:pt x="4058" y="4317"/>
                </a:lnTo>
                <a:lnTo>
                  <a:pt x="0" y="11971"/>
                </a:lnTo>
                <a:lnTo>
                  <a:pt x="930" y="20018"/>
                </a:lnTo>
                <a:lnTo>
                  <a:pt x="5933" y="26374"/>
                </a:lnTo>
                <a:lnTo>
                  <a:pt x="14091" y="28955"/>
                </a:lnTo>
                <a:lnTo>
                  <a:pt x="22092" y="28955"/>
                </a:lnTo>
                <a:lnTo>
                  <a:pt x="28442" y="22605"/>
                </a:lnTo>
                <a:lnTo>
                  <a:pt x="28442" y="5841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4399788" y="433731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7"/>
                </a:lnTo>
                <a:lnTo>
                  <a:pt x="0" y="44183"/>
                </a:lnTo>
                <a:lnTo>
                  <a:pt x="22098" y="27749"/>
                </a:lnTo>
                <a:lnTo>
                  <a:pt x="31721" y="27749"/>
                </a:lnTo>
                <a:lnTo>
                  <a:pt x="27432" y="22097"/>
                </a:lnTo>
                <a:lnTo>
                  <a:pt x="31526" y="16700"/>
                </a:lnTo>
                <a:lnTo>
                  <a:pt x="22098" y="16700"/>
                </a:lnTo>
                <a:lnTo>
                  <a:pt x="0" y="0"/>
                </a:lnTo>
                <a:close/>
              </a:path>
              <a:path w="44450" h="44450">
                <a:moveTo>
                  <a:pt x="31721" y="27749"/>
                </a:moveTo>
                <a:lnTo>
                  <a:pt x="22098" y="27749"/>
                </a:lnTo>
                <a:lnTo>
                  <a:pt x="44196" y="44183"/>
                </a:lnTo>
                <a:lnTo>
                  <a:pt x="31721" y="27749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00"/>
                </a:lnTo>
                <a:lnTo>
                  <a:pt x="31526" y="1670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2" name="object 1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176771" y="4372368"/>
            <a:ext cx="83819" cy="85318"/>
          </a:xfrm>
          <a:prstGeom prst="rect">
            <a:avLst/>
          </a:prstGeom>
        </p:spPr>
      </p:pic>
      <p:sp>
        <p:nvSpPr>
          <p:cNvPr id="123" name="object 123"/>
          <p:cNvSpPr/>
          <p:nvPr/>
        </p:nvSpPr>
        <p:spPr>
          <a:xfrm>
            <a:off x="5868923" y="4236732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6035" y="51803"/>
                </a:lnTo>
                <a:lnTo>
                  <a:pt x="29210" y="29159"/>
                </a:lnTo>
                <a:lnTo>
                  <a:pt x="51815" y="26034"/>
                </a:lnTo>
                <a:lnTo>
                  <a:pt x="29210" y="22644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912607" y="413308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86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8" y="20586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219700" y="4398276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1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1" y="33502"/>
                </a:lnTo>
                <a:lnTo>
                  <a:pt x="21844" y="16738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833871" y="3878579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2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6672071" y="42382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1"/>
                </a:lnTo>
                <a:lnTo>
                  <a:pt x="0" y="47231"/>
                </a:lnTo>
                <a:lnTo>
                  <a:pt x="23749" y="29590"/>
                </a:lnTo>
                <a:lnTo>
                  <a:pt x="33959" y="29590"/>
                </a:lnTo>
                <a:lnTo>
                  <a:pt x="29463" y="23621"/>
                </a:lnTo>
                <a:lnTo>
                  <a:pt x="33966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59" y="29590"/>
                </a:moveTo>
                <a:lnTo>
                  <a:pt x="23749" y="29590"/>
                </a:lnTo>
                <a:lnTo>
                  <a:pt x="47244" y="47231"/>
                </a:lnTo>
                <a:lnTo>
                  <a:pt x="33959" y="29590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40"/>
                </a:lnTo>
                <a:lnTo>
                  <a:pt x="33966" y="17640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6289547" y="463754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2" y="0"/>
                </a:moveTo>
                <a:lnTo>
                  <a:pt x="6603" y="0"/>
                </a:lnTo>
                <a:lnTo>
                  <a:pt x="0" y="5460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7" y="1206"/>
                </a:lnTo>
                <a:lnTo>
                  <a:pt x="1638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6784847" y="3851147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350" y="0"/>
                </a:lnTo>
                <a:lnTo>
                  <a:pt x="0" y="5968"/>
                </a:lnTo>
                <a:lnTo>
                  <a:pt x="0" y="21081"/>
                </a:lnTo>
                <a:lnTo>
                  <a:pt x="6350" y="27419"/>
                </a:lnTo>
                <a:lnTo>
                  <a:pt x="14477" y="27419"/>
                </a:lnTo>
                <a:lnTo>
                  <a:pt x="22605" y="27419"/>
                </a:lnTo>
                <a:lnTo>
                  <a:pt x="28955" y="21081"/>
                </a:lnTo>
                <a:lnTo>
                  <a:pt x="28955" y="5968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504688" y="4219968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8034" y="0"/>
                </a:moveTo>
                <a:lnTo>
                  <a:pt x="7112" y="0"/>
                </a:lnTo>
                <a:lnTo>
                  <a:pt x="0" y="5422"/>
                </a:lnTo>
                <a:lnTo>
                  <a:pt x="0" y="21348"/>
                </a:lnTo>
                <a:lnTo>
                  <a:pt x="6603" y="27406"/>
                </a:lnTo>
                <a:lnTo>
                  <a:pt x="14350" y="27406"/>
                </a:lnTo>
                <a:lnTo>
                  <a:pt x="22619" y="24987"/>
                </a:lnTo>
                <a:lnTo>
                  <a:pt x="27638" y="19003"/>
                </a:lnTo>
                <a:lnTo>
                  <a:pt x="28584" y="11370"/>
                </a:lnTo>
                <a:lnTo>
                  <a:pt x="24637" y="4000"/>
                </a:lnTo>
                <a:lnTo>
                  <a:pt x="21716" y="1231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918716" y="14493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6" y="28955"/>
                </a:lnTo>
                <a:lnTo>
                  <a:pt x="28956" y="22225"/>
                </a:lnTo>
                <a:lnTo>
                  <a:pt x="28956" y="635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321295" y="163372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113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350"/>
                </a:lnTo>
                <a:lnTo>
                  <a:pt x="2581" y="22508"/>
                </a:lnTo>
                <a:lnTo>
                  <a:pt x="8937" y="27511"/>
                </a:lnTo>
                <a:lnTo>
                  <a:pt x="16984" y="28442"/>
                </a:lnTo>
                <a:lnTo>
                  <a:pt x="24637" y="24384"/>
                </a:lnTo>
                <a:lnTo>
                  <a:pt x="27558" y="21462"/>
                </a:lnTo>
                <a:lnTo>
                  <a:pt x="28955" y="17907"/>
                </a:lnTo>
                <a:lnTo>
                  <a:pt x="28955" y="7112"/>
                </a:lnTo>
                <a:lnTo>
                  <a:pt x="23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3" name="object 1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3459" y="1217675"/>
            <a:ext cx="85344" cy="85344"/>
          </a:xfrm>
          <a:prstGeom prst="rect">
            <a:avLst/>
          </a:prstGeom>
        </p:spPr>
      </p:pic>
      <p:sp>
        <p:nvSpPr>
          <p:cNvPr id="134" name="object 134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130540" y="550163"/>
            <a:ext cx="83820" cy="85725"/>
          </a:xfrm>
          <a:custGeom>
            <a:avLst/>
            <a:gdLst/>
            <a:ahLst/>
            <a:cxnLst/>
            <a:rect l="l" t="t" r="r" b="b"/>
            <a:pathLst>
              <a:path w="83820" h="85725">
                <a:moveTo>
                  <a:pt x="41909" y="0"/>
                </a:moveTo>
                <a:lnTo>
                  <a:pt x="36829" y="37337"/>
                </a:lnTo>
                <a:lnTo>
                  <a:pt x="0" y="42545"/>
                </a:lnTo>
                <a:lnTo>
                  <a:pt x="36829" y="48006"/>
                </a:lnTo>
                <a:lnTo>
                  <a:pt x="41909" y="85344"/>
                </a:lnTo>
                <a:lnTo>
                  <a:pt x="47243" y="48006"/>
                </a:lnTo>
                <a:lnTo>
                  <a:pt x="83819" y="42545"/>
                </a:lnTo>
                <a:lnTo>
                  <a:pt x="47243" y="37337"/>
                </a:lnTo>
                <a:lnTo>
                  <a:pt x="4190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9" name="object 14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50" name="object 150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8" name="object 15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159" name="object 159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2" name="object 16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166" name="object 166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8" name="object 16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07148" y="854963"/>
            <a:ext cx="85318" cy="85344"/>
          </a:xfrm>
          <a:prstGeom prst="rect">
            <a:avLst/>
          </a:prstGeom>
        </p:spPr>
      </p:pic>
      <p:sp>
        <p:nvSpPr>
          <p:cNvPr id="169" name="object 169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9" name="object 17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180" name="object 180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1" name="object 19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193" name="object 193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4" name="object 20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205" name="object 205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4" name="object 21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215" name="object 215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7333087" y="2034920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1609" y="0"/>
                </a:moveTo>
                <a:lnTo>
                  <a:pt x="8802" y="4542"/>
                </a:lnTo>
                <a:lnTo>
                  <a:pt x="1162" y="14811"/>
                </a:lnTo>
                <a:lnTo>
                  <a:pt x="0" y="27485"/>
                </a:lnTo>
                <a:lnTo>
                  <a:pt x="6623" y="39243"/>
                </a:lnTo>
                <a:lnTo>
                  <a:pt x="14251" y="43840"/>
                </a:lnTo>
                <a:lnTo>
                  <a:pt x="22879" y="44973"/>
                </a:lnTo>
                <a:lnTo>
                  <a:pt x="31412" y="42797"/>
                </a:lnTo>
                <a:lnTo>
                  <a:pt x="38754" y="37465"/>
                </a:lnTo>
                <a:lnTo>
                  <a:pt x="44612" y="25413"/>
                </a:lnTo>
                <a:lnTo>
                  <a:pt x="42755" y="13065"/>
                </a:lnTo>
                <a:lnTo>
                  <a:pt x="34611" y="3550"/>
                </a:lnTo>
                <a:lnTo>
                  <a:pt x="2160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8066288" y="2042667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1199" y="0"/>
                </a:moveTo>
                <a:lnTo>
                  <a:pt x="8274" y="4192"/>
                </a:lnTo>
                <a:lnTo>
                  <a:pt x="863" y="14303"/>
                </a:lnTo>
                <a:lnTo>
                  <a:pt x="0" y="26914"/>
                </a:lnTo>
                <a:lnTo>
                  <a:pt x="6721" y="38607"/>
                </a:lnTo>
                <a:lnTo>
                  <a:pt x="14341" y="43305"/>
                </a:lnTo>
                <a:lnTo>
                  <a:pt x="22818" y="44656"/>
                </a:lnTo>
                <a:lnTo>
                  <a:pt x="31152" y="42697"/>
                </a:lnTo>
                <a:lnTo>
                  <a:pt x="38344" y="37464"/>
                </a:lnTo>
                <a:lnTo>
                  <a:pt x="44201" y="25413"/>
                </a:lnTo>
                <a:lnTo>
                  <a:pt x="42344" y="13065"/>
                </a:lnTo>
                <a:lnTo>
                  <a:pt x="34200" y="3550"/>
                </a:lnTo>
                <a:lnTo>
                  <a:pt x="211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8411316" y="2312289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21609" y="0"/>
                </a:moveTo>
                <a:lnTo>
                  <a:pt x="8802" y="4486"/>
                </a:lnTo>
                <a:lnTo>
                  <a:pt x="1162" y="14747"/>
                </a:lnTo>
                <a:lnTo>
                  <a:pt x="0" y="27414"/>
                </a:lnTo>
                <a:lnTo>
                  <a:pt x="6623" y="39116"/>
                </a:lnTo>
                <a:lnTo>
                  <a:pt x="14271" y="43894"/>
                </a:lnTo>
                <a:lnTo>
                  <a:pt x="22943" y="45434"/>
                </a:lnTo>
                <a:lnTo>
                  <a:pt x="31519" y="43688"/>
                </a:lnTo>
                <a:lnTo>
                  <a:pt x="38881" y="38608"/>
                </a:lnTo>
                <a:lnTo>
                  <a:pt x="44934" y="26038"/>
                </a:lnTo>
                <a:lnTo>
                  <a:pt x="43009" y="13303"/>
                </a:lnTo>
                <a:lnTo>
                  <a:pt x="34702" y="3567"/>
                </a:lnTo>
                <a:lnTo>
                  <a:pt x="2160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7557007" y="2133600"/>
            <a:ext cx="10795" cy="10160"/>
          </a:xfrm>
          <a:custGeom>
            <a:avLst/>
            <a:gdLst/>
            <a:ahLst/>
            <a:cxnLst/>
            <a:rect l="l" t="t" r="r" b="b"/>
            <a:pathLst>
              <a:path w="10795" h="10160">
                <a:moveTo>
                  <a:pt x="6858" y="0"/>
                </a:moveTo>
                <a:lnTo>
                  <a:pt x="3428" y="126"/>
                </a:lnTo>
                <a:lnTo>
                  <a:pt x="1650" y="1905"/>
                </a:lnTo>
                <a:lnTo>
                  <a:pt x="0" y="3682"/>
                </a:lnTo>
                <a:lnTo>
                  <a:pt x="762" y="6604"/>
                </a:lnTo>
                <a:lnTo>
                  <a:pt x="2540" y="8255"/>
                </a:lnTo>
                <a:lnTo>
                  <a:pt x="4318" y="10032"/>
                </a:lnTo>
                <a:lnTo>
                  <a:pt x="6731" y="9906"/>
                </a:lnTo>
                <a:lnTo>
                  <a:pt x="8382" y="8127"/>
                </a:lnTo>
                <a:lnTo>
                  <a:pt x="10033" y="6350"/>
                </a:lnTo>
                <a:lnTo>
                  <a:pt x="10541" y="3301"/>
                </a:lnTo>
                <a:lnTo>
                  <a:pt x="8763" y="1650"/>
                </a:lnTo>
                <a:lnTo>
                  <a:pt x="68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8416935" y="2529062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3847" y="0"/>
                </a:moveTo>
                <a:lnTo>
                  <a:pt x="0" y="1129"/>
                </a:lnTo>
                <a:lnTo>
                  <a:pt x="498" y="4079"/>
                </a:lnTo>
                <a:lnTo>
                  <a:pt x="2276" y="5730"/>
                </a:lnTo>
                <a:lnTo>
                  <a:pt x="5197" y="5095"/>
                </a:lnTo>
                <a:lnTo>
                  <a:pt x="7483" y="3825"/>
                </a:lnTo>
                <a:lnTo>
                  <a:pt x="7766" y="847"/>
                </a:lnTo>
                <a:lnTo>
                  <a:pt x="38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7873882" y="2437749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3847" y="0"/>
                </a:moveTo>
                <a:lnTo>
                  <a:pt x="0" y="1129"/>
                </a:lnTo>
                <a:lnTo>
                  <a:pt x="498" y="4079"/>
                </a:lnTo>
                <a:lnTo>
                  <a:pt x="2276" y="5730"/>
                </a:lnTo>
                <a:lnTo>
                  <a:pt x="5832" y="5603"/>
                </a:lnTo>
                <a:lnTo>
                  <a:pt x="7483" y="3825"/>
                </a:lnTo>
                <a:lnTo>
                  <a:pt x="7766" y="847"/>
                </a:lnTo>
                <a:lnTo>
                  <a:pt x="38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7686040" y="2297048"/>
            <a:ext cx="13335" cy="14604"/>
          </a:xfrm>
          <a:custGeom>
            <a:avLst/>
            <a:gdLst/>
            <a:ahLst/>
            <a:cxnLst/>
            <a:rect l="l" t="t" r="r" b="b"/>
            <a:pathLst>
              <a:path w="13334" h="14605">
                <a:moveTo>
                  <a:pt x="8508" y="0"/>
                </a:moveTo>
                <a:lnTo>
                  <a:pt x="0" y="5587"/>
                </a:lnTo>
                <a:lnTo>
                  <a:pt x="4190" y="10668"/>
                </a:lnTo>
                <a:lnTo>
                  <a:pt x="5460" y="12953"/>
                </a:lnTo>
                <a:lnTo>
                  <a:pt x="7874" y="14096"/>
                </a:lnTo>
                <a:lnTo>
                  <a:pt x="10159" y="12826"/>
                </a:lnTo>
                <a:lnTo>
                  <a:pt x="11810" y="11049"/>
                </a:lnTo>
                <a:lnTo>
                  <a:pt x="12953" y="8636"/>
                </a:lnTo>
                <a:lnTo>
                  <a:pt x="11683" y="6350"/>
                </a:lnTo>
                <a:lnTo>
                  <a:pt x="85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8195595" y="2410586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60">
                <a:moveTo>
                  <a:pt x="10001" y="0"/>
                </a:moveTo>
                <a:lnTo>
                  <a:pt x="4016" y="2162"/>
                </a:lnTo>
                <a:lnTo>
                  <a:pt x="507" y="7016"/>
                </a:lnTo>
                <a:lnTo>
                  <a:pt x="0" y="12965"/>
                </a:lnTo>
                <a:lnTo>
                  <a:pt x="3016" y="18414"/>
                </a:lnTo>
                <a:lnTo>
                  <a:pt x="7207" y="22351"/>
                </a:lnTo>
                <a:lnTo>
                  <a:pt x="14319" y="22098"/>
                </a:lnTo>
                <a:lnTo>
                  <a:pt x="18256" y="17906"/>
                </a:lnTo>
                <a:lnTo>
                  <a:pt x="20913" y="12233"/>
                </a:lnTo>
                <a:lnTo>
                  <a:pt x="19986" y="6334"/>
                </a:lnTo>
                <a:lnTo>
                  <a:pt x="16130" y="1744"/>
                </a:lnTo>
                <a:lnTo>
                  <a:pt x="1000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8531778" y="2301367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9733" y="0"/>
                </a:moveTo>
                <a:lnTo>
                  <a:pt x="3758" y="1920"/>
                </a:lnTo>
                <a:lnTo>
                  <a:pt x="319" y="6413"/>
                </a:lnTo>
                <a:lnTo>
                  <a:pt x="0" y="12144"/>
                </a:lnTo>
                <a:lnTo>
                  <a:pt x="3383" y="17780"/>
                </a:lnTo>
                <a:lnTo>
                  <a:pt x="7574" y="21716"/>
                </a:lnTo>
                <a:lnTo>
                  <a:pt x="13416" y="21462"/>
                </a:lnTo>
                <a:lnTo>
                  <a:pt x="17353" y="17271"/>
                </a:lnTo>
                <a:lnTo>
                  <a:pt x="20109" y="11680"/>
                </a:lnTo>
                <a:lnTo>
                  <a:pt x="19401" y="5968"/>
                </a:lnTo>
                <a:lnTo>
                  <a:pt x="15763" y="1591"/>
                </a:lnTo>
                <a:lnTo>
                  <a:pt x="97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7729184" y="194500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322" y="0"/>
                </a:moveTo>
                <a:lnTo>
                  <a:pt x="4230" y="2091"/>
                </a:lnTo>
                <a:lnTo>
                  <a:pt x="543" y="6826"/>
                </a:lnTo>
                <a:lnTo>
                  <a:pt x="0" y="12751"/>
                </a:lnTo>
                <a:lnTo>
                  <a:pt x="3337" y="18414"/>
                </a:lnTo>
                <a:lnTo>
                  <a:pt x="6893" y="21843"/>
                </a:lnTo>
                <a:lnTo>
                  <a:pt x="14005" y="21589"/>
                </a:lnTo>
                <a:lnTo>
                  <a:pt x="17942" y="17271"/>
                </a:lnTo>
                <a:lnTo>
                  <a:pt x="20681" y="11733"/>
                </a:lnTo>
                <a:lnTo>
                  <a:pt x="19942" y="6016"/>
                </a:lnTo>
                <a:lnTo>
                  <a:pt x="16299" y="1609"/>
                </a:lnTo>
                <a:lnTo>
                  <a:pt x="103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7931308" y="1773047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60">
                <a:moveTo>
                  <a:pt x="10001" y="0"/>
                </a:moveTo>
                <a:lnTo>
                  <a:pt x="4016" y="2180"/>
                </a:lnTo>
                <a:lnTo>
                  <a:pt x="507" y="7064"/>
                </a:lnTo>
                <a:lnTo>
                  <a:pt x="0" y="13019"/>
                </a:lnTo>
                <a:lnTo>
                  <a:pt x="3016" y="18414"/>
                </a:lnTo>
                <a:lnTo>
                  <a:pt x="7334" y="22478"/>
                </a:lnTo>
                <a:lnTo>
                  <a:pt x="14319" y="22225"/>
                </a:lnTo>
                <a:lnTo>
                  <a:pt x="18256" y="17906"/>
                </a:lnTo>
                <a:lnTo>
                  <a:pt x="20824" y="12376"/>
                </a:lnTo>
                <a:lnTo>
                  <a:pt x="19748" y="6619"/>
                </a:lnTo>
                <a:lnTo>
                  <a:pt x="15863" y="2030"/>
                </a:lnTo>
                <a:lnTo>
                  <a:pt x="1000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8323936" y="2756407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60">
                <a:moveTo>
                  <a:pt x="9929" y="0"/>
                </a:moveTo>
                <a:lnTo>
                  <a:pt x="4000" y="2180"/>
                </a:lnTo>
                <a:lnTo>
                  <a:pt x="500" y="7064"/>
                </a:lnTo>
                <a:lnTo>
                  <a:pt x="0" y="13019"/>
                </a:lnTo>
                <a:lnTo>
                  <a:pt x="3071" y="18415"/>
                </a:lnTo>
                <a:lnTo>
                  <a:pt x="7262" y="22479"/>
                </a:lnTo>
                <a:lnTo>
                  <a:pt x="14247" y="22225"/>
                </a:lnTo>
                <a:lnTo>
                  <a:pt x="18184" y="17906"/>
                </a:lnTo>
                <a:lnTo>
                  <a:pt x="20841" y="12287"/>
                </a:lnTo>
                <a:lnTo>
                  <a:pt x="19915" y="6381"/>
                </a:lnTo>
                <a:lnTo>
                  <a:pt x="16059" y="1762"/>
                </a:lnTo>
                <a:lnTo>
                  <a:pt x="99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7587186" y="2018029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9572" y="0"/>
                </a:moveTo>
                <a:lnTo>
                  <a:pt x="3667" y="2083"/>
                </a:lnTo>
                <a:lnTo>
                  <a:pt x="333" y="6762"/>
                </a:lnTo>
                <a:lnTo>
                  <a:pt x="0" y="12537"/>
                </a:lnTo>
                <a:lnTo>
                  <a:pt x="3095" y="17906"/>
                </a:lnTo>
                <a:lnTo>
                  <a:pt x="7413" y="21843"/>
                </a:lnTo>
                <a:lnTo>
                  <a:pt x="13255" y="21589"/>
                </a:lnTo>
                <a:lnTo>
                  <a:pt x="17192" y="17399"/>
                </a:lnTo>
                <a:lnTo>
                  <a:pt x="19948" y="11805"/>
                </a:lnTo>
                <a:lnTo>
                  <a:pt x="19240" y="6080"/>
                </a:lnTo>
                <a:lnTo>
                  <a:pt x="15603" y="1664"/>
                </a:lnTo>
                <a:lnTo>
                  <a:pt x="95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0" name="object 2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062721" y="2691892"/>
            <a:ext cx="65404" cy="65405"/>
          </a:xfrm>
          <a:prstGeom prst="rect">
            <a:avLst/>
          </a:prstGeom>
        </p:spPr>
      </p:pic>
      <p:sp>
        <p:nvSpPr>
          <p:cNvPr id="231" name="object 231"/>
          <p:cNvSpPr/>
          <p:nvPr/>
        </p:nvSpPr>
        <p:spPr>
          <a:xfrm>
            <a:off x="8534907" y="2348460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19163" y="0"/>
                </a:moveTo>
                <a:lnTo>
                  <a:pt x="10937" y="2468"/>
                </a:lnTo>
                <a:lnTo>
                  <a:pt x="4260" y="7842"/>
                </a:lnTo>
                <a:lnTo>
                  <a:pt x="0" y="15644"/>
                </a:lnTo>
                <a:lnTo>
                  <a:pt x="13" y="29112"/>
                </a:lnTo>
                <a:lnTo>
                  <a:pt x="7064" y="39473"/>
                </a:lnTo>
                <a:lnTo>
                  <a:pt x="18520" y="44523"/>
                </a:lnTo>
                <a:lnTo>
                  <a:pt x="31750" y="42060"/>
                </a:lnTo>
                <a:lnTo>
                  <a:pt x="41604" y="32613"/>
                </a:lnTo>
                <a:lnTo>
                  <a:pt x="43910" y="20296"/>
                </a:lnTo>
                <a:lnTo>
                  <a:pt x="39215" y="8574"/>
                </a:lnTo>
                <a:lnTo>
                  <a:pt x="28067" y="912"/>
                </a:lnTo>
                <a:lnTo>
                  <a:pt x="191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8106156" y="2254803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19">
                <a:moveTo>
                  <a:pt x="19859" y="0"/>
                </a:moveTo>
                <a:lnTo>
                  <a:pt x="11366" y="2351"/>
                </a:lnTo>
                <a:lnTo>
                  <a:pt x="4397" y="7631"/>
                </a:lnTo>
                <a:lnTo>
                  <a:pt x="0" y="15448"/>
                </a:lnTo>
                <a:lnTo>
                  <a:pt x="5" y="29323"/>
                </a:lnTo>
                <a:lnTo>
                  <a:pt x="7286" y="39959"/>
                </a:lnTo>
                <a:lnTo>
                  <a:pt x="19020" y="45166"/>
                </a:lnTo>
                <a:lnTo>
                  <a:pt x="32385" y="42753"/>
                </a:lnTo>
                <a:lnTo>
                  <a:pt x="41884" y="33135"/>
                </a:lnTo>
                <a:lnTo>
                  <a:pt x="44275" y="20575"/>
                </a:lnTo>
                <a:lnTo>
                  <a:pt x="39832" y="8659"/>
                </a:lnTo>
                <a:lnTo>
                  <a:pt x="28828" y="970"/>
                </a:lnTo>
                <a:lnTo>
                  <a:pt x="1985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8993378" y="2071242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3555" y="0"/>
                </a:moveTo>
                <a:lnTo>
                  <a:pt x="1397" y="1015"/>
                </a:lnTo>
                <a:lnTo>
                  <a:pt x="762" y="3429"/>
                </a:lnTo>
                <a:lnTo>
                  <a:pt x="0" y="5842"/>
                </a:lnTo>
                <a:lnTo>
                  <a:pt x="762" y="8636"/>
                </a:lnTo>
                <a:lnTo>
                  <a:pt x="5588" y="10159"/>
                </a:lnTo>
                <a:lnTo>
                  <a:pt x="8636" y="8508"/>
                </a:lnTo>
                <a:lnTo>
                  <a:pt x="10160" y="3682"/>
                </a:lnTo>
                <a:lnTo>
                  <a:pt x="8254" y="1396"/>
                </a:lnTo>
                <a:lnTo>
                  <a:pt x="5842" y="634"/>
                </a:lnTo>
                <a:lnTo>
                  <a:pt x="35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8050403" y="2091054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3810" y="0"/>
                </a:moveTo>
                <a:lnTo>
                  <a:pt x="1524" y="1905"/>
                </a:lnTo>
                <a:lnTo>
                  <a:pt x="0" y="4063"/>
                </a:lnTo>
                <a:lnTo>
                  <a:pt x="1061" y="6852"/>
                </a:lnTo>
                <a:lnTo>
                  <a:pt x="4968" y="5889"/>
                </a:lnTo>
                <a:lnTo>
                  <a:pt x="7947" y="3188"/>
                </a:lnTo>
                <a:lnTo>
                  <a:pt x="6223" y="762"/>
                </a:lnTo>
                <a:lnTo>
                  <a:pt x="38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8579231" y="1937639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3810" y="0"/>
                </a:moveTo>
                <a:lnTo>
                  <a:pt x="762" y="1650"/>
                </a:lnTo>
                <a:lnTo>
                  <a:pt x="0" y="4063"/>
                </a:lnTo>
                <a:lnTo>
                  <a:pt x="1061" y="6852"/>
                </a:lnTo>
                <a:lnTo>
                  <a:pt x="4968" y="5889"/>
                </a:lnTo>
                <a:lnTo>
                  <a:pt x="7947" y="3188"/>
                </a:lnTo>
                <a:lnTo>
                  <a:pt x="6223" y="762"/>
                </a:lnTo>
                <a:lnTo>
                  <a:pt x="38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8802496" y="1977770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4825" y="0"/>
                </a:moveTo>
                <a:lnTo>
                  <a:pt x="2285" y="0"/>
                </a:lnTo>
                <a:lnTo>
                  <a:pt x="761" y="2159"/>
                </a:lnTo>
                <a:lnTo>
                  <a:pt x="0" y="4572"/>
                </a:lnTo>
                <a:lnTo>
                  <a:pt x="0" y="7112"/>
                </a:lnTo>
                <a:lnTo>
                  <a:pt x="2158" y="8636"/>
                </a:lnTo>
                <a:lnTo>
                  <a:pt x="7747" y="12954"/>
                </a:lnTo>
                <a:lnTo>
                  <a:pt x="13080" y="4191"/>
                </a:lnTo>
                <a:lnTo>
                  <a:pt x="6984" y="1524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8285480" y="2088895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60">
                <a:moveTo>
                  <a:pt x="7874" y="0"/>
                </a:moveTo>
                <a:lnTo>
                  <a:pt x="1650" y="3302"/>
                </a:lnTo>
                <a:lnTo>
                  <a:pt x="0" y="8890"/>
                </a:lnTo>
                <a:lnTo>
                  <a:pt x="21" y="15103"/>
                </a:lnTo>
                <a:lnTo>
                  <a:pt x="3413" y="20018"/>
                </a:lnTo>
                <a:lnTo>
                  <a:pt x="8876" y="22480"/>
                </a:lnTo>
                <a:lnTo>
                  <a:pt x="15113" y="21336"/>
                </a:lnTo>
                <a:lnTo>
                  <a:pt x="19552" y="16833"/>
                </a:lnTo>
                <a:lnTo>
                  <a:pt x="20621" y="10937"/>
                </a:lnTo>
                <a:lnTo>
                  <a:pt x="18524" y="5351"/>
                </a:lnTo>
                <a:lnTo>
                  <a:pt x="13462" y="1778"/>
                </a:lnTo>
                <a:lnTo>
                  <a:pt x="78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8030928" y="2334005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6901" y="0"/>
                </a:moveTo>
                <a:lnTo>
                  <a:pt x="1821" y="2667"/>
                </a:lnTo>
                <a:lnTo>
                  <a:pt x="43" y="8255"/>
                </a:lnTo>
                <a:lnTo>
                  <a:pt x="0" y="14483"/>
                </a:lnTo>
                <a:lnTo>
                  <a:pt x="3123" y="19319"/>
                </a:lnTo>
                <a:lnTo>
                  <a:pt x="8294" y="21703"/>
                </a:lnTo>
                <a:lnTo>
                  <a:pt x="14394" y="20574"/>
                </a:lnTo>
                <a:lnTo>
                  <a:pt x="18972" y="16172"/>
                </a:lnTo>
                <a:lnTo>
                  <a:pt x="20157" y="10604"/>
                </a:lnTo>
                <a:lnTo>
                  <a:pt x="17984" y="5322"/>
                </a:lnTo>
                <a:lnTo>
                  <a:pt x="12489" y="1777"/>
                </a:lnTo>
                <a:lnTo>
                  <a:pt x="690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8908191" y="2306320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20" h="22860">
                <a:moveTo>
                  <a:pt x="7971" y="0"/>
                </a:moveTo>
                <a:lnTo>
                  <a:pt x="1748" y="3302"/>
                </a:lnTo>
                <a:lnTo>
                  <a:pt x="97" y="8890"/>
                </a:lnTo>
                <a:lnTo>
                  <a:pt x="0" y="15063"/>
                </a:lnTo>
                <a:lnTo>
                  <a:pt x="3129" y="19891"/>
                </a:lnTo>
                <a:lnTo>
                  <a:pt x="8330" y="22266"/>
                </a:lnTo>
                <a:lnTo>
                  <a:pt x="14448" y="21081"/>
                </a:lnTo>
                <a:lnTo>
                  <a:pt x="18992" y="16615"/>
                </a:lnTo>
                <a:lnTo>
                  <a:pt x="20226" y="10779"/>
                </a:lnTo>
                <a:lnTo>
                  <a:pt x="18127" y="5205"/>
                </a:lnTo>
                <a:lnTo>
                  <a:pt x="12670" y="1524"/>
                </a:lnTo>
                <a:lnTo>
                  <a:pt x="79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8800210" y="2548635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7874" y="0"/>
                </a:moveTo>
                <a:lnTo>
                  <a:pt x="1650" y="3175"/>
                </a:lnTo>
                <a:lnTo>
                  <a:pt x="0" y="8762"/>
                </a:lnTo>
                <a:lnTo>
                  <a:pt x="57" y="14868"/>
                </a:lnTo>
                <a:lnTo>
                  <a:pt x="3508" y="19605"/>
                </a:lnTo>
                <a:lnTo>
                  <a:pt x="8983" y="22032"/>
                </a:lnTo>
                <a:lnTo>
                  <a:pt x="15113" y="21208"/>
                </a:lnTo>
                <a:lnTo>
                  <a:pt x="19605" y="16706"/>
                </a:lnTo>
                <a:lnTo>
                  <a:pt x="20669" y="10810"/>
                </a:lnTo>
                <a:lnTo>
                  <a:pt x="18542" y="5224"/>
                </a:lnTo>
                <a:lnTo>
                  <a:pt x="13462" y="1650"/>
                </a:lnTo>
                <a:lnTo>
                  <a:pt x="78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8019668" y="1832991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60">
                <a:moveTo>
                  <a:pt x="8000" y="0"/>
                </a:moveTo>
                <a:lnTo>
                  <a:pt x="1777" y="3301"/>
                </a:lnTo>
                <a:lnTo>
                  <a:pt x="0" y="8889"/>
                </a:lnTo>
                <a:lnTo>
                  <a:pt x="77" y="15103"/>
                </a:lnTo>
                <a:lnTo>
                  <a:pt x="3476" y="20018"/>
                </a:lnTo>
                <a:lnTo>
                  <a:pt x="8947" y="22480"/>
                </a:lnTo>
                <a:lnTo>
                  <a:pt x="15239" y="21336"/>
                </a:lnTo>
                <a:lnTo>
                  <a:pt x="19677" y="16833"/>
                </a:lnTo>
                <a:lnTo>
                  <a:pt x="20732" y="10937"/>
                </a:lnTo>
                <a:lnTo>
                  <a:pt x="18597" y="5351"/>
                </a:lnTo>
                <a:lnTo>
                  <a:pt x="13461" y="1778"/>
                </a:lnTo>
                <a:lnTo>
                  <a:pt x="80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9005020" y="2179066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7026" y="0"/>
                </a:moveTo>
                <a:lnTo>
                  <a:pt x="1819" y="2793"/>
                </a:lnTo>
                <a:lnTo>
                  <a:pt x="41" y="8254"/>
                </a:lnTo>
                <a:lnTo>
                  <a:pt x="0" y="14483"/>
                </a:lnTo>
                <a:lnTo>
                  <a:pt x="3137" y="19319"/>
                </a:lnTo>
                <a:lnTo>
                  <a:pt x="8346" y="21703"/>
                </a:lnTo>
                <a:lnTo>
                  <a:pt x="14519" y="20573"/>
                </a:lnTo>
                <a:lnTo>
                  <a:pt x="18917" y="16188"/>
                </a:lnTo>
                <a:lnTo>
                  <a:pt x="19885" y="10541"/>
                </a:lnTo>
                <a:lnTo>
                  <a:pt x="17662" y="5179"/>
                </a:lnTo>
                <a:lnTo>
                  <a:pt x="12487" y="1650"/>
                </a:lnTo>
                <a:lnTo>
                  <a:pt x="70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8220836" y="1736851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29463"/>
                </a:moveTo>
                <a:lnTo>
                  <a:pt x="15337" y="37875"/>
                </a:lnTo>
                <a:lnTo>
                  <a:pt x="26114" y="51228"/>
                </a:lnTo>
                <a:lnTo>
                  <a:pt x="31200" y="67700"/>
                </a:lnTo>
                <a:lnTo>
                  <a:pt x="29464" y="85471"/>
                </a:lnTo>
                <a:lnTo>
                  <a:pt x="37982" y="69812"/>
                </a:lnTo>
                <a:lnTo>
                  <a:pt x="51323" y="59070"/>
                </a:lnTo>
                <a:lnTo>
                  <a:pt x="67736" y="54163"/>
                </a:lnTo>
                <a:lnTo>
                  <a:pt x="82082" y="54163"/>
                </a:lnTo>
                <a:lnTo>
                  <a:pt x="69812" y="47488"/>
                </a:lnTo>
                <a:lnTo>
                  <a:pt x="59070" y="34147"/>
                </a:lnTo>
                <a:lnTo>
                  <a:pt x="58189" y="31200"/>
                </a:lnTo>
                <a:lnTo>
                  <a:pt x="17412" y="31200"/>
                </a:lnTo>
                <a:lnTo>
                  <a:pt x="0" y="29463"/>
                </a:lnTo>
                <a:close/>
              </a:path>
              <a:path w="85725" h="85725">
                <a:moveTo>
                  <a:pt x="82082" y="54163"/>
                </a:moveTo>
                <a:lnTo>
                  <a:pt x="67736" y="54163"/>
                </a:lnTo>
                <a:lnTo>
                  <a:pt x="85471" y="56007"/>
                </a:lnTo>
                <a:lnTo>
                  <a:pt x="82082" y="54163"/>
                </a:lnTo>
                <a:close/>
              </a:path>
              <a:path w="85725" h="85725">
                <a:moveTo>
                  <a:pt x="56007" y="0"/>
                </a:moveTo>
                <a:lnTo>
                  <a:pt x="47380" y="15622"/>
                </a:lnTo>
                <a:lnTo>
                  <a:pt x="33861" y="26304"/>
                </a:lnTo>
                <a:lnTo>
                  <a:pt x="17412" y="31200"/>
                </a:lnTo>
                <a:lnTo>
                  <a:pt x="58189" y="31200"/>
                </a:lnTo>
                <a:lnTo>
                  <a:pt x="54163" y="17734"/>
                </a:lnTo>
                <a:lnTo>
                  <a:pt x="5600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8869950" y="1601626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5">
                <a:moveTo>
                  <a:pt x="23848" y="0"/>
                </a:moveTo>
                <a:lnTo>
                  <a:pt x="10652" y="3526"/>
                </a:lnTo>
                <a:lnTo>
                  <a:pt x="1688" y="13503"/>
                </a:lnTo>
                <a:lnTo>
                  <a:pt x="0" y="25909"/>
                </a:lnTo>
                <a:lnTo>
                  <a:pt x="5097" y="37316"/>
                </a:lnTo>
                <a:lnTo>
                  <a:pt x="16494" y="44293"/>
                </a:lnTo>
                <a:lnTo>
                  <a:pt x="25401" y="44755"/>
                </a:lnTo>
                <a:lnTo>
                  <a:pt x="33464" y="41896"/>
                </a:lnTo>
                <a:lnTo>
                  <a:pt x="39836" y="36202"/>
                </a:lnTo>
                <a:lnTo>
                  <a:pt x="43672" y="28164"/>
                </a:lnTo>
                <a:lnTo>
                  <a:pt x="43049" y="14616"/>
                </a:lnTo>
                <a:lnTo>
                  <a:pt x="35544" y="4462"/>
                </a:lnTo>
                <a:lnTo>
                  <a:pt x="238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8725360" y="2015680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23925" y="0"/>
                </a:moveTo>
                <a:lnTo>
                  <a:pt x="10715" y="3111"/>
                </a:lnTo>
                <a:lnTo>
                  <a:pt x="1672" y="13211"/>
                </a:lnTo>
                <a:lnTo>
                  <a:pt x="0" y="25907"/>
                </a:lnTo>
                <a:lnTo>
                  <a:pt x="5304" y="37651"/>
                </a:lnTo>
                <a:lnTo>
                  <a:pt x="17192" y="44894"/>
                </a:lnTo>
                <a:lnTo>
                  <a:pt x="26122" y="45219"/>
                </a:lnTo>
                <a:lnTo>
                  <a:pt x="34242" y="42068"/>
                </a:lnTo>
                <a:lnTo>
                  <a:pt x="40695" y="36107"/>
                </a:lnTo>
                <a:lnTo>
                  <a:pt x="44624" y="28003"/>
                </a:lnTo>
                <a:lnTo>
                  <a:pt x="43773" y="14541"/>
                </a:lnTo>
                <a:lnTo>
                  <a:pt x="35909" y="4508"/>
                </a:lnTo>
                <a:lnTo>
                  <a:pt x="239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8860841" y="2193335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6675" y="0"/>
                </a:moveTo>
                <a:lnTo>
                  <a:pt x="2837" y="1144"/>
                </a:lnTo>
                <a:lnTo>
                  <a:pt x="0" y="3980"/>
                </a:lnTo>
                <a:lnTo>
                  <a:pt x="1853" y="6304"/>
                </a:lnTo>
                <a:lnTo>
                  <a:pt x="4393" y="6177"/>
                </a:lnTo>
                <a:lnTo>
                  <a:pt x="7187" y="5161"/>
                </a:lnTo>
                <a:lnTo>
                  <a:pt x="7822" y="2748"/>
                </a:lnTo>
                <a:lnTo>
                  <a:pt x="66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8975550" y="1976963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60">
                <a:moveTo>
                  <a:pt x="11158" y="0"/>
                </a:moveTo>
                <a:lnTo>
                  <a:pt x="5000" y="1442"/>
                </a:lnTo>
                <a:lnTo>
                  <a:pt x="756" y="6213"/>
                </a:lnTo>
                <a:lnTo>
                  <a:pt x="0" y="12174"/>
                </a:lnTo>
                <a:lnTo>
                  <a:pt x="2411" y="17658"/>
                </a:lnTo>
                <a:lnTo>
                  <a:pt x="7667" y="21000"/>
                </a:lnTo>
                <a:lnTo>
                  <a:pt x="13255" y="22397"/>
                </a:lnTo>
                <a:lnTo>
                  <a:pt x="19351" y="18841"/>
                </a:lnTo>
                <a:lnTo>
                  <a:pt x="20748" y="13126"/>
                </a:lnTo>
                <a:lnTo>
                  <a:pt x="20377" y="6925"/>
                </a:lnTo>
                <a:lnTo>
                  <a:pt x="16732" y="2188"/>
                </a:lnTo>
                <a:lnTo>
                  <a:pt x="111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8634000" y="2066787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10977" y="0"/>
                </a:moveTo>
                <a:lnTo>
                  <a:pt x="4921" y="1533"/>
                </a:lnTo>
                <a:lnTo>
                  <a:pt x="698" y="6185"/>
                </a:lnTo>
                <a:lnTo>
                  <a:pt x="0" y="11884"/>
                </a:lnTo>
                <a:lnTo>
                  <a:pt x="2492" y="17107"/>
                </a:lnTo>
                <a:lnTo>
                  <a:pt x="7842" y="20329"/>
                </a:lnTo>
                <a:lnTo>
                  <a:pt x="13430" y="21726"/>
                </a:lnTo>
                <a:lnTo>
                  <a:pt x="18383" y="18678"/>
                </a:lnTo>
                <a:lnTo>
                  <a:pt x="19907" y="13090"/>
                </a:lnTo>
                <a:lnTo>
                  <a:pt x="19708" y="6552"/>
                </a:lnTo>
                <a:lnTo>
                  <a:pt x="16319" y="1930"/>
                </a:lnTo>
                <a:lnTo>
                  <a:pt x="109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9115552" y="1333021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1074" y="0"/>
                </a:moveTo>
                <a:lnTo>
                  <a:pt x="4825" y="1494"/>
                </a:lnTo>
                <a:lnTo>
                  <a:pt x="674" y="6145"/>
                </a:lnTo>
                <a:lnTo>
                  <a:pt x="0" y="11844"/>
                </a:lnTo>
                <a:lnTo>
                  <a:pt x="2468" y="17067"/>
                </a:lnTo>
                <a:lnTo>
                  <a:pt x="7747" y="20290"/>
                </a:lnTo>
                <a:lnTo>
                  <a:pt x="13462" y="21687"/>
                </a:lnTo>
                <a:lnTo>
                  <a:pt x="19430" y="18131"/>
                </a:lnTo>
                <a:lnTo>
                  <a:pt x="20700" y="13305"/>
                </a:lnTo>
                <a:lnTo>
                  <a:pt x="20381" y="6727"/>
                </a:lnTo>
                <a:lnTo>
                  <a:pt x="16716" y="2018"/>
                </a:lnTo>
                <a:lnTo>
                  <a:pt x="110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8852963" y="1297894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59">
                <a:moveTo>
                  <a:pt x="10864" y="0"/>
                </a:moveTo>
                <a:lnTo>
                  <a:pt x="4651" y="1442"/>
                </a:lnTo>
                <a:lnTo>
                  <a:pt x="783" y="6264"/>
                </a:lnTo>
                <a:lnTo>
                  <a:pt x="0" y="12205"/>
                </a:lnTo>
                <a:lnTo>
                  <a:pt x="2240" y="17623"/>
                </a:lnTo>
                <a:lnTo>
                  <a:pt x="7445" y="20873"/>
                </a:lnTo>
                <a:lnTo>
                  <a:pt x="13033" y="22397"/>
                </a:lnTo>
                <a:lnTo>
                  <a:pt x="19002" y="18714"/>
                </a:lnTo>
                <a:lnTo>
                  <a:pt x="20526" y="13126"/>
                </a:lnTo>
                <a:lnTo>
                  <a:pt x="20099" y="6925"/>
                </a:lnTo>
                <a:lnTo>
                  <a:pt x="16446" y="2188"/>
                </a:lnTo>
                <a:lnTo>
                  <a:pt x="108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9054798" y="233726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60">
                <a:moveTo>
                  <a:pt x="11158" y="0"/>
                </a:moveTo>
                <a:lnTo>
                  <a:pt x="5000" y="1442"/>
                </a:lnTo>
                <a:lnTo>
                  <a:pt x="756" y="6213"/>
                </a:lnTo>
                <a:lnTo>
                  <a:pt x="0" y="12174"/>
                </a:lnTo>
                <a:lnTo>
                  <a:pt x="2411" y="17658"/>
                </a:lnTo>
                <a:lnTo>
                  <a:pt x="7667" y="21000"/>
                </a:lnTo>
                <a:lnTo>
                  <a:pt x="13255" y="22397"/>
                </a:lnTo>
                <a:lnTo>
                  <a:pt x="19351" y="18841"/>
                </a:lnTo>
                <a:lnTo>
                  <a:pt x="20748" y="13126"/>
                </a:lnTo>
                <a:lnTo>
                  <a:pt x="20377" y="6925"/>
                </a:lnTo>
                <a:lnTo>
                  <a:pt x="16732" y="2188"/>
                </a:lnTo>
                <a:lnTo>
                  <a:pt x="111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8607552" y="448055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22478" y="0"/>
                </a:moveTo>
                <a:lnTo>
                  <a:pt x="13715" y="1740"/>
                </a:lnTo>
                <a:lnTo>
                  <a:pt x="6572" y="6492"/>
                </a:lnTo>
                <a:lnTo>
                  <a:pt x="1762" y="13555"/>
                </a:lnTo>
                <a:lnTo>
                  <a:pt x="0" y="22225"/>
                </a:lnTo>
                <a:lnTo>
                  <a:pt x="4010" y="34934"/>
                </a:lnTo>
                <a:lnTo>
                  <a:pt x="13890" y="42656"/>
                </a:lnTo>
                <a:lnTo>
                  <a:pt x="26414" y="44067"/>
                </a:lnTo>
                <a:lnTo>
                  <a:pt x="38353" y="37846"/>
                </a:lnTo>
                <a:lnTo>
                  <a:pt x="45017" y="26038"/>
                </a:lnTo>
                <a:lnTo>
                  <a:pt x="43561" y="13684"/>
                </a:lnTo>
                <a:lnTo>
                  <a:pt x="35532" y="3948"/>
                </a:lnTo>
                <a:lnTo>
                  <a:pt x="224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8170164" y="484631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3367" y="0"/>
                </a:moveTo>
                <a:lnTo>
                  <a:pt x="14412" y="1762"/>
                </a:lnTo>
                <a:lnTo>
                  <a:pt x="6969" y="6572"/>
                </a:lnTo>
                <a:lnTo>
                  <a:pt x="1883" y="13715"/>
                </a:lnTo>
                <a:lnTo>
                  <a:pt x="0" y="22478"/>
                </a:lnTo>
                <a:lnTo>
                  <a:pt x="4129" y="35865"/>
                </a:lnTo>
                <a:lnTo>
                  <a:pt x="14271" y="43941"/>
                </a:lnTo>
                <a:lnTo>
                  <a:pt x="27056" y="45446"/>
                </a:lnTo>
                <a:lnTo>
                  <a:pt x="39115" y="39115"/>
                </a:lnTo>
                <a:lnTo>
                  <a:pt x="45460" y="27056"/>
                </a:lnTo>
                <a:lnTo>
                  <a:pt x="44053" y="14271"/>
                </a:lnTo>
                <a:lnTo>
                  <a:pt x="36240" y="4129"/>
                </a:lnTo>
                <a:lnTo>
                  <a:pt x="233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8961119" y="5333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6603" y="0"/>
                </a:moveTo>
                <a:lnTo>
                  <a:pt x="1650" y="0"/>
                </a:lnTo>
                <a:lnTo>
                  <a:pt x="0" y="1650"/>
                </a:lnTo>
                <a:lnTo>
                  <a:pt x="0" y="4190"/>
                </a:lnTo>
                <a:lnTo>
                  <a:pt x="0" y="6604"/>
                </a:lnTo>
                <a:lnTo>
                  <a:pt x="1650" y="9144"/>
                </a:lnTo>
                <a:lnTo>
                  <a:pt x="6603" y="9144"/>
                </a:lnTo>
                <a:lnTo>
                  <a:pt x="9144" y="6604"/>
                </a:lnTo>
                <a:lnTo>
                  <a:pt x="9144" y="1650"/>
                </a:lnTo>
                <a:lnTo>
                  <a:pt x="66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8065007" y="352043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4825" y="0"/>
                </a:moveTo>
                <a:lnTo>
                  <a:pt x="2413" y="0"/>
                </a:lnTo>
                <a:lnTo>
                  <a:pt x="762" y="2539"/>
                </a:lnTo>
                <a:lnTo>
                  <a:pt x="0" y="4952"/>
                </a:lnTo>
                <a:lnTo>
                  <a:pt x="1789" y="7233"/>
                </a:lnTo>
                <a:lnTo>
                  <a:pt x="5175" y="5191"/>
                </a:lnTo>
                <a:lnTo>
                  <a:pt x="7179" y="1791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8525256" y="48767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19">
                <a:moveTo>
                  <a:pt x="4952" y="0"/>
                </a:moveTo>
                <a:lnTo>
                  <a:pt x="2540" y="0"/>
                </a:lnTo>
                <a:lnTo>
                  <a:pt x="0" y="2412"/>
                </a:lnTo>
                <a:lnTo>
                  <a:pt x="0" y="4826"/>
                </a:lnTo>
                <a:lnTo>
                  <a:pt x="1791" y="7179"/>
                </a:lnTo>
                <a:lnTo>
                  <a:pt x="5191" y="5175"/>
                </a:lnTo>
                <a:lnTo>
                  <a:pt x="7233" y="1789"/>
                </a:lnTo>
                <a:lnTo>
                  <a:pt x="49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8750807" y="21335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3175" y="0"/>
                </a:moveTo>
                <a:lnTo>
                  <a:pt x="762" y="762"/>
                </a:lnTo>
                <a:lnTo>
                  <a:pt x="0" y="3048"/>
                </a:lnTo>
                <a:lnTo>
                  <a:pt x="0" y="5334"/>
                </a:lnTo>
                <a:lnTo>
                  <a:pt x="762" y="7619"/>
                </a:lnTo>
                <a:lnTo>
                  <a:pt x="3175" y="8381"/>
                </a:lnTo>
                <a:lnTo>
                  <a:pt x="9651" y="10667"/>
                </a:lnTo>
                <a:lnTo>
                  <a:pt x="12192" y="1524"/>
                </a:lnTo>
                <a:lnTo>
                  <a:pt x="5715" y="762"/>
                </a:lnTo>
                <a:lnTo>
                  <a:pt x="31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8290559" y="278891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4" h="20954">
                <a:moveTo>
                  <a:pt x="10541" y="0"/>
                </a:moveTo>
                <a:lnTo>
                  <a:pt x="4825" y="0"/>
                </a:lnTo>
                <a:lnTo>
                  <a:pt x="0" y="4953"/>
                </a:lnTo>
                <a:lnTo>
                  <a:pt x="0" y="10541"/>
                </a:lnTo>
                <a:lnTo>
                  <a:pt x="1869" y="16406"/>
                </a:lnTo>
                <a:lnTo>
                  <a:pt x="6476" y="20034"/>
                </a:lnTo>
                <a:lnTo>
                  <a:pt x="12322" y="20756"/>
                </a:lnTo>
                <a:lnTo>
                  <a:pt x="17907" y="17907"/>
                </a:lnTo>
                <a:lnTo>
                  <a:pt x="20738" y="12376"/>
                </a:lnTo>
                <a:lnTo>
                  <a:pt x="19986" y="6524"/>
                </a:lnTo>
                <a:lnTo>
                  <a:pt x="16353" y="1887"/>
                </a:lnTo>
                <a:lnTo>
                  <a:pt x="105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8119871" y="588263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4" h="20954">
                <a:moveTo>
                  <a:pt x="10032" y="0"/>
                </a:moveTo>
                <a:lnTo>
                  <a:pt x="4191" y="0"/>
                </a:lnTo>
                <a:lnTo>
                  <a:pt x="0" y="4190"/>
                </a:lnTo>
                <a:lnTo>
                  <a:pt x="0" y="10033"/>
                </a:lnTo>
                <a:lnTo>
                  <a:pt x="1811" y="16081"/>
                </a:lnTo>
                <a:lnTo>
                  <a:pt x="6302" y="19843"/>
                </a:lnTo>
                <a:lnTo>
                  <a:pt x="12055" y="20605"/>
                </a:lnTo>
                <a:lnTo>
                  <a:pt x="17652" y="17652"/>
                </a:lnTo>
                <a:lnTo>
                  <a:pt x="20730" y="12055"/>
                </a:lnTo>
                <a:lnTo>
                  <a:pt x="20177" y="6302"/>
                </a:lnTo>
                <a:lnTo>
                  <a:pt x="16456" y="1811"/>
                </a:lnTo>
                <a:lnTo>
                  <a:pt x="100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8950452" y="301752"/>
            <a:ext cx="19685" cy="22225"/>
          </a:xfrm>
          <a:custGeom>
            <a:avLst/>
            <a:gdLst/>
            <a:ahLst/>
            <a:cxnLst/>
            <a:rect l="l" t="t" r="r" b="b"/>
            <a:pathLst>
              <a:path w="19684" h="22225">
                <a:moveTo>
                  <a:pt x="9398" y="0"/>
                </a:moveTo>
                <a:lnTo>
                  <a:pt x="4699" y="0"/>
                </a:lnTo>
                <a:lnTo>
                  <a:pt x="0" y="5207"/>
                </a:lnTo>
                <a:lnTo>
                  <a:pt x="0" y="11302"/>
                </a:lnTo>
                <a:lnTo>
                  <a:pt x="1704" y="17442"/>
                </a:lnTo>
                <a:lnTo>
                  <a:pt x="5921" y="21272"/>
                </a:lnTo>
                <a:lnTo>
                  <a:pt x="11304" y="22054"/>
                </a:lnTo>
                <a:lnTo>
                  <a:pt x="16509" y="19050"/>
                </a:lnTo>
                <a:lnTo>
                  <a:pt x="19417" y="13126"/>
                </a:lnTo>
                <a:lnTo>
                  <a:pt x="18907" y="6905"/>
                </a:lnTo>
                <a:lnTo>
                  <a:pt x="15420" y="1994"/>
                </a:lnTo>
                <a:lnTo>
                  <a:pt x="9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8918447" y="565404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90">
                <a:moveTo>
                  <a:pt x="10541" y="0"/>
                </a:moveTo>
                <a:lnTo>
                  <a:pt x="4825" y="0"/>
                </a:lnTo>
                <a:lnTo>
                  <a:pt x="0" y="5080"/>
                </a:lnTo>
                <a:lnTo>
                  <a:pt x="0" y="10922"/>
                </a:lnTo>
                <a:lnTo>
                  <a:pt x="1869" y="16843"/>
                </a:lnTo>
                <a:lnTo>
                  <a:pt x="6476" y="20383"/>
                </a:lnTo>
                <a:lnTo>
                  <a:pt x="12322" y="21066"/>
                </a:lnTo>
                <a:lnTo>
                  <a:pt x="17906" y="18415"/>
                </a:lnTo>
                <a:lnTo>
                  <a:pt x="20738" y="12698"/>
                </a:lnTo>
                <a:lnTo>
                  <a:pt x="19986" y="6683"/>
                </a:lnTo>
                <a:lnTo>
                  <a:pt x="16353" y="1930"/>
                </a:lnTo>
                <a:lnTo>
                  <a:pt x="105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7961376" y="112776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541" y="0"/>
                </a:moveTo>
                <a:lnTo>
                  <a:pt x="4952" y="0"/>
                </a:lnTo>
                <a:lnTo>
                  <a:pt x="0" y="5207"/>
                </a:lnTo>
                <a:lnTo>
                  <a:pt x="0" y="11175"/>
                </a:lnTo>
                <a:lnTo>
                  <a:pt x="1887" y="17387"/>
                </a:lnTo>
                <a:lnTo>
                  <a:pt x="6524" y="21240"/>
                </a:lnTo>
                <a:lnTo>
                  <a:pt x="12376" y="21998"/>
                </a:lnTo>
                <a:lnTo>
                  <a:pt x="17906" y="18923"/>
                </a:lnTo>
                <a:lnTo>
                  <a:pt x="20756" y="13073"/>
                </a:lnTo>
                <a:lnTo>
                  <a:pt x="20034" y="6889"/>
                </a:lnTo>
                <a:lnTo>
                  <a:pt x="16406" y="1992"/>
                </a:lnTo>
                <a:lnTo>
                  <a:pt x="105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9003792" y="152400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4" h="20955">
                <a:moveTo>
                  <a:pt x="10032" y="0"/>
                </a:moveTo>
                <a:lnTo>
                  <a:pt x="4190" y="0"/>
                </a:lnTo>
                <a:lnTo>
                  <a:pt x="0" y="4190"/>
                </a:lnTo>
                <a:lnTo>
                  <a:pt x="0" y="10160"/>
                </a:lnTo>
                <a:lnTo>
                  <a:pt x="1811" y="16134"/>
                </a:lnTo>
                <a:lnTo>
                  <a:pt x="6302" y="19859"/>
                </a:lnTo>
                <a:lnTo>
                  <a:pt x="12055" y="20607"/>
                </a:lnTo>
                <a:lnTo>
                  <a:pt x="17652" y="17652"/>
                </a:lnTo>
                <a:lnTo>
                  <a:pt x="20605" y="12055"/>
                </a:lnTo>
                <a:lnTo>
                  <a:pt x="19843" y="6302"/>
                </a:lnTo>
                <a:lnTo>
                  <a:pt x="16081" y="1811"/>
                </a:lnTo>
                <a:lnTo>
                  <a:pt x="100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8154100" y="0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30">
                <a:moveTo>
                  <a:pt x="42438" y="0"/>
                </a:moveTo>
                <a:lnTo>
                  <a:pt x="0" y="0"/>
                </a:lnTo>
                <a:lnTo>
                  <a:pt x="7967" y="5238"/>
                </a:lnTo>
                <a:lnTo>
                  <a:pt x="17766" y="19276"/>
                </a:lnTo>
                <a:lnTo>
                  <a:pt x="21397" y="36575"/>
                </a:lnTo>
                <a:lnTo>
                  <a:pt x="24904" y="19276"/>
                </a:lnTo>
                <a:lnTo>
                  <a:pt x="34494" y="5238"/>
                </a:lnTo>
                <a:lnTo>
                  <a:pt x="424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7783895" y="1223025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4">
                <a:moveTo>
                  <a:pt x="20254" y="0"/>
                </a:moveTo>
                <a:lnTo>
                  <a:pt x="8443" y="4145"/>
                </a:lnTo>
                <a:lnTo>
                  <a:pt x="442" y="14970"/>
                </a:lnTo>
                <a:lnTo>
                  <a:pt x="0" y="28519"/>
                </a:lnTo>
                <a:lnTo>
                  <a:pt x="6808" y="39354"/>
                </a:lnTo>
                <a:lnTo>
                  <a:pt x="18212" y="45045"/>
                </a:lnTo>
                <a:lnTo>
                  <a:pt x="31557" y="43164"/>
                </a:lnTo>
                <a:lnTo>
                  <a:pt x="38607" y="37720"/>
                </a:lnTo>
                <a:lnTo>
                  <a:pt x="42812" y="30099"/>
                </a:lnTo>
                <a:lnTo>
                  <a:pt x="43898" y="21357"/>
                </a:lnTo>
                <a:lnTo>
                  <a:pt x="41590" y="12557"/>
                </a:lnTo>
                <a:lnTo>
                  <a:pt x="32446" y="2736"/>
                </a:lnTo>
                <a:lnTo>
                  <a:pt x="2025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8057306" y="54319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0607" y="0"/>
                </a:moveTo>
                <a:lnTo>
                  <a:pt x="8790" y="4145"/>
                </a:lnTo>
                <a:lnTo>
                  <a:pt x="843" y="14970"/>
                </a:lnTo>
                <a:lnTo>
                  <a:pt x="0" y="28561"/>
                </a:lnTo>
                <a:lnTo>
                  <a:pt x="6669" y="39116"/>
                </a:lnTo>
                <a:lnTo>
                  <a:pt x="18077" y="44455"/>
                </a:lnTo>
                <a:lnTo>
                  <a:pt x="31450" y="42402"/>
                </a:lnTo>
                <a:lnTo>
                  <a:pt x="38562" y="37060"/>
                </a:lnTo>
                <a:lnTo>
                  <a:pt x="42912" y="29670"/>
                </a:lnTo>
                <a:lnTo>
                  <a:pt x="44166" y="21185"/>
                </a:lnTo>
                <a:lnTo>
                  <a:pt x="41991" y="12557"/>
                </a:lnTo>
                <a:lnTo>
                  <a:pt x="32829" y="2736"/>
                </a:lnTo>
                <a:lnTo>
                  <a:pt x="2060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8434369" y="319373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20639" y="0"/>
                </a:moveTo>
                <a:lnTo>
                  <a:pt x="8532" y="4163"/>
                </a:lnTo>
                <a:lnTo>
                  <a:pt x="462" y="15017"/>
                </a:lnTo>
                <a:lnTo>
                  <a:pt x="0" y="28567"/>
                </a:lnTo>
                <a:lnTo>
                  <a:pt x="6764" y="39401"/>
                </a:lnTo>
                <a:lnTo>
                  <a:pt x="18125" y="45092"/>
                </a:lnTo>
                <a:lnTo>
                  <a:pt x="31450" y="43211"/>
                </a:lnTo>
                <a:lnTo>
                  <a:pt x="38679" y="37828"/>
                </a:lnTo>
                <a:lnTo>
                  <a:pt x="43277" y="30337"/>
                </a:lnTo>
                <a:lnTo>
                  <a:pt x="44755" y="21726"/>
                </a:lnTo>
                <a:lnTo>
                  <a:pt x="42626" y="12985"/>
                </a:lnTo>
                <a:lnTo>
                  <a:pt x="33198" y="2837"/>
                </a:lnTo>
                <a:lnTo>
                  <a:pt x="206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7951216" y="107683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587" y="0"/>
                </a:moveTo>
                <a:lnTo>
                  <a:pt x="3301" y="1015"/>
                </a:lnTo>
                <a:lnTo>
                  <a:pt x="1142" y="2158"/>
                </a:lnTo>
                <a:lnTo>
                  <a:pt x="0" y="5461"/>
                </a:lnTo>
                <a:lnTo>
                  <a:pt x="1015" y="7619"/>
                </a:lnTo>
                <a:lnTo>
                  <a:pt x="2158" y="9905"/>
                </a:lnTo>
                <a:lnTo>
                  <a:pt x="5079" y="10287"/>
                </a:lnTo>
                <a:lnTo>
                  <a:pt x="7238" y="9270"/>
                </a:lnTo>
                <a:lnTo>
                  <a:pt x="9525" y="8127"/>
                </a:lnTo>
                <a:lnTo>
                  <a:pt x="10286" y="5968"/>
                </a:lnTo>
                <a:lnTo>
                  <a:pt x="9270" y="3682"/>
                </a:lnTo>
                <a:lnTo>
                  <a:pt x="8127" y="1524"/>
                </a:lnTo>
                <a:lnTo>
                  <a:pt x="55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8631929" y="421187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2623" y="0"/>
                </a:moveTo>
                <a:lnTo>
                  <a:pt x="371" y="3373"/>
                </a:lnTo>
                <a:lnTo>
                  <a:pt x="0" y="7413"/>
                </a:lnTo>
                <a:lnTo>
                  <a:pt x="2926" y="8072"/>
                </a:lnTo>
                <a:lnTo>
                  <a:pt x="5212" y="6929"/>
                </a:lnTo>
                <a:lnTo>
                  <a:pt x="5593" y="4008"/>
                </a:lnTo>
                <a:lnTo>
                  <a:pt x="5339" y="1341"/>
                </a:lnTo>
                <a:lnTo>
                  <a:pt x="26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8349462" y="893879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2536" y="0"/>
                </a:moveTo>
                <a:lnTo>
                  <a:pt x="327" y="3359"/>
                </a:lnTo>
                <a:lnTo>
                  <a:pt x="0" y="7362"/>
                </a:lnTo>
                <a:lnTo>
                  <a:pt x="2946" y="7947"/>
                </a:lnTo>
                <a:lnTo>
                  <a:pt x="5105" y="6931"/>
                </a:lnTo>
                <a:lnTo>
                  <a:pt x="6248" y="3629"/>
                </a:lnTo>
                <a:lnTo>
                  <a:pt x="5232" y="1343"/>
                </a:lnTo>
                <a:lnTo>
                  <a:pt x="25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8152130" y="1015746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30">
                <a:moveTo>
                  <a:pt x="9651" y="0"/>
                </a:moveTo>
                <a:lnTo>
                  <a:pt x="7112" y="253"/>
                </a:lnTo>
                <a:lnTo>
                  <a:pt x="0" y="888"/>
                </a:lnTo>
                <a:lnTo>
                  <a:pt x="2031" y="10921"/>
                </a:lnTo>
                <a:lnTo>
                  <a:pt x="8381" y="8889"/>
                </a:lnTo>
                <a:lnTo>
                  <a:pt x="11049" y="8508"/>
                </a:lnTo>
                <a:lnTo>
                  <a:pt x="12826" y="6730"/>
                </a:lnTo>
                <a:lnTo>
                  <a:pt x="12573" y="4063"/>
                </a:lnTo>
                <a:lnTo>
                  <a:pt x="11429" y="1904"/>
                </a:lnTo>
                <a:lnTo>
                  <a:pt x="965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8443575" y="574960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703" y="0"/>
                </a:moveTo>
                <a:lnTo>
                  <a:pt x="4008" y="1916"/>
                </a:lnTo>
                <a:lnTo>
                  <a:pt x="146" y="6953"/>
                </a:lnTo>
                <a:lnTo>
                  <a:pt x="0" y="13321"/>
                </a:lnTo>
                <a:lnTo>
                  <a:pt x="3258" y="18367"/>
                </a:lnTo>
                <a:lnTo>
                  <a:pt x="8612" y="21008"/>
                </a:lnTo>
                <a:lnTo>
                  <a:pt x="14751" y="20161"/>
                </a:lnTo>
                <a:lnTo>
                  <a:pt x="20085" y="17621"/>
                </a:lnTo>
                <a:lnTo>
                  <a:pt x="22371" y="11017"/>
                </a:lnTo>
                <a:lnTo>
                  <a:pt x="19831" y="5810"/>
                </a:lnTo>
                <a:lnTo>
                  <a:pt x="15541" y="1273"/>
                </a:lnTo>
                <a:lnTo>
                  <a:pt x="97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8463784" y="222424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9449" y="0"/>
                </a:moveTo>
                <a:lnTo>
                  <a:pt x="4054" y="1779"/>
                </a:lnTo>
                <a:lnTo>
                  <a:pt x="384" y="6810"/>
                </a:lnTo>
                <a:lnTo>
                  <a:pt x="0" y="13112"/>
                </a:lnTo>
                <a:lnTo>
                  <a:pt x="2924" y="17986"/>
                </a:lnTo>
                <a:lnTo>
                  <a:pt x="8135" y="20383"/>
                </a:lnTo>
                <a:lnTo>
                  <a:pt x="14608" y="19256"/>
                </a:lnTo>
                <a:lnTo>
                  <a:pt x="19815" y="16716"/>
                </a:lnTo>
                <a:lnTo>
                  <a:pt x="21720" y="11255"/>
                </a:lnTo>
                <a:lnTo>
                  <a:pt x="19180" y="6048"/>
                </a:lnTo>
                <a:lnTo>
                  <a:pt x="15011" y="1434"/>
                </a:lnTo>
                <a:lnTo>
                  <a:pt x="94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7840218" y="840009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9429" y="0"/>
                </a:moveTo>
                <a:lnTo>
                  <a:pt x="3996" y="1793"/>
                </a:lnTo>
                <a:lnTo>
                  <a:pt x="253" y="6826"/>
                </a:lnTo>
                <a:lnTo>
                  <a:pt x="0" y="13247"/>
                </a:lnTo>
                <a:lnTo>
                  <a:pt x="3079" y="18383"/>
                </a:lnTo>
                <a:lnTo>
                  <a:pt x="8397" y="21042"/>
                </a:lnTo>
                <a:lnTo>
                  <a:pt x="14858" y="20034"/>
                </a:lnTo>
                <a:lnTo>
                  <a:pt x="19430" y="17875"/>
                </a:lnTo>
                <a:lnTo>
                  <a:pt x="21716" y="11271"/>
                </a:lnTo>
                <a:lnTo>
                  <a:pt x="19176" y="5937"/>
                </a:lnTo>
                <a:lnTo>
                  <a:pt x="15005" y="1397"/>
                </a:lnTo>
                <a:lnTo>
                  <a:pt x="9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7753639" y="589549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9806" y="0"/>
                </a:moveTo>
                <a:lnTo>
                  <a:pt x="4167" y="1946"/>
                </a:lnTo>
                <a:lnTo>
                  <a:pt x="218" y="6715"/>
                </a:lnTo>
                <a:lnTo>
                  <a:pt x="0" y="13082"/>
                </a:lnTo>
                <a:lnTo>
                  <a:pt x="3234" y="18129"/>
                </a:lnTo>
                <a:lnTo>
                  <a:pt x="8612" y="20770"/>
                </a:lnTo>
                <a:lnTo>
                  <a:pt x="14823" y="19923"/>
                </a:lnTo>
                <a:lnTo>
                  <a:pt x="20030" y="17383"/>
                </a:lnTo>
                <a:lnTo>
                  <a:pt x="22316" y="10779"/>
                </a:lnTo>
                <a:lnTo>
                  <a:pt x="19776" y="5572"/>
                </a:lnTo>
                <a:lnTo>
                  <a:pt x="15541" y="1125"/>
                </a:lnTo>
                <a:lnTo>
                  <a:pt x="980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8812438" y="581183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9663" y="0"/>
                </a:moveTo>
                <a:lnTo>
                  <a:pt x="4006" y="1916"/>
                </a:lnTo>
                <a:lnTo>
                  <a:pt x="218" y="6953"/>
                </a:lnTo>
                <a:lnTo>
                  <a:pt x="0" y="13321"/>
                </a:lnTo>
                <a:lnTo>
                  <a:pt x="3234" y="18367"/>
                </a:lnTo>
                <a:lnTo>
                  <a:pt x="8612" y="21008"/>
                </a:lnTo>
                <a:lnTo>
                  <a:pt x="14823" y="20161"/>
                </a:lnTo>
                <a:lnTo>
                  <a:pt x="20030" y="17621"/>
                </a:lnTo>
                <a:lnTo>
                  <a:pt x="22316" y="11017"/>
                </a:lnTo>
                <a:lnTo>
                  <a:pt x="19776" y="5810"/>
                </a:lnTo>
                <a:lnTo>
                  <a:pt x="15488" y="1273"/>
                </a:lnTo>
                <a:lnTo>
                  <a:pt x="96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7856467" y="999537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9324" y="0"/>
                </a:moveTo>
                <a:lnTo>
                  <a:pt x="3929" y="1779"/>
                </a:lnTo>
                <a:lnTo>
                  <a:pt x="259" y="6810"/>
                </a:lnTo>
                <a:lnTo>
                  <a:pt x="0" y="13077"/>
                </a:lnTo>
                <a:lnTo>
                  <a:pt x="3133" y="17891"/>
                </a:lnTo>
                <a:lnTo>
                  <a:pt x="8385" y="20276"/>
                </a:lnTo>
                <a:lnTo>
                  <a:pt x="14483" y="19256"/>
                </a:lnTo>
                <a:lnTo>
                  <a:pt x="19690" y="16843"/>
                </a:lnTo>
                <a:lnTo>
                  <a:pt x="21595" y="11255"/>
                </a:lnTo>
                <a:lnTo>
                  <a:pt x="19055" y="6048"/>
                </a:lnTo>
                <a:lnTo>
                  <a:pt x="14886" y="1434"/>
                </a:lnTo>
                <a:lnTo>
                  <a:pt x="93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8" name="object 27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655939" y="758444"/>
            <a:ext cx="80517" cy="80517"/>
          </a:xfrm>
          <a:prstGeom prst="rect">
            <a:avLst/>
          </a:prstGeom>
        </p:spPr>
      </p:pic>
      <p:sp>
        <p:nvSpPr>
          <p:cNvPr id="279" name="object 279"/>
          <p:cNvSpPr/>
          <p:nvPr/>
        </p:nvSpPr>
        <p:spPr>
          <a:xfrm>
            <a:off x="8146026" y="2030476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5273" y="0"/>
                </a:moveTo>
                <a:lnTo>
                  <a:pt x="12072" y="2667"/>
                </a:lnTo>
                <a:lnTo>
                  <a:pt x="5191" y="8451"/>
                </a:lnTo>
                <a:lnTo>
                  <a:pt x="1023" y="16176"/>
                </a:lnTo>
                <a:lnTo>
                  <a:pt x="0" y="24830"/>
                </a:lnTo>
                <a:lnTo>
                  <a:pt x="2547" y="33400"/>
                </a:lnTo>
                <a:lnTo>
                  <a:pt x="12289" y="42719"/>
                </a:lnTo>
                <a:lnTo>
                  <a:pt x="24852" y="44703"/>
                </a:lnTo>
                <a:lnTo>
                  <a:pt x="36677" y="39830"/>
                </a:lnTo>
                <a:lnTo>
                  <a:pt x="44203" y="28575"/>
                </a:lnTo>
                <a:lnTo>
                  <a:pt x="44005" y="15097"/>
                </a:lnTo>
                <a:lnTo>
                  <a:pt x="36806" y="4857"/>
                </a:lnTo>
                <a:lnTo>
                  <a:pt x="252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8319772" y="1318386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5" h="45084">
                <a:moveTo>
                  <a:pt x="24699" y="0"/>
                </a:moveTo>
                <a:lnTo>
                  <a:pt x="11555" y="2666"/>
                </a:lnTo>
                <a:lnTo>
                  <a:pt x="4718" y="8391"/>
                </a:lnTo>
                <a:lnTo>
                  <a:pt x="775" y="15986"/>
                </a:lnTo>
                <a:lnTo>
                  <a:pt x="0" y="24509"/>
                </a:lnTo>
                <a:lnTo>
                  <a:pt x="2665" y="33020"/>
                </a:lnTo>
                <a:lnTo>
                  <a:pt x="12358" y="42451"/>
                </a:lnTo>
                <a:lnTo>
                  <a:pt x="24778" y="44751"/>
                </a:lnTo>
                <a:lnTo>
                  <a:pt x="36365" y="40074"/>
                </a:lnTo>
                <a:lnTo>
                  <a:pt x="43559" y="28575"/>
                </a:lnTo>
                <a:lnTo>
                  <a:pt x="43416" y="15097"/>
                </a:lnTo>
                <a:lnTo>
                  <a:pt x="36224" y="4857"/>
                </a:lnTo>
                <a:lnTo>
                  <a:pt x="246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8142928" y="916656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19">
                <a:moveTo>
                  <a:pt x="24860" y="0"/>
                </a:moveTo>
                <a:lnTo>
                  <a:pt x="11233" y="2823"/>
                </a:lnTo>
                <a:lnTo>
                  <a:pt x="4456" y="8665"/>
                </a:lnTo>
                <a:lnTo>
                  <a:pt x="644" y="16508"/>
                </a:lnTo>
                <a:lnTo>
                  <a:pt x="0" y="25255"/>
                </a:lnTo>
                <a:lnTo>
                  <a:pt x="2724" y="33811"/>
                </a:lnTo>
                <a:lnTo>
                  <a:pt x="12465" y="43130"/>
                </a:lnTo>
                <a:lnTo>
                  <a:pt x="25028" y="45114"/>
                </a:lnTo>
                <a:lnTo>
                  <a:pt x="36853" y="40241"/>
                </a:lnTo>
                <a:lnTo>
                  <a:pt x="44380" y="28985"/>
                </a:lnTo>
                <a:lnTo>
                  <a:pt x="44112" y="15450"/>
                </a:lnTo>
                <a:lnTo>
                  <a:pt x="36712" y="4998"/>
                </a:lnTo>
                <a:lnTo>
                  <a:pt x="2486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8135873" y="182727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079" y="0"/>
                </a:moveTo>
                <a:lnTo>
                  <a:pt x="2794" y="1270"/>
                </a:lnTo>
                <a:lnTo>
                  <a:pt x="634" y="2412"/>
                </a:lnTo>
                <a:lnTo>
                  <a:pt x="0" y="4699"/>
                </a:lnTo>
                <a:lnTo>
                  <a:pt x="1270" y="6858"/>
                </a:lnTo>
                <a:lnTo>
                  <a:pt x="2412" y="9016"/>
                </a:lnTo>
                <a:lnTo>
                  <a:pt x="5079" y="10413"/>
                </a:lnTo>
                <a:lnTo>
                  <a:pt x="7239" y="9271"/>
                </a:lnTo>
                <a:lnTo>
                  <a:pt x="9398" y="8000"/>
                </a:lnTo>
                <a:lnTo>
                  <a:pt x="10414" y="4699"/>
                </a:lnTo>
                <a:lnTo>
                  <a:pt x="9144" y="2412"/>
                </a:lnTo>
                <a:lnTo>
                  <a:pt x="8000" y="253"/>
                </a:lnTo>
                <a:lnTo>
                  <a:pt x="50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7968233" y="899541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3175" y="0"/>
                </a:moveTo>
                <a:lnTo>
                  <a:pt x="1397" y="1905"/>
                </a:lnTo>
                <a:lnTo>
                  <a:pt x="0" y="4445"/>
                </a:lnTo>
                <a:lnTo>
                  <a:pt x="1270" y="6731"/>
                </a:lnTo>
                <a:lnTo>
                  <a:pt x="3996" y="7893"/>
                </a:lnTo>
                <a:lnTo>
                  <a:pt x="6032" y="4413"/>
                </a:lnTo>
                <a:lnTo>
                  <a:pt x="6163" y="408"/>
                </a:lnTo>
                <a:lnTo>
                  <a:pt x="31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7922894" y="1448308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3175" y="0"/>
                </a:moveTo>
                <a:lnTo>
                  <a:pt x="1015" y="1142"/>
                </a:lnTo>
                <a:lnTo>
                  <a:pt x="0" y="4571"/>
                </a:lnTo>
                <a:lnTo>
                  <a:pt x="1143" y="6730"/>
                </a:lnTo>
                <a:lnTo>
                  <a:pt x="3925" y="7911"/>
                </a:lnTo>
                <a:lnTo>
                  <a:pt x="5969" y="4460"/>
                </a:lnTo>
                <a:lnTo>
                  <a:pt x="6107" y="462"/>
                </a:lnTo>
                <a:lnTo>
                  <a:pt x="31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8006206" y="1658620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70" h="13335">
                <a:moveTo>
                  <a:pt x="6603" y="0"/>
                </a:moveTo>
                <a:lnTo>
                  <a:pt x="3937" y="380"/>
                </a:lnTo>
                <a:lnTo>
                  <a:pt x="1777" y="1650"/>
                </a:lnTo>
                <a:lnTo>
                  <a:pt x="0" y="3555"/>
                </a:lnTo>
                <a:lnTo>
                  <a:pt x="508" y="6095"/>
                </a:lnTo>
                <a:lnTo>
                  <a:pt x="2413" y="7874"/>
                </a:lnTo>
                <a:lnTo>
                  <a:pt x="6350" y="13334"/>
                </a:lnTo>
                <a:lnTo>
                  <a:pt x="13843" y="6350"/>
                </a:lnTo>
                <a:lnTo>
                  <a:pt x="8509" y="1777"/>
                </a:lnTo>
                <a:lnTo>
                  <a:pt x="66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8013572" y="1128138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3243" y="0"/>
                </a:moveTo>
                <a:lnTo>
                  <a:pt x="7111" y="1144"/>
                </a:lnTo>
                <a:lnTo>
                  <a:pt x="2031" y="3938"/>
                </a:lnTo>
                <a:lnTo>
                  <a:pt x="0" y="10669"/>
                </a:lnTo>
                <a:lnTo>
                  <a:pt x="2794" y="15749"/>
                </a:lnTo>
                <a:lnTo>
                  <a:pt x="7367" y="20056"/>
                </a:lnTo>
                <a:lnTo>
                  <a:pt x="13287" y="21052"/>
                </a:lnTo>
                <a:lnTo>
                  <a:pt x="18849" y="18857"/>
                </a:lnTo>
                <a:lnTo>
                  <a:pt x="22351" y="13590"/>
                </a:lnTo>
                <a:lnTo>
                  <a:pt x="22221" y="7235"/>
                </a:lnTo>
                <a:lnTo>
                  <a:pt x="18732" y="2367"/>
                </a:lnTo>
                <a:lnTo>
                  <a:pt x="132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8203056" y="830149"/>
            <a:ext cx="21590" cy="20955"/>
          </a:xfrm>
          <a:custGeom>
            <a:avLst/>
            <a:gdLst/>
            <a:ahLst/>
            <a:cxnLst/>
            <a:rect l="l" t="t" r="r" b="b"/>
            <a:pathLst>
              <a:path w="21590" h="20955">
                <a:moveTo>
                  <a:pt x="12803" y="0"/>
                </a:moveTo>
                <a:lnTo>
                  <a:pt x="6731" y="1319"/>
                </a:lnTo>
                <a:lnTo>
                  <a:pt x="1650" y="3986"/>
                </a:lnTo>
                <a:lnTo>
                  <a:pt x="0" y="9701"/>
                </a:lnTo>
                <a:lnTo>
                  <a:pt x="2794" y="14781"/>
                </a:lnTo>
                <a:lnTo>
                  <a:pt x="7409" y="19395"/>
                </a:lnTo>
                <a:lnTo>
                  <a:pt x="13049" y="20448"/>
                </a:lnTo>
                <a:lnTo>
                  <a:pt x="18260" y="18192"/>
                </a:lnTo>
                <a:lnTo>
                  <a:pt x="21590" y="12876"/>
                </a:lnTo>
                <a:lnTo>
                  <a:pt x="21518" y="6695"/>
                </a:lnTo>
                <a:lnTo>
                  <a:pt x="18161" y="2097"/>
                </a:lnTo>
                <a:lnTo>
                  <a:pt x="128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8350377" y="1695346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3057" y="0"/>
                </a:moveTo>
                <a:lnTo>
                  <a:pt x="6984" y="1246"/>
                </a:lnTo>
                <a:lnTo>
                  <a:pt x="1904" y="4040"/>
                </a:lnTo>
                <a:lnTo>
                  <a:pt x="0" y="10771"/>
                </a:lnTo>
                <a:lnTo>
                  <a:pt x="2286" y="15216"/>
                </a:lnTo>
                <a:lnTo>
                  <a:pt x="7020" y="19770"/>
                </a:lnTo>
                <a:lnTo>
                  <a:pt x="12922" y="20693"/>
                </a:lnTo>
                <a:lnTo>
                  <a:pt x="18395" y="18305"/>
                </a:lnTo>
                <a:lnTo>
                  <a:pt x="21844" y="12930"/>
                </a:lnTo>
                <a:lnTo>
                  <a:pt x="21772" y="6746"/>
                </a:lnTo>
                <a:lnTo>
                  <a:pt x="18415" y="2135"/>
                </a:lnTo>
                <a:lnTo>
                  <a:pt x="1305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8566277" y="154157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13136" y="0"/>
                </a:moveTo>
                <a:lnTo>
                  <a:pt x="7112" y="1091"/>
                </a:lnTo>
                <a:lnTo>
                  <a:pt x="2031" y="3885"/>
                </a:lnTo>
                <a:lnTo>
                  <a:pt x="0" y="10616"/>
                </a:lnTo>
                <a:lnTo>
                  <a:pt x="2794" y="15696"/>
                </a:lnTo>
                <a:lnTo>
                  <a:pt x="7296" y="19984"/>
                </a:lnTo>
                <a:lnTo>
                  <a:pt x="13192" y="20951"/>
                </a:lnTo>
                <a:lnTo>
                  <a:pt x="18778" y="18750"/>
                </a:lnTo>
                <a:lnTo>
                  <a:pt x="22351" y="13537"/>
                </a:lnTo>
                <a:lnTo>
                  <a:pt x="21899" y="7342"/>
                </a:lnTo>
                <a:lnTo>
                  <a:pt x="18446" y="2456"/>
                </a:lnTo>
                <a:lnTo>
                  <a:pt x="131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7710043" y="918462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13243" y="0"/>
                </a:moveTo>
                <a:lnTo>
                  <a:pt x="7111" y="1144"/>
                </a:lnTo>
                <a:lnTo>
                  <a:pt x="2031" y="3938"/>
                </a:lnTo>
                <a:lnTo>
                  <a:pt x="0" y="10669"/>
                </a:lnTo>
                <a:lnTo>
                  <a:pt x="2793" y="15749"/>
                </a:lnTo>
                <a:lnTo>
                  <a:pt x="7367" y="20056"/>
                </a:lnTo>
                <a:lnTo>
                  <a:pt x="13287" y="21052"/>
                </a:lnTo>
                <a:lnTo>
                  <a:pt x="18849" y="18857"/>
                </a:lnTo>
                <a:lnTo>
                  <a:pt x="22351" y="13590"/>
                </a:lnTo>
                <a:lnTo>
                  <a:pt x="22221" y="7235"/>
                </a:lnTo>
                <a:lnTo>
                  <a:pt x="18732" y="2367"/>
                </a:lnTo>
                <a:lnTo>
                  <a:pt x="132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8244585" y="1815615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12858" y="0"/>
                </a:moveTo>
                <a:lnTo>
                  <a:pt x="6858" y="1246"/>
                </a:lnTo>
                <a:lnTo>
                  <a:pt x="1650" y="4040"/>
                </a:lnTo>
                <a:lnTo>
                  <a:pt x="0" y="9755"/>
                </a:lnTo>
                <a:lnTo>
                  <a:pt x="2794" y="14835"/>
                </a:lnTo>
                <a:lnTo>
                  <a:pt x="7250" y="19180"/>
                </a:lnTo>
                <a:lnTo>
                  <a:pt x="12922" y="20264"/>
                </a:lnTo>
                <a:lnTo>
                  <a:pt x="18260" y="18157"/>
                </a:lnTo>
                <a:lnTo>
                  <a:pt x="21717" y="12930"/>
                </a:lnTo>
                <a:lnTo>
                  <a:pt x="21574" y="6746"/>
                </a:lnTo>
                <a:lnTo>
                  <a:pt x="18192" y="2135"/>
                </a:lnTo>
                <a:lnTo>
                  <a:pt x="128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2" name="object 29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665339" y="1131697"/>
            <a:ext cx="78485" cy="78486"/>
          </a:xfrm>
          <a:prstGeom prst="rect">
            <a:avLst/>
          </a:prstGeom>
        </p:spPr>
      </p:pic>
      <p:grpSp>
        <p:nvGrpSpPr>
          <p:cNvPr id="293" name="object 293"/>
          <p:cNvGrpSpPr/>
          <p:nvPr/>
        </p:nvGrpSpPr>
        <p:grpSpPr>
          <a:xfrm>
            <a:off x="8543925" y="756412"/>
            <a:ext cx="335915" cy="505459"/>
            <a:chOff x="8543925" y="756412"/>
            <a:chExt cx="335915" cy="505459"/>
          </a:xfrm>
        </p:grpSpPr>
        <p:sp>
          <p:nvSpPr>
            <p:cNvPr id="294" name="object 294"/>
            <p:cNvSpPr/>
            <p:nvPr/>
          </p:nvSpPr>
          <p:spPr>
            <a:xfrm>
              <a:off x="8602313" y="931545"/>
              <a:ext cx="278130" cy="330200"/>
            </a:xfrm>
            <a:custGeom>
              <a:avLst/>
              <a:gdLst/>
              <a:ahLst/>
              <a:cxnLst/>
              <a:rect l="l" t="t" r="r" b="b"/>
              <a:pathLst>
                <a:path w="278129" h="330200">
                  <a:moveTo>
                    <a:pt x="178847" y="0"/>
                  </a:moveTo>
                  <a:lnTo>
                    <a:pt x="164476" y="825"/>
                  </a:lnTo>
                  <a:lnTo>
                    <a:pt x="150368" y="3746"/>
                  </a:lnTo>
                  <a:lnTo>
                    <a:pt x="122078" y="11683"/>
                  </a:lnTo>
                  <a:lnTo>
                    <a:pt x="95885" y="17637"/>
                  </a:lnTo>
                  <a:lnTo>
                    <a:pt x="56975" y="39147"/>
                  </a:lnTo>
                  <a:lnTo>
                    <a:pt x="21780" y="82248"/>
                  </a:lnTo>
                  <a:lnTo>
                    <a:pt x="674" y="135227"/>
                  </a:lnTo>
                  <a:lnTo>
                    <a:pt x="0" y="155543"/>
                  </a:lnTo>
                  <a:lnTo>
                    <a:pt x="1658" y="176002"/>
                  </a:lnTo>
                  <a:lnTo>
                    <a:pt x="9921" y="226454"/>
                  </a:lnTo>
                  <a:lnTo>
                    <a:pt x="30892" y="282727"/>
                  </a:lnTo>
                  <a:lnTo>
                    <a:pt x="71268" y="318825"/>
                  </a:lnTo>
                  <a:lnTo>
                    <a:pt x="120524" y="329699"/>
                  </a:lnTo>
                  <a:lnTo>
                    <a:pt x="146081" y="328040"/>
                  </a:lnTo>
                  <a:lnTo>
                    <a:pt x="194913" y="314817"/>
                  </a:lnTo>
                  <a:lnTo>
                    <a:pt x="241458" y="294639"/>
                  </a:lnTo>
                  <a:lnTo>
                    <a:pt x="273462" y="269747"/>
                  </a:lnTo>
                  <a:lnTo>
                    <a:pt x="277520" y="256839"/>
                  </a:lnTo>
                  <a:lnTo>
                    <a:pt x="277161" y="243062"/>
                  </a:lnTo>
                  <a:lnTo>
                    <a:pt x="274159" y="228975"/>
                  </a:lnTo>
                  <a:lnTo>
                    <a:pt x="270287" y="215137"/>
                  </a:lnTo>
                  <a:lnTo>
                    <a:pt x="266112" y="181256"/>
                  </a:lnTo>
                  <a:lnTo>
                    <a:pt x="268509" y="148208"/>
                  </a:lnTo>
                  <a:lnTo>
                    <a:pt x="271859" y="115732"/>
                  </a:lnTo>
                  <a:lnTo>
                    <a:pt x="270541" y="83565"/>
                  </a:lnTo>
                  <a:lnTo>
                    <a:pt x="258464" y="55114"/>
                  </a:lnTo>
                  <a:lnTo>
                    <a:pt x="236029" y="28638"/>
                  </a:lnTo>
                  <a:lnTo>
                    <a:pt x="207926" y="8735"/>
                  </a:lnTo>
                  <a:lnTo>
                    <a:pt x="178847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5" name="object 29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43925" y="756412"/>
              <a:ext cx="144442" cy="135000"/>
            </a:xfrm>
            <a:prstGeom prst="rect">
              <a:avLst/>
            </a:prstGeom>
          </p:spPr>
        </p:pic>
      </p:grpSp>
      <p:grpSp>
        <p:nvGrpSpPr>
          <p:cNvPr id="296" name="object 296"/>
          <p:cNvGrpSpPr/>
          <p:nvPr/>
        </p:nvGrpSpPr>
        <p:grpSpPr>
          <a:xfrm>
            <a:off x="8284416" y="892175"/>
            <a:ext cx="283210" cy="348615"/>
            <a:chOff x="8284416" y="892175"/>
            <a:chExt cx="283210" cy="348615"/>
          </a:xfrm>
        </p:grpSpPr>
        <p:pic>
          <p:nvPicPr>
            <p:cNvPr id="297" name="object 29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284416" y="1001648"/>
              <a:ext cx="198292" cy="128904"/>
            </a:xfrm>
            <a:prstGeom prst="rect">
              <a:avLst/>
            </a:prstGeom>
          </p:spPr>
        </p:pic>
        <p:pic>
          <p:nvPicPr>
            <p:cNvPr id="298" name="object 29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72855" y="892175"/>
              <a:ext cx="69865" cy="67817"/>
            </a:xfrm>
            <a:prstGeom prst="rect">
              <a:avLst/>
            </a:prstGeom>
          </p:spPr>
        </p:pic>
        <p:pic>
          <p:nvPicPr>
            <p:cNvPr id="299" name="object 29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497569" y="1158493"/>
              <a:ext cx="69596" cy="82295"/>
            </a:xfrm>
            <a:prstGeom prst="rect">
              <a:avLst/>
            </a:prstGeom>
          </p:spPr>
        </p:pic>
      </p:grpSp>
      <p:sp>
        <p:nvSpPr>
          <p:cNvPr id="300" name="object 300"/>
          <p:cNvSpPr/>
          <p:nvPr/>
        </p:nvSpPr>
        <p:spPr>
          <a:xfrm>
            <a:off x="6396354" y="1705482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5">
                <a:moveTo>
                  <a:pt x="0" y="0"/>
                </a:moveTo>
                <a:lnTo>
                  <a:pt x="1778" y="634"/>
                </a:lnTo>
                <a:lnTo>
                  <a:pt x="0" y="0"/>
                </a:lnTo>
                <a:close/>
              </a:path>
            </a:pathLst>
          </a:custGeom>
          <a:solidFill>
            <a:srgbClr val="2207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830233" y="494944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19295" y="0"/>
                </a:moveTo>
                <a:lnTo>
                  <a:pt x="6926" y="5231"/>
                </a:lnTo>
                <a:lnTo>
                  <a:pt x="162" y="15755"/>
                </a:lnTo>
                <a:lnTo>
                  <a:pt x="0" y="28273"/>
                </a:lnTo>
                <a:lnTo>
                  <a:pt x="7433" y="39484"/>
                </a:lnTo>
                <a:lnTo>
                  <a:pt x="20017" y="44527"/>
                </a:lnTo>
                <a:lnTo>
                  <a:pt x="32533" y="41857"/>
                </a:lnTo>
                <a:lnTo>
                  <a:pt x="41789" y="33117"/>
                </a:lnTo>
                <a:lnTo>
                  <a:pt x="44593" y="19951"/>
                </a:lnTo>
                <a:lnTo>
                  <a:pt x="41858" y="11442"/>
                </a:lnTo>
                <a:lnTo>
                  <a:pt x="36116" y="4875"/>
                </a:lnTo>
                <a:lnTo>
                  <a:pt x="28288" y="858"/>
                </a:lnTo>
                <a:lnTo>
                  <a:pt x="1929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745172" y="4769345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7264" y="0"/>
                </a:moveTo>
                <a:lnTo>
                  <a:pt x="4787" y="241"/>
                </a:lnTo>
                <a:lnTo>
                  <a:pt x="2311" y="495"/>
                </a:lnTo>
                <a:lnTo>
                  <a:pt x="0" y="2387"/>
                </a:lnTo>
                <a:lnTo>
                  <a:pt x="495" y="7327"/>
                </a:lnTo>
                <a:lnTo>
                  <a:pt x="3225" y="9550"/>
                </a:lnTo>
                <a:lnTo>
                  <a:pt x="8166" y="9055"/>
                </a:lnTo>
                <a:lnTo>
                  <a:pt x="9563" y="6426"/>
                </a:lnTo>
                <a:lnTo>
                  <a:pt x="9067" y="1473"/>
                </a:lnTo>
                <a:lnTo>
                  <a:pt x="72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485860" y="4783696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4900" y="0"/>
                </a:moveTo>
                <a:lnTo>
                  <a:pt x="9135" y="571"/>
                </a:lnTo>
                <a:lnTo>
                  <a:pt x="3400" y="2943"/>
                </a:lnTo>
                <a:lnTo>
                  <a:pt x="170" y="7715"/>
                </a:lnTo>
                <a:lnTo>
                  <a:pt x="0" y="13430"/>
                </a:lnTo>
                <a:lnTo>
                  <a:pt x="3445" y="18630"/>
                </a:lnTo>
                <a:lnTo>
                  <a:pt x="9360" y="21079"/>
                </a:lnTo>
                <a:lnTo>
                  <a:pt x="15231" y="19943"/>
                </a:lnTo>
                <a:lnTo>
                  <a:pt x="19558" y="15843"/>
                </a:lnTo>
                <a:lnTo>
                  <a:pt x="20844" y="9398"/>
                </a:lnTo>
                <a:lnTo>
                  <a:pt x="20349" y="4445"/>
                </a:lnTo>
                <a:lnTo>
                  <a:pt x="149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221069" y="477860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4477" y="0"/>
                </a:moveTo>
                <a:lnTo>
                  <a:pt x="8711" y="571"/>
                </a:lnTo>
                <a:lnTo>
                  <a:pt x="3107" y="3059"/>
                </a:lnTo>
                <a:lnTo>
                  <a:pt x="101" y="8093"/>
                </a:lnTo>
                <a:lnTo>
                  <a:pt x="0" y="14083"/>
                </a:lnTo>
                <a:lnTo>
                  <a:pt x="3111" y="19443"/>
                </a:lnTo>
                <a:lnTo>
                  <a:pt x="9015" y="21778"/>
                </a:lnTo>
                <a:lnTo>
                  <a:pt x="14866" y="20451"/>
                </a:lnTo>
                <a:lnTo>
                  <a:pt x="19186" y="16312"/>
                </a:lnTo>
                <a:lnTo>
                  <a:pt x="20497" y="10210"/>
                </a:lnTo>
                <a:lnTo>
                  <a:pt x="19925" y="4444"/>
                </a:lnTo>
                <a:lnTo>
                  <a:pt x="144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641295" y="4823078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4900" y="0"/>
                </a:moveTo>
                <a:lnTo>
                  <a:pt x="9135" y="584"/>
                </a:lnTo>
                <a:lnTo>
                  <a:pt x="3400" y="2948"/>
                </a:lnTo>
                <a:lnTo>
                  <a:pt x="170" y="7716"/>
                </a:lnTo>
                <a:lnTo>
                  <a:pt x="0" y="13430"/>
                </a:lnTo>
                <a:lnTo>
                  <a:pt x="3445" y="18630"/>
                </a:lnTo>
                <a:lnTo>
                  <a:pt x="9234" y="20977"/>
                </a:lnTo>
                <a:lnTo>
                  <a:pt x="14819" y="19677"/>
                </a:lnTo>
                <a:lnTo>
                  <a:pt x="18874" y="15564"/>
                </a:lnTo>
                <a:lnTo>
                  <a:pt x="20069" y="9474"/>
                </a:lnTo>
                <a:lnTo>
                  <a:pt x="19485" y="3708"/>
                </a:lnTo>
                <a:lnTo>
                  <a:pt x="149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1712722" y="4884071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22627" y="0"/>
                </a:moveTo>
                <a:lnTo>
                  <a:pt x="10556" y="3269"/>
                </a:lnTo>
                <a:lnTo>
                  <a:pt x="2033" y="12434"/>
                </a:lnTo>
                <a:lnTo>
                  <a:pt x="0" y="25710"/>
                </a:lnTo>
                <a:lnTo>
                  <a:pt x="3079" y="34209"/>
                </a:lnTo>
                <a:lnTo>
                  <a:pt x="8921" y="40794"/>
                </a:lnTo>
                <a:lnTo>
                  <a:pt x="16716" y="44727"/>
                </a:lnTo>
                <a:lnTo>
                  <a:pt x="25653" y="45268"/>
                </a:lnTo>
                <a:lnTo>
                  <a:pt x="37734" y="39279"/>
                </a:lnTo>
                <a:lnTo>
                  <a:pt x="43910" y="28140"/>
                </a:lnTo>
                <a:lnTo>
                  <a:pt x="43370" y="15352"/>
                </a:lnTo>
                <a:lnTo>
                  <a:pt x="35305" y="4412"/>
                </a:lnTo>
                <a:lnTo>
                  <a:pt x="2262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1513458" y="4852098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6096" y="0"/>
                </a:moveTo>
                <a:lnTo>
                  <a:pt x="1269" y="749"/>
                </a:lnTo>
                <a:lnTo>
                  <a:pt x="0" y="3454"/>
                </a:lnTo>
                <a:lnTo>
                  <a:pt x="381" y="5905"/>
                </a:lnTo>
                <a:lnTo>
                  <a:pt x="762" y="8356"/>
                </a:lnTo>
                <a:lnTo>
                  <a:pt x="2540" y="9753"/>
                </a:lnTo>
                <a:lnTo>
                  <a:pt x="7493" y="9004"/>
                </a:lnTo>
                <a:lnTo>
                  <a:pt x="9778" y="6984"/>
                </a:lnTo>
                <a:lnTo>
                  <a:pt x="9016" y="2082"/>
                </a:lnTo>
                <a:lnTo>
                  <a:pt x="6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083741" y="492511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5" h="7620">
                <a:moveTo>
                  <a:pt x="1443" y="0"/>
                </a:moveTo>
                <a:lnTo>
                  <a:pt x="0" y="2621"/>
                </a:lnTo>
                <a:lnTo>
                  <a:pt x="368" y="5072"/>
                </a:lnTo>
                <a:lnTo>
                  <a:pt x="3200" y="7155"/>
                </a:lnTo>
                <a:lnTo>
                  <a:pt x="5651" y="6774"/>
                </a:lnTo>
                <a:lnTo>
                  <a:pt x="7722" y="4616"/>
                </a:lnTo>
                <a:lnTo>
                  <a:pt x="5168" y="1511"/>
                </a:lnTo>
                <a:lnTo>
                  <a:pt x="14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1310513" y="4913579"/>
            <a:ext cx="13335" cy="12700"/>
          </a:xfrm>
          <a:custGeom>
            <a:avLst/>
            <a:gdLst/>
            <a:ahLst/>
            <a:cxnLst/>
            <a:rect l="l" t="t" r="r" b="b"/>
            <a:pathLst>
              <a:path w="13334" h="12700">
                <a:moveTo>
                  <a:pt x="9017" y="0"/>
                </a:moveTo>
                <a:lnTo>
                  <a:pt x="2793" y="3454"/>
                </a:lnTo>
                <a:lnTo>
                  <a:pt x="508" y="4648"/>
                </a:lnTo>
                <a:lnTo>
                  <a:pt x="0" y="7226"/>
                </a:lnTo>
                <a:lnTo>
                  <a:pt x="381" y="9690"/>
                </a:lnTo>
                <a:lnTo>
                  <a:pt x="1650" y="12014"/>
                </a:lnTo>
                <a:lnTo>
                  <a:pt x="4190" y="12458"/>
                </a:lnTo>
                <a:lnTo>
                  <a:pt x="6477" y="11264"/>
                </a:lnTo>
                <a:lnTo>
                  <a:pt x="12953" y="9448"/>
                </a:lnTo>
                <a:lnTo>
                  <a:pt x="90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816394" y="4717527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0876" y="0"/>
                </a:moveTo>
                <a:lnTo>
                  <a:pt x="5102" y="1625"/>
                </a:lnTo>
                <a:lnTo>
                  <a:pt x="999" y="5982"/>
                </a:lnTo>
                <a:lnTo>
                  <a:pt x="0" y="12142"/>
                </a:lnTo>
                <a:lnTo>
                  <a:pt x="876" y="17870"/>
                </a:lnTo>
                <a:lnTo>
                  <a:pt x="6540" y="22035"/>
                </a:lnTo>
                <a:lnTo>
                  <a:pt x="12268" y="21159"/>
                </a:lnTo>
                <a:lnTo>
                  <a:pt x="17851" y="18372"/>
                </a:lnTo>
                <a:lnTo>
                  <a:pt x="20789" y="13163"/>
                </a:lnTo>
                <a:lnTo>
                  <a:pt x="20622" y="7170"/>
                </a:lnTo>
                <a:lnTo>
                  <a:pt x="16890" y="2033"/>
                </a:lnTo>
                <a:lnTo>
                  <a:pt x="108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515480" y="4930984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4" h="22225">
                <a:moveTo>
                  <a:pt x="10876" y="0"/>
                </a:moveTo>
                <a:lnTo>
                  <a:pt x="5102" y="1629"/>
                </a:lnTo>
                <a:lnTo>
                  <a:pt x="999" y="5987"/>
                </a:lnTo>
                <a:lnTo>
                  <a:pt x="0" y="12147"/>
                </a:lnTo>
                <a:lnTo>
                  <a:pt x="876" y="17875"/>
                </a:lnTo>
                <a:lnTo>
                  <a:pt x="6540" y="22041"/>
                </a:lnTo>
                <a:lnTo>
                  <a:pt x="12268" y="21164"/>
                </a:lnTo>
                <a:lnTo>
                  <a:pt x="17851" y="18378"/>
                </a:lnTo>
                <a:lnTo>
                  <a:pt x="20789" y="13167"/>
                </a:lnTo>
                <a:lnTo>
                  <a:pt x="20622" y="7170"/>
                </a:lnTo>
                <a:lnTo>
                  <a:pt x="16890" y="2026"/>
                </a:lnTo>
                <a:lnTo>
                  <a:pt x="108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2" name="object 312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03173" y="4996776"/>
            <a:ext cx="88430" cy="88421"/>
          </a:xfrm>
          <a:prstGeom prst="rect">
            <a:avLst/>
          </a:prstGeom>
        </p:spPr>
      </p:pic>
      <p:sp>
        <p:nvSpPr>
          <p:cNvPr id="313" name="object 313"/>
          <p:cNvSpPr/>
          <p:nvPr/>
        </p:nvSpPr>
        <p:spPr>
          <a:xfrm>
            <a:off x="2807985" y="4800340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22977" y="0"/>
                </a:moveTo>
                <a:lnTo>
                  <a:pt x="14081" y="1618"/>
                </a:lnTo>
                <a:lnTo>
                  <a:pt x="3641" y="10009"/>
                </a:lnTo>
                <a:lnTo>
                  <a:pt x="0" y="21971"/>
                </a:lnTo>
                <a:lnTo>
                  <a:pt x="3240" y="34060"/>
                </a:lnTo>
                <a:lnTo>
                  <a:pt x="13446" y="42829"/>
                </a:lnTo>
                <a:lnTo>
                  <a:pt x="26888" y="44271"/>
                </a:lnTo>
                <a:lnTo>
                  <a:pt x="38211" y="38303"/>
                </a:lnTo>
                <a:lnTo>
                  <a:pt x="44771" y="27376"/>
                </a:lnTo>
                <a:lnTo>
                  <a:pt x="43926" y="13937"/>
                </a:lnTo>
                <a:lnTo>
                  <a:pt x="38959" y="6497"/>
                </a:lnTo>
                <a:lnTo>
                  <a:pt x="31623" y="1739"/>
                </a:lnTo>
                <a:lnTo>
                  <a:pt x="2297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2150268" y="4476906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2949" y="0"/>
                </a:moveTo>
                <a:lnTo>
                  <a:pt x="14192" y="1570"/>
                </a:lnTo>
                <a:lnTo>
                  <a:pt x="3679" y="9961"/>
                </a:lnTo>
                <a:lnTo>
                  <a:pt x="0" y="21923"/>
                </a:lnTo>
                <a:lnTo>
                  <a:pt x="3226" y="34012"/>
                </a:lnTo>
                <a:lnTo>
                  <a:pt x="13430" y="42782"/>
                </a:lnTo>
                <a:lnTo>
                  <a:pt x="26914" y="44598"/>
                </a:lnTo>
                <a:lnTo>
                  <a:pt x="37957" y="38700"/>
                </a:lnTo>
                <a:lnTo>
                  <a:pt x="44166" y="27699"/>
                </a:lnTo>
                <a:lnTo>
                  <a:pt x="43148" y="14207"/>
                </a:lnTo>
                <a:lnTo>
                  <a:pt x="38320" y="6712"/>
                </a:lnTo>
                <a:lnTo>
                  <a:pt x="31289" y="1845"/>
                </a:lnTo>
                <a:lnTo>
                  <a:pt x="229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1955022" y="4083655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20">
                <a:moveTo>
                  <a:pt x="23437" y="0"/>
                </a:moveTo>
                <a:lnTo>
                  <a:pt x="14620" y="1451"/>
                </a:lnTo>
                <a:lnTo>
                  <a:pt x="3780" y="10132"/>
                </a:lnTo>
                <a:lnTo>
                  <a:pt x="0" y="22447"/>
                </a:lnTo>
                <a:lnTo>
                  <a:pt x="3244" y="34834"/>
                </a:lnTo>
                <a:lnTo>
                  <a:pt x="13477" y="43729"/>
                </a:lnTo>
                <a:lnTo>
                  <a:pt x="26973" y="45171"/>
                </a:lnTo>
                <a:lnTo>
                  <a:pt x="38290" y="39205"/>
                </a:lnTo>
                <a:lnTo>
                  <a:pt x="44821" y="28281"/>
                </a:lnTo>
                <a:lnTo>
                  <a:pt x="43957" y="14850"/>
                </a:lnTo>
                <a:lnTo>
                  <a:pt x="39070" y="7236"/>
                </a:lnTo>
                <a:lnTo>
                  <a:pt x="31908" y="2107"/>
                </a:lnTo>
                <a:lnTo>
                  <a:pt x="234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2673476" y="465496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6223" y="0"/>
                </a:moveTo>
                <a:lnTo>
                  <a:pt x="3937" y="901"/>
                </a:lnTo>
                <a:lnTo>
                  <a:pt x="1650" y="1816"/>
                </a:lnTo>
                <a:lnTo>
                  <a:pt x="0" y="4267"/>
                </a:lnTo>
                <a:lnTo>
                  <a:pt x="1778" y="8889"/>
                </a:lnTo>
                <a:lnTo>
                  <a:pt x="4953" y="10299"/>
                </a:lnTo>
                <a:lnTo>
                  <a:pt x="7239" y="9385"/>
                </a:lnTo>
                <a:lnTo>
                  <a:pt x="9652" y="8470"/>
                </a:lnTo>
                <a:lnTo>
                  <a:pt x="10287" y="5562"/>
                </a:lnTo>
                <a:lnTo>
                  <a:pt x="9271" y="3251"/>
                </a:lnTo>
                <a:lnTo>
                  <a:pt x="8381" y="939"/>
                </a:lnTo>
                <a:lnTo>
                  <a:pt x="62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2069937" y="3931920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4226" y="0"/>
                </a:moveTo>
                <a:lnTo>
                  <a:pt x="1559" y="139"/>
                </a:lnTo>
                <a:lnTo>
                  <a:pt x="0" y="2699"/>
                </a:lnTo>
                <a:lnTo>
                  <a:pt x="3178" y="5162"/>
                </a:lnTo>
                <a:lnTo>
                  <a:pt x="7167" y="5815"/>
                </a:lnTo>
                <a:lnTo>
                  <a:pt x="8036" y="2946"/>
                </a:lnTo>
                <a:lnTo>
                  <a:pt x="7147" y="622"/>
                </a:lnTo>
                <a:lnTo>
                  <a:pt x="42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2520350" y="4248022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3901" y="0"/>
                </a:moveTo>
                <a:lnTo>
                  <a:pt x="1488" y="914"/>
                </a:lnTo>
                <a:lnTo>
                  <a:pt x="0" y="3479"/>
                </a:lnTo>
                <a:lnTo>
                  <a:pt x="3202" y="5942"/>
                </a:lnTo>
                <a:lnTo>
                  <a:pt x="7167" y="6591"/>
                </a:lnTo>
                <a:lnTo>
                  <a:pt x="7965" y="3721"/>
                </a:lnTo>
                <a:lnTo>
                  <a:pt x="7076" y="1409"/>
                </a:lnTo>
                <a:lnTo>
                  <a:pt x="390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2627757" y="4447540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4" h="12700">
                <a:moveTo>
                  <a:pt x="6857" y="0"/>
                </a:moveTo>
                <a:lnTo>
                  <a:pt x="4318" y="139"/>
                </a:lnTo>
                <a:lnTo>
                  <a:pt x="2031" y="1041"/>
                </a:lnTo>
                <a:lnTo>
                  <a:pt x="0" y="2717"/>
                </a:lnTo>
                <a:lnTo>
                  <a:pt x="126" y="5334"/>
                </a:lnTo>
                <a:lnTo>
                  <a:pt x="254" y="12407"/>
                </a:lnTo>
                <a:lnTo>
                  <a:pt x="10413" y="11087"/>
                </a:lnTo>
                <a:lnTo>
                  <a:pt x="8762" y="4622"/>
                </a:lnTo>
                <a:lnTo>
                  <a:pt x="8636" y="2006"/>
                </a:lnTo>
                <a:lnTo>
                  <a:pt x="685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2209847" y="4115028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11890" y="0"/>
                </a:moveTo>
                <a:lnTo>
                  <a:pt x="6556" y="2120"/>
                </a:lnTo>
                <a:lnTo>
                  <a:pt x="1712" y="6080"/>
                </a:lnTo>
                <a:lnTo>
                  <a:pt x="0" y="11815"/>
                </a:lnTo>
                <a:lnTo>
                  <a:pt x="1502" y="17624"/>
                </a:lnTo>
                <a:lnTo>
                  <a:pt x="6302" y="21805"/>
                </a:lnTo>
                <a:lnTo>
                  <a:pt x="12578" y="22454"/>
                </a:lnTo>
                <a:lnTo>
                  <a:pt x="17843" y="19591"/>
                </a:lnTo>
                <a:lnTo>
                  <a:pt x="20893" y="14435"/>
                </a:lnTo>
                <a:lnTo>
                  <a:pt x="20526" y="8204"/>
                </a:lnTo>
                <a:lnTo>
                  <a:pt x="18367" y="2806"/>
                </a:lnTo>
                <a:lnTo>
                  <a:pt x="118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1859756" y="4069308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12096" y="0"/>
                </a:moveTo>
                <a:lnTo>
                  <a:pt x="6635" y="2120"/>
                </a:lnTo>
                <a:lnTo>
                  <a:pt x="1805" y="5952"/>
                </a:lnTo>
                <a:lnTo>
                  <a:pt x="0" y="11418"/>
                </a:lnTo>
                <a:lnTo>
                  <a:pt x="1385" y="16963"/>
                </a:lnTo>
                <a:lnTo>
                  <a:pt x="6127" y="21031"/>
                </a:lnTo>
                <a:lnTo>
                  <a:pt x="12320" y="21834"/>
                </a:lnTo>
                <a:lnTo>
                  <a:pt x="17383" y="19254"/>
                </a:lnTo>
                <a:lnTo>
                  <a:pt x="20183" y="14239"/>
                </a:lnTo>
                <a:lnTo>
                  <a:pt x="19589" y="7734"/>
                </a:lnTo>
                <a:lnTo>
                  <a:pt x="17430" y="2336"/>
                </a:lnTo>
                <a:lnTo>
                  <a:pt x="12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2429351" y="4737100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2096" y="0"/>
                </a:moveTo>
                <a:lnTo>
                  <a:pt x="6635" y="2120"/>
                </a:lnTo>
                <a:lnTo>
                  <a:pt x="1805" y="5959"/>
                </a:lnTo>
                <a:lnTo>
                  <a:pt x="0" y="11430"/>
                </a:lnTo>
                <a:lnTo>
                  <a:pt x="1385" y="16976"/>
                </a:lnTo>
                <a:lnTo>
                  <a:pt x="6127" y="21043"/>
                </a:lnTo>
                <a:lnTo>
                  <a:pt x="12511" y="21793"/>
                </a:lnTo>
                <a:lnTo>
                  <a:pt x="17859" y="19108"/>
                </a:lnTo>
                <a:lnTo>
                  <a:pt x="20897" y="13987"/>
                </a:lnTo>
                <a:lnTo>
                  <a:pt x="20351" y="7429"/>
                </a:lnTo>
                <a:lnTo>
                  <a:pt x="18573" y="2806"/>
                </a:lnTo>
                <a:lnTo>
                  <a:pt x="120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2173176" y="4804193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11604" y="0"/>
                </a:moveTo>
                <a:lnTo>
                  <a:pt x="6270" y="2120"/>
                </a:lnTo>
                <a:lnTo>
                  <a:pt x="1533" y="6030"/>
                </a:lnTo>
                <a:lnTo>
                  <a:pt x="0" y="11691"/>
                </a:lnTo>
                <a:lnTo>
                  <a:pt x="1537" y="17488"/>
                </a:lnTo>
                <a:lnTo>
                  <a:pt x="6016" y="21805"/>
                </a:lnTo>
                <a:lnTo>
                  <a:pt x="12293" y="22452"/>
                </a:lnTo>
                <a:lnTo>
                  <a:pt x="17557" y="19586"/>
                </a:lnTo>
                <a:lnTo>
                  <a:pt x="20607" y="14429"/>
                </a:lnTo>
                <a:lnTo>
                  <a:pt x="20240" y="8204"/>
                </a:lnTo>
                <a:lnTo>
                  <a:pt x="18081" y="2806"/>
                </a:lnTo>
                <a:lnTo>
                  <a:pt x="1160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2243375" y="374764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12017" y="0"/>
                </a:moveTo>
                <a:lnTo>
                  <a:pt x="6556" y="2158"/>
                </a:lnTo>
                <a:lnTo>
                  <a:pt x="1712" y="6092"/>
                </a:lnTo>
                <a:lnTo>
                  <a:pt x="0" y="11810"/>
                </a:lnTo>
                <a:lnTo>
                  <a:pt x="1502" y="17625"/>
                </a:lnTo>
                <a:lnTo>
                  <a:pt x="6302" y="21843"/>
                </a:lnTo>
                <a:lnTo>
                  <a:pt x="12632" y="22451"/>
                </a:lnTo>
                <a:lnTo>
                  <a:pt x="17891" y="19557"/>
                </a:lnTo>
                <a:lnTo>
                  <a:pt x="20911" y="14378"/>
                </a:lnTo>
                <a:lnTo>
                  <a:pt x="20526" y="8127"/>
                </a:lnTo>
                <a:lnTo>
                  <a:pt x="18367" y="2793"/>
                </a:lnTo>
                <a:lnTo>
                  <a:pt x="120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2589641" y="4732807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12080" y="0"/>
                </a:moveTo>
                <a:lnTo>
                  <a:pt x="6746" y="2120"/>
                </a:lnTo>
                <a:lnTo>
                  <a:pt x="1843" y="5959"/>
                </a:lnTo>
                <a:lnTo>
                  <a:pt x="0" y="11430"/>
                </a:lnTo>
                <a:lnTo>
                  <a:pt x="1371" y="16976"/>
                </a:lnTo>
                <a:lnTo>
                  <a:pt x="6111" y="21043"/>
                </a:lnTo>
                <a:lnTo>
                  <a:pt x="12340" y="21730"/>
                </a:lnTo>
                <a:lnTo>
                  <a:pt x="17367" y="18964"/>
                </a:lnTo>
                <a:lnTo>
                  <a:pt x="20131" y="13907"/>
                </a:lnTo>
                <a:lnTo>
                  <a:pt x="19573" y="7721"/>
                </a:lnTo>
                <a:lnTo>
                  <a:pt x="17541" y="2324"/>
                </a:lnTo>
                <a:lnTo>
                  <a:pt x="120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6" name="object 32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409317" y="3859529"/>
            <a:ext cx="83312" cy="83286"/>
          </a:xfrm>
          <a:prstGeom prst="rect">
            <a:avLst/>
          </a:prstGeom>
        </p:spPr>
      </p:pic>
      <p:sp>
        <p:nvSpPr>
          <p:cNvPr id="327" name="object 327"/>
          <p:cNvSpPr/>
          <p:nvPr/>
        </p:nvSpPr>
        <p:spPr>
          <a:xfrm>
            <a:off x="1860540" y="3999064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1091" y="0"/>
                </a:moveTo>
                <a:lnTo>
                  <a:pt x="8187" y="4223"/>
                </a:lnTo>
                <a:lnTo>
                  <a:pt x="819" y="14331"/>
                </a:lnTo>
                <a:lnTo>
                  <a:pt x="0" y="26935"/>
                </a:lnTo>
                <a:lnTo>
                  <a:pt x="6740" y="38646"/>
                </a:lnTo>
                <a:lnTo>
                  <a:pt x="14360" y="43302"/>
                </a:lnTo>
                <a:lnTo>
                  <a:pt x="22838" y="44629"/>
                </a:lnTo>
                <a:lnTo>
                  <a:pt x="31172" y="42662"/>
                </a:lnTo>
                <a:lnTo>
                  <a:pt x="38363" y="37439"/>
                </a:lnTo>
                <a:lnTo>
                  <a:pt x="44201" y="25331"/>
                </a:lnTo>
                <a:lnTo>
                  <a:pt x="42300" y="12966"/>
                </a:lnTo>
                <a:lnTo>
                  <a:pt x="34113" y="3478"/>
                </a:lnTo>
                <a:lnTo>
                  <a:pt x="210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2206277" y="4267784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20">
                <a:moveTo>
                  <a:pt x="21556" y="0"/>
                </a:moveTo>
                <a:lnTo>
                  <a:pt x="8766" y="4554"/>
                </a:lnTo>
                <a:lnTo>
                  <a:pt x="1156" y="14844"/>
                </a:lnTo>
                <a:lnTo>
                  <a:pt x="0" y="27523"/>
                </a:lnTo>
                <a:lnTo>
                  <a:pt x="6570" y="39243"/>
                </a:lnTo>
                <a:lnTo>
                  <a:pt x="14271" y="43987"/>
                </a:lnTo>
                <a:lnTo>
                  <a:pt x="22937" y="45507"/>
                </a:lnTo>
                <a:lnTo>
                  <a:pt x="31484" y="43736"/>
                </a:lnTo>
                <a:lnTo>
                  <a:pt x="38828" y="38608"/>
                </a:lnTo>
                <a:lnTo>
                  <a:pt x="44862" y="26055"/>
                </a:lnTo>
                <a:lnTo>
                  <a:pt x="42908" y="13317"/>
                </a:lnTo>
                <a:lnTo>
                  <a:pt x="34595" y="3573"/>
                </a:lnTo>
                <a:lnTo>
                  <a:pt x="2155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2212349" y="4484638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3847" y="0"/>
                </a:moveTo>
                <a:lnTo>
                  <a:pt x="0" y="1138"/>
                </a:lnTo>
                <a:lnTo>
                  <a:pt x="498" y="4087"/>
                </a:lnTo>
                <a:lnTo>
                  <a:pt x="2276" y="5776"/>
                </a:lnTo>
                <a:lnTo>
                  <a:pt x="5197" y="5078"/>
                </a:lnTo>
                <a:lnTo>
                  <a:pt x="7483" y="3808"/>
                </a:lnTo>
                <a:lnTo>
                  <a:pt x="7766" y="835"/>
                </a:lnTo>
                <a:lnTo>
                  <a:pt x="38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1990701" y="4366717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9929" y="0"/>
                </a:moveTo>
                <a:lnTo>
                  <a:pt x="4000" y="2159"/>
                </a:lnTo>
                <a:lnTo>
                  <a:pt x="500" y="7027"/>
                </a:lnTo>
                <a:lnTo>
                  <a:pt x="0" y="12989"/>
                </a:lnTo>
                <a:lnTo>
                  <a:pt x="3071" y="18427"/>
                </a:lnTo>
                <a:lnTo>
                  <a:pt x="7262" y="22377"/>
                </a:lnTo>
                <a:lnTo>
                  <a:pt x="14374" y="22110"/>
                </a:lnTo>
                <a:lnTo>
                  <a:pt x="18311" y="17856"/>
                </a:lnTo>
                <a:lnTo>
                  <a:pt x="20895" y="12192"/>
                </a:lnTo>
                <a:lnTo>
                  <a:pt x="19931" y="6284"/>
                </a:lnTo>
                <a:lnTo>
                  <a:pt x="16061" y="1698"/>
                </a:lnTo>
                <a:lnTo>
                  <a:pt x="99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2326632" y="4256595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9786" y="0"/>
                </a:moveTo>
                <a:lnTo>
                  <a:pt x="3794" y="1985"/>
                </a:lnTo>
                <a:lnTo>
                  <a:pt x="325" y="6515"/>
                </a:lnTo>
                <a:lnTo>
                  <a:pt x="0" y="12244"/>
                </a:lnTo>
                <a:lnTo>
                  <a:pt x="3436" y="17830"/>
                </a:lnTo>
                <a:lnTo>
                  <a:pt x="7627" y="21767"/>
                </a:lnTo>
                <a:lnTo>
                  <a:pt x="13469" y="21539"/>
                </a:lnTo>
                <a:lnTo>
                  <a:pt x="17406" y="17284"/>
                </a:lnTo>
                <a:lnTo>
                  <a:pt x="20145" y="11715"/>
                </a:lnTo>
                <a:lnTo>
                  <a:pt x="19407" y="6003"/>
                </a:lnTo>
                <a:lnTo>
                  <a:pt x="15763" y="1611"/>
                </a:lnTo>
                <a:lnTo>
                  <a:pt x="9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1523128" y="3902202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0269" y="0"/>
                </a:moveTo>
                <a:lnTo>
                  <a:pt x="4194" y="2079"/>
                </a:lnTo>
                <a:lnTo>
                  <a:pt x="537" y="6813"/>
                </a:lnTo>
                <a:lnTo>
                  <a:pt x="0" y="12748"/>
                </a:lnTo>
                <a:lnTo>
                  <a:pt x="3284" y="18427"/>
                </a:lnTo>
                <a:lnTo>
                  <a:pt x="6967" y="21805"/>
                </a:lnTo>
                <a:lnTo>
                  <a:pt x="13952" y="21539"/>
                </a:lnTo>
                <a:lnTo>
                  <a:pt x="17889" y="17284"/>
                </a:lnTo>
                <a:lnTo>
                  <a:pt x="20627" y="11713"/>
                </a:lnTo>
                <a:lnTo>
                  <a:pt x="19889" y="5999"/>
                </a:lnTo>
                <a:lnTo>
                  <a:pt x="16246" y="1605"/>
                </a:lnTo>
                <a:lnTo>
                  <a:pt x="102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1724872" y="3729863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9947" y="0"/>
                </a:moveTo>
                <a:lnTo>
                  <a:pt x="3964" y="2109"/>
                </a:lnTo>
                <a:lnTo>
                  <a:pt x="470" y="6969"/>
                </a:lnTo>
                <a:lnTo>
                  <a:pt x="0" y="12948"/>
                </a:lnTo>
                <a:lnTo>
                  <a:pt x="3089" y="18415"/>
                </a:lnTo>
                <a:lnTo>
                  <a:pt x="7280" y="22352"/>
                </a:lnTo>
                <a:lnTo>
                  <a:pt x="14392" y="22098"/>
                </a:lnTo>
                <a:lnTo>
                  <a:pt x="18329" y="17780"/>
                </a:lnTo>
                <a:lnTo>
                  <a:pt x="20824" y="12251"/>
                </a:lnTo>
                <a:lnTo>
                  <a:pt x="19710" y="6508"/>
                </a:lnTo>
                <a:lnTo>
                  <a:pt x="15811" y="1956"/>
                </a:lnTo>
                <a:lnTo>
                  <a:pt x="99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2119915" y="4712296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10001" y="0"/>
                </a:moveTo>
                <a:lnTo>
                  <a:pt x="4016" y="2159"/>
                </a:lnTo>
                <a:lnTo>
                  <a:pt x="507" y="7027"/>
                </a:lnTo>
                <a:lnTo>
                  <a:pt x="0" y="12989"/>
                </a:lnTo>
                <a:lnTo>
                  <a:pt x="3016" y="18427"/>
                </a:lnTo>
                <a:lnTo>
                  <a:pt x="7334" y="22364"/>
                </a:lnTo>
                <a:lnTo>
                  <a:pt x="14319" y="22097"/>
                </a:lnTo>
                <a:lnTo>
                  <a:pt x="18256" y="17843"/>
                </a:lnTo>
                <a:lnTo>
                  <a:pt x="20895" y="12185"/>
                </a:lnTo>
                <a:lnTo>
                  <a:pt x="19938" y="6278"/>
                </a:lnTo>
                <a:lnTo>
                  <a:pt x="16077" y="1693"/>
                </a:lnTo>
                <a:lnTo>
                  <a:pt x="1000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5" name="object 33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858517" y="4648162"/>
            <a:ext cx="65658" cy="65620"/>
          </a:xfrm>
          <a:prstGeom prst="rect">
            <a:avLst/>
          </a:prstGeom>
        </p:spPr>
      </p:pic>
      <p:sp>
        <p:nvSpPr>
          <p:cNvPr id="336" name="object 336"/>
          <p:cNvSpPr/>
          <p:nvPr/>
        </p:nvSpPr>
        <p:spPr>
          <a:xfrm>
            <a:off x="1525182" y="4042054"/>
            <a:ext cx="8255" cy="5715"/>
          </a:xfrm>
          <a:custGeom>
            <a:avLst/>
            <a:gdLst/>
            <a:ahLst/>
            <a:cxnLst/>
            <a:rect l="l" t="t" r="r" b="b"/>
            <a:pathLst>
              <a:path w="8255" h="5714">
                <a:moveTo>
                  <a:pt x="1738" y="0"/>
                </a:moveTo>
                <a:lnTo>
                  <a:pt x="87" y="1905"/>
                </a:lnTo>
                <a:lnTo>
                  <a:pt x="0" y="4895"/>
                </a:lnTo>
                <a:lnTo>
                  <a:pt x="3960" y="5532"/>
                </a:lnTo>
                <a:lnTo>
                  <a:pt x="7731" y="4199"/>
                </a:lnTo>
                <a:lnTo>
                  <a:pt x="7072" y="1282"/>
                </a:lnTo>
                <a:lnTo>
                  <a:pt x="4659" y="317"/>
                </a:lnTo>
                <a:lnTo>
                  <a:pt x="17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914465" y="4690516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2749" y="0"/>
                </a:moveTo>
                <a:lnTo>
                  <a:pt x="5751" y="635"/>
                </a:lnTo>
                <a:lnTo>
                  <a:pt x="2563" y="4445"/>
                </a:lnTo>
                <a:lnTo>
                  <a:pt x="0" y="10501"/>
                </a:lnTo>
                <a:lnTo>
                  <a:pt x="1276" y="16321"/>
                </a:lnTo>
                <a:lnTo>
                  <a:pt x="5497" y="20552"/>
                </a:lnTo>
                <a:lnTo>
                  <a:pt x="11771" y="21844"/>
                </a:lnTo>
                <a:lnTo>
                  <a:pt x="17540" y="19480"/>
                </a:lnTo>
                <a:lnTo>
                  <a:pt x="20607" y="14658"/>
                </a:lnTo>
                <a:lnTo>
                  <a:pt x="20611" y="8899"/>
                </a:lnTo>
                <a:lnTo>
                  <a:pt x="17194" y="3721"/>
                </a:lnTo>
                <a:lnTo>
                  <a:pt x="127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1136495" y="4835156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13057" y="0"/>
                </a:moveTo>
                <a:lnTo>
                  <a:pt x="6046" y="634"/>
                </a:lnTo>
                <a:lnTo>
                  <a:pt x="2338" y="5079"/>
                </a:lnTo>
                <a:lnTo>
                  <a:pt x="0" y="10868"/>
                </a:lnTo>
                <a:lnTo>
                  <a:pt x="1251" y="16717"/>
                </a:lnTo>
                <a:lnTo>
                  <a:pt x="5347" y="21098"/>
                </a:lnTo>
                <a:lnTo>
                  <a:pt x="11546" y="22478"/>
                </a:lnTo>
                <a:lnTo>
                  <a:pt x="17130" y="19790"/>
                </a:lnTo>
                <a:lnTo>
                  <a:pt x="20410" y="14776"/>
                </a:lnTo>
                <a:lnTo>
                  <a:pt x="20747" y="8923"/>
                </a:lnTo>
                <a:lnTo>
                  <a:pt x="17502" y="3721"/>
                </a:lnTo>
                <a:lnTo>
                  <a:pt x="1305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9" name="object 339"/>
          <p:cNvGrpSpPr/>
          <p:nvPr/>
        </p:nvGrpSpPr>
        <p:grpSpPr>
          <a:xfrm>
            <a:off x="-9525" y="1935479"/>
            <a:ext cx="1758950" cy="2854960"/>
            <a:chOff x="-9525" y="1935479"/>
            <a:chExt cx="1758950" cy="2854960"/>
          </a:xfrm>
        </p:grpSpPr>
        <p:sp>
          <p:nvSpPr>
            <p:cNvPr id="340" name="object 340"/>
            <p:cNvSpPr/>
            <p:nvPr/>
          </p:nvSpPr>
          <p:spPr>
            <a:xfrm>
              <a:off x="1403042" y="3810380"/>
              <a:ext cx="20955" cy="22860"/>
            </a:xfrm>
            <a:custGeom>
              <a:avLst/>
              <a:gdLst/>
              <a:ahLst/>
              <a:cxnLst/>
              <a:rect l="l" t="t" r="r" b="b"/>
              <a:pathLst>
                <a:path w="20955" h="22860">
                  <a:moveTo>
                    <a:pt x="13007" y="0"/>
                  </a:moveTo>
                  <a:lnTo>
                    <a:pt x="6022" y="508"/>
                  </a:lnTo>
                  <a:lnTo>
                    <a:pt x="2339" y="5080"/>
                  </a:lnTo>
                  <a:lnTo>
                    <a:pt x="0" y="10852"/>
                  </a:lnTo>
                  <a:lnTo>
                    <a:pt x="1244" y="16684"/>
                  </a:lnTo>
                  <a:lnTo>
                    <a:pt x="5322" y="21064"/>
                  </a:lnTo>
                  <a:lnTo>
                    <a:pt x="11483" y="22479"/>
                  </a:lnTo>
                  <a:lnTo>
                    <a:pt x="17363" y="19988"/>
                  </a:lnTo>
                  <a:lnTo>
                    <a:pt x="20611" y="14938"/>
                  </a:lnTo>
                  <a:lnTo>
                    <a:pt x="20788" y="8959"/>
                  </a:lnTo>
                  <a:lnTo>
                    <a:pt x="17452" y="3683"/>
                  </a:lnTo>
                  <a:lnTo>
                    <a:pt x="13007" y="0"/>
                  </a:lnTo>
                  <a:close/>
                </a:path>
              </a:pathLst>
            </a:custGeom>
            <a:solidFill>
              <a:srgbClr val="E7A66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1" name="object 3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-9525" y="1935479"/>
              <a:ext cx="1758695" cy="2854682"/>
            </a:xfrm>
            <a:prstGeom prst="rect">
              <a:avLst/>
            </a:prstGeom>
          </p:spPr>
        </p:pic>
      </p:grpSp>
      <p:sp>
        <p:nvSpPr>
          <p:cNvPr id="342" name="object 342"/>
          <p:cNvSpPr txBox="1">
            <a:spLocks noGrp="1"/>
          </p:cNvSpPr>
          <p:nvPr>
            <p:ph type="title"/>
          </p:nvPr>
        </p:nvSpPr>
        <p:spPr>
          <a:xfrm>
            <a:off x="2721991" y="1663065"/>
            <a:ext cx="3707765" cy="1778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0" spc="-1570"/>
              <a:t>Thanks!</a:t>
            </a:r>
            <a:endParaRPr sz="1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8376" y="4888991"/>
            <a:ext cx="85343" cy="853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636" y="4565916"/>
            <a:ext cx="83820" cy="8531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798064" y="466039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781" y="0"/>
                </a:moveTo>
                <a:lnTo>
                  <a:pt x="22606" y="22644"/>
                </a:lnTo>
                <a:lnTo>
                  <a:pt x="0" y="25768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5768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1028" y="483260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08"/>
                </a:lnTo>
                <a:lnTo>
                  <a:pt x="0" y="20561"/>
                </a:lnTo>
                <a:lnTo>
                  <a:pt x="17779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61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70703" y="4553711"/>
            <a:ext cx="83820" cy="8381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267200" y="484480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0"/>
                </a:moveTo>
                <a:lnTo>
                  <a:pt x="16763" y="12560"/>
                </a:lnTo>
                <a:lnTo>
                  <a:pt x="0" y="0"/>
                </a:lnTo>
                <a:lnTo>
                  <a:pt x="12573" y="16764"/>
                </a:lnTo>
                <a:lnTo>
                  <a:pt x="0" y="33502"/>
                </a:lnTo>
                <a:lnTo>
                  <a:pt x="16763" y="20942"/>
                </a:lnTo>
                <a:lnTo>
                  <a:pt x="33527" y="33502"/>
                </a:lnTo>
                <a:lnTo>
                  <a:pt x="20954" y="16764"/>
                </a:lnTo>
                <a:lnTo>
                  <a:pt x="335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39923" y="47015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8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5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5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6336" y="41361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103" y="16141"/>
                </a:lnTo>
                <a:lnTo>
                  <a:pt x="0" y="31978"/>
                </a:lnTo>
                <a:lnTo>
                  <a:pt x="16141" y="19875"/>
                </a:lnTo>
                <a:lnTo>
                  <a:pt x="22952" y="19875"/>
                </a:lnTo>
                <a:lnTo>
                  <a:pt x="20167" y="16141"/>
                </a:lnTo>
                <a:lnTo>
                  <a:pt x="23122" y="12103"/>
                </a:lnTo>
                <a:lnTo>
                  <a:pt x="16141" y="12103"/>
                </a:lnTo>
                <a:lnTo>
                  <a:pt x="0" y="0"/>
                </a:lnTo>
                <a:close/>
              </a:path>
              <a:path w="32385" h="32385">
                <a:moveTo>
                  <a:pt x="22952" y="19875"/>
                </a:moveTo>
                <a:lnTo>
                  <a:pt x="16141" y="19875"/>
                </a:lnTo>
                <a:lnTo>
                  <a:pt x="31978" y="31978"/>
                </a:lnTo>
                <a:lnTo>
                  <a:pt x="22952" y="19875"/>
                </a:lnTo>
                <a:close/>
              </a:path>
              <a:path w="32385" h="32385">
                <a:moveTo>
                  <a:pt x="31978" y="0"/>
                </a:moveTo>
                <a:lnTo>
                  <a:pt x="16141" y="12103"/>
                </a:lnTo>
                <a:lnTo>
                  <a:pt x="23122" y="12103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93304" y="45811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0"/>
                </a:moveTo>
                <a:lnTo>
                  <a:pt x="20637" y="27419"/>
                </a:lnTo>
                <a:lnTo>
                  <a:pt x="0" y="54863"/>
                </a:lnTo>
                <a:lnTo>
                  <a:pt x="27419" y="34226"/>
                </a:lnTo>
                <a:lnTo>
                  <a:pt x="39319" y="34226"/>
                </a:lnTo>
                <a:lnTo>
                  <a:pt x="34201" y="27419"/>
                </a:lnTo>
                <a:lnTo>
                  <a:pt x="39305" y="20637"/>
                </a:lnTo>
                <a:lnTo>
                  <a:pt x="27419" y="20637"/>
                </a:lnTo>
                <a:lnTo>
                  <a:pt x="0" y="0"/>
                </a:lnTo>
                <a:close/>
              </a:path>
              <a:path w="55244" h="55245">
                <a:moveTo>
                  <a:pt x="39319" y="34226"/>
                </a:moveTo>
                <a:lnTo>
                  <a:pt x="27419" y="34226"/>
                </a:lnTo>
                <a:lnTo>
                  <a:pt x="54838" y="54863"/>
                </a:lnTo>
                <a:lnTo>
                  <a:pt x="39319" y="34226"/>
                </a:lnTo>
                <a:close/>
              </a:path>
              <a:path w="55244" h="55245">
                <a:moveTo>
                  <a:pt x="54838" y="0"/>
                </a:moveTo>
                <a:lnTo>
                  <a:pt x="27419" y="20637"/>
                </a:lnTo>
                <a:lnTo>
                  <a:pt x="39305" y="20637"/>
                </a:lnTo>
                <a:lnTo>
                  <a:pt x="5483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6211" y="40706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80" y="23609"/>
                </a:lnTo>
                <a:lnTo>
                  <a:pt x="0" y="47231"/>
                </a:lnTo>
                <a:lnTo>
                  <a:pt x="23494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494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494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10843" y="4594872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20006" y="0"/>
                </a:moveTo>
                <a:lnTo>
                  <a:pt x="12894" y="0"/>
                </a:lnTo>
                <a:lnTo>
                  <a:pt x="5357" y="2449"/>
                </a:lnTo>
                <a:lnTo>
                  <a:pt x="797" y="8493"/>
                </a:lnTo>
                <a:lnTo>
                  <a:pt x="0" y="16169"/>
                </a:lnTo>
                <a:lnTo>
                  <a:pt x="3750" y="23520"/>
                </a:lnTo>
                <a:lnTo>
                  <a:pt x="6290" y="26200"/>
                </a:lnTo>
                <a:lnTo>
                  <a:pt x="9465" y="27406"/>
                </a:lnTo>
                <a:lnTo>
                  <a:pt x="19244" y="27406"/>
                </a:lnTo>
                <a:lnTo>
                  <a:pt x="25848" y="21932"/>
                </a:lnTo>
                <a:lnTo>
                  <a:pt x="25848" y="6096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43455" y="48021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4">
                <a:moveTo>
                  <a:pt x="16001" y="0"/>
                </a:moveTo>
                <a:lnTo>
                  <a:pt x="11302" y="0"/>
                </a:lnTo>
                <a:lnTo>
                  <a:pt x="3810" y="0"/>
                </a:lnTo>
                <a:lnTo>
                  <a:pt x="0" y="9944"/>
                </a:lnTo>
                <a:lnTo>
                  <a:pt x="6985" y="17411"/>
                </a:lnTo>
                <a:lnTo>
                  <a:pt x="9143" y="18262"/>
                </a:lnTo>
                <a:lnTo>
                  <a:pt x="15620" y="18262"/>
                </a:lnTo>
                <a:lnTo>
                  <a:pt x="19812" y="14605"/>
                </a:lnTo>
                <a:lnTo>
                  <a:pt x="19812" y="4089"/>
                </a:lnTo>
                <a:lnTo>
                  <a:pt x="1600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6888" y="4457712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6230" y="0"/>
                </a:moveTo>
                <a:lnTo>
                  <a:pt x="11544" y="0"/>
                </a:lnTo>
                <a:lnTo>
                  <a:pt x="3848" y="0"/>
                </a:lnTo>
                <a:lnTo>
                  <a:pt x="0" y="9753"/>
                </a:lnTo>
                <a:lnTo>
                  <a:pt x="5219" y="15684"/>
                </a:lnTo>
                <a:lnTo>
                  <a:pt x="6972" y="17462"/>
                </a:lnTo>
                <a:lnTo>
                  <a:pt x="9093" y="18275"/>
                </a:lnTo>
                <a:lnTo>
                  <a:pt x="15595" y="18275"/>
                </a:lnTo>
                <a:lnTo>
                  <a:pt x="19799" y="14605"/>
                </a:lnTo>
                <a:lnTo>
                  <a:pt x="19799" y="4140"/>
                </a:lnTo>
                <a:lnTo>
                  <a:pt x="162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16171" y="4808220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1159" y="0"/>
                </a:moveTo>
                <a:lnTo>
                  <a:pt x="13412" y="0"/>
                </a:lnTo>
                <a:lnTo>
                  <a:pt x="5655" y="2574"/>
                </a:lnTo>
                <a:lnTo>
                  <a:pt x="887" y="8931"/>
                </a:lnTo>
                <a:lnTo>
                  <a:pt x="0" y="17016"/>
                </a:lnTo>
                <a:lnTo>
                  <a:pt x="3887" y="24777"/>
                </a:lnTo>
                <a:lnTo>
                  <a:pt x="6554" y="27647"/>
                </a:lnTo>
                <a:lnTo>
                  <a:pt x="9983" y="28943"/>
                </a:lnTo>
                <a:lnTo>
                  <a:pt x="20270" y="28943"/>
                </a:lnTo>
                <a:lnTo>
                  <a:pt x="27128" y="23202"/>
                </a:lnTo>
                <a:lnTo>
                  <a:pt x="27128" y="6629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70048" y="4998732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9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9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36467" y="4352544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10">
                <a:moveTo>
                  <a:pt x="21159" y="0"/>
                </a:moveTo>
                <a:lnTo>
                  <a:pt x="13412" y="0"/>
                </a:lnTo>
                <a:lnTo>
                  <a:pt x="5655" y="2583"/>
                </a:lnTo>
                <a:lnTo>
                  <a:pt x="887" y="8939"/>
                </a:lnTo>
                <a:lnTo>
                  <a:pt x="0" y="16978"/>
                </a:lnTo>
                <a:lnTo>
                  <a:pt x="3887" y="24612"/>
                </a:lnTo>
                <a:lnTo>
                  <a:pt x="6554" y="27609"/>
                </a:lnTo>
                <a:lnTo>
                  <a:pt x="9983" y="28943"/>
                </a:lnTo>
                <a:lnTo>
                  <a:pt x="20397" y="28943"/>
                </a:lnTo>
                <a:lnTo>
                  <a:pt x="27128" y="23101"/>
                </a:lnTo>
                <a:lnTo>
                  <a:pt x="27128" y="6388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4708" y="4838700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0" y="0"/>
                </a:moveTo>
                <a:lnTo>
                  <a:pt x="16421" y="22847"/>
                </a:lnTo>
                <a:lnTo>
                  <a:pt x="0" y="45707"/>
                </a:lnTo>
                <a:lnTo>
                  <a:pt x="22097" y="28435"/>
                </a:lnTo>
                <a:lnTo>
                  <a:pt x="31555" y="28435"/>
                </a:lnTo>
                <a:lnTo>
                  <a:pt x="27470" y="22847"/>
                </a:lnTo>
                <a:lnTo>
                  <a:pt x="31752" y="16992"/>
                </a:lnTo>
                <a:lnTo>
                  <a:pt x="22097" y="16992"/>
                </a:lnTo>
                <a:lnTo>
                  <a:pt x="0" y="0"/>
                </a:lnTo>
                <a:close/>
              </a:path>
              <a:path w="44450" h="45720">
                <a:moveTo>
                  <a:pt x="31555" y="28435"/>
                </a:moveTo>
                <a:lnTo>
                  <a:pt x="22097" y="28435"/>
                </a:lnTo>
                <a:lnTo>
                  <a:pt x="44183" y="45707"/>
                </a:lnTo>
                <a:lnTo>
                  <a:pt x="31555" y="28435"/>
                </a:lnTo>
                <a:close/>
              </a:path>
              <a:path w="44450" h="45720">
                <a:moveTo>
                  <a:pt x="44183" y="0"/>
                </a:moveTo>
                <a:lnTo>
                  <a:pt x="22097" y="16992"/>
                </a:lnTo>
                <a:lnTo>
                  <a:pt x="31752" y="16992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99716" y="3712464"/>
            <a:ext cx="85343" cy="85344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975104" y="3752088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6034" y="0"/>
                </a:moveTo>
                <a:lnTo>
                  <a:pt x="22606" y="22606"/>
                </a:lnTo>
                <a:lnTo>
                  <a:pt x="0" y="25781"/>
                </a:lnTo>
                <a:lnTo>
                  <a:pt x="22606" y="29209"/>
                </a:lnTo>
                <a:lnTo>
                  <a:pt x="26034" y="51815"/>
                </a:lnTo>
                <a:lnTo>
                  <a:pt x="29209" y="29209"/>
                </a:lnTo>
                <a:lnTo>
                  <a:pt x="51815" y="25781"/>
                </a:lnTo>
                <a:lnTo>
                  <a:pt x="29209" y="22606"/>
                </a:lnTo>
                <a:lnTo>
                  <a:pt x="26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27832" y="425805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61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7" y="20561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1327" y="4341888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131"/>
                </a:lnTo>
                <a:lnTo>
                  <a:pt x="0" y="0"/>
                </a:lnTo>
                <a:lnTo>
                  <a:pt x="12572" y="17526"/>
                </a:lnTo>
                <a:lnTo>
                  <a:pt x="0" y="35026"/>
                </a:lnTo>
                <a:lnTo>
                  <a:pt x="16763" y="21894"/>
                </a:lnTo>
                <a:lnTo>
                  <a:pt x="33528" y="35026"/>
                </a:lnTo>
                <a:lnTo>
                  <a:pt x="20955" y="17526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78151" y="45872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2237"/>
                </a:lnTo>
                <a:lnTo>
                  <a:pt x="0" y="44183"/>
                </a:lnTo>
                <a:lnTo>
                  <a:pt x="22098" y="27647"/>
                </a:lnTo>
                <a:lnTo>
                  <a:pt x="31660" y="27647"/>
                </a:lnTo>
                <a:lnTo>
                  <a:pt x="27559" y="22237"/>
                </a:lnTo>
                <a:lnTo>
                  <a:pt x="31825" y="16535"/>
                </a:lnTo>
                <a:lnTo>
                  <a:pt x="22098" y="16535"/>
                </a:lnTo>
                <a:lnTo>
                  <a:pt x="0" y="0"/>
                </a:lnTo>
                <a:close/>
              </a:path>
              <a:path w="44450" h="44450">
                <a:moveTo>
                  <a:pt x="31660" y="27647"/>
                </a:moveTo>
                <a:lnTo>
                  <a:pt x="22098" y="27647"/>
                </a:lnTo>
                <a:lnTo>
                  <a:pt x="44196" y="44183"/>
                </a:lnTo>
                <a:lnTo>
                  <a:pt x="31660" y="27647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35"/>
                </a:lnTo>
                <a:lnTo>
                  <a:pt x="31825" y="16535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71971" y="49682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09"/>
                </a:lnTo>
                <a:lnTo>
                  <a:pt x="0" y="47231"/>
                </a:lnTo>
                <a:lnTo>
                  <a:pt x="23749" y="29591"/>
                </a:lnTo>
                <a:lnTo>
                  <a:pt x="33966" y="29591"/>
                </a:lnTo>
                <a:lnTo>
                  <a:pt x="29463" y="23609"/>
                </a:lnTo>
                <a:lnTo>
                  <a:pt x="33959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66" y="29591"/>
                </a:moveTo>
                <a:lnTo>
                  <a:pt x="23749" y="29591"/>
                </a:lnTo>
                <a:lnTo>
                  <a:pt x="47243" y="47231"/>
                </a:lnTo>
                <a:lnTo>
                  <a:pt x="3396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40"/>
                </a:lnTo>
                <a:lnTo>
                  <a:pt x="33959" y="1764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964935" y="4698504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13715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21932"/>
                </a:lnTo>
                <a:lnTo>
                  <a:pt x="6858" y="27406"/>
                </a:lnTo>
                <a:lnTo>
                  <a:pt x="17272" y="27406"/>
                </a:lnTo>
                <a:lnTo>
                  <a:pt x="20574" y="26200"/>
                </a:lnTo>
                <a:lnTo>
                  <a:pt x="23240" y="23520"/>
                </a:lnTo>
                <a:lnTo>
                  <a:pt x="27164" y="16169"/>
                </a:lnTo>
                <a:lnTo>
                  <a:pt x="26336" y="8493"/>
                </a:lnTo>
                <a:lnTo>
                  <a:pt x="21580" y="2449"/>
                </a:lnTo>
                <a:lnTo>
                  <a:pt x="1371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447544" y="408128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22606" y="0"/>
                </a:moveTo>
                <a:lnTo>
                  <a:pt x="14478" y="0"/>
                </a:lnTo>
                <a:lnTo>
                  <a:pt x="6350" y="0"/>
                </a:lnTo>
                <a:lnTo>
                  <a:pt x="0" y="6311"/>
                </a:lnTo>
                <a:lnTo>
                  <a:pt x="0" y="21386"/>
                </a:lnTo>
                <a:lnTo>
                  <a:pt x="6350" y="27419"/>
                </a:lnTo>
                <a:lnTo>
                  <a:pt x="22606" y="27419"/>
                </a:lnTo>
                <a:lnTo>
                  <a:pt x="28956" y="21386"/>
                </a:lnTo>
                <a:lnTo>
                  <a:pt x="28956" y="6311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104644" y="4203204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4350" y="0"/>
                </a:moveTo>
                <a:lnTo>
                  <a:pt x="6604" y="0"/>
                </a:lnTo>
                <a:lnTo>
                  <a:pt x="0" y="6057"/>
                </a:lnTo>
                <a:lnTo>
                  <a:pt x="0" y="21983"/>
                </a:lnTo>
                <a:lnTo>
                  <a:pt x="7112" y="27406"/>
                </a:lnTo>
                <a:lnTo>
                  <a:pt x="18033" y="27406"/>
                </a:lnTo>
                <a:lnTo>
                  <a:pt x="21717" y="26174"/>
                </a:lnTo>
                <a:lnTo>
                  <a:pt x="24637" y="23406"/>
                </a:lnTo>
                <a:lnTo>
                  <a:pt x="28584" y="16035"/>
                </a:lnTo>
                <a:lnTo>
                  <a:pt x="27638" y="8402"/>
                </a:lnTo>
                <a:lnTo>
                  <a:pt x="22619" y="2419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9620" y="4802123"/>
            <a:ext cx="85343" cy="8534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09688" y="4889004"/>
            <a:ext cx="85343" cy="85318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3208020" y="465888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5781" y="0"/>
                </a:moveTo>
                <a:lnTo>
                  <a:pt x="22606" y="22644"/>
                </a:lnTo>
                <a:lnTo>
                  <a:pt x="0" y="26034"/>
                </a:lnTo>
                <a:lnTo>
                  <a:pt x="22606" y="29159"/>
                </a:lnTo>
                <a:lnTo>
                  <a:pt x="25781" y="51803"/>
                </a:lnTo>
                <a:lnTo>
                  <a:pt x="29210" y="29159"/>
                </a:lnTo>
                <a:lnTo>
                  <a:pt x="51816" y="26034"/>
                </a:lnTo>
                <a:lnTo>
                  <a:pt x="29210" y="22644"/>
                </a:lnTo>
                <a:lnTo>
                  <a:pt x="2578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912607" y="455066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80" y="18008"/>
                </a:lnTo>
                <a:lnTo>
                  <a:pt x="0" y="20586"/>
                </a:lnTo>
                <a:lnTo>
                  <a:pt x="17780" y="23139"/>
                </a:lnTo>
                <a:lnTo>
                  <a:pt x="20447" y="41148"/>
                </a:lnTo>
                <a:lnTo>
                  <a:pt x="22987" y="23139"/>
                </a:lnTo>
                <a:lnTo>
                  <a:pt x="41148" y="20586"/>
                </a:lnTo>
                <a:lnTo>
                  <a:pt x="22987" y="18008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46932" y="4317491"/>
            <a:ext cx="85343" cy="83820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5574791" y="490424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2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2" y="33502"/>
                </a:lnTo>
                <a:lnTo>
                  <a:pt x="21844" y="16738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793480" y="4895088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3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65447" y="401880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12064" y="15836"/>
                </a:lnTo>
                <a:lnTo>
                  <a:pt x="0" y="31978"/>
                </a:lnTo>
                <a:lnTo>
                  <a:pt x="16128" y="19875"/>
                </a:lnTo>
                <a:lnTo>
                  <a:pt x="23148" y="19875"/>
                </a:lnTo>
                <a:lnTo>
                  <a:pt x="20192" y="15836"/>
                </a:lnTo>
                <a:lnTo>
                  <a:pt x="22977" y="12103"/>
                </a:lnTo>
                <a:lnTo>
                  <a:pt x="16128" y="12103"/>
                </a:lnTo>
                <a:lnTo>
                  <a:pt x="0" y="0"/>
                </a:lnTo>
                <a:close/>
              </a:path>
              <a:path w="32385" h="32385">
                <a:moveTo>
                  <a:pt x="23148" y="19875"/>
                </a:moveTo>
                <a:lnTo>
                  <a:pt x="16128" y="19875"/>
                </a:lnTo>
                <a:lnTo>
                  <a:pt x="32003" y="31978"/>
                </a:lnTo>
                <a:lnTo>
                  <a:pt x="23148" y="19875"/>
                </a:lnTo>
                <a:close/>
              </a:path>
              <a:path w="32385" h="32385">
                <a:moveTo>
                  <a:pt x="32003" y="0"/>
                </a:moveTo>
                <a:lnTo>
                  <a:pt x="16128" y="12103"/>
                </a:lnTo>
                <a:lnTo>
                  <a:pt x="22977" y="12103"/>
                </a:lnTo>
                <a:lnTo>
                  <a:pt x="3200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953756" y="48889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20700" y="27444"/>
                </a:lnTo>
                <a:lnTo>
                  <a:pt x="0" y="54864"/>
                </a:lnTo>
                <a:lnTo>
                  <a:pt x="27432" y="34226"/>
                </a:lnTo>
                <a:lnTo>
                  <a:pt x="39283" y="34226"/>
                </a:lnTo>
                <a:lnTo>
                  <a:pt x="34163" y="27444"/>
                </a:lnTo>
                <a:lnTo>
                  <a:pt x="39297" y="20637"/>
                </a:lnTo>
                <a:lnTo>
                  <a:pt x="27432" y="20637"/>
                </a:lnTo>
                <a:lnTo>
                  <a:pt x="0" y="0"/>
                </a:lnTo>
                <a:close/>
              </a:path>
              <a:path w="55245" h="55245">
                <a:moveTo>
                  <a:pt x="39283" y="34226"/>
                </a:moveTo>
                <a:lnTo>
                  <a:pt x="27432" y="34226"/>
                </a:lnTo>
                <a:lnTo>
                  <a:pt x="54864" y="54864"/>
                </a:lnTo>
                <a:lnTo>
                  <a:pt x="39283" y="34226"/>
                </a:lnTo>
                <a:close/>
              </a:path>
              <a:path w="55245" h="55245">
                <a:moveTo>
                  <a:pt x="54864" y="0"/>
                </a:moveTo>
                <a:lnTo>
                  <a:pt x="27432" y="20637"/>
                </a:lnTo>
                <a:lnTo>
                  <a:pt x="39297" y="20637"/>
                </a:lnTo>
                <a:lnTo>
                  <a:pt x="5486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308847" y="4669548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5" y="23622"/>
                </a:lnTo>
                <a:lnTo>
                  <a:pt x="0" y="47231"/>
                </a:lnTo>
                <a:lnTo>
                  <a:pt x="22732" y="29591"/>
                </a:lnTo>
                <a:lnTo>
                  <a:pt x="32909" y="29591"/>
                </a:lnTo>
                <a:lnTo>
                  <a:pt x="28575" y="23622"/>
                </a:lnTo>
                <a:lnTo>
                  <a:pt x="32916" y="17640"/>
                </a:lnTo>
                <a:lnTo>
                  <a:pt x="22732" y="17640"/>
                </a:lnTo>
                <a:lnTo>
                  <a:pt x="0" y="0"/>
                </a:lnTo>
                <a:close/>
              </a:path>
              <a:path w="45720" h="47625">
                <a:moveTo>
                  <a:pt x="32909" y="29591"/>
                </a:moveTo>
                <a:lnTo>
                  <a:pt x="22732" y="29591"/>
                </a:lnTo>
                <a:lnTo>
                  <a:pt x="45720" y="47231"/>
                </a:lnTo>
                <a:lnTo>
                  <a:pt x="32909" y="29591"/>
                </a:lnTo>
                <a:close/>
              </a:path>
              <a:path w="45720" h="47625">
                <a:moveTo>
                  <a:pt x="45720" y="0"/>
                </a:moveTo>
                <a:lnTo>
                  <a:pt x="22732" y="17640"/>
                </a:lnTo>
                <a:lnTo>
                  <a:pt x="32916" y="17640"/>
                </a:lnTo>
                <a:lnTo>
                  <a:pt x="457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11763" y="5006352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0306" y="0"/>
                </a:moveTo>
                <a:lnTo>
                  <a:pt x="9892" y="0"/>
                </a:lnTo>
                <a:lnTo>
                  <a:pt x="6590" y="1206"/>
                </a:lnTo>
                <a:lnTo>
                  <a:pt x="3923" y="3886"/>
                </a:lnTo>
                <a:lnTo>
                  <a:pt x="0" y="11237"/>
                </a:lnTo>
                <a:lnTo>
                  <a:pt x="827" y="18913"/>
                </a:lnTo>
                <a:lnTo>
                  <a:pt x="5584" y="24954"/>
                </a:lnTo>
                <a:lnTo>
                  <a:pt x="13448" y="27404"/>
                </a:lnTo>
                <a:lnTo>
                  <a:pt x="21068" y="27404"/>
                </a:lnTo>
                <a:lnTo>
                  <a:pt x="27164" y="21311"/>
                </a:lnTo>
                <a:lnTo>
                  <a:pt x="27164" y="5473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053071" y="4587252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4">
                <a:moveTo>
                  <a:pt x="16891" y="0"/>
                </a:moveTo>
                <a:lnTo>
                  <a:pt x="9905" y="0"/>
                </a:lnTo>
                <a:lnTo>
                  <a:pt x="7493" y="850"/>
                </a:lnTo>
                <a:lnTo>
                  <a:pt x="0" y="8318"/>
                </a:lnTo>
                <a:lnTo>
                  <a:pt x="4191" y="18262"/>
                </a:lnTo>
                <a:lnTo>
                  <a:pt x="12192" y="18262"/>
                </a:lnTo>
                <a:lnTo>
                  <a:pt x="17145" y="18262"/>
                </a:lnTo>
                <a:lnTo>
                  <a:pt x="21335" y="14173"/>
                </a:lnTo>
                <a:lnTo>
                  <a:pt x="21335" y="3657"/>
                </a:lnTo>
                <a:lnTo>
                  <a:pt x="1689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568440" y="5003291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0" y="0"/>
                </a:moveTo>
                <a:lnTo>
                  <a:pt x="9143" y="0"/>
                </a:lnTo>
                <a:lnTo>
                  <a:pt x="6984" y="812"/>
                </a:lnTo>
                <a:lnTo>
                  <a:pt x="5206" y="2590"/>
                </a:lnTo>
                <a:lnTo>
                  <a:pt x="0" y="8521"/>
                </a:lnTo>
                <a:lnTo>
                  <a:pt x="3809" y="18271"/>
                </a:lnTo>
                <a:lnTo>
                  <a:pt x="11556" y="18271"/>
                </a:lnTo>
                <a:lnTo>
                  <a:pt x="16255" y="18271"/>
                </a:lnTo>
                <a:lnTo>
                  <a:pt x="19811" y="14137"/>
                </a:lnTo>
                <a:lnTo>
                  <a:pt x="19811" y="3670"/>
                </a:lnTo>
                <a:lnTo>
                  <a:pt x="1562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875789" y="4247400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295"/>
                </a:lnTo>
                <a:lnTo>
                  <a:pt x="4058" y="4165"/>
                </a:lnTo>
                <a:lnTo>
                  <a:pt x="0" y="11926"/>
                </a:lnTo>
                <a:lnTo>
                  <a:pt x="930" y="20012"/>
                </a:lnTo>
                <a:lnTo>
                  <a:pt x="5933" y="26368"/>
                </a:lnTo>
                <a:lnTo>
                  <a:pt x="14091" y="28943"/>
                </a:lnTo>
                <a:lnTo>
                  <a:pt x="22092" y="28943"/>
                </a:lnTo>
                <a:lnTo>
                  <a:pt x="28442" y="22313"/>
                </a:lnTo>
                <a:lnTo>
                  <a:pt x="28442" y="5740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846576" y="4636008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10">
                <a:moveTo>
                  <a:pt x="21336" y="0"/>
                </a:moveTo>
                <a:lnTo>
                  <a:pt x="6096" y="0"/>
                </a:lnTo>
                <a:lnTo>
                  <a:pt x="0" y="6362"/>
                </a:lnTo>
                <a:lnTo>
                  <a:pt x="0" y="22288"/>
                </a:lnTo>
                <a:lnTo>
                  <a:pt x="6096" y="28943"/>
                </a:lnTo>
                <a:lnTo>
                  <a:pt x="13715" y="28943"/>
                </a:lnTo>
                <a:lnTo>
                  <a:pt x="21336" y="28943"/>
                </a:lnTo>
                <a:lnTo>
                  <a:pt x="27432" y="22288"/>
                </a:lnTo>
                <a:lnTo>
                  <a:pt x="27432" y="6362"/>
                </a:lnTo>
                <a:lnTo>
                  <a:pt x="2133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293110" y="3642359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10">
                <a:moveTo>
                  <a:pt x="21330" y="0"/>
                </a:moveTo>
                <a:lnTo>
                  <a:pt x="10535" y="0"/>
                </a:lnTo>
                <a:lnTo>
                  <a:pt x="6979" y="1396"/>
                </a:lnTo>
                <a:lnTo>
                  <a:pt x="4058" y="4317"/>
                </a:lnTo>
                <a:lnTo>
                  <a:pt x="0" y="11971"/>
                </a:lnTo>
                <a:lnTo>
                  <a:pt x="930" y="20018"/>
                </a:lnTo>
                <a:lnTo>
                  <a:pt x="5933" y="26374"/>
                </a:lnTo>
                <a:lnTo>
                  <a:pt x="14091" y="28955"/>
                </a:lnTo>
                <a:lnTo>
                  <a:pt x="22092" y="28955"/>
                </a:lnTo>
                <a:lnTo>
                  <a:pt x="28442" y="22605"/>
                </a:lnTo>
                <a:lnTo>
                  <a:pt x="28442" y="5841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399788" y="433731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7"/>
                </a:lnTo>
                <a:lnTo>
                  <a:pt x="0" y="44183"/>
                </a:lnTo>
                <a:lnTo>
                  <a:pt x="22098" y="27749"/>
                </a:lnTo>
                <a:lnTo>
                  <a:pt x="31721" y="27749"/>
                </a:lnTo>
                <a:lnTo>
                  <a:pt x="27432" y="22097"/>
                </a:lnTo>
                <a:lnTo>
                  <a:pt x="31526" y="16700"/>
                </a:lnTo>
                <a:lnTo>
                  <a:pt x="22098" y="16700"/>
                </a:lnTo>
                <a:lnTo>
                  <a:pt x="0" y="0"/>
                </a:lnTo>
                <a:close/>
              </a:path>
              <a:path w="44450" h="44450">
                <a:moveTo>
                  <a:pt x="31721" y="27749"/>
                </a:moveTo>
                <a:lnTo>
                  <a:pt x="22098" y="27749"/>
                </a:lnTo>
                <a:lnTo>
                  <a:pt x="44196" y="44183"/>
                </a:lnTo>
                <a:lnTo>
                  <a:pt x="31721" y="27749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00"/>
                </a:lnTo>
                <a:lnTo>
                  <a:pt x="31526" y="1670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5" name="object 4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76771" y="4372368"/>
            <a:ext cx="83819" cy="85318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5868923" y="4236732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26035" y="0"/>
                </a:moveTo>
                <a:lnTo>
                  <a:pt x="22605" y="22644"/>
                </a:lnTo>
                <a:lnTo>
                  <a:pt x="0" y="26034"/>
                </a:lnTo>
                <a:lnTo>
                  <a:pt x="22605" y="29159"/>
                </a:lnTo>
                <a:lnTo>
                  <a:pt x="26035" y="51803"/>
                </a:lnTo>
                <a:lnTo>
                  <a:pt x="29210" y="29159"/>
                </a:lnTo>
                <a:lnTo>
                  <a:pt x="51815" y="26034"/>
                </a:lnTo>
                <a:lnTo>
                  <a:pt x="29210" y="22644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912607" y="413308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08"/>
                </a:lnTo>
                <a:lnTo>
                  <a:pt x="0" y="20586"/>
                </a:lnTo>
                <a:lnTo>
                  <a:pt x="18161" y="23139"/>
                </a:lnTo>
                <a:lnTo>
                  <a:pt x="20700" y="41148"/>
                </a:lnTo>
                <a:lnTo>
                  <a:pt x="23368" y="23139"/>
                </a:lnTo>
                <a:lnTo>
                  <a:pt x="41148" y="20586"/>
                </a:lnTo>
                <a:lnTo>
                  <a:pt x="23368" y="18008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219700" y="4398276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4">
                <a:moveTo>
                  <a:pt x="35051" y="0"/>
                </a:moveTo>
                <a:lnTo>
                  <a:pt x="17525" y="12560"/>
                </a:lnTo>
                <a:lnTo>
                  <a:pt x="0" y="0"/>
                </a:lnTo>
                <a:lnTo>
                  <a:pt x="13208" y="16738"/>
                </a:lnTo>
                <a:lnTo>
                  <a:pt x="0" y="33502"/>
                </a:lnTo>
                <a:lnTo>
                  <a:pt x="17525" y="20942"/>
                </a:lnTo>
                <a:lnTo>
                  <a:pt x="35051" y="33502"/>
                </a:lnTo>
                <a:lnTo>
                  <a:pt x="21844" y="16738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833871" y="3878579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0"/>
                </a:moveTo>
                <a:lnTo>
                  <a:pt x="16128" y="21945"/>
                </a:lnTo>
                <a:lnTo>
                  <a:pt x="0" y="44183"/>
                </a:lnTo>
                <a:lnTo>
                  <a:pt x="21336" y="27647"/>
                </a:lnTo>
                <a:lnTo>
                  <a:pt x="30678" y="27647"/>
                </a:lnTo>
                <a:lnTo>
                  <a:pt x="26542" y="21945"/>
                </a:lnTo>
                <a:lnTo>
                  <a:pt x="30519" y="16535"/>
                </a:lnTo>
                <a:lnTo>
                  <a:pt x="21336" y="16535"/>
                </a:lnTo>
                <a:lnTo>
                  <a:pt x="0" y="0"/>
                </a:lnTo>
                <a:close/>
              </a:path>
              <a:path w="43179" h="44450">
                <a:moveTo>
                  <a:pt x="30678" y="27647"/>
                </a:moveTo>
                <a:lnTo>
                  <a:pt x="21336" y="27647"/>
                </a:lnTo>
                <a:lnTo>
                  <a:pt x="42672" y="44183"/>
                </a:lnTo>
                <a:lnTo>
                  <a:pt x="30678" y="27647"/>
                </a:lnTo>
                <a:close/>
              </a:path>
              <a:path w="43179" h="44450">
                <a:moveTo>
                  <a:pt x="42672" y="0"/>
                </a:moveTo>
                <a:lnTo>
                  <a:pt x="21336" y="16535"/>
                </a:lnTo>
                <a:lnTo>
                  <a:pt x="30519" y="16535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672071" y="42382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1"/>
                </a:lnTo>
                <a:lnTo>
                  <a:pt x="0" y="47231"/>
                </a:lnTo>
                <a:lnTo>
                  <a:pt x="23749" y="29590"/>
                </a:lnTo>
                <a:lnTo>
                  <a:pt x="33959" y="29590"/>
                </a:lnTo>
                <a:lnTo>
                  <a:pt x="29463" y="23621"/>
                </a:lnTo>
                <a:lnTo>
                  <a:pt x="33966" y="17640"/>
                </a:lnTo>
                <a:lnTo>
                  <a:pt x="23749" y="17640"/>
                </a:lnTo>
                <a:lnTo>
                  <a:pt x="0" y="0"/>
                </a:lnTo>
                <a:close/>
              </a:path>
              <a:path w="47625" h="47625">
                <a:moveTo>
                  <a:pt x="33959" y="29590"/>
                </a:moveTo>
                <a:lnTo>
                  <a:pt x="23749" y="29590"/>
                </a:lnTo>
                <a:lnTo>
                  <a:pt x="47244" y="47231"/>
                </a:lnTo>
                <a:lnTo>
                  <a:pt x="33959" y="29590"/>
                </a:lnTo>
                <a:close/>
              </a:path>
              <a:path w="47625" h="47625">
                <a:moveTo>
                  <a:pt x="47244" y="0"/>
                </a:moveTo>
                <a:lnTo>
                  <a:pt x="23749" y="17640"/>
                </a:lnTo>
                <a:lnTo>
                  <a:pt x="33966" y="17640"/>
                </a:lnTo>
                <a:lnTo>
                  <a:pt x="4724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289547" y="463754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16382" y="0"/>
                </a:moveTo>
                <a:lnTo>
                  <a:pt x="6603" y="0"/>
                </a:lnTo>
                <a:lnTo>
                  <a:pt x="0" y="5460"/>
                </a:lnTo>
                <a:lnTo>
                  <a:pt x="0" y="21310"/>
                </a:lnTo>
                <a:lnTo>
                  <a:pt x="5841" y="27406"/>
                </a:lnTo>
                <a:lnTo>
                  <a:pt x="12953" y="27406"/>
                </a:lnTo>
                <a:lnTo>
                  <a:pt x="20490" y="24956"/>
                </a:lnTo>
                <a:lnTo>
                  <a:pt x="25050" y="18913"/>
                </a:lnTo>
                <a:lnTo>
                  <a:pt x="25848" y="11236"/>
                </a:lnTo>
                <a:lnTo>
                  <a:pt x="22098" y="3886"/>
                </a:lnTo>
                <a:lnTo>
                  <a:pt x="19557" y="1206"/>
                </a:lnTo>
                <a:lnTo>
                  <a:pt x="1638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784847" y="3851147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09" h="27939">
                <a:moveTo>
                  <a:pt x="22605" y="0"/>
                </a:moveTo>
                <a:lnTo>
                  <a:pt x="6350" y="0"/>
                </a:lnTo>
                <a:lnTo>
                  <a:pt x="0" y="5968"/>
                </a:lnTo>
                <a:lnTo>
                  <a:pt x="0" y="21081"/>
                </a:lnTo>
                <a:lnTo>
                  <a:pt x="6350" y="27419"/>
                </a:lnTo>
                <a:lnTo>
                  <a:pt x="14477" y="27419"/>
                </a:lnTo>
                <a:lnTo>
                  <a:pt x="22605" y="27419"/>
                </a:lnTo>
                <a:lnTo>
                  <a:pt x="28955" y="21081"/>
                </a:lnTo>
                <a:lnTo>
                  <a:pt x="28955" y="5968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504688" y="4219968"/>
            <a:ext cx="29209" cy="27940"/>
          </a:xfrm>
          <a:custGeom>
            <a:avLst/>
            <a:gdLst/>
            <a:ahLst/>
            <a:cxnLst/>
            <a:rect l="l" t="t" r="r" b="b"/>
            <a:pathLst>
              <a:path w="29210" h="27939">
                <a:moveTo>
                  <a:pt x="18034" y="0"/>
                </a:moveTo>
                <a:lnTo>
                  <a:pt x="7112" y="0"/>
                </a:lnTo>
                <a:lnTo>
                  <a:pt x="0" y="5422"/>
                </a:lnTo>
                <a:lnTo>
                  <a:pt x="0" y="21348"/>
                </a:lnTo>
                <a:lnTo>
                  <a:pt x="6603" y="27406"/>
                </a:lnTo>
                <a:lnTo>
                  <a:pt x="14350" y="27406"/>
                </a:lnTo>
                <a:lnTo>
                  <a:pt x="22619" y="24987"/>
                </a:lnTo>
                <a:lnTo>
                  <a:pt x="27638" y="19003"/>
                </a:lnTo>
                <a:lnTo>
                  <a:pt x="28584" y="11370"/>
                </a:lnTo>
                <a:lnTo>
                  <a:pt x="24637" y="4000"/>
                </a:lnTo>
                <a:lnTo>
                  <a:pt x="21716" y="1231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18716" y="144932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6" y="28955"/>
                </a:lnTo>
                <a:lnTo>
                  <a:pt x="28956" y="22225"/>
                </a:lnTo>
                <a:lnTo>
                  <a:pt x="28956" y="635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321295" y="163372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23113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350"/>
                </a:lnTo>
                <a:lnTo>
                  <a:pt x="2581" y="22508"/>
                </a:lnTo>
                <a:lnTo>
                  <a:pt x="8937" y="27511"/>
                </a:lnTo>
                <a:lnTo>
                  <a:pt x="16984" y="28442"/>
                </a:lnTo>
                <a:lnTo>
                  <a:pt x="24637" y="24384"/>
                </a:lnTo>
                <a:lnTo>
                  <a:pt x="27558" y="21462"/>
                </a:lnTo>
                <a:lnTo>
                  <a:pt x="28955" y="17907"/>
                </a:lnTo>
                <a:lnTo>
                  <a:pt x="28955" y="7112"/>
                </a:lnTo>
                <a:lnTo>
                  <a:pt x="23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4" name="object 6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6" name="object 7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2" name="object 8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07148" y="854963"/>
            <a:ext cx="85318" cy="85344"/>
          </a:xfrm>
          <a:prstGeom prst="rect">
            <a:avLst/>
          </a:prstGeom>
        </p:spPr>
      </p:pic>
      <p:sp>
        <p:nvSpPr>
          <p:cNvPr id="83" name="object 83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3" name="object 9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94" name="object 94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107" name="object 107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8" name="object 11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119" name="object 119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8" name="object 1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129" name="object 129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971218" y="227903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17938" y="0"/>
                </a:moveTo>
                <a:lnTo>
                  <a:pt x="6540" y="5840"/>
                </a:lnTo>
                <a:lnTo>
                  <a:pt x="0" y="16942"/>
                </a:lnTo>
                <a:lnTo>
                  <a:pt x="1079" y="30843"/>
                </a:lnTo>
                <a:lnTo>
                  <a:pt x="9868" y="41773"/>
                </a:lnTo>
                <a:lnTo>
                  <a:pt x="22240" y="45606"/>
                </a:lnTo>
                <a:lnTo>
                  <a:pt x="34637" y="42344"/>
                </a:lnTo>
                <a:lnTo>
                  <a:pt x="43497" y="31986"/>
                </a:lnTo>
                <a:lnTo>
                  <a:pt x="45416" y="23014"/>
                </a:lnTo>
                <a:lnTo>
                  <a:pt x="43799" y="14412"/>
                </a:lnTo>
                <a:lnTo>
                  <a:pt x="39014" y="7072"/>
                </a:lnTo>
                <a:lnTo>
                  <a:pt x="31432" y="1887"/>
                </a:lnTo>
                <a:lnTo>
                  <a:pt x="179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354728" y="8265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7065" y="0"/>
                </a:moveTo>
                <a:lnTo>
                  <a:pt x="6032" y="5838"/>
                </a:lnTo>
                <a:lnTo>
                  <a:pt x="0" y="16629"/>
                </a:lnTo>
                <a:lnTo>
                  <a:pt x="1492" y="29968"/>
                </a:lnTo>
                <a:lnTo>
                  <a:pt x="9788" y="40511"/>
                </a:lnTo>
                <a:lnTo>
                  <a:pt x="21859" y="44017"/>
                </a:lnTo>
                <a:lnTo>
                  <a:pt x="33907" y="40594"/>
                </a:lnTo>
                <a:lnTo>
                  <a:pt x="42132" y="30349"/>
                </a:lnTo>
                <a:lnTo>
                  <a:pt x="44023" y="21522"/>
                </a:lnTo>
                <a:lnTo>
                  <a:pt x="42402" y="13267"/>
                </a:lnTo>
                <a:lnTo>
                  <a:pt x="37756" y="6346"/>
                </a:lnTo>
                <a:lnTo>
                  <a:pt x="30575" y="1520"/>
                </a:lnTo>
                <a:lnTo>
                  <a:pt x="170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191841" y="164897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7029" y="0"/>
                </a:moveTo>
                <a:lnTo>
                  <a:pt x="6026" y="5838"/>
                </a:lnTo>
                <a:lnTo>
                  <a:pt x="0" y="16629"/>
                </a:lnTo>
                <a:lnTo>
                  <a:pt x="1438" y="29968"/>
                </a:lnTo>
                <a:lnTo>
                  <a:pt x="9737" y="40243"/>
                </a:lnTo>
                <a:lnTo>
                  <a:pt x="21536" y="43874"/>
                </a:lnTo>
                <a:lnTo>
                  <a:pt x="33478" y="40647"/>
                </a:lnTo>
                <a:lnTo>
                  <a:pt x="42205" y="30349"/>
                </a:lnTo>
                <a:lnTo>
                  <a:pt x="43916" y="21897"/>
                </a:lnTo>
                <a:lnTo>
                  <a:pt x="42269" y="13600"/>
                </a:lnTo>
                <a:lnTo>
                  <a:pt x="37669" y="6471"/>
                </a:lnTo>
                <a:lnTo>
                  <a:pt x="30521" y="1520"/>
                </a:lnTo>
                <a:lnTo>
                  <a:pt x="170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134381" y="537600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17903" y="0"/>
                </a:moveTo>
                <a:lnTo>
                  <a:pt x="6463" y="6006"/>
                </a:lnTo>
                <a:lnTo>
                  <a:pt x="0" y="16942"/>
                </a:lnTo>
                <a:lnTo>
                  <a:pt x="1240" y="30343"/>
                </a:lnTo>
                <a:lnTo>
                  <a:pt x="10011" y="41273"/>
                </a:lnTo>
                <a:lnTo>
                  <a:pt x="22353" y="45106"/>
                </a:lnTo>
                <a:lnTo>
                  <a:pt x="34744" y="41844"/>
                </a:lnTo>
                <a:lnTo>
                  <a:pt x="43658" y="31486"/>
                </a:lnTo>
                <a:lnTo>
                  <a:pt x="45630" y="22461"/>
                </a:lnTo>
                <a:lnTo>
                  <a:pt x="44102" y="13674"/>
                </a:lnTo>
                <a:lnTo>
                  <a:pt x="39336" y="6268"/>
                </a:lnTo>
                <a:lnTo>
                  <a:pt x="31593" y="1387"/>
                </a:lnTo>
                <a:lnTo>
                  <a:pt x="1790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417548" y="1898776"/>
            <a:ext cx="7620" cy="8255"/>
          </a:xfrm>
          <a:custGeom>
            <a:avLst/>
            <a:gdLst/>
            <a:ahLst/>
            <a:cxnLst/>
            <a:rect l="l" t="t" r="r" b="b"/>
            <a:pathLst>
              <a:path w="7620" h="8255">
                <a:moveTo>
                  <a:pt x="2807" y="0"/>
                </a:moveTo>
                <a:lnTo>
                  <a:pt x="0" y="779"/>
                </a:lnTo>
                <a:lnTo>
                  <a:pt x="728" y="4714"/>
                </a:lnTo>
                <a:lnTo>
                  <a:pt x="3290" y="7911"/>
                </a:lnTo>
                <a:lnTo>
                  <a:pt x="5982" y="6477"/>
                </a:lnTo>
                <a:lnTo>
                  <a:pt x="7125" y="3937"/>
                </a:lnTo>
                <a:lnTo>
                  <a:pt x="5220" y="1143"/>
                </a:lnTo>
                <a:lnTo>
                  <a:pt x="280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662211" y="1967738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19">
                <a:moveTo>
                  <a:pt x="2873" y="0"/>
                </a:moveTo>
                <a:lnTo>
                  <a:pt x="0" y="666"/>
                </a:lnTo>
                <a:lnTo>
                  <a:pt x="460" y="4476"/>
                </a:lnTo>
                <a:lnTo>
                  <a:pt x="2730" y="7572"/>
                </a:lnTo>
                <a:lnTo>
                  <a:pt x="5286" y="6095"/>
                </a:lnTo>
                <a:lnTo>
                  <a:pt x="6302" y="3556"/>
                </a:lnTo>
                <a:lnTo>
                  <a:pt x="5413" y="1143"/>
                </a:lnTo>
                <a:lnTo>
                  <a:pt x="28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840980" y="242493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4191" y="0"/>
                </a:moveTo>
                <a:lnTo>
                  <a:pt x="1777" y="1016"/>
                </a:lnTo>
                <a:lnTo>
                  <a:pt x="762" y="3556"/>
                </a:lnTo>
                <a:lnTo>
                  <a:pt x="0" y="5206"/>
                </a:lnTo>
                <a:lnTo>
                  <a:pt x="635" y="8381"/>
                </a:lnTo>
                <a:lnTo>
                  <a:pt x="3175" y="9525"/>
                </a:lnTo>
                <a:lnTo>
                  <a:pt x="4825" y="10287"/>
                </a:lnTo>
                <a:lnTo>
                  <a:pt x="8381" y="8762"/>
                </a:lnTo>
                <a:lnTo>
                  <a:pt x="9144" y="7112"/>
                </a:lnTo>
                <a:lnTo>
                  <a:pt x="10287" y="4572"/>
                </a:lnTo>
                <a:lnTo>
                  <a:pt x="8381" y="1778"/>
                </a:lnTo>
                <a:lnTo>
                  <a:pt x="6730" y="1143"/>
                </a:lnTo>
                <a:lnTo>
                  <a:pt x="41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472727" y="2335529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19">
                <a:moveTo>
                  <a:pt x="2873" y="0"/>
                </a:moveTo>
                <a:lnTo>
                  <a:pt x="0" y="646"/>
                </a:lnTo>
                <a:lnTo>
                  <a:pt x="460" y="4413"/>
                </a:lnTo>
                <a:lnTo>
                  <a:pt x="2730" y="7465"/>
                </a:lnTo>
                <a:lnTo>
                  <a:pt x="5286" y="5968"/>
                </a:lnTo>
                <a:lnTo>
                  <a:pt x="6302" y="3428"/>
                </a:lnTo>
                <a:lnTo>
                  <a:pt x="5413" y="1015"/>
                </a:lnTo>
                <a:lnTo>
                  <a:pt x="28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604190" y="1744472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19">
                <a:moveTo>
                  <a:pt x="2855" y="0"/>
                </a:moveTo>
                <a:lnTo>
                  <a:pt x="0" y="646"/>
                </a:lnTo>
                <a:lnTo>
                  <a:pt x="490" y="4413"/>
                </a:lnTo>
                <a:lnTo>
                  <a:pt x="2766" y="7465"/>
                </a:lnTo>
                <a:lnTo>
                  <a:pt x="5268" y="5968"/>
                </a:lnTo>
                <a:lnTo>
                  <a:pt x="6411" y="3428"/>
                </a:lnTo>
                <a:lnTo>
                  <a:pt x="4633" y="762"/>
                </a:lnTo>
                <a:lnTo>
                  <a:pt x="28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6769481" y="1619377"/>
            <a:ext cx="13970" cy="14604"/>
          </a:xfrm>
          <a:custGeom>
            <a:avLst/>
            <a:gdLst/>
            <a:ahLst/>
            <a:cxnLst/>
            <a:rect l="l" t="t" r="r" b="b"/>
            <a:pathLst>
              <a:path w="13970" h="14605">
                <a:moveTo>
                  <a:pt x="5461" y="0"/>
                </a:moveTo>
                <a:lnTo>
                  <a:pt x="2921" y="5842"/>
                </a:lnTo>
                <a:lnTo>
                  <a:pt x="0" y="10540"/>
                </a:lnTo>
                <a:lnTo>
                  <a:pt x="8382" y="14224"/>
                </a:lnTo>
                <a:lnTo>
                  <a:pt x="11429" y="9525"/>
                </a:lnTo>
                <a:lnTo>
                  <a:pt x="13843" y="3556"/>
                </a:lnTo>
                <a:lnTo>
                  <a:pt x="54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7124192" y="1149603"/>
            <a:ext cx="13335" cy="14604"/>
          </a:xfrm>
          <a:custGeom>
            <a:avLst/>
            <a:gdLst/>
            <a:ahLst/>
            <a:cxnLst/>
            <a:rect l="l" t="t" r="r" b="b"/>
            <a:pathLst>
              <a:path w="13334" h="14605">
                <a:moveTo>
                  <a:pt x="4572" y="0"/>
                </a:moveTo>
                <a:lnTo>
                  <a:pt x="2158" y="5842"/>
                </a:lnTo>
                <a:lnTo>
                  <a:pt x="0" y="10922"/>
                </a:lnTo>
                <a:lnTo>
                  <a:pt x="8381" y="14478"/>
                </a:lnTo>
                <a:lnTo>
                  <a:pt x="10540" y="9525"/>
                </a:lnTo>
                <a:lnTo>
                  <a:pt x="13080" y="3556"/>
                </a:lnTo>
                <a:lnTo>
                  <a:pt x="45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7258462" y="1805051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19">
                <a:moveTo>
                  <a:pt x="3524" y="0"/>
                </a:moveTo>
                <a:lnTo>
                  <a:pt x="380" y="315"/>
                </a:lnTo>
                <a:lnTo>
                  <a:pt x="0" y="4143"/>
                </a:lnTo>
                <a:lnTo>
                  <a:pt x="1666" y="7518"/>
                </a:lnTo>
                <a:lnTo>
                  <a:pt x="4667" y="6476"/>
                </a:lnTo>
                <a:lnTo>
                  <a:pt x="5810" y="3937"/>
                </a:lnTo>
                <a:lnTo>
                  <a:pt x="5683" y="1904"/>
                </a:lnTo>
                <a:lnTo>
                  <a:pt x="35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7455789" y="16294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5968" y="0"/>
                </a:moveTo>
                <a:lnTo>
                  <a:pt x="3555" y="1016"/>
                </a:lnTo>
                <a:lnTo>
                  <a:pt x="1904" y="2412"/>
                </a:lnTo>
                <a:lnTo>
                  <a:pt x="0" y="4572"/>
                </a:lnTo>
                <a:lnTo>
                  <a:pt x="634" y="7747"/>
                </a:lnTo>
                <a:lnTo>
                  <a:pt x="3175" y="8889"/>
                </a:lnTo>
                <a:lnTo>
                  <a:pt x="4444" y="10413"/>
                </a:lnTo>
                <a:lnTo>
                  <a:pt x="7746" y="9779"/>
                </a:lnTo>
                <a:lnTo>
                  <a:pt x="9270" y="8509"/>
                </a:lnTo>
                <a:lnTo>
                  <a:pt x="10413" y="5969"/>
                </a:lnTo>
                <a:lnTo>
                  <a:pt x="10667" y="3048"/>
                </a:lnTo>
                <a:lnTo>
                  <a:pt x="8127" y="2032"/>
                </a:lnTo>
                <a:lnTo>
                  <a:pt x="59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7560944" y="696087"/>
            <a:ext cx="13335" cy="12700"/>
          </a:xfrm>
          <a:custGeom>
            <a:avLst/>
            <a:gdLst/>
            <a:ahLst/>
            <a:cxnLst/>
            <a:rect l="l" t="t" r="r" b="b"/>
            <a:pathLst>
              <a:path w="13334" h="12700">
                <a:moveTo>
                  <a:pt x="5333" y="0"/>
                </a:moveTo>
                <a:lnTo>
                  <a:pt x="0" y="7620"/>
                </a:lnTo>
                <a:lnTo>
                  <a:pt x="4699" y="10667"/>
                </a:lnTo>
                <a:lnTo>
                  <a:pt x="6857" y="12573"/>
                </a:lnTo>
                <a:lnTo>
                  <a:pt x="10159" y="12064"/>
                </a:lnTo>
                <a:lnTo>
                  <a:pt x="11302" y="9525"/>
                </a:lnTo>
                <a:lnTo>
                  <a:pt x="12826" y="8127"/>
                </a:lnTo>
                <a:lnTo>
                  <a:pt x="12191" y="4952"/>
                </a:lnTo>
                <a:lnTo>
                  <a:pt x="10032" y="2921"/>
                </a:lnTo>
                <a:lnTo>
                  <a:pt x="53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7700565" y="333375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20">
                <a:moveTo>
                  <a:pt x="2873" y="0"/>
                </a:moveTo>
                <a:lnTo>
                  <a:pt x="0" y="664"/>
                </a:lnTo>
                <a:lnTo>
                  <a:pt x="460" y="4460"/>
                </a:lnTo>
                <a:lnTo>
                  <a:pt x="2730" y="7518"/>
                </a:lnTo>
                <a:lnTo>
                  <a:pt x="5286" y="5969"/>
                </a:lnTo>
                <a:lnTo>
                  <a:pt x="6048" y="4317"/>
                </a:lnTo>
                <a:lnTo>
                  <a:pt x="5413" y="1142"/>
                </a:lnTo>
                <a:lnTo>
                  <a:pt x="28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555852" y="1970224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7913" y="0"/>
                </a:moveTo>
                <a:lnTo>
                  <a:pt x="2837" y="2704"/>
                </a:lnTo>
                <a:lnTo>
                  <a:pt x="0" y="7671"/>
                </a:lnTo>
                <a:lnTo>
                  <a:pt x="519" y="13769"/>
                </a:lnTo>
                <a:lnTo>
                  <a:pt x="3821" y="22278"/>
                </a:lnTo>
                <a:lnTo>
                  <a:pt x="15759" y="22405"/>
                </a:lnTo>
                <a:lnTo>
                  <a:pt x="19061" y="14785"/>
                </a:lnTo>
                <a:lnTo>
                  <a:pt x="21601" y="8816"/>
                </a:lnTo>
                <a:lnTo>
                  <a:pt x="19188" y="2847"/>
                </a:lnTo>
                <a:lnTo>
                  <a:pt x="14108" y="688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318821" y="2373576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19">
                <a:moveTo>
                  <a:pt x="8163" y="0"/>
                </a:moveTo>
                <a:lnTo>
                  <a:pt x="2903" y="2609"/>
                </a:lnTo>
                <a:lnTo>
                  <a:pt x="0" y="7528"/>
                </a:lnTo>
                <a:lnTo>
                  <a:pt x="823" y="13769"/>
                </a:lnTo>
                <a:lnTo>
                  <a:pt x="4726" y="18575"/>
                </a:lnTo>
                <a:lnTo>
                  <a:pt x="10237" y="20214"/>
                </a:lnTo>
                <a:lnTo>
                  <a:pt x="15771" y="18663"/>
                </a:lnTo>
                <a:lnTo>
                  <a:pt x="19746" y="13896"/>
                </a:lnTo>
                <a:lnTo>
                  <a:pt x="21905" y="8816"/>
                </a:lnTo>
                <a:lnTo>
                  <a:pt x="19873" y="1958"/>
                </a:lnTo>
                <a:lnTo>
                  <a:pt x="14412" y="688"/>
                </a:lnTo>
                <a:lnTo>
                  <a:pt x="81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6783004" y="1743964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7965" y="0"/>
                </a:moveTo>
                <a:lnTo>
                  <a:pt x="2875" y="2698"/>
                </a:lnTo>
                <a:lnTo>
                  <a:pt x="0" y="7635"/>
                </a:lnTo>
                <a:lnTo>
                  <a:pt x="446" y="13715"/>
                </a:lnTo>
                <a:lnTo>
                  <a:pt x="4349" y="18522"/>
                </a:lnTo>
                <a:lnTo>
                  <a:pt x="9860" y="20161"/>
                </a:lnTo>
                <a:lnTo>
                  <a:pt x="15394" y="18609"/>
                </a:lnTo>
                <a:lnTo>
                  <a:pt x="19369" y="13843"/>
                </a:lnTo>
                <a:lnTo>
                  <a:pt x="21528" y="8762"/>
                </a:lnTo>
                <a:lnTo>
                  <a:pt x="19115" y="2794"/>
                </a:lnTo>
                <a:lnTo>
                  <a:pt x="14162" y="635"/>
                </a:lnTo>
                <a:lnTo>
                  <a:pt x="79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7105401" y="835070"/>
            <a:ext cx="22860" cy="21590"/>
          </a:xfrm>
          <a:custGeom>
            <a:avLst/>
            <a:gdLst/>
            <a:ahLst/>
            <a:cxnLst/>
            <a:rect l="l" t="t" r="r" b="b"/>
            <a:pathLst>
              <a:path w="22859" h="21590">
                <a:moveTo>
                  <a:pt x="8536" y="0"/>
                </a:moveTo>
                <a:lnTo>
                  <a:pt x="3089" y="2891"/>
                </a:lnTo>
                <a:lnTo>
                  <a:pt x="0" y="8092"/>
                </a:lnTo>
                <a:lnTo>
                  <a:pt x="375" y="14305"/>
                </a:lnTo>
                <a:lnTo>
                  <a:pt x="4774" y="19260"/>
                </a:lnTo>
                <a:lnTo>
                  <a:pt x="10519" y="20988"/>
                </a:lnTo>
                <a:lnTo>
                  <a:pt x="16144" y="19502"/>
                </a:lnTo>
                <a:lnTo>
                  <a:pt x="20187" y="14813"/>
                </a:lnTo>
                <a:lnTo>
                  <a:pt x="22727" y="8971"/>
                </a:lnTo>
                <a:lnTo>
                  <a:pt x="20314" y="2875"/>
                </a:lnTo>
                <a:lnTo>
                  <a:pt x="15234" y="716"/>
                </a:lnTo>
                <a:lnTo>
                  <a:pt x="853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6953122" y="1443283"/>
            <a:ext cx="19685" cy="20320"/>
          </a:xfrm>
          <a:custGeom>
            <a:avLst/>
            <a:gdLst/>
            <a:ahLst/>
            <a:cxnLst/>
            <a:rect l="l" t="t" r="r" b="b"/>
            <a:pathLst>
              <a:path w="19684" h="20319">
                <a:moveTo>
                  <a:pt x="5861" y="0"/>
                </a:moveTo>
                <a:lnTo>
                  <a:pt x="0" y="7056"/>
                </a:lnTo>
                <a:lnTo>
                  <a:pt x="504" y="14555"/>
                </a:lnTo>
                <a:lnTo>
                  <a:pt x="5746" y="19232"/>
                </a:lnTo>
                <a:lnTo>
                  <a:pt x="12751" y="19790"/>
                </a:lnTo>
                <a:lnTo>
                  <a:pt x="18542" y="14930"/>
                </a:lnTo>
                <a:lnTo>
                  <a:pt x="19538" y="5841"/>
                </a:lnTo>
                <a:lnTo>
                  <a:pt x="13843" y="230"/>
                </a:lnTo>
                <a:lnTo>
                  <a:pt x="58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884191" y="211923"/>
            <a:ext cx="22225" cy="23495"/>
          </a:xfrm>
          <a:custGeom>
            <a:avLst/>
            <a:gdLst/>
            <a:ahLst/>
            <a:cxnLst/>
            <a:rect l="l" t="t" r="r" b="b"/>
            <a:pathLst>
              <a:path w="22225" h="23495">
                <a:moveTo>
                  <a:pt x="8318" y="0"/>
                </a:moveTo>
                <a:lnTo>
                  <a:pt x="3016" y="2706"/>
                </a:lnTo>
                <a:lnTo>
                  <a:pt x="0" y="7889"/>
                </a:lnTo>
                <a:lnTo>
                  <a:pt x="603" y="14644"/>
                </a:lnTo>
                <a:lnTo>
                  <a:pt x="4032" y="23026"/>
                </a:lnTo>
                <a:lnTo>
                  <a:pt x="15970" y="23153"/>
                </a:lnTo>
                <a:lnTo>
                  <a:pt x="19526" y="14771"/>
                </a:lnTo>
                <a:lnTo>
                  <a:pt x="22066" y="8929"/>
                </a:lnTo>
                <a:lnTo>
                  <a:pt x="19653" y="2833"/>
                </a:lnTo>
                <a:lnTo>
                  <a:pt x="14573" y="674"/>
                </a:lnTo>
                <a:lnTo>
                  <a:pt x="8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405671" y="1393455"/>
            <a:ext cx="22225" cy="23495"/>
          </a:xfrm>
          <a:custGeom>
            <a:avLst/>
            <a:gdLst/>
            <a:ahLst/>
            <a:cxnLst/>
            <a:rect l="l" t="t" r="r" b="b"/>
            <a:pathLst>
              <a:path w="22225" h="23494">
                <a:moveTo>
                  <a:pt x="8175" y="0"/>
                </a:moveTo>
                <a:lnTo>
                  <a:pt x="2968" y="3004"/>
                </a:lnTo>
                <a:lnTo>
                  <a:pt x="0" y="8247"/>
                </a:lnTo>
                <a:lnTo>
                  <a:pt x="460" y="14466"/>
                </a:lnTo>
                <a:lnTo>
                  <a:pt x="3762" y="22848"/>
                </a:lnTo>
                <a:lnTo>
                  <a:pt x="15700" y="22975"/>
                </a:lnTo>
                <a:lnTo>
                  <a:pt x="19383" y="14593"/>
                </a:lnTo>
                <a:lnTo>
                  <a:pt x="21923" y="8751"/>
                </a:lnTo>
                <a:lnTo>
                  <a:pt x="19510" y="2655"/>
                </a:lnTo>
                <a:lnTo>
                  <a:pt x="14430" y="496"/>
                </a:lnTo>
                <a:lnTo>
                  <a:pt x="81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7126599" y="1343185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6786" y="0"/>
                </a:moveTo>
                <a:lnTo>
                  <a:pt x="767" y="5300"/>
                </a:lnTo>
                <a:lnTo>
                  <a:pt x="0" y="13894"/>
                </a:lnTo>
                <a:lnTo>
                  <a:pt x="5863" y="19381"/>
                </a:lnTo>
                <a:lnTo>
                  <a:pt x="14037" y="19891"/>
                </a:lnTo>
                <a:lnTo>
                  <a:pt x="20198" y="13555"/>
                </a:lnTo>
                <a:lnTo>
                  <a:pt x="19395" y="5353"/>
                </a:lnTo>
                <a:lnTo>
                  <a:pt x="13960" y="426"/>
                </a:lnTo>
                <a:lnTo>
                  <a:pt x="67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6802052" y="1934592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7913" y="0"/>
                </a:moveTo>
                <a:lnTo>
                  <a:pt x="2861" y="2712"/>
                </a:lnTo>
                <a:lnTo>
                  <a:pt x="0" y="7687"/>
                </a:lnTo>
                <a:lnTo>
                  <a:pt x="448" y="13841"/>
                </a:lnTo>
                <a:lnTo>
                  <a:pt x="3877" y="22223"/>
                </a:lnTo>
                <a:lnTo>
                  <a:pt x="15815" y="22350"/>
                </a:lnTo>
                <a:lnTo>
                  <a:pt x="19371" y="13968"/>
                </a:lnTo>
                <a:lnTo>
                  <a:pt x="21530" y="8888"/>
                </a:lnTo>
                <a:lnTo>
                  <a:pt x="19117" y="2792"/>
                </a:lnTo>
                <a:lnTo>
                  <a:pt x="14037" y="633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7470334" y="513246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7913" y="0"/>
                </a:moveTo>
                <a:lnTo>
                  <a:pt x="2694" y="2627"/>
                </a:lnTo>
                <a:lnTo>
                  <a:pt x="0" y="7635"/>
                </a:lnTo>
                <a:lnTo>
                  <a:pt x="948" y="13930"/>
                </a:lnTo>
                <a:lnTo>
                  <a:pt x="4780" y="18736"/>
                </a:lnTo>
                <a:lnTo>
                  <a:pt x="10267" y="20375"/>
                </a:lnTo>
                <a:lnTo>
                  <a:pt x="15825" y="18823"/>
                </a:lnTo>
                <a:lnTo>
                  <a:pt x="19871" y="14057"/>
                </a:lnTo>
                <a:lnTo>
                  <a:pt x="22030" y="8977"/>
                </a:lnTo>
                <a:lnTo>
                  <a:pt x="19617" y="3008"/>
                </a:lnTo>
                <a:lnTo>
                  <a:pt x="14537" y="849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6650640" y="1688544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7054" y="0"/>
                </a:moveTo>
                <a:lnTo>
                  <a:pt x="857" y="4619"/>
                </a:lnTo>
                <a:lnTo>
                  <a:pt x="0" y="13769"/>
                </a:lnTo>
                <a:lnTo>
                  <a:pt x="6000" y="19526"/>
                </a:lnTo>
                <a:lnTo>
                  <a:pt x="14287" y="19925"/>
                </a:lnTo>
                <a:lnTo>
                  <a:pt x="20288" y="13001"/>
                </a:lnTo>
                <a:lnTo>
                  <a:pt x="19448" y="5334"/>
                </a:lnTo>
                <a:lnTo>
                  <a:pt x="14144" y="619"/>
                </a:lnTo>
                <a:lnTo>
                  <a:pt x="705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7034910" y="965967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59">
                <a:moveTo>
                  <a:pt x="7588" y="0"/>
                </a:moveTo>
                <a:lnTo>
                  <a:pt x="2603" y="2740"/>
                </a:lnTo>
                <a:lnTo>
                  <a:pt x="0" y="7790"/>
                </a:lnTo>
                <a:lnTo>
                  <a:pt x="1016" y="14091"/>
                </a:lnTo>
                <a:lnTo>
                  <a:pt x="4318" y="22473"/>
                </a:lnTo>
                <a:lnTo>
                  <a:pt x="16256" y="22600"/>
                </a:lnTo>
                <a:lnTo>
                  <a:pt x="19812" y="14218"/>
                </a:lnTo>
                <a:lnTo>
                  <a:pt x="21971" y="9138"/>
                </a:lnTo>
                <a:lnTo>
                  <a:pt x="19558" y="3169"/>
                </a:lnTo>
                <a:lnTo>
                  <a:pt x="13716" y="629"/>
                </a:lnTo>
                <a:lnTo>
                  <a:pt x="75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7425735" y="1446978"/>
            <a:ext cx="22225" cy="23495"/>
          </a:xfrm>
          <a:custGeom>
            <a:avLst/>
            <a:gdLst/>
            <a:ahLst/>
            <a:cxnLst/>
            <a:rect l="l" t="t" r="r" b="b"/>
            <a:pathLst>
              <a:path w="22225" h="23494">
                <a:moveTo>
                  <a:pt x="8124" y="0"/>
                </a:moveTo>
                <a:lnTo>
                  <a:pt x="2954" y="2980"/>
                </a:lnTo>
                <a:lnTo>
                  <a:pt x="0" y="8247"/>
                </a:lnTo>
                <a:lnTo>
                  <a:pt x="462" y="14537"/>
                </a:lnTo>
                <a:lnTo>
                  <a:pt x="3764" y="22919"/>
                </a:lnTo>
                <a:lnTo>
                  <a:pt x="15702" y="23046"/>
                </a:lnTo>
                <a:lnTo>
                  <a:pt x="19258" y="14537"/>
                </a:lnTo>
                <a:lnTo>
                  <a:pt x="21798" y="8695"/>
                </a:lnTo>
                <a:lnTo>
                  <a:pt x="19385" y="2726"/>
                </a:lnTo>
                <a:lnTo>
                  <a:pt x="14305" y="567"/>
                </a:lnTo>
                <a:lnTo>
                  <a:pt x="81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501550" y="927740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8020" y="0"/>
                </a:moveTo>
                <a:lnTo>
                  <a:pt x="2926" y="2740"/>
                </a:lnTo>
                <a:lnTo>
                  <a:pt x="0" y="7885"/>
                </a:lnTo>
                <a:lnTo>
                  <a:pt x="466" y="14091"/>
                </a:lnTo>
                <a:lnTo>
                  <a:pt x="4490" y="18956"/>
                </a:lnTo>
                <a:lnTo>
                  <a:pt x="10277" y="20726"/>
                </a:lnTo>
                <a:lnTo>
                  <a:pt x="16111" y="19305"/>
                </a:lnTo>
                <a:lnTo>
                  <a:pt x="20278" y="14599"/>
                </a:lnTo>
                <a:lnTo>
                  <a:pt x="22437" y="9646"/>
                </a:lnTo>
                <a:lnTo>
                  <a:pt x="19516" y="2407"/>
                </a:lnTo>
                <a:lnTo>
                  <a:pt x="14055" y="1010"/>
                </a:lnTo>
                <a:lnTo>
                  <a:pt x="802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431085" y="1185727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7965" y="0"/>
                </a:moveTo>
                <a:lnTo>
                  <a:pt x="2875" y="2674"/>
                </a:lnTo>
                <a:lnTo>
                  <a:pt x="0" y="7635"/>
                </a:lnTo>
                <a:lnTo>
                  <a:pt x="446" y="13787"/>
                </a:lnTo>
                <a:lnTo>
                  <a:pt x="4488" y="18581"/>
                </a:lnTo>
                <a:lnTo>
                  <a:pt x="10304" y="20327"/>
                </a:lnTo>
                <a:lnTo>
                  <a:pt x="16144" y="18930"/>
                </a:lnTo>
                <a:lnTo>
                  <a:pt x="20258" y="14295"/>
                </a:lnTo>
                <a:lnTo>
                  <a:pt x="22417" y="9215"/>
                </a:lnTo>
                <a:lnTo>
                  <a:pt x="20004" y="3246"/>
                </a:lnTo>
                <a:lnTo>
                  <a:pt x="14162" y="706"/>
                </a:lnTo>
                <a:lnTo>
                  <a:pt x="79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1" name="object 16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962775" y="1194435"/>
            <a:ext cx="81788" cy="81787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501381" y="225806"/>
            <a:ext cx="81661" cy="81788"/>
          </a:xfrm>
          <a:prstGeom prst="rect">
            <a:avLst/>
          </a:prstGeom>
        </p:spPr>
      </p:pic>
      <p:sp>
        <p:nvSpPr>
          <p:cNvPr id="163" name="object 163"/>
          <p:cNvSpPr/>
          <p:nvPr/>
        </p:nvSpPr>
        <p:spPr>
          <a:xfrm>
            <a:off x="7303134" y="486544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6074" y="0"/>
                </a:moveTo>
                <a:lnTo>
                  <a:pt x="13271" y="1865"/>
                </a:lnTo>
                <a:lnTo>
                  <a:pt x="3516" y="10159"/>
                </a:lnTo>
                <a:lnTo>
                  <a:pt x="0" y="23360"/>
                </a:lnTo>
                <a:lnTo>
                  <a:pt x="2141" y="32273"/>
                </a:lnTo>
                <a:lnTo>
                  <a:pt x="7318" y="39330"/>
                </a:lnTo>
                <a:lnTo>
                  <a:pt x="14805" y="43862"/>
                </a:lnTo>
                <a:lnTo>
                  <a:pt x="23875" y="45204"/>
                </a:lnTo>
                <a:lnTo>
                  <a:pt x="36859" y="41056"/>
                </a:lnTo>
                <a:lnTo>
                  <a:pt x="44592" y="30884"/>
                </a:lnTo>
                <a:lnTo>
                  <a:pt x="45682" y="18093"/>
                </a:lnTo>
                <a:lnTo>
                  <a:pt x="38735" y="6088"/>
                </a:lnTo>
                <a:lnTo>
                  <a:pt x="260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346060" y="963005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20" h="46355">
                <a:moveTo>
                  <a:pt x="26021" y="0"/>
                </a:moveTo>
                <a:lnTo>
                  <a:pt x="13255" y="2194"/>
                </a:lnTo>
                <a:lnTo>
                  <a:pt x="3514" y="10771"/>
                </a:lnTo>
                <a:lnTo>
                  <a:pt x="0" y="24038"/>
                </a:lnTo>
                <a:lnTo>
                  <a:pt x="2141" y="32954"/>
                </a:lnTo>
                <a:lnTo>
                  <a:pt x="7318" y="40024"/>
                </a:lnTo>
                <a:lnTo>
                  <a:pt x="14805" y="44594"/>
                </a:lnTo>
                <a:lnTo>
                  <a:pt x="23875" y="46009"/>
                </a:lnTo>
                <a:lnTo>
                  <a:pt x="36732" y="41346"/>
                </a:lnTo>
                <a:lnTo>
                  <a:pt x="44243" y="30896"/>
                </a:lnTo>
                <a:lnTo>
                  <a:pt x="45253" y="17970"/>
                </a:lnTo>
                <a:lnTo>
                  <a:pt x="38608" y="5877"/>
                </a:lnTo>
                <a:lnTo>
                  <a:pt x="2602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7929753" y="2023993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1664" y="0"/>
                </a:moveTo>
                <a:lnTo>
                  <a:pt x="0" y="2037"/>
                </a:lnTo>
                <a:lnTo>
                  <a:pt x="126" y="4831"/>
                </a:lnTo>
                <a:lnTo>
                  <a:pt x="2921" y="6482"/>
                </a:lnTo>
                <a:lnTo>
                  <a:pt x="4825" y="6482"/>
                </a:lnTo>
                <a:lnTo>
                  <a:pt x="7090" y="4734"/>
                </a:lnTo>
                <a:lnTo>
                  <a:pt x="5032" y="1736"/>
                </a:lnTo>
                <a:lnTo>
                  <a:pt x="1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7398893" y="32461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7238" y="0"/>
                </a:moveTo>
                <a:lnTo>
                  <a:pt x="4445" y="126"/>
                </a:lnTo>
                <a:lnTo>
                  <a:pt x="2666" y="126"/>
                </a:lnTo>
                <a:lnTo>
                  <a:pt x="0" y="3048"/>
                </a:lnTo>
                <a:lnTo>
                  <a:pt x="126" y="4825"/>
                </a:lnTo>
                <a:lnTo>
                  <a:pt x="253" y="7620"/>
                </a:lnTo>
                <a:lnTo>
                  <a:pt x="3048" y="9398"/>
                </a:lnTo>
                <a:lnTo>
                  <a:pt x="4825" y="9271"/>
                </a:lnTo>
                <a:lnTo>
                  <a:pt x="7620" y="9143"/>
                </a:lnTo>
                <a:lnTo>
                  <a:pt x="9398" y="7238"/>
                </a:lnTo>
                <a:lnTo>
                  <a:pt x="9271" y="4445"/>
                </a:lnTo>
                <a:lnTo>
                  <a:pt x="9143" y="2666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7773543" y="247268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1664" y="0"/>
                </a:moveTo>
                <a:lnTo>
                  <a:pt x="0" y="2412"/>
                </a:lnTo>
                <a:lnTo>
                  <a:pt x="126" y="5206"/>
                </a:lnTo>
                <a:lnTo>
                  <a:pt x="2031" y="6984"/>
                </a:lnTo>
                <a:lnTo>
                  <a:pt x="4825" y="6857"/>
                </a:lnTo>
                <a:lnTo>
                  <a:pt x="7090" y="4984"/>
                </a:lnTo>
                <a:lnTo>
                  <a:pt x="5032" y="1777"/>
                </a:lnTo>
                <a:lnTo>
                  <a:pt x="16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8726169" y="2195829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3428" y="0"/>
                </a:moveTo>
                <a:lnTo>
                  <a:pt x="761" y="1905"/>
                </a:lnTo>
                <a:lnTo>
                  <a:pt x="0" y="3809"/>
                </a:lnTo>
                <a:lnTo>
                  <a:pt x="126" y="6476"/>
                </a:lnTo>
                <a:lnTo>
                  <a:pt x="1143" y="9270"/>
                </a:lnTo>
                <a:lnTo>
                  <a:pt x="3809" y="9143"/>
                </a:lnTo>
                <a:lnTo>
                  <a:pt x="6603" y="9906"/>
                </a:lnTo>
                <a:lnTo>
                  <a:pt x="8381" y="8000"/>
                </a:lnTo>
                <a:lnTo>
                  <a:pt x="9271" y="6095"/>
                </a:lnTo>
                <a:lnTo>
                  <a:pt x="10032" y="3301"/>
                </a:lnTo>
                <a:lnTo>
                  <a:pt x="8127" y="634"/>
                </a:lnTo>
                <a:lnTo>
                  <a:pt x="5333" y="762"/>
                </a:lnTo>
                <a:lnTo>
                  <a:pt x="34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436356" y="2150181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1611" y="0"/>
                </a:moveTo>
                <a:lnTo>
                  <a:pt x="0" y="2468"/>
                </a:lnTo>
                <a:lnTo>
                  <a:pt x="126" y="4246"/>
                </a:lnTo>
                <a:lnTo>
                  <a:pt x="2032" y="6913"/>
                </a:lnTo>
                <a:lnTo>
                  <a:pt x="4825" y="6786"/>
                </a:lnTo>
                <a:lnTo>
                  <a:pt x="7072" y="4968"/>
                </a:lnTo>
                <a:lnTo>
                  <a:pt x="4984" y="1770"/>
                </a:lnTo>
                <a:lnTo>
                  <a:pt x="16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879206" y="137112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1572" y="0"/>
                </a:moveTo>
                <a:lnTo>
                  <a:pt x="5905" y="936"/>
                </a:lnTo>
                <a:lnTo>
                  <a:pt x="1571" y="4730"/>
                </a:lnTo>
                <a:lnTo>
                  <a:pt x="0" y="10715"/>
                </a:lnTo>
                <a:lnTo>
                  <a:pt x="253" y="16176"/>
                </a:lnTo>
                <a:lnTo>
                  <a:pt x="5079" y="21510"/>
                </a:lnTo>
                <a:lnTo>
                  <a:pt x="10541" y="20367"/>
                </a:lnTo>
                <a:lnTo>
                  <a:pt x="16502" y="18286"/>
                </a:lnTo>
                <a:lnTo>
                  <a:pt x="20129" y="13620"/>
                </a:lnTo>
                <a:lnTo>
                  <a:pt x="20613" y="7883"/>
                </a:lnTo>
                <a:lnTo>
                  <a:pt x="17145" y="2587"/>
                </a:lnTo>
                <a:lnTo>
                  <a:pt x="115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7430516" y="105937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90">
                <a:moveTo>
                  <a:pt x="11822" y="0"/>
                </a:moveTo>
                <a:lnTo>
                  <a:pt x="5905" y="740"/>
                </a:lnTo>
                <a:lnTo>
                  <a:pt x="1512" y="4695"/>
                </a:lnTo>
                <a:lnTo>
                  <a:pt x="0" y="11233"/>
                </a:lnTo>
                <a:lnTo>
                  <a:pt x="253" y="16694"/>
                </a:lnTo>
                <a:lnTo>
                  <a:pt x="4952" y="21139"/>
                </a:lnTo>
                <a:lnTo>
                  <a:pt x="10413" y="20885"/>
                </a:lnTo>
                <a:lnTo>
                  <a:pt x="16817" y="18750"/>
                </a:lnTo>
                <a:lnTo>
                  <a:pt x="20494" y="14091"/>
                </a:lnTo>
                <a:lnTo>
                  <a:pt x="21004" y="8383"/>
                </a:lnTo>
                <a:lnTo>
                  <a:pt x="17906" y="3105"/>
                </a:lnTo>
                <a:lnTo>
                  <a:pt x="118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8107426" y="2008885"/>
            <a:ext cx="21590" cy="20955"/>
          </a:xfrm>
          <a:custGeom>
            <a:avLst/>
            <a:gdLst/>
            <a:ahLst/>
            <a:cxnLst/>
            <a:rect l="l" t="t" r="r" b="b"/>
            <a:pathLst>
              <a:path w="21590" h="20955">
                <a:moveTo>
                  <a:pt x="10541" y="0"/>
                </a:moveTo>
                <a:lnTo>
                  <a:pt x="3686" y="2543"/>
                </a:lnTo>
                <a:lnTo>
                  <a:pt x="0" y="9397"/>
                </a:lnTo>
                <a:lnTo>
                  <a:pt x="3544" y="18028"/>
                </a:lnTo>
                <a:lnTo>
                  <a:pt x="11398" y="20621"/>
                </a:lnTo>
                <a:lnTo>
                  <a:pt x="18823" y="17381"/>
                </a:lnTo>
                <a:lnTo>
                  <a:pt x="21081" y="8508"/>
                </a:lnTo>
                <a:lnTo>
                  <a:pt x="17395" y="1932"/>
                </a:lnTo>
                <a:lnTo>
                  <a:pt x="105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306943" y="2329312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1447" y="0"/>
                </a:moveTo>
                <a:lnTo>
                  <a:pt x="5794" y="898"/>
                </a:lnTo>
                <a:lnTo>
                  <a:pt x="1498" y="4679"/>
                </a:lnTo>
                <a:lnTo>
                  <a:pt x="0" y="10662"/>
                </a:lnTo>
                <a:lnTo>
                  <a:pt x="253" y="17139"/>
                </a:lnTo>
                <a:lnTo>
                  <a:pt x="4952" y="21457"/>
                </a:lnTo>
                <a:lnTo>
                  <a:pt x="10540" y="21203"/>
                </a:lnTo>
                <a:lnTo>
                  <a:pt x="16482" y="19127"/>
                </a:lnTo>
                <a:lnTo>
                  <a:pt x="20065" y="14408"/>
                </a:lnTo>
                <a:lnTo>
                  <a:pt x="20506" y="8451"/>
                </a:lnTo>
                <a:lnTo>
                  <a:pt x="17017" y="2661"/>
                </a:lnTo>
                <a:lnTo>
                  <a:pt x="114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7921370" y="2179145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20" h="20955">
                <a:moveTo>
                  <a:pt x="11447" y="0"/>
                </a:moveTo>
                <a:lnTo>
                  <a:pt x="5794" y="936"/>
                </a:lnTo>
                <a:lnTo>
                  <a:pt x="1498" y="4730"/>
                </a:lnTo>
                <a:lnTo>
                  <a:pt x="0" y="10715"/>
                </a:lnTo>
                <a:lnTo>
                  <a:pt x="253" y="16176"/>
                </a:lnTo>
                <a:lnTo>
                  <a:pt x="4952" y="20621"/>
                </a:lnTo>
                <a:lnTo>
                  <a:pt x="10413" y="20367"/>
                </a:lnTo>
                <a:lnTo>
                  <a:pt x="16303" y="18303"/>
                </a:lnTo>
                <a:lnTo>
                  <a:pt x="19716" y="13668"/>
                </a:lnTo>
                <a:lnTo>
                  <a:pt x="20129" y="7937"/>
                </a:lnTo>
                <a:lnTo>
                  <a:pt x="17018" y="2587"/>
                </a:lnTo>
                <a:lnTo>
                  <a:pt x="114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549258" y="1879044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4" h="20955">
                <a:moveTo>
                  <a:pt x="11519" y="0"/>
                </a:moveTo>
                <a:lnTo>
                  <a:pt x="5889" y="936"/>
                </a:lnTo>
                <a:lnTo>
                  <a:pt x="1569" y="4730"/>
                </a:lnTo>
                <a:lnTo>
                  <a:pt x="0" y="10715"/>
                </a:lnTo>
                <a:lnTo>
                  <a:pt x="254" y="16176"/>
                </a:lnTo>
                <a:lnTo>
                  <a:pt x="4952" y="20621"/>
                </a:lnTo>
                <a:lnTo>
                  <a:pt x="10541" y="20367"/>
                </a:lnTo>
                <a:lnTo>
                  <a:pt x="16857" y="18286"/>
                </a:lnTo>
                <a:lnTo>
                  <a:pt x="20399" y="13620"/>
                </a:lnTo>
                <a:lnTo>
                  <a:pt x="20631" y="7883"/>
                </a:lnTo>
                <a:lnTo>
                  <a:pt x="17018" y="2587"/>
                </a:lnTo>
                <a:lnTo>
                  <a:pt x="115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8570594" y="2102611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3052" y="0"/>
                </a:moveTo>
                <a:lnTo>
                  <a:pt x="40237" y="17470"/>
                </a:lnTo>
                <a:lnTo>
                  <a:pt x="31194" y="31845"/>
                </a:lnTo>
                <a:lnTo>
                  <a:pt x="17317" y="41790"/>
                </a:lnTo>
                <a:lnTo>
                  <a:pt x="0" y="45974"/>
                </a:lnTo>
                <a:lnTo>
                  <a:pt x="17627" y="48716"/>
                </a:lnTo>
                <a:lnTo>
                  <a:pt x="32337" y="57721"/>
                </a:lnTo>
                <a:lnTo>
                  <a:pt x="42594" y="71584"/>
                </a:lnTo>
                <a:lnTo>
                  <a:pt x="46862" y="88900"/>
                </a:lnTo>
                <a:lnTo>
                  <a:pt x="49645" y="71272"/>
                </a:lnTo>
                <a:lnTo>
                  <a:pt x="58547" y="56562"/>
                </a:lnTo>
                <a:lnTo>
                  <a:pt x="72116" y="46305"/>
                </a:lnTo>
                <a:lnTo>
                  <a:pt x="88900" y="42037"/>
                </a:lnTo>
                <a:lnTo>
                  <a:pt x="71806" y="39379"/>
                </a:lnTo>
                <a:lnTo>
                  <a:pt x="57404" y="30686"/>
                </a:lnTo>
                <a:lnTo>
                  <a:pt x="47287" y="17158"/>
                </a:lnTo>
                <a:lnTo>
                  <a:pt x="430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8882697" y="240984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17938" y="0"/>
                </a:moveTo>
                <a:lnTo>
                  <a:pt x="6540" y="5840"/>
                </a:lnTo>
                <a:lnTo>
                  <a:pt x="0" y="16942"/>
                </a:lnTo>
                <a:lnTo>
                  <a:pt x="1079" y="30843"/>
                </a:lnTo>
                <a:lnTo>
                  <a:pt x="9850" y="41719"/>
                </a:lnTo>
                <a:lnTo>
                  <a:pt x="22193" y="45559"/>
                </a:lnTo>
                <a:lnTo>
                  <a:pt x="34583" y="42326"/>
                </a:lnTo>
                <a:lnTo>
                  <a:pt x="43497" y="31986"/>
                </a:lnTo>
                <a:lnTo>
                  <a:pt x="45416" y="23014"/>
                </a:lnTo>
                <a:lnTo>
                  <a:pt x="43799" y="14412"/>
                </a:lnTo>
                <a:lnTo>
                  <a:pt x="39014" y="7072"/>
                </a:lnTo>
                <a:lnTo>
                  <a:pt x="31432" y="1887"/>
                </a:lnTo>
                <a:lnTo>
                  <a:pt x="179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9050972" y="196177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17843" y="0"/>
                </a:moveTo>
                <a:lnTo>
                  <a:pt x="6540" y="6155"/>
                </a:lnTo>
                <a:lnTo>
                  <a:pt x="0" y="17359"/>
                </a:lnTo>
                <a:lnTo>
                  <a:pt x="698" y="31111"/>
                </a:lnTo>
                <a:lnTo>
                  <a:pt x="9528" y="41868"/>
                </a:lnTo>
                <a:lnTo>
                  <a:pt x="22002" y="45446"/>
                </a:lnTo>
                <a:lnTo>
                  <a:pt x="34524" y="41951"/>
                </a:lnTo>
                <a:lnTo>
                  <a:pt x="43497" y="31492"/>
                </a:lnTo>
                <a:lnTo>
                  <a:pt x="45416" y="22520"/>
                </a:lnTo>
                <a:lnTo>
                  <a:pt x="43799" y="13918"/>
                </a:lnTo>
                <a:lnTo>
                  <a:pt x="39014" y="6578"/>
                </a:lnTo>
                <a:lnTo>
                  <a:pt x="31432" y="1393"/>
                </a:lnTo>
                <a:lnTo>
                  <a:pt x="178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8328973" y="2029586"/>
            <a:ext cx="7620" cy="8255"/>
          </a:xfrm>
          <a:custGeom>
            <a:avLst/>
            <a:gdLst/>
            <a:ahLst/>
            <a:cxnLst/>
            <a:rect l="l" t="t" r="r" b="b"/>
            <a:pathLst>
              <a:path w="7620" h="8255">
                <a:moveTo>
                  <a:pt x="2734" y="0"/>
                </a:moveTo>
                <a:lnTo>
                  <a:pt x="0" y="706"/>
                </a:lnTo>
                <a:lnTo>
                  <a:pt x="765" y="4603"/>
                </a:lnTo>
                <a:lnTo>
                  <a:pt x="3341" y="7786"/>
                </a:lnTo>
                <a:lnTo>
                  <a:pt x="6036" y="6350"/>
                </a:lnTo>
                <a:lnTo>
                  <a:pt x="7052" y="3810"/>
                </a:lnTo>
                <a:lnTo>
                  <a:pt x="5274" y="1143"/>
                </a:lnTo>
                <a:lnTo>
                  <a:pt x="27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8573581" y="2098548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19">
                <a:moveTo>
                  <a:pt x="2855" y="0"/>
                </a:moveTo>
                <a:lnTo>
                  <a:pt x="0" y="646"/>
                </a:lnTo>
                <a:lnTo>
                  <a:pt x="490" y="4413"/>
                </a:lnTo>
                <a:lnTo>
                  <a:pt x="2766" y="7465"/>
                </a:lnTo>
                <a:lnTo>
                  <a:pt x="5268" y="5968"/>
                </a:lnTo>
                <a:lnTo>
                  <a:pt x="6411" y="3428"/>
                </a:lnTo>
                <a:lnTo>
                  <a:pt x="5395" y="1015"/>
                </a:lnTo>
                <a:lnTo>
                  <a:pt x="28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9013672" y="797813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20">
                <a:moveTo>
                  <a:pt x="2819" y="0"/>
                </a:moveTo>
                <a:lnTo>
                  <a:pt x="0" y="595"/>
                </a:lnTo>
                <a:lnTo>
                  <a:pt x="549" y="4190"/>
                </a:lnTo>
                <a:lnTo>
                  <a:pt x="2837" y="7215"/>
                </a:lnTo>
                <a:lnTo>
                  <a:pt x="5232" y="6096"/>
                </a:lnTo>
                <a:lnTo>
                  <a:pt x="6375" y="3556"/>
                </a:lnTo>
                <a:lnTo>
                  <a:pt x="4470" y="762"/>
                </a:lnTo>
                <a:lnTo>
                  <a:pt x="28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8752458" y="2555748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4191" y="0"/>
                </a:moveTo>
                <a:lnTo>
                  <a:pt x="1777" y="888"/>
                </a:lnTo>
                <a:lnTo>
                  <a:pt x="635" y="3428"/>
                </a:lnTo>
                <a:lnTo>
                  <a:pt x="0" y="5206"/>
                </a:lnTo>
                <a:lnTo>
                  <a:pt x="635" y="8381"/>
                </a:lnTo>
                <a:lnTo>
                  <a:pt x="3048" y="9525"/>
                </a:lnTo>
                <a:lnTo>
                  <a:pt x="4825" y="10159"/>
                </a:lnTo>
                <a:lnTo>
                  <a:pt x="8382" y="8762"/>
                </a:lnTo>
                <a:lnTo>
                  <a:pt x="9144" y="7112"/>
                </a:lnTo>
                <a:lnTo>
                  <a:pt x="10160" y="4571"/>
                </a:lnTo>
                <a:lnTo>
                  <a:pt x="8382" y="1777"/>
                </a:lnTo>
                <a:lnTo>
                  <a:pt x="6731" y="1015"/>
                </a:lnTo>
                <a:lnTo>
                  <a:pt x="41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8384206" y="2466213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19">
                <a:moveTo>
                  <a:pt x="2873" y="0"/>
                </a:moveTo>
                <a:lnTo>
                  <a:pt x="0" y="720"/>
                </a:lnTo>
                <a:lnTo>
                  <a:pt x="460" y="4524"/>
                </a:lnTo>
                <a:lnTo>
                  <a:pt x="2730" y="7590"/>
                </a:lnTo>
                <a:lnTo>
                  <a:pt x="5286" y="6095"/>
                </a:lnTo>
                <a:lnTo>
                  <a:pt x="6302" y="3556"/>
                </a:lnTo>
                <a:lnTo>
                  <a:pt x="5413" y="1143"/>
                </a:lnTo>
                <a:lnTo>
                  <a:pt x="28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8515669" y="1875282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19">
                <a:moveTo>
                  <a:pt x="2855" y="0"/>
                </a:moveTo>
                <a:lnTo>
                  <a:pt x="0" y="646"/>
                </a:lnTo>
                <a:lnTo>
                  <a:pt x="490" y="4413"/>
                </a:lnTo>
                <a:lnTo>
                  <a:pt x="2766" y="7465"/>
                </a:lnTo>
                <a:lnTo>
                  <a:pt x="5268" y="5968"/>
                </a:lnTo>
                <a:lnTo>
                  <a:pt x="6411" y="3428"/>
                </a:lnTo>
                <a:lnTo>
                  <a:pt x="4633" y="634"/>
                </a:lnTo>
                <a:lnTo>
                  <a:pt x="28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8169941" y="1935860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19">
                <a:moveTo>
                  <a:pt x="3524" y="0"/>
                </a:moveTo>
                <a:lnTo>
                  <a:pt x="381" y="244"/>
                </a:lnTo>
                <a:lnTo>
                  <a:pt x="0" y="4048"/>
                </a:lnTo>
                <a:lnTo>
                  <a:pt x="1666" y="7447"/>
                </a:lnTo>
                <a:lnTo>
                  <a:pt x="4667" y="6476"/>
                </a:lnTo>
                <a:lnTo>
                  <a:pt x="5810" y="3937"/>
                </a:lnTo>
                <a:lnTo>
                  <a:pt x="5683" y="1905"/>
                </a:lnTo>
                <a:lnTo>
                  <a:pt x="35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8467332" y="2101034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7913" y="0"/>
                </a:moveTo>
                <a:lnTo>
                  <a:pt x="2837" y="2704"/>
                </a:lnTo>
                <a:lnTo>
                  <a:pt x="0" y="7671"/>
                </a:lnTo>
                <a:lnTo>
                  <a:pt x="519" y="13769"/>
                </a:lnTo>
                <a:lnTo>
                  <a:pt x="3821" y="22151"/>
                </a:lnTo>
                <a:lnTo>
                  <a:pt x="15759" y="22278"/>
                </a:lnTo>
                <a:lnTo>
                  <a:pt x="19061" y="14785"/>
                </a:lnTo>
                <a:lnTo>
                  <a:pt x="21474" y="8816"/>
                </a:lnTo>
                <a:lnTo>
                  <a:pt x="19061" y="2847"/>
                </a:lnTo>
                <a:lnTo>
                  <a:pt x="14108" y="688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8230300" y="2504332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60">
                <a:moveTo>
                  <a:pt x="8163" y="0"/>
                </a:moveTo>
                <a:lnTo>
                  <a:pt x="2903" y="2615"/>
                </a:lnTo>
                <a:lnTo>
                  <a:pt x="0" y="7564"/>
                </a:lnTo>
                <a:lnTo>
                  <a:pt x="823" y="13823"/>
                </a:lnTo>
                <a:lnTo>
                  <a:pt x="4252" y="22205"/>
                </a:lnTo>
                <a:lnTo>
                  <a:pt x="16190" y="22332"/>
                </a:lnTo>
                <a:lnTo>
                  <a:pt x="19746" y="13950"/>
                </a:lnTo>
                <a:lnTo>
                  <a:pt x="21905" y="8870"/>
                </a:lnTo>
                <a:lnTo>
                  <a:pt x="19873" y="2012"/>
                </a:lnTo>
                <a:lnTo>
                  <a:pt x="14412" y="742"/>
                </a:lnTo>
                <a:lnTo>
                  <a:pt x="81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8561371" y="199498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8175" y="0"/>
                </a:moveTo>
                <a:lnTo>
                  <a:pt x="2968" y="2966"/>
                </a:lnTo>
                <a:lnTo>
                  <a:pt x="0" y="8195"/>
                </a:lnTo>
                <a:lnTo>
                  <a:pt x="460" y="14412"/>
                </a:lnTo>
                <a:lnTo>
                  <a:pt x="4292" y="19218"/>
                </a:lnTo>
                <a:lnTo>
                  <a:pt x="9778" y="20857"/>
                </a:lnTo>
                <a:lnTo>
                  <a:pt x="15337" y="19305"/>
                </a:lnTo>
                <a:lnTo>
                  <a:pt x="19383" y="14539"/>
                </a:lnTo>
                <a:lnTo>
                  <a:pt x="21796" y="8697"/>
                </a:lnTo>
                <a:lnTo>
                  <a:pt x="19383" y="2728"/>
                </a:lnTo>
                <a:lnTo>
                  <a:pt x="14430" y="569"/>
                </a:lnTo>
                <a:lnTo>
                  <a:pt x="81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9034291" y="1867261"/>
            <a:ext cx="22860" cy="20955"/>
          </a:xfrm>
          <a:custGeom>
            <a:avLst/>
            <a:gdLst/>
            <a:ahLst/>
            <a:cxnLst/>
            <a:rect l="l" t="t" r="r" b="b"/>
            <a:pathLst>
              <a:path w="22859" h="20955">
                <a:moveTo>
                  <a:pt x="8310" y="0"/>
                </a:moveTo>
                <a:lnTo>
                  <a:pt x="2964" y="2591"/>
                </a:lnTo>
                <a:lnTo>
                  <a:pt x="0" y="7516"/>
                </a:lnTo>
                <a:lnTo>
                  <a:pt x="488" y="13608"/>
                </a:lnTo>
                <a:lnTo>
                  <a:pt x="4617" y="19063"/>
                </a:lnTo>
                <a:lnTo>
                  <a:pt x="10283" y="20958"/>
                </a:lnTo>
                <a:lnTo>
                  <a:pt x="15972" y="19305"/>
                </a:lnTo>
                <a:lnTo>
                  <a:pt x="20173" y="14116"/>
                </a:lnTo>
                <a:lnTo>
                  <a:pt x="22459" y="9036"/>
                </a:lnTo>
                <a:lnTo>
                  <a:pt x="20046" y="3067"/>
                </a:lnTo>
                <a:lnTo>
                  <a:pt x="14966" y="908"/>
                </a:lnTo>
                <a:lnTo>
                  <a:pt x="831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8795670" y="342679"/>
            <a:ext cx="22225" cy="23495"/>
          </a:xfrm>
          <a:custGeom>
            <a:avLst/>
            <a:gdLst/>
            <a:ahLst/>
            <a:cxnLst/>
            <a:rect l="l" t="t" r="r" b="b"/>
            <a:pathLst>
              <a:path w="22225" h="23495">
                <a:moveTo>
                  <a:pt x="8318" y="0"/>
                </a:moveTo>
                <a:lnTo>
                  <a:pt x="3016" y="2712"/>
                </a:lnTo>
                <a:lnTo>
                  <a:pt x="0" y="7925"/>
                </a:lnTo>
                <a:lnTo>
                  <a:pt x="603" y="14698"/>
                </a:lnTo>
                <a:lnTo>
                  <a:pt x="4032" y="23080"/>
                </a:lnTo>
                <a:lnTo>
                  <a:pt x="15970" y="23207"/>
                </a:lnTo>
                <a:lnTo>
                  <a:pt x="19526" y="14825"/>
                </a:lnTo>
                <a:lnTo>
                  <a:pt x="22066" y="8856"/>
                </a:lnTo>
                <a:lnTo>
                  <a:pt x="19653" y="2887"/>
                </a:lnTo>
                <a:lnTo>
                  <a:pt x="14573" y="728"/>
                </a:lnTo>
                <a:lnTo>
                  <a:pt x="8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9078146" y="64605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59">
                <a:moveTo>
                  <a:pt x="7913" y="0"/>
                </a:moveTo>
                <a:lnTo>
                  <a:pt x="2861" y="2712"/>
                </a:lnTo>
                <a:lnTo>
                  <a:pt x="0" y="7687"/>
                </a:lnTo>
                <a:lnTo>
                  <a:pt x="448" y="13841"/>
                </a:lnTo>
                <a:lnTo>
                  <a:pt x="3877" y="22223"/>
                </a:lnTo>
                <a:lnTo>
                  <a:pt x="15815" y="22350"/>
                </a:lnTo>
                <a:lnTo>
                  <a:pt x="19371" y="13968"/>
                </a:lnTo>
                <a:lnTo>
                  <a:pt x="21530" y="8888"/>
                </a:lnTo>
                <a:lnTo>
                  <a:pt x="19117" y="2792"/>
                </a:lnTo>
                <a:lnTo>
                  <a:pt x="14037" y="633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7713531" y="2065401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19">
                <a:moveTo>
                  <a:pt x="7913" y="0"/>
                </a:moveTo>
                <a:lnTo>
                  <a:pt x="2861" y="2698"/>
                </a:lnTo>
                <a:lnTo>
                  <a:pt x="0" y="7635"/>
                </a:lnTo>
                <a:lnTo>
                  <a:pt x="448" y="13715"/>
                </a:lnTo>
                <a:lnTo>
                  <a:pt x="4351" y="18522"/>
                </a:lnTo>
                <a:lnTo>
                  <a:pt x="9862" y="20161"/>
                </a:lnTo>
                <a:lnTo>
                  <a:pt x="15396" y="18609"/>
                </a:lnTo>
                <a:lnTo>
                  <a:pt x="19371" y="13842"/>
                </a:lnTo>
                <a:lnTo>
                  <a:pt x="21530" y="8889"/>
                </a:lnTo>
                <a:lnTo>
                  <a:pt x="19117" y="2793"/>
                </a:lnTo>
                <a:lnTo>
                  <a:pt x="14037" y="634"/>
                </a:lnTo>
                <a:lnTo>
                  <a:pt x="791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7562119" y="1819298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7000" y="0"/>
                </a:moveTo>
                <a:lnTo>
                  <a:pt x="857" y="4675"/>
                </a:lnTo>
                <a:lnTo>
                  <a:pt x="0" y="13823"/>
                </a:lnTo>
                <a:lnTo>
                  <a:pt x="6000" y="19565"/>
                </a:lnTo>
                <a:lnTo>
                  <a:pt x="14287" y="19927"/>
                </a:lnTo>
                <a:lnTo>
                  <a:pt x="20288" y="12930"/>
                </a:lnTo>
                <a:lnTo>
                  <a:pt x="19430" y="5318"/>
                </a:lnTo>
                <a:lnTo>
                  <a:pt x="14097" y="611"/>
                </a:lnTo>
                <a:lnTo>
                  <a:pt x="70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4" name="object 19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644383" y="293750"/>
            <a:ext cx="1343160" cy="1603248"/>
          </a:xfrm>
          <a:prstGeom prst="rect">
            <a:avLst/>
          </a:prstGeom>
        </p:spPr>
      </p:pic>
      <p:sp>
        <p:nvSpPr>
          <p:cNvPr id="195" name="object 195"/>
          <p:cNvSpPr/>
          <p:nvPr/>
        </p:nvSpPr>
        <p:spPr>
          <a:xfrm>
            <a:off x="1432752" y="4889474"/>
            <a:ext cx="46355" cy="45085"/>
          </a:xfrm>
          <a:custGeom>
            <a:avLst/>
            <a:gdLst/>
            <a:ahLst/>
            <a:cxnLst/>
            <a:rect l="l" t="t" r="r" b="b"/>
            <a:pathLst>
              <a:path w="46355" h="45085">
                <a:moveTo>
                  <a:pt x="24699" y="0"/>
                </a:moveTo>
                <a:lnTo>
                  <a:pt x="11275" y="2707"/>
                </a:lnTo>
                <a:lnTo>
                  <a:pt x="2458" y="11998"/>
                </a:lnTo>
                <a:lnTo>
                  <a:pt x="0" y="24628"/>
                </a:lnTo>
                <a:lnTo>
                  <a:pt x="5649" y="37350"/>
                </a:lnTo>
                <a:lnTo>
                  <a:pt x="17567" y="44730"/>
                </a:lnTo>
                <a:lnTo>
                  <a:pt x="30509" y="44251"/>
                </a:lnTo>
                <a:lnTo>
                  <a:pt x="41118" y="37073"/>
                </a:lnTo>
                <a:lnTo>
                  <a:pt x="46035" y="24358"/>
                </a:lnTo>
                <a:lnTo>
                  <a:pt x="44880" y="15269"/>
                </a:lnTo>
                <a:lnTo>
                  <a:pt x="40511" y="7693"/>
                </a:lnTo>
                <a:lnTo>
                  <a:pt x="33569" y="2359"/>
                </a:lnTo>
                <a:lnTo>
                  <a:pt x="246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442144" y="4410379"/>
            <a:ext cx="46355" cy="45720"/>
          </a:xfrm>
          <a:custGeom>
            <a:avLst/>
            <a:gdLst/>
            <a:ahLst/>
            <a:cxnLst/>
            <a:rect l="l" t="t" r="r" b="b"/>
            <a:pathLst>
              <a:path w="46355" h="45720">
                <a:moveTo>
                  <a:pt x="24324" y="0"/>
                </a:moveTo>
                <a:lnTo>
                  <a:pt x="11025" y="3244"/>
                </a:lnTo>
                <a:lnTo>
                  <a:pt x="2416" y="12823"/>
                </a:lnTo>
                <a:lnTo>
                  <a:pt x="0" y="25560"/>
                </a:lnTo>
                <a:lnTo>
                  <a:pt x="5274" y="38277"/>
                </a:lnTo>
                <a:lnTo>
                  <a:pt x="17194" y="45509"/>
                </a:lnTo>
                <a:lnTo>
                  <a:pt x="30150" y="44716"/>
                </a:lnTo>
                <a:lnTo>
                  <a:pt x="40796" y="37227"/>
                </a:lnTo>
                <a:lnTo>
                  <a:pt x="45787" y="24371"/>
                </a:lnTo>
                <a:lnTo>
                  <a:pt x="44559" y="15275"/>
                </a:lnTo>
                <a:lnTo>
                  <a:pt x="40151" y="7694"/>
                </a:lnTo>
                <a:lnTo>
                  <a:pt x="33196" y="2359"/>
                </a:lnTo>
                <a:lnTo>
                  <a:pt x="2432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367132" y="3725290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4">
                <a:moveTo>
                  <a:pt x="23811" y="0"/>
                </a:moveTo>
                <a:lnTo>
                  <a:pt x="10575" y="3107"/>
                </a:lnTo>
                <a:lnTo>
                  <a:pt x="2112" y="12287"/>
                </a:lnTo>
                <a:lnTo>
                  <a:pt x="0" y="24467"/>
                </a:lnTo>
                <a:lnTo>
                  <a:pt x="5816" y="36576"/>
                </a:lnTo>
                <a:lnTo>
                  <a:pt x="17180" y="43763"/>
                </a:lnTo>
                <a:lnTo>
                  <a:pt x="29749" y="43021"/>
                </a:lnTo>
                <a:lnTo>
                  <a:pt x="39984" y="35754"/>
                </a:lnTo>
                <a:lnTo>
                  <a:pt x="44347" y="23368"/>
                </a:lnTo>
                <a:lnTo>
                  <a:pt x="43160" y="14412"/>
                </a:lnTo>
                <a:lnTo>
                  <a:pt x="38851" y="7159"/>
                </a:lnTo>
                <a:lnTo>
                  <a:pt x="32156" y="2168"/>
                </a:lnTo>
                <a:lnTo>
                  <a:pt x="238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868345" y="4000131"/>
            <a:ext cx="46355" cy="45720"/>
          </a:xfrm>
          <a:custGeom>
            <a:avLst/>
            <a:gdLst/>
            <a:ahLst/>
            <a:cxnLst/>
            <a:rect l="l" t="t" r="r" b="b"/>
            <a:pathLst>
              <a:path w="46355" h="45720">
                <a:moveTo>
                  <a:pt x="24781" y="0"/>
                </a:moveTo>
                <a:lnTo>
                  <a:pt x="11007" y="3208"/>
                </a:lnTo>
                <a:lnTo>
                  <a:pt x="2248" y="12774"/>
                </a:lnTo>
                <a:lnTo>
                  <a:pt x="0" y="25519"/>
                </a:lnTo>
                <a:lnTo>
                  <a:pt x="5757" y="38265"/>
                </a:lnTo>
                <a:lnTo>
                  <a:pt x="17663" y="45502"/>
                </a:lnTo>
                <a:lnTo>
                  <a:pt x="30606" y="44708"/>
                </a:lnTo>
                <a:lnTo>
                  <a:pt x="41227" y="37216"/>
                </a:lnTo>
                <a:lnTo>
                  <a:pt x="46168" y="24358"/>
                </a:lnTo>
                <a:lnTo>
                  <a:pt x="44468" y="15234"/>
                </a:lnTo>
                <a:lnTo>
                  <a:pt x="39908" y="7645"/>
                </a:lnTo>
                <a:lnTo>
                  <a:pt x="33132" y="2323"/>
                </a:lnTo>
                <a:lnTo>
                  <a:pt x="247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487713" y="4555096"/>
            <a:ext cx="44450" cy="43815"/>
          </a:xfrm>
          <a:custGeom>
            <a:avLst/>
            <a:gdLst/>
            <a:ahLst/>
            <a:cxnLst/>
            <a:rect l="l" t="t" r="r" b="b"/>
            <a:pathLst>
              <a:path w="44450" h="43814">
                <a:moveTo>
                  <a:pt x="23817" y="0"/>
                </a:moveTo>
                <a:lnTo>
                  <a:pt x="10579" y="3088"/>
                </a:lnTo>
                <a:lnTo>
                  <a:pt x="2112" y="12258"/>
                </a:lnTo>
                <a:lnTo>
                  <a:pt x="0" y="24424"/>
                </a:lnTo>
                <a:lnTo>
                  <a:pt x="5821" y="36499"/>
                </a:lnTo>
                <a:lnTo>
                  <a:pt x="17077" y="43449"/>
                </a:lnTo>
                <a:lnTo>
                  <a:pt x="29432" y="42976"/>
                </a:lnTo>
                <a:lnTo>
                  <a:pt x="39627" y="35989"/>
                </a:lnTo>
                <a:lnTo>
                  <a:pt x="44403" y="23393"/>
                </a:lnTo>
                <a:lnTo>
                  <a:pt x="43185" y="14826"/>
                </a:lnTo>
                <a:lnTo>
                  <a:pt x="38858" y="7524"/>
                </a:lnTo>
                <a:lnTo>
                  <a:pt x="32157" y="2308"/>
                </a:lnTo>
                <a:lnTo>
                  <a:pt x="238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63139" y="3526028"/>
            <a:ext cx="46355" cy="45085"/>
          </a:xfrm>
          <a:custGeom>
            <a:avLst/>
            <a:gdLst/>
            <a:ahLst/>
            <a:cxnLst/>
            <a:rect l="l" t="t" r="r" b="b"/>
            <a:pathLst>
              <a:path w="46355" h="45085">
                <a:moveTo>
                  <a:pt x="24633" y="0"/>
                </a:moveTo>
                <a:lnTo>
                  <a:pt x="11244" y="3173"/>
                </a:lnTo>
                <a:lnTo>
                  <a:pt x="2446" y="12620"/>
                </a:lnTo>
                <a:lnTo>
                  <a:pt x="0" y="25092"/>
                </a:lnTo>
                <a:lnTo>
                  <a:pt x="5666" y="37338"/>
                </a:lnTo>
                <a:lnTo>
                  <a:pt x="17562" y="44723"/>
                </a:lnTo>
                <a:lnTo>
                  <a:pt x="30485" y="44227"/>
                </a:lnTo>
                <a:lnTo>
                  <a:pt x="41087" y="37016"/>
                </a:lnTo>
                <a:lnTo>
                  <a:pt x="46020" y="24257"/>
                </a:lnTo>
                <a:lnTo>
                  <a:pt x="44839" y="15091"/>
                </a:lnTo>
                <a:lnTo>
                  <a:pt x="40464" y="7318"/>
                </a:lnTo>
                <a:lnTo>
                  <a:pt x="33521" y="1950"/>
                </a:lnTo>
                <a:lnTo>
                  <a:pt x="2463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778544" y="4723295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2340" y="0"/>
                </a:moveTo>
                <a:lnTo>
                  <a:pt x="0" y="1602"/>
                </a:lnTo>
                <a:lnTo>
                  <a:pt x="2018" y="5035"/>
                </a:lnTo>
                <a:lnTo>
                  <a:pt x="5496" y="7183"/>
                </a:lnTo>
                <a:lnTo>
                  <a:pt x="7534" y="4927"/>
                </a:lnTo>
                <a:lnTo>
                  <a:pt x="7712" y="2184"/>
                </a:lnTo>
                <a:lnTo>
                  <a:pt x="5083" y="177"/>
                </a:lnTo>
                <a:lnTo>
                  <a:pt x="23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032152" y="4706721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20">
                <a:moveTo>
                  <a:pt x="2490" y="0"/>
                </a:moveTo>
                <a:lnTo>
                  <a:pt x="0" y="1585"/>
                </a:lnTo>
                <a:lnTo>
                  <a:pt x="1701" y="4994"/>
                </a:lnTo>
                <a:lnTo>
                  <a:pt x="4867" y="7122"/>
                </a:lnTo>
                <a:lnTo>
                  <a:pt x="6770" y="4864"/>
                </a:lnTo>
                <a:lnTo>
                  <a:pt x="6948" y="2120"/>
                </a:lnTo>
                <a:lnTo>
                  <a:pt x="5233" y="177"/>
                </a:lnTo>
                <a:lnTo>
                  <a:pt x="24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013429" y="3333622"/>
            <a:ext cx="6985" cy="6985"/>
          </a:xfrm>
          <a:custGeom>
            <a:avLst/>
            <a:gdLst/>
            <a:ahLst/>
            <a:cxnLst/>
            <a:rect l="l" t="t" r="r" b="b"/>
            <a:pathLst>
              <a:path w="6984" h="6985">
                <a:moveTo>
                  <a:pt x="2481" y="0"/>
                </a:moveTo>
                <a:lnTo>
                  <a:pt x="0" y="1450"/>
                </a:lnTo>
                <a:lnTo>
                  <a:pt x="1715" y="4651"/>
                </a:lnTo>
                <a:lnTo>
                  <a:pt x="4880" y="6732"/>
                </a:lnTo>
                <a:lnTo>
                  <a:pt x="6749" y="4825"/>
                </a:lnTo>
                <a:lnTo>
                  <a:pt x="6926" y="2158"/>
                </a:lnTo>
                <a:lnTo>
                  <a:pt x="4310" y="126"/>
                </a:lnTo>
                <a:lnTo>
                  <a:pt x="24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058817" y="4013822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20">
                <a:moveTo>
                  <a:pt x="2483" y="0"/>
                </a:moveTo>
                <a:lnTo>
                  <a:pt x="0" y="1586"/>
                </a:lnTo>
                <a:lnTo>
                  <a:pt x="1703" y="4999"/>
                </a:lnTo>
                <a:lnTo>
                  <a:pt x="4867" y="7127"/>
                </a:lnTo>
                <a:lnTo>
                  <a:pt x="6763" y="4864"/>
                </a:lnTo>
                <a:lnTo>
                  <a:pt x="6941" y="2120"/>
                </a:lnTo>
                <a:lnTo>
                  <a:pt x="5226" y="177"/>
                </a:lnTo>
                <a:lnTo>
                  <a:pt x="248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354708" y="50777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2159" y="0"/>
                </a:moveTo>
                <a:lnTo>
                  <a:pt x="253" y="1711"/>
                </a:lnTo>
                <a:lnTo>
                  <a:pt x="127" y="4456"/>
                </a:lnTo>
                <a:lnTo>
                  <a:pt x="0" y="6286"/>
                </a:lnTo>
                <a:lnTo>
                  <a:pt x="1650" y="9150"/>
                </a:lnTo>
                <a:lnTo>
                  <a:pt x="6222" y="9447"/>
                </a:lnTo>
                <a:lnTo>
                  <a:pt x="9143" y="6880"/>
                </a:lnTo>
                <a:lnTo>
                  <a:pt x="9271" y="5050"/>
                </a:lnTo>
                <a:lnTo>
                  <a:pt x="9397" y="2306"/>
                </a:lnTo>
                <a:lnTo>
                  <a:pt x="6731" y="298"/>
                </a:lnTo>
                <a:lnTo>
                  <a:pt x="215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976107" y="5116600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20">
                <a:moveTo>
                  <a:pt x="2490" y="0"/>
                </a:moveTo>
                <a:lnTo>
                  <a:pt x="0" y="1589"/>
                </a:lnTo>
                <a:lnTo>
                  <a:pt x="1700" y="5001"/>
                </a:lnTo>
                <a:lnTo>
                  <a:pt x="4862" y="7131"/>
                </a:lnTo>
                <a:lnTo>
                  <a:pt x="6757" y="4871"/>
                </a:lnTo>
                <a:lnTo>
                  <a:pt x="6948" y="2125"/>
                </a:lnTo>
                <a:lnTo>
                  <a:pt x="5233" y="177"/>
                </a:lnTo>
                <a:lnTo>
                  <a:pt x="24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903088" y="4515484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20">
                <a:moveTo>
                  <a:pt x="2485" y="0"/>
                </a:moveTo>
                <a:lnTo>
                  <a:pt x="0" y="1585"/>
                </a:lnTo>
                <a:lnTo>
                  <a:pt x="1701" y="4994"/>
                </a:lnTo>
                <a:lnTo>
                  <a:pt x="4864" y="7122"/>
                </a:lnTo>
                <a:lnTo>
                  <a:pt x="6765" y="4864"/>
                </a:lnTo>
                <a:lnTo>
                  <a:pt x="6942" y="2120"/>
                </a:lnTo>
                <a:lnTo>
                  <a:pt x="4314" y="114"/>
                </a:lnTo>
                <a:lnTo>
                  <a:pt x="24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77555" y="4674933"/>
            <a:ext cx="11430" cy="12700"/>
          </a:xfrm>
          <a:custGeom>
            <a:avLst/>
            <a:gdLst/>
            <a:ahLst/>
            <a:cxnLst/>
            <a:rect l="l" t="t" r="r" b="b"/>
            <a:pathLst>
              <a:path w="11430" h="12700">
                <a:moveTo>
                  <a:pt x="1687" y="0"/>
                </a:moveTo>
                <a:lnTo>
                  <a:pt x="1271" y="6400"/>
                </a:lnTo>
                <a:lnTo>
                  <a:pt x="0" y="11836"/>
                </a:lnTo>
                <a:lnTo>
                  <a:pt x="9149" y="12433"/>
                </a:lnTo>
                <a:lnTo>
                  <a:pt x="10420" y="6997"/>
                </a:lnTo>
                <a:lnTo>
                  <a:pt x="10836" y="596"/>
                </a:lnTo>
                <a:lnTo>
                  <a:pt x="16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255511" y="4114012"/>
            <a:ext cx="10160" cy="12700"/>
          </a:xfrm>
          <a:custGeom>
            <a:avLst/>
            <a:gdLst/>
            <a:ahLst/>
            <a:cxnLst/>
            <a:rect l="l" t="t" r="r" b="b"/>
            <a:pathLst>
              <a:path w="10160" h="12700">
                <a:moveTo>
                  <a:pt x="774" y="0"/>
                </a:moveTo>
                <a:lnTo>
                  <a:pt x="0" y="11899"/>
                </a:lnTo>
                <a:lnTo>
                  <a:pt x="9143" y="12484"/>
                </a:lnTo>
                <a:lnTo>
                  <a:pt x="9499" y="6997"/>
                </a:lnTo>
                <a:lnTo>
                  <a:pt x="9918" y="596"/>
                </a:lnTo>
                <a:lnTo>
                  <a:pt x="77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97487" y="4687671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2866" y="0"/>
                </a:moveTo>
                <a:lnTo>
                  <a:pt x="0" y="1323"/>
                </a:lnTo>
                <a:lnTo>
                  <a:pt x="936" y="5045"/>
                </a:lnTo>
                <a:lnTo>
                  <a:pt x="3663" y="7675"/>
                </a:lnTo>
                <a:lnTo>
                  <a:pt x="6168" y="5727"/>
                </a:lnTo>
                <a:lnTo>
                  <a:pt x="6346" y="2984"/>
                </a:lnTo>
                <a:lnTo>
                  <a:pt x="5559" y="1092"/>
                </a:lnTo>
                <a:lnTo>
                  <a:pt x="28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1033970" y="3510534"/>
            <a:ext cx="12700" cy="14604"/>
          </a:xfrm>
          <a:custGeom>
            <a:avLst/>
            <a:gdLst/>
            <a:ahLst/>
            <a:cxnLst/>
            <a:rect l="l" t="t" r="r" b="b"/>
            <a:pathLst>
              <a:path w="12700" h="14604">
                <a:moveTo>
                  <a:pt x="3517" y="0"/>
                </a:moveTo>
                <a:lnTo>
                  <a:pt x="2247" y="5461"/>
                </a:lnTo>
                <a:lnTo>
                  <a:pt x="0" y="11684"/>
                </a:lnTo>
                <a:lnTo>
                  <a:pt x="9029" y="14097"/>
                </a:lnTo>
                <a:lnTo>
                  <a:pt x="11214" y="8763"/>
                </a:lnTo>
                <a:lnTo>
                  <a:pt x="12547" y="2413"/>
                </a:lnTo>
                <a:lnTo>
                  <a:pt x="351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237197" y="307276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4076" y="0"/>
                </a:moveTo>
                <a:lnTo>
                  <a:pt x="2120" y="1778"/>
                </a:lnTo>
                <a:lnTo>
                  <a:pt x="1092" y="3556"/>
                </a:lnTo>
                <a:lnTo>
                  <a:pt x="0" y="6223"/>
                </a:lnTo>
                <a:lnTo>
                  <a:pt x="1650" y="9017"/>
                </a:lnTo>
                <a:lnTo>
                  <a:pt x="4394" y="9271"/>
                </a:lnTo>
                <a:lnTo>
                  <a:pt x="6159" y="10287"/>
                </a:lnTo>
                <a:lnTo>
                  <a:pt x="9029" y="8636"/>
                </a:lnTo>
                <a:lnTo>
                  <a:pt x="10058" y="6858"/>
                </a:lnTo>
                <a:lnTo>
                  <a:pt x="10236" y="4064"/>
                </a:lnTo>
                <a:lnTo>
                  <a:pt x="9499" y="1270"/>
                </a:lnTo>
                <a:lnTo>
                  <a:pt x="6756" y="1143"/>
                </a:lnTo>
                <a:lnTo>
                  <a:pt x="40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15099" y="3540505"/>
            <a:ext cx="12700" cy="11430"/>
          </a:xfrm>
          <a:custGeom>
            <a:avLst/>
            <a:gdLst/>
            <a:ahLst/>
            <a:cxnLst/>
            <a:rect l="l" t="t" r="r" b="b"/>
            <a:pathLst>
              <a:path w="12700" h="11429">
                <a:moveTo>
                  <a:pt x="2425" y="0"/>
                </a:moveTo>
                <a:lnTo>
                  <a:pt x="0" y="9144"/>
                </a:lnTo>
                <a:lnTo>
                  <a:pt x="5486" y="10414"/>
                </a:lnTo>
                <a:lnTo>
                  <a:pt x="8166" y="11430"/>
                </a:lnTo>
                <a:lnTo>
                  <a:pt x="11036" y="9779"/>
                </a:lnTo>
                <a:lnTo>
                  <a:pt x="11214" y="7112"/>
                </a:lnTo>
                <a:lnTo>
                  <a:pt x="12242" y="5334"/>
                </a:lnTo>
                <a:lnTo>
                  <a:pt x="10591" y="2413"/>
                </a:lnTo>
                <a:lnTo>
                  <a:pt x="7912" y="1270"/>
                </a:lnTo>
                <a:lnTo>
                  <a:pt x="24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523497" y="3152901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19">
                <a:moveTo>
                  <a:pt x="2485" y="0"/>
                </a:moveTo>
                <a:lnTo>
                  <a:pt x="0" y="1575"/>
                </a:lnTo>
                <a:lnTo>
                  <a:pt x="1701" y="4984"/>
                </a:lnTo>
                <a:lnTo>
                  <a:pt x="4864" y="7108"/>
                </a:lnTo>
                <a:lnTo>
                  <a:pt x="6765" y="4825"/>
                </a:lnTo>
                <a:lnTo>
                  <a:pt x="6879" y="3048"/>
                </a:lnTo>
                <a:lnTo>
                  <a:pt x="5228" y="127"/>
                </a:lnTo>
                <a:lnTo>
                  <a:pt x="24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935075" y="4741379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20">
                <a:moveTo>
                  <a:pt x="10947" y="0"/>
                </a:moveTo>
                <a:lnTo>
                  <a:pt x="4922" y="1432"/>
                </a:lnTo>
                <a:lnTo>
                  <a:pt x="1041" y="5676"/>
                </a:lnTo>
                <a:lnTo>
                  <a:pt x="0" y="11312"/>
                </a:lnTo>
                <a:lnTo>
                  <a:pt x="2489" y="16916"/>
                </a:lnTo>
                <a:lnTo>
                  <a:pt x="7725" y="20127"/>
                </a:lnTo>
                <a:lnTo>
                  <a:pt x="13440" y="19923"/>
                </a:lnTo>
                <a:lnTo>
                  <a:pt x="18130" y="16894"/>
                </a:lnTo>
                <a:lnTo>
                  <a:pt x="20294" y="11633"/>
                </a:lnTo>
                <a:lnTo>
                  <a:pt x="20714" y="5232"/>
                </a:lnTo>
                <a:lnTo>
                  <a:pt x="16434" y="355"/>
                </a:lnTo>
                <a:lnTo>
                  <a:pt x="109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30931" y="4785639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20">
                <a:moveTo>
                  <a:pt x="10940" y="0"/>
                </a:moveTo>
                <a:lnTo>
                  <a:pt x="4920" y="1437"/>
                </a:lnTo>
                <a:lnTo>
                  <a:pt x="1041" y="5681"/>
                </a:lnTo>
                <a:lnTo>
                  <a:pt x="0" y="11313"/>
                </a:lnTo>
                <a:lnTo>
                  <a:pt x="2495" y="16916"/>
                </a:lnTo>
                <a:lnTo>
                  <a:pt x="7731" y="20112"/>
                </a:lnTo>
                <a:lnTo>
                  <a:pt x="13452" y="19808"/>
                </a:lnTo>
                <a:lnTo>
                  <a:pt x="18157" y="16509"/>
                </a:lnTo>
                <a:lnTo>
                  <a:pt x="20351" y="10718"/>
                </a:lnTo>
                <a:lnTo>
                  <a:pt x="20706" y="5232"/>
                </a:lnTo>
                <a:lnTo>
                  <a:pt x="16439" y="368"/>
                </a:lnTo>
                <a:lnTo>
                  <a:pt x="109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132052" y="3820921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89">
                <a:moveTo>
                  <a:pt x="11888" y="0"/>
                </a:moveTo>
                <a:lnTo>
                  <a:pt x="5332" y="1545"/>
                </a:lnTo>
                <a:lnTo>
                  <a:pt x="1162" y="6080"/>
                </a:lnTo>
                <a:lnTo>
                  <a:pt x="0" y="12019"/>
                </a:lnTo>
                <a:lnTo>
                  <a:pt x="2465" y="17779"/>
                </a:lnTo>
                <a:lnTo>
                  <a:pt x="8231" y="20986"/>
                </a:lnTo>
                <a:lnTo>
                  <a:pt x="14224" y="20669"/>
                </a:lnTo>
                <a:lnTo>
                  <a:pt x="19033" y="17351"/>
                </a:lnTo>
                <a:lnTo>
                  <a:pt x="21248" y="11556"/>
                </a:lnTo>
                <a:lnTo>
                  <a:pt x="21655" y="5206"/>
                </a:lnTo>
                <a:lnTo>
                  <a:pt x="17388" y="380"/>
                </a:lnTo>
                <a:lnTo>
                  <a:pt x="118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988602" y="4609795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5" h="21589">
                <a:moveTo>
                  <a:pt x="10988" y="0"/>
                </a:moveTo>
                <a:lnTo>
                  <a:pt x="4960" y="1575"/>
                </a:lnTo>
                <a:lnTo>
                  <a:pt x="1062" y="6134"/>
                </a:lnTo>
                <a:lnTo>
                  <a:pt x="0" y="12083"/>
                </a:lnTo>
                <a:lnTo>
                  <a:pt x="2479" y="17830"/>
                </a:lnTo>
                <a:lnTo>
                  <a:pt x="7716" y="21027"/>
                </a:lnTo>
                <a:lnTo>
                  <a:pt x="13436" y="20723"/>
                </a:lnTo>
                <a:lnTo>
                  <a:pt x="18142" y="17423"/>
                </a:lnTo>
                <a:lnTo>
                  <a:pt x="20336" y="11633"/>
                </a:lnTo>
                <a:lnTo>
                  <a:pt x="20755" y="5232"/>
                </a:lnTo>
                <a:lnTo>
                  <a:pt x="16475" y="355"/>
                </a:lnTo>
                <a:lnTo>
                  <a:pt x="109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391727" y="4331868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11876" y="0"/>
                </a:moveTo>
                <a:lnTo>
                  <a:pt x="5282" y="1395"/>
                </a:lnTo>
                <a:lnTo>
                  <a:pt x="1129" y="5621"/>
                </a:lnTo>
                <a:lnTo>
                  <a:pt x="0" y="11249"/>
                </a:lnTo>
                <a:lnTo>
                  <a:pt x="2478" y="16852"/>
                </a:lnTo>
                <a:lnTo>
                  <a:pt x="8219" y="20598"/>
                </a:lnTo>
                <a:lnTo>
                  <a:pt x="14210" y="20481"/>
                </a:lnTo>
                <a:lnTo>
                  <a:pt x="19034" y="17017"/>
                </a:lnTo>
                <a:lnTo>
                  <a:pt x="21274" y="10718"/>
                </a:lnTo>
                <a:lnTo>
                  <a:pt x="21655" y="5232"/>
                </a:lnTo>
                <a:lnTo>
                  <a:pt x="17337" y="355"/>
                </a:lnTo>
                <a:lnTo>
                  <a:pt x="118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821639" y="3314604"/>
            <a:ext cx="21590" cy="20955"/>
          </a:xfrm>
          <a:custGeom>
            <a:avLst/>
            <a:gdLst/>
            <a:ahLst/>
            <a:cxnLst/>
            <a:rect l="l" t="t" r="r" b="b"/>
            <a:pathLst>
              <a:path w="21590" h="20954">
                <a:moveTo>
                  <a:pt x="10941" y="0"/>
                </a:moveTo>
                <a:lnTo>
                  <a:pt x="3216" y="2412"/>
                </a:lnTo>
                <a:lnTo>
                  <a:pt x="0" y="11017"/>
                </a:lnTo>
                <a:lnTo>
                  <a:pt x="2980" y="17914"/>
                </a:lnTo>
                <a:lnTo>
                  <a:pt x="9598" y="20573"/>
                </a:lnTo>
                <a:lnTo>
                  <a:pt x="16677" y="18803"/>
                </a:lnTo>
                <a:lnTo>
                  <a:pt x="21043" y="12414"/>
                </a:lnTo>
                <a:lnTo>
                  <a:pt x="18455" y="3444"/>
                </a:lnTo>
                <a:lnTo>
                  <a:pt x="109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90855" y="4445141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20" h="20954">
                <a:moveTo>
                  <a:pt x="10826" y="0"/>
                </a:moveTo>
                <a:lnTo>
                  <a:pt x="3202" y="2432"/>
                </a:lnTo>
                <a:lnTo>
                  <a:pt x="0" y="11009"/>
                </a:lnTo>
                <a:lnTo>
                  <a:pt x="2966" y="17925"/>
                </a:lnTo>
                <a:lnTo>
                  <a:pt x="9483" y="20588"/>
                </a:lnTo>
                <a:lnTo>
                  <a:pt x="16291" y="18788"/>
                </a:lnTo>
                <a:lnTo>
                  <a:pt x="20129" y="12317"/>
                </a:lnTo>
                <a:lnTo>
                  <a:pt x="18070" y="3399"/>
                </a:lnTo>
                <a:lnTo>
                  <a:pt x="108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658571" y="2973832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1353" y="0"/>
                </a:moveTo>
                <a:lnTo>
                  <a:pt x="5203" y="1476"/>
                </a:lnTo>
                <a:lnTo>
                  <a:pt x="1102" y="5810"/>
                </a:lnTo>
                <a:lnTo>
                  <a:pt x="0" y="11715"/>
                </a:lnTo>
                <a:lnTo>
                  <a:pt x="2844" y="17906"/>
                </a:lnTo>
                <a:lnTo>
                  <a:pt x="8080" y="21060"/>
                </a:lnTo>
                <a:lnTo>
                  <a:pt x="13801" y="20748"/>
                </a:lnTo>
                <a:lnTo>
                  <a:pt x="18506" y="17460"/>
                </a:lnTo>
                <a:lnTo>
                  <a:pt x="20700" y="11684"/>
                </a:lnTo>
                <a:lnTo>
                  <a:pt x="21119" y="5334"/>
                </a:lnTo>
                <a:lnTo>
                  <a:pt x="16839" y="381"/>
                </a:lnTo>
                <a:lnTo>
                  <a:pt x="1135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029741" y="4093325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19" h="20954">
                <a:moveTo>
                  <a:pt x="10779" y="0"/>
                </a:moveTo>
                <a:lnTo>
                  <a:pt x="3166" y="2260"/>
                </a:lnTo>
                <a:lnTo>
                  <a:pt x="0" y="10323"/>
                </a:lnTo>
                <a:lnTo>
                  <a:pt x="2930" y="17748"/>
                </a:lnTo>
                <a:lnTo>
                  <a:pt x="9436" y="20583"/>
                </a:lnTo>
                <a:lnTo>
                  <a:pt x="16255" y="18615"/>
                </a:lnTo>
                <a:lnTo>
                  <a:pt x="20129" y="11631"/>
                </a:lnTo>
                <a:lnTo>
                  <a:pt x="18034" y="3227"/>
                </a:lnTo>
                <a:lnTo>
                  <a:pt x="107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601392" y="4247362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0988" y="0"/>
                </a:moveTo>
                <a:lnTo>
                  <a:pt x="4960" y="1573"/>
                </a:lnTo>
                <a:lnTo>
                  <a:pt x="1062" y="6127"/>
                </a:lnTo>
                <a:lnTo>
                  <a:pt x="0" y="12072"/>
                </a:lnTo>
                <a:lnTo>
                  <a:pt x="2479" y="17818"/>
                </a:lnTo>
                <a:lnTo>
                  <a:pt x="7716" y="21014"/>
                </a:lnTo>
                <a:lnTo>
                  <a:pt x="13438" y="20712"/>
                </a:lnTo>
                <a:lnTo>
                  <a:pt x="18147" y="17416"/>
                </a:lnTo>
                <a:lnTo>
                  <a:pt x="20348" y="11633"/>
                </a:lnTo>
                <a:lnTo>
                  <a:pt x="20755" y="5232"/>
                </a:lnTo>
                <a:lnTo>
                  <a:pt x="16487" y="355"/>
                </a:lnTo>
                <a:lnTo>
                  <a:pt x="1098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321246" y="4293053"/>
            <a:ext cx="21590" cy="20955"/>
          </a:xfrm>
          <a:custGeom>
            <a:avLst/>
            <a:gdLst/>
            <a:ahLst/>
            <a:cxnLst/>
            <a:rect l="l" t="t" r="r" b="b"/>
            <a:pathLst>
              <a:path w="21589" h="20954">
                <a:moveTo>
                  <a:pt x="10798" y="0"/>
                </a:moveTo>
                <a:lnTo>
                  <a:pt x="3881" y="1960"/>
                </a:lnTo>
                <a:lnTo>
                  <a:pt x="0" y="8943"/>
                </a:lnTo>
                <a:lnTo>
                  <a:pt x="2109" y="17348"/>
                </a:lnTo>
                <a:lnTo>
                  <a:pt x="9464" y="20583"/>
                </a:lnTo>
                <a:lnTo>
                  <a:pt x="17348" y="18341"/>
                </a:lnTo>
                <a:lnTo>
                  <a:pt x="21043" y="10315"/>
                </a:lnTo>
                <a:lnTo>
                  <a:pt x="17577" y="2853"/>
                </a:lnTo>
                <a:lnTo>
                  <a:pt x="107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025976" y="3165855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19">
                <a:moveTo>
                  <a:pt x="10940" y="0"/>
                </a:moveTo>
                <a:lnTo>
                  <a:pt x="4920" y="1478"/>
                </a:lnTo>
                <a:lnTo>
                  <a:pt x="1041" y="5730"/>
                </a:lnTo>
                <a:lnTo>
                  <a:pt x="0" y="11340"/>
                </a:lnTo>
                <a:lnTo>
                  <a:pt x="2495" y="16891"/>
                </a:lnTo>
                <a:lnTo>
                  <a:pt x="7724" y="20117"/>
                </a:lnTo>
                <a:lnTo>
                  <a:pt x="13442" y="19843"/>
                </a:lnTo>
                <a:lnTo>
                  <a:pt x="18150" y="16569"/>
                </a:lnTo>
                <a:lnTo>
                  <a:pt x="20351" y="10794"/>
                </a:lnTo>
                <a:lnTo>
                  <a:pt x="20706" y="5206"/>
                </a:lnTo>
                <a:lnTo>
                  <a:pt x="16427" y="381"/>
                </a:lnTo>
                <a:lnTo>
                  <a:pt x="1094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212457" y="4959083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4" h="20320">
                <a:moveTo>
                  <a:pt x="10947" y="0"/>
                </a:moveTo>
                <a:lnTo>
                  <a:pt x="4922" y="1437"/>
                </a:lnTo>
                <a:lnTo>
                  <a:pt x="1041" y="5681"/>
                </a:lnTo>
                <a:lnTo>
                  <a:pt x="0" y="11313"/>
                </a:lnTo>
                <a:lnTo>
                  <a:pt x="2489" y="16916"/>
                </a:lnTo>
                <a:lnTo>
                  <a:pt x="7726" y="20112"/>
                </a:lnTo>
                <a:lnTo>
                  <a:pt x="13448" y="19808"/>
                </a:lnTo>
                <a:lnTo>
                  <a:pt x="18157" y="16509"/>
                </a:lnTo>
                <a:lnTo>
                  <a:pt x="20358" y="10718"/>
                </a:lnTo>
                <a:lnTo>
                  <a:pt x="20714" y="5232"/>
                </a:lnTo>
                <a:lnTo>
                  <a:pt x="16434" y="368"/>
                </a:lnTo>
                <a:lnTo>
                  <a:pt x="1094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368668" y="3396107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89" h="20320">
                <a:moveTo>
                  <a:pt x="11455" y="0"/>
                </a:moveTo>
                <a:lnTo>
                  <a:pt x="4920" y="1406"/>
                </a:lnTo>
                <a:lnTo>
                  <a:pt x="869" y="5635"/>
                </a:lnTo>
                <a:lnTo>
                  <a:pt x="0" y="11269"/>
                </a:lnTo>
                <a:lnTo>
                  <a:pt x="3009" y="16891"/>
                </a:lnTo>
                <a:lnTo>
                  <a:pt x="8246" y="20117"/>
                </a:lnTo>
                <a:lnTo>
                  <a:pt x="13966" y="19843"/>
                </a:lnTo>
                <a:lnTo>
                  <a:pt x="18672" y="16569"/>
                </a:lnTo>
                <a:lnTo>
                  <a:pt x="20865" y="10795"/>
                </a:lnTo>
                <a:lnTo>
                  <a:pt x="21221" y="5207"/>
                </a:lnTo>
                <a:lnTo>
                  <a:pt x="16954" y="381"/>
                </a:lnTo>
                <a:lnTo>
                  <a:pt x="114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0" y="4778044"/>
            <a:ext cx="8890" cy="19685"/>
          </a:xfrm>
          <a:custGeom>
            <a:avLst/>
            <a:gdLst/>
            <a:ahLst/>
            <a:cxnLst/>
            <a:rect l="l" t="t" r="r" b="b"/>
            <a:pathLst>
              <a:path w="8890" h="19685">
                <a:moveTo>
                  <a:pt x="0" y="0"/>
                </a:moveTo>
                <a:lnTo>
                  <a:pt x="0" y="19191"/>
                </a:lnTo>
                <a:lnTo>
                  <a:pt x="5210" y="17609"/>
                </a:lnTo>
                <a:lnTo>
                  <a:pt x="8553" y="9042"/>
                </a:lnTo>
                <a:lnTo>
                  <a:pt x="5185" y="2103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09111" y="3968229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89" h="20320">
                <a:moveTo>
                  <a:pt x="10556" y="0"/>
                </a:moveTo>
                <a:lnTo>
                  <a:pt x="4548" y="1431"/>
                </a:lnTo>
                <a:lnTo>
                  <a:pt x="769" y="5678"/>
                </a:lnTo>
                <a:lnTo>
                  <a:pt x="0" y="11328"/>
                </a:lnTo>
                <a:lnTo>
                  <a:pt x="3021" y="16967"/>
                </a:lnTo>
                <a:lnTo>
                  <a:pt x="8255" y="20163"/>
                </a:lnTo>
                <a:lnTo>
                  <a:pt x="13975" y="19859"/>
                </a:lnTo>
                <a:lnTo>
                  <a:pt x="18684" y="16560"/>
                </a:lnTo>
                <a:lnTo>
                  <a:pt x="20885" y="10769"/>
                </a:lnTo>
                <a:lnTo>
                  <a:pt x="21241" y="5283"/>
                </a:lnTo>
                <a:lnTo>
                  <a:pt x="16961" y="419"/>
                </a:lnTo>
                <a:lnTo>
                  <a:pt x="1055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638113" y="4291152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0996" y="0"/>
                </a:moveTo>
                <a:lnTo>
                  <a:pt x="4960" y="1573"/>
                </a:lnTo>
                <a:lnTo>
                  <a:pt x="1059" y="6127"/>
                </a:lnTo>
                <a:lnTo>
                  <a:pt x="0" y="12072"/>
                </a:lnTo>
                <a:lnTo>
                  <a:pt x="2487" y="17818"/>
                </a:lnTo>
                <a:lnTo>
                  <a:pt x="7716" y="21021"/>
                </a:lnTo>
                <a:lnTo>
                  <a:pt x="13434" y="20721"/>
                </a:lnTo>
                <a:lnTo>
                  <a:pt x="18142" y="17423"/>
                </a:lnTo>
                <a:lnTo>
                  <a:pt x="20343" y="11633"/>
                </a:lnTo>
                <a:lnTo>
                  <a:pt x="20762" y="5232"/>
                </a:lnTo>
                <a:lnTo>
                  <a:pt x="16482" y="355"/>
                </a:lnTo>
                <a:lnTo>
                  <a:pt x="1099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536419" y="3776345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16538" y="0"/>
                </a:moveTo>
                <a:lnTo>
                  <a:pt x="10988" y="507"/>
                </a:lnTo>
                <a:lnTo>
                  <a:pt x="4960" y="1557"/>
                </a:lnTo>
                <a:lnTo>
                  <a:pt x="1062" y="5857"/>
                </a:lnTo>
                <a:lnTo>
                  <a:pt x="0" y="11705"/>
                </a:lnTo>
                <a:lnTo>
                  <a:pt x="2479" y="17398"/>
                </a:lnTo>
                <a:lnTo>
                  <a:pt x="7889" y="20625"/>
                </a:lnTo>
                <a:lnTo>
                  <a:pt x="13940" y="20351"/>
                </a:lnTo>
                <a:lnTo>
                  <a:pt x="18969" y="17077"/>
                </a:lnTo>
                <a:lnTo>
                  <a:pt x="21313" y="11302"/>
                </a:lnTo>
                <a:lnTo>
                  <a:pt x="21669" y="5841"/>
                </a:lnTo>
                <a:lnTo>
                  <a:pt x="165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555910" y="4043235"/>
            <a:ext cx="22225" cy="20320"/>
          </a:xfrm>
          <a:custGeom>
            <a:avLst/>
            <a:gdLst/>
            <a:ahLst/>
            <a:cxnLst/>
            <a:rect l="l" t="t" r="r" b="b"/>
            <a:pathLst>
              <a:path w="22225" h="20320">
                <a:moveTo>
                  <a:pt x="10992" y="0"/>
                </a:moveTo>
                <a:lnTo>
                  <a:pt x="4937" y="1430"/>
                </a:lnTo>
                <a:lnTo>
                  <a:pt x="1043" y="5670"/>
                </a:lnTo>
                <a:lnTo>
                  <a:pt x="0" y="11301"/>
                </a:lnTo>
                <a:lnTo>
                  <a:pt x="2496" y="16903"/>
                </a:lnTo>
                <a:lnTo>
                  <a:pt x="7905" y="20115"/>
                </a:lnTo>
                <a:lnTo>
                  <a:pt x="13954" y="19834"/>
                </a:lnTo>
                <a:lnTo>
                  <a:pt x="18980" y="16557"/>
                </a:lnTo>
                <a:lnTo>
                  <a:pt x="21317" y="10782"/>
                </a:lnTo>
                <a:lnTo>
                  <a:pt x="21673" y="5295"/>
                </a:lnTo>
                <a:lnTo>
                  <a:pt x="17405" y="419"/>
                </a:lnTo>
                <a:lnTo>
                  <a:pt x="109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4" name="object 23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60577" y="4266666"/>
            <a:ext cx="88747" cy="88760"/>
          </a:xfrm>
          <a:prstGeom prst="rect">
            <a:avLst/>
          </a:prstGeom>
        </p:spPr>
      </p:pic>
      <p:pic>
        <p:nvPicPr>
          <p:cNvPr id="235" name="object 23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22608" y="4192041"/>
            <a:ext cx="88745" cy="88747"/>
          </a:xfrm>
          <a:prstGeom prst="rect">
            <a:avLst/>
          </a:prstGeom>
        </p:spPr>
      </p:pic>
      <p:pic>
        <p:nvPicPr>
          <p:cNvPr id="236" name="object 23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07555" y="3099435"/>
            <a:ext cx="88747" cy="88772"/>
          </a:xfrm>
          <a:prstGeom prst="rect">
            <a:avLst/>
          </a:prstGeom>
        </p:spPr>
      </p:pic>
      <p:pic>
        <p:nvPicPr>
          <p:cNvPr id="237" name="object 23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63447" y="3621913"/>
            <a:ext cx="88747" cy="87884"/>
          </a:xfrm>
          <a:prstGeom prst="rect">
            <a:avLst/>
          </a:prstGeom>
        </p:spPr>
      </p:pic>
      <p:sp>
        <p:nvSpPr>
          <p:cNvPr id="238" name="object 238"/>
          <p:cNvSpPr/>
          <p:nvPr/>
        </p:nvSpPr>
        <p:spPr>
          <a:xfrm>
            <a:off x="2421858" y="3377977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26348" y="0"/>
                </a:moveTo>
                <a:lnTo>
                  <a:pt x="17176" y="603"/>
                </a:lnTo>
                <a:lnTo>
                  <a:pt x="5349" y="7449"/>
                </a:lnTo>
                <a:lnTo>
                  <a:pt x="0" y="19081"/>
                </a:lnTo>
                <a:lnTo>
                  <a:pt x="1746" y="31857"/>
                </a:lnTo>
                <a:lnTo>
                  <a:pt x="11207" y="42132"/>
                </a:lnTo>
                <a:lnTo>
                  <a:pt x="24812" y="45255"/>
                </a:lnTo>
                <a:lnTo>
                  <a:pt x="36893" y="40639"/>
                </a:lnTo>
                <a:lnTo>
                  <a:pt x="44640" y="30452"/>
                </a:lnTo>
                <a:lnTo>
                  <a:pt x="45243" y="16859"/>
                </a:lnTo>
                <a:lnTo>
                  <a:pt x="41215" y="8604"/>
                </a:lnTo>
                <a:lnTo>
                  <a:pt x="34639" y="2825"/>
                </a:lnTo>
                <a:lnTo>
                  <a:pt x="263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2277364" y="2921285"/>
            <a:ext cx="45085" cy="46355"/>
          </a:xfrm>
          <a:custGeom>
            <a:avLst/>
            <a:gdLst/>
            <a:ahLst/>
            <a:cxnLst/>
            <a:rect l="l" t="t" r="r" b="b"/>
            <a:pathLst>
              <a:path w="45085" h="46355">
                <a:moveTo>
                  <a:pt x="25808" y="0"/>
                </a:moveTo>
                <a:lnTo>
                  <a:pt x="16636" y="603"/>
                </a:lnTo>
                <a:lnTo>
                  <a:pt x="5080" y="7927"/>
                </a:lnTo>
                <a:lnTo>
                  <a:pt x="0" y="19764"/>
                </a:lnTo>
                <a:lnTo>
                  <a:pt x="1777" y="32625"/>
                </a:lnTo>
                <a:lnTo>
                  <a:pt x="10794" y="43021"/>
                </a:lnTo>
                <a:lnTo>
                  <a:pt x="24433" y="46059"/>
                </a:lnTo>
                <a:lnTo>
                  <a:pt x="36464" y="41132"/>
                </a:lnTo>
                <a:lnTo>
                  <a:pt x="44138" y="30608"/>
                </a:lnTo>
                <a:lnTo>
                  <a:pt x="44703" y="16859"/>
                </a:lnTo>
                <a:lnTo>
                  <a:pt x="40675" y="8604"/>
                </a:lnTo>
                <a:lnTo>
                  <a:pt x="34099" y="2825"/>
                </a:lnTo>
                <a:lnTo>
                  <a:pt x="2580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038998" y="2617454"/>
            <a:ext cx="43815" cy="44450"/>
          </a:xfrm>
          <a:custGeom>
            <a:avLst/>
            <a:gdLst/>
            <a:ahLst/>
            <a:cxnLst/>
            <a:rect l="l" t="t" r="r" b="b"/>
            <a:pathLst>
              <a:path w="43815" h="44450">
                <a:moveTo>
                  <a:pt x="25222" y="0"/>
                </a:moveTo>
                <a:lnTo>
                  <a:pt x="16625" y="650"/>
                </a:lnTo>
                <a:lnTo>
                  <a:pt x="5075" y="7816"/>
                </a:lnTo>
                <a:lnTo>
                  <a:pt x="0" y="19208"/>
                </a:lnTo>
                <a:lnTo>
                  <a:pt x="1904" y="31386"/>
                </a:lnTo>
                <a:lnTo>
                  <a:pt x="11291" y="40909"/>
                </a:lnTo>
                <a:lnTo>
                  <a:pt x="24360" y="44130"/>
                </a:lnTo>
                <a:lnTo>
                  <a:pt x="36028" y="39433"/>
                </a:lnTo>
                <a:lnTo>
                  <a:pt x="43395" y="29283"/>
                </a:lnTo>
                <a:lnTo>
                  <a:pt x="43562" y="16144"/>
                </a:lnTo>
                <a:lnTo>
                  <a:pt x="39573" y="8080"/>
                </a:lnTo>
                <a:lnTo>
                  <a:pt x="33166" y="2587"/>
                </a:lnTo>
                <a:lnTo>
                  <a:pt x="252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602136" y="2716829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19" h="46355">
                <a:moveTo>
                  <a:pt x="25911" y="0"/>
                </a:moveTo>
                <a:lnTo>
                  <a:pt x="17240" y="462"/>
                </a:lnTo>
                <a:lnTo>
                  <a:pt x="5238" y="7927"/>
                </a:lnTo>
                <a:lnTo>
                  <a:pt x="0" y="19798"/>
                </a:lnTo>
                <a:lnTo>
                  <a:pt x="1952" y="32573"/>
                </a:lnTo>
                <a:lnTo>
                  <a:pt x="11525" y="42753"/>
                </a:lnTo>
                <a:lnTo>
                  <a:pt x="25090" y="45809"/>
                </a:lnTo>
                <a:lnTo>
                  <a:pt x="37083" y="40911"/>
                </a:lnTo>
                <a:lnTo>
                  <a:pt x="44743" y="30394"/>
                </a:lnTo>
                <a:lnTo>
                  <a:pt x="45307" y="16591"/>
                </a:lnTo>
                <a:lnTo>
                  <a:pt x="40778" y="8552"/>
                </a:lnTo>
                <a:lnTo>
                  <a:pt x="34035" y="2859"/>
                </a:lnTo>
                <a:lnTo>
                  <a:pt x="259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419320" y="3364775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5269" y="0"/>
                </a:moveTo>
                <a:lnTo>
                  <a:pt x="16668" y="470"/>
                </a:lnTo>
                <a:lnTo>
                  <a:pt x="5083" y="7637"/>
                </a:lnTo>
                <a:lnTo>
                  <a:pt x="0" y="19044"/>
                </a:lnTo>
                <a:lnTo>
                  <a:pt x="1916" y="31259"/>
                </a:lnTo>
                <a:lnTo>
                  <a:pt x="11334" y="40856"/>
                </a:lnTo>
                <a:lnTo>
                  <a:pt x="24179" y="43791"/>
                </a:lnTo>
                <a:lnTo>
                  <a:pt x="35702" y="39379"/>
                </a:lnTo>
                <a:lnTo>
                  <a:pt x="43106" y="29515"/>
                </a:lnTo>
                <a:lnTo>
                  <a:pt x="43592" y="16091"/>
                </a:lnTo>
                <a:lnTo>
                  <a:pt x="39707" y="8346"/>
                </a:lnTo>
                <a:lnTo>
                  <a:pt x="33273" y="2803"/>
                </a:lnTo>
                <a:lnTo>
                  <a:pt x="252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687604" y="2525557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25992" y="0"/>
                </a:moveTo>
                <a:lnTo>
                  <a:pt x="16940" y="980"/>
                </a:lnTo>
                <a:lnTo>
                  <a:pt x="5295" y="8306"/>
                </a:lnTo>
                <a:lnTo>
                  <a:pt x="0" y="20062"/>
                </a:lnTo>
                <a:lnTo>
                  <a:pt x="1679" y="32627"/>
                </a:lnTo>
                <a:lnTo>
                  <a:pt x="10958" y="42382"/>
                </a:lnTo>
                <a:lnTo>
                  <a:pt x="24593" y="45577"/>
                </a:lnTo>
                <a:lnTo>
                  <a:pt x="36679" y="40985"/>
                </a:lnTo>
                <a:lnTo>
                  <a:pt x="44416" y="30773"/>
                </a:lnTo>
                <a:lnTo>
                  <a:pt x="45007" y="17109"/>
                </a:lnTo>
                <a:lnTo>
                  <a:pt x="40934" y="8802"/>
                </a:lnTo>
                <a:lnTo>
                  <a:pt x="34293" y="2853"/>
                </a:lnTo>
                <a:lnTo>
                  <a:pt x="259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1743259" y="3437509"/>
            <a:ext cx="8255" cy="6985"/>
          </a:xfrm>
          <a:custGeom>
            <a:avLst/>
            <a:gdLst/>
            <a:ahLst/>
            <a:cxnLst/>
            <a:rect l="l" t="t" r="r" b="b"/>
            <a:pathLst>
              <a:path w="8255" h="6985">
                <a:moveTo>
                  <a:pt x="4387" y="0"/>
                </a:moveTo>
                <a:lnTo>
                  <a:pt x="1720" y="635"/>
                </a:lnTo>
                <a:lnTo>
                  <a:pt x="0" y="2915"/>
                </a:lnTo>
                <a:lnTo>
                  <a:pt x="3006" y="5540"/>
                </a:lnTo>
                <a:lnTo>
                  <a:pt x="6988" y="6475"/>
                </a:lnTo>
                <a:lnTo>
                  <a:pt x="8197" y="3683"/>
                </a:lnTo>
                <a:lnTo>
                  <a:pt x="7562" y="1016"/>
                </a:lnTo>
                <a:lnTo>
                  <a:pt x="43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1978197" y="3340353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4526" y="0"/>
                </a:moveTo>
                <a:lnTo>
                  <a:pt x="1859" y="762"/>
                </a:lnTo>
                <a:lnTo>
                  <a:pt x="0" y="3061"/>
                </a:lnTo>
                <a:lnTo>
                  <a:pt x="2700" y="5730"/>
                </a:lnTo>
                <a:lnTo>
                  <a:pt x="6377" y="6709"/>
                </a:lnTo>
                <a:lnTo>
                  <a:pt x="7447" y="3937"/>
                </a:lnTo>
                <a:lnTo>
                  <a:pt x="6685" y="1270"/>
                </a:lnTo>
                <a:lnTo>
                  <a:pt x="45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520019" y="2046223"/>
            <a:ext cx="7620" cy="6350"/>
          </a:xfrm>
          <a:custGeom>
            <a:avLst/>
            <a:gdLst/>
            <a:ahLst/>
            <a:cxnLst/>
            <a:rect l="l" t="t" r="r" b="b"/>
            <a:pathLst>
              <a:path w="7619" h="6350">
                <a:moveTo>
                  <a:pt x="3599" y="0"/>
                </a:moveTo>
                <a:lnTo>
                  <a:pt x="1821" y="381"/>
                </a:lnTo>
                <a:lnTo>
                  <a:pt x="0" y="2575"/>
                </a:lnTo>
                <a:lnTo>
                  <a:pt x="2678" y="5079"/>
                </a:lnTo>
                <a:lnTo>
                  <a:pt x="6357" y="6060"/>
                </a:lnTo>
                <a:lnTo>
                  <a:pt x="7536" y="3682"/>
                </a:lnTo>
                <a:lnTo>
                  <a:pt x="6774" y="1015"/>
                </a:lnTo>
                <a:lnTo>
                  <a:pt x="35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781220" y="2675635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4526" y="0"/>
                </a:moveTo>
                <a:lnTo>
                  <a:pt x="1859" y="634"/>
                </a:lnTo>
                <a:lnTo>
                  <a:pt x="0" y="2936"/>
                </a:lnTo>
                <a:lnTo>
                  <a:pt x="2700" y="5619"/>
                </a:lnTo>
                <a:lnTo>
                  <a:pt x="6377" y="6635"/>
                </a:lnTo>
                <a:lnTo>
                  <a:pt x="7447" y="3937"/>
                </a:lnTo>
                <a:lnTo>
                  <a:pt x="6685" y="1269"/>
                </a:lnTo>
                <a:lnTo>
                  <a:pt x="45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2402967" y="3587877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60" h="10160">
                <a:moveTo>
                  <a:pt x="5714" y="0"/>
                </a:moveTo>
                <a:lnTo>
                  <a:pt x="1269" y="1270"/>
                </a:lnTo>
                <a:lnTo>
                  <a:pt x="0" y="3429"/>
                </a:lnTo>
                <a:lnTo>
                  <a:pt x="634" y="6096"/>
                </a:lnTo>
                <a:lnTo>
                  <a:pt x="1143" y="7874"/>
                </a:lnTo>
                <a:lnTo>
                  <a:pt x="3682" y="10033"/>
                </a:lnTo>
                <a:lnTo>
                  <a:pt x="6350" y="9398"/>
                </a:lnTo>
                <a:lnTo>
                  <a:pt x="8127" y="8890"/>
                </a:lnTo>
                <a:lnTo>
                  <a:pt x="10032" y="5588"/>
                </a:lnTo>
                <a:lnTo>
                  <a:pt x="9525" y="3810"/>
                </a:lnTo>
                <a:lnTo>
                  <a:pt x="8889" y="1143"/>
                </a:lnTo>
                <a:lnTo>
                  <a:pt x="57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2056556" y="3746500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4526" y="0"/>
                </a:moveTo>
                <a:lnTo>
                  <a:pt x="1859" y="762"/>
                </a:lnTo>
                <a:lnTo>
                  <a:pt x="0" y="3063"/>
                </a:lnTo>
                <a:lnTo>
                  <a:pt x="2700" y="5746"/>
                </a:lnTo>
                <a:lnTo>
                  <a:pt x="6377" y="6762"/>
                </a:lnTo>
                <a:lnTo>
                  <a:pt x="7447" y="4063"/>
                </a:lnTo>
                <a:lnTo>
                  <a:pt x="6812" y="1396"/>
                </a:lnTo>
                <a:lnTo>
                  <a:pt x="45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794555" y="3200907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3637" y="0"/>
                </a:moveTo>
                <a:lnTo>
                  <a:pt x="1859" y="508"/>
                </a:lnTo>
                <a:lnTo>
                  <a:pt x="0" y="2807"/>
                </a:lnTo>
                <a:lnTo>
                  <a:pt x="2700" y="5476"/>
                </a:lnTo>
                <a:lnTo>
                  <a:pt x="6377" y="6455"/>
                </a:lnTo>
                <a:lnTo>
                  <a:pt x="7447" y="3683"/>
                </a:lnTo>
                <a:lnTo>
                  <a:pt x="6812" y="1016"/>
                </a:lnTo>
                <a:lnTo>
                  <a:pt x="363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064971" y="3615054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4">
                <a:moveTo>
                  <a:pt x="8864" y="0"/>
                </a:moveTo>
                <a:lnTo>
                  <a:pt x="0" y="2413"/>
                </a:lnTo>
                <a:lnTo>
                  <a:pt x="1663" y="8509"/>
                </a:lnTo>
                <a:lnTo>
                  <a:pt x="2197" y="14097"/>
                </a:lnTo>
                <a:lnTo>
                  <a:pt x="11061" y="11684"/>
                </a:lnTo>
                <a:lnTo>
                  <a:pt x="10515" y="6223"/>
                </a:lnTo>
                <a:lnTo>
                  <a:pt x="88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052741" y="3027045"/>
            <a:ext cx="12065" cy="13970"/>
          </a:xfrm>
          <a:custGeom>
            <a:avLst/>
            <a:gdLst/>
            <a:ahLst/>
            <a:cxnLst/>
            <a:rect l="l" t="t" r="r" b="b"/>
            <a:pathLst>
              <a:path w="12065" h="13969">
                <a:moveTo>
                  <a:pt x="8864" y="0"/>
                </a:moveTo>
                <a:lnTo>
                  <a:pt x="0" y="2286"/>
                </a:lnTo>
                <a:lnTo>
                  <a:pt x="3086" y="13843"/>
                </a:lnTo>
                <a:lnTo>
                  <a:pt x="11937" y="11430"/>
                </a:lnTo>
                <a:lnTo>
                  <a:pt x="10515" y="6223"/>
                </a:lnTo>
                <a:lnTo>
                  <a:pt x="886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560292" y="3462401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2315" y="0"/>
                </a:moveTo>
                <a:lnTo>
                  <a:pt x="0" y="2103"/>
                </a:lnTo>
                <a:lnTo>
                  <a:pt x="2077" y="5302"/>
                </a:lnTo>
                <a:lnTo>
                  <a:pt x="5512" y="6929"/>
                </a:lnTo>
                <a:lnTo>
                  <a:pt x="7268" y="4318"/>
                </a:lnTo>
                <a:lnTo>
                  <a:pt x="6633" y="1650"/>
                </a:lnTo>
                <a:lnTo>
                  <a:pt x="5236" y="126"/>
                </a:lnTo>
                <a:lnTo>
                  <a:pt x="231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599057" y="2206625"/>
            <a:ext cx="10160" cy="13335"/>
          </a:xfrm>
          <a:custGeom>
            <a:avLst/>
            <a:gdLst/>
            <a:ahLst/>
            <a:cxnLst/>
            <a:rect l="l" t="t" r="r" b="b"/>
            <a:pathLst>
              <a:path w="10159" h="13335">
                <a:moveTo>
                  <a:pt x="9398" y="0"/>
                </a:moveTo>
                <a:lnTo>
                  <a:pt x="0" y="635"/>
                </a:lnTo>
                <a:lnTo>
                  <a:pt x="508" y="6223"/>
                </a:lnTo>
                <a:lnTo>
                  <a:pt x="381" y="12826"/>
                </a:lnTo>
                <a:lnTo>
                  <a:pt x="9779" y="12318"/>
                </a:lnTo>
                <a:lnTo>
                  <a:pt x="10159" y="6476"/>
                </a:lnTo>
                <a:lnTo>
                  <a:pt x="9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702703" y="2047494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7429" y="0"/>
                </a:moveTo>
                <a:lnTo>
                  <a:pt x="4775" y="762"/>
                </a:lnTo>
                <a:lnTo>
                  <a:pt x="1879" y="635"/>
                </a:lnTo>
                <a:lnTo>
                  <a:pt x="584" y="2793"/>
                </a:lnTo>
                <a:lnTo>
                  <a:pt x="177" y="4825"/>
                </a:lnTo>
                <a:lnTo>
                  <a:pt x="0" y="7747"/>
                </a:lnTo>
                <a:lnTo>
                  <a:pt x="2476" y="9906"/>
                </a:lnTo>
                <a:lnTo>
                  <a:pt x="5130" y="9143"/>
                </a:lnTo>
                <a:lnTo>
                  <a:pt x="7150" y="9651"/>
                </a:lnTo>
                <a:lnTo>
                  <a:pt x="9321" y="7112"/>
                </a:lnTo>
                <a:lnTo>
                  <a:pt x="9740" y="5080"/>
                </a:lnTo>
                <a:lnTo>
                  <a:pt x="9029" y="2412"/>
                </a:lnTo>
                <a:lnTo>
                  <a:pt x="7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116241" y="2401951"/>
            <a:ext cx="11430" cy="10160"/>
          </a:xfrm>
          <a:custGeom>
            <a:avLst/>
            <a:gdLst/>
            <a:ahLst/>
            <a:cxnLst/>
            <a:rect l="l" t="t" r="r" b="b"/>
            <a:pathLst>
              <a:path w="11430" h="10160">
                <a:moveTo>
                  <a:pt x="5600" y="0"/>
                </a:moveTo>
                <a:lnTo>
                  <a:pt x="0" y="507"/>
                </a:lnTo>
                <a:lnTo>
                  <a:pt x="596" y="9906"/>
                </a:lnTo>
                <a:lnTo>
                  <a:pt x="6210" y="9271"/>
                </a:lnTo>
                <a:lnTo>
                  <a:pt x="9093" y="9525"/>
                </a:lnTo>
                <a:lnTo>
                  <a:pt x="11277" y="6985"/>
                </a:lnTo>
                <a:lnTo>
                  <a:pt x="10566" y="4318"/>
                </a:lnTo>
                <a:lnTo>
                  <a:pt x="10985" y="2286"/>
                </a:lnTo>
                <a:lnTo>
                  <a:pt x="8496" y="126"/>
                </a:lnTo>
                <a:lnTo>
                  <a:pt x="56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998064" y="2031873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4498" y="0"/>
                </a:moveTo>
                <a:lnTo>
                  <a:pt x="1844" y="762"/>
                </a:lnTo>
                <a:lnTo>
                  <a:pt x="0" y="3061"/>
                </a:lnTo>
                <a:lnTo>
                  <a:pt x="2708" y="5730"/>
                </a:lnTo>
                <a:lnTo>
                  <a:pt x="6388" y="6709"/>
                </a:lnTo>
                <a:lnTo>
                  <a:pt x="7458" y="3937"/>
                </a:lnTo>
                <a:lnTo>
                  <a:pt x="6988" y="2158"/>
                </a:lnTo>
                <a:lnTo>
                  <a:pt x="44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1899650" y="3400933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2842" y="0"/>
                </a:moveTo>
                <a:lnTo>
                  <a:pt x="7508" y="1397"/>
                </a:lnTo>
                <a:lnTo>
                  <a:pt x="2307" y="4708"/>
                </a:lnTo>
                <a:lnTo>
                  <a:pt x="0" y="9985"/>
                </a:lnTo>
                <a:lnTo>
                  <a:pt x="811" y="15666"/>
                </a:lnTo>
                <a:lnTo>
                  <a:pt x="4968" y="20193"/>
                </a:lnTo>
                <a:lnTo>
                  <a:pt x="10957" y="21506"/>
                </a:lnTo>
                <a:lnTo>
                  <a:pt x="16303" y="19462"/>
                </a:lnTo>
                <a:lnTo>
                  <a:pt x="19792" y="15085"/>
                </a:lnTo>
                <a:lnTo>
                  <a:pt x="20208" y="9398"/>
                </a:lnTo>
                <a:lnTo>
                  <a:pt x="18430" y="3175"/>
                </a:lnTo>
                <a:lnTo>
                  <a:pt x="12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1962642" y="3863340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2969" y="0"/>
                </a:moveTo>
                <a:lnTo>
                  <a:pt x="7889" y="2413"/>
                </a:lnTo>
                <a:lnTo>
                  <a:pt x="2510" y="5690"/>
                </a:lnTo>
                <a:lnTo>
                  <a:pt x="0" y="10995"/>
                </a:lnTo>
                <a:lnTo>
                  <a:pt x="799" y="16675"/>
                </a:lnTo>
                <a:lnTo>
                  <a:pt x="5349" y="21082"/>
                </a:lnTo>
                <a:lnTo>
                  <a:pt x="11332" y="22435"/>
                </a:lnTo>
                <a:lnTo>
                  <a:pt x="16637" y="20318"/>
                </a:lnTo>
                <a:lnTo>
                  <a:pt x="20012" y="15693"/>
                </a:lnTo>
                <a:lnTo>
                  <a:pt x="20208" y="9525"/>
                </a:lnTo>
                <a:lnTo>
                  <a:pt x="18811" y="4191"/>
                </a:lnTo>
                <a:lnTo>
                  <a:pt x="129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152245" y="3700779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2865" y="0"/>
                </a:moveTo>
                <a:lnTo>
                  <a:pt x="7556" y="1397"/>
                </a:lnTo>
                <a:lnTo>
                  <a:pt x="2313" y="4706"/>
                </a:lnTo>
                <a:lnTo>
                  <a:pt x="0" y="9969"/>
                </a:lnTo>
                <a:lnTo>
                  <a:pt x="819" y="15613"/>
                </a:lnTo>
                <a:lnTo>
                  <a:pt x="4978" y="20066"/>
                </a:lnTo>
                <a:lnTo>
                  <a:pt x="10960" y="21439"/>
                </a:lnTo>
                <a:lnTo>
                  <a:pt x="16279" y="19335"/>
                </a:lnTo>
                <a:lnTo>
                  <a:pt x="19682" y="14708"/>
                </a:lnTo>
                <a:lnTo>
                  <a:pt x="19913" y="8509"/>
                </a:lnTo>
                <a:lnTo>
                  <a:pt x="18491" y="3175"/>
                </a:lnTo>
                <a:lnTo>
                  <a:pt x="128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844121" y="2786379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13535" y="0"/>
                </a:moveTo>
                <a:lnTo>
                  <a:pt x="8213" y="1396"/>
                </a:lnTo>
                <a:lnTo>
                  <a:pt x="2494" y="4992"/>
                </a:lnTo>
                <a:lnTo>
                  <a:pt x="0" y="10636"/>
                </a:lnTo>
                <a:lnTo>
                  <a:pt x="805" y="16613"/>
                </a:lnTo>
                <a:lnTo>
                  <a:pt x="4987" y="21208"/>
                </a:lnTo>
                <a:lnTo>
                  <a:pt x="11483" y="22435"/>
                </a:lnTo>
                <a:lnTo>
                  <a:pt x="17065" y="20256"/>
                </a:lnTo>
                <a:lnTo>
                  <a:pt x="20561" y="15601"/>
                </a:lnTo>
                <a:lnTo>
                  <a:pt x="20799" y="9397"/>
                </a:lnTo>
                <a:lnTo>
                  <a:pt x="19148" y="3301"/>
                </a:lnTo>
                <a:lnTo>
                  <a:pt x="1353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1908301" y="3259073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2699" y="0"/>
                </a:moveTo>
                <a:lnTo>
                  <a:pt x="7492" y="1524"/>
                </a:lnTo>
                <a:lnTo>
                  <a:pt x="2258" y="4901"/>
                </a:lnTo>
                <a:lnTo>
                  <a:pt x="0" y="10445"/>
                </a:lnTo>
                <a:lnTo>
                  <a:pt x="885" y="16418"/>
                </a:lnTo>
                <a:lnTo>
                  <a:pt x="5079" y="21081"/>
                </a:lnTo>
                <a:lnTo>
                  <a:pt x="11064" y="22437"/>
                </a:lnTo>
                <a:lnTo>
                  <a:pt x="16382" y="20304"/>
                </a:lnTo>
                <a:lnTo>
                  <a:pt x="19796" y="15670"/>
                </a:lnTo>
                <a:lnTo>
                  <a:pt x="20065" y="9525"/>
                </a:lnTo>
                <a:lnTo>
                  <a:pt x="18414" y="3301"/>
                </a:lnTo>
                <a:lnTo>
                  <a:pt x="126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2200878" y="2866263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3620" y="0"/>
                </a:moveTo>
                <a:lnTo>
                  <a:pt x="8286" y="1524"/>
                </a:lnTo>
                <a:lnTo>
                  <a:pt x="2571" y="4909"/>
                </a:lnTo>
                <a:lnTo>
                  <a:pt x="0" y="10223"/>
                </a:lnTo>
                <a:lnTo>
                  <a:pt x="714" y="15918"/>
                </a:lnTo>
                <a:lnTo>
                  <a:pt x="4857" y="20447"/>
                </a:lnTo>
                <a:lnTo>
                  <a:pt x="11499" y="22173"/>
                </a:lnTo>
                <a:lnTo>
                  <a:pt x="17129" y="20161"/>
                </a:lnTo>
                <a:lnTo>
                  <a:pt x="20591" y="15339"/>
                </a:lnTo>
                <a:lnTo>
                  <a:pt x="20732" y="8636"/>
                </a:lnTo>
                <a:lnTo>
                  <a:pt x="19208" y="3301"/>
                </a:lnTo>
                <a:lnTo>
                  <a:pt x="1362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335277" y="2087419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19">
                <a:moveTo>
                  <a:pt x="6889" y="0"/>
                </a:moveTo>
                <a:lnTo>
                  <a:pt x="337" y="4764"/>
                </a:lnTo>
                <a:lnTo>
                  <a:pt x="0" y="13922"/>
                </a:lnTo>
                <a:lnTo>
                  <a:pt x="5087" y="19534"/>
                </a:lnTo>
                <a:lnTo>
                  <a:pt x="12223" y="19954"/>
                </a:lnTo>
                <a:lnTo>
                  <a:pt x="18359" y="15994"/>
                </a:lnTo>
                <a:lnTo>
                  <a:pt x="20446" y="8461"/>
                </a:lnTo>
                <a:lnTo>
                  <a:pt x="15109" y="831"/>
                </a:lnTo>
                <a:lnTo>
                  <a:pt x="688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1100518" y="3360499"/>
            <a:ext cx="19685" cy="20320"/>
          </a:xfrm>
          <a:custGeom>
            <a:avLst/>
            <a:gdLst/>
            <a:ahLst/>
            <a:cxnLst/>
            <a:rect l="l" t="t" r="r" b="b"/>
            <a:pathLst>
              <a:path w="19684" h="20320">
                <a:moveTo>
                  <a:pt x="6716" y="0"/>
                </a:moveTo>
                <a:lnTo>
                  <a:pt x="277" y="4736"/>
                </a:lnTo>
                <a:lnTo>
                  <a:pt x="0" y="13890"/>
                </a:lnTo>
                <a:lnTo>
                  <a:pt x="5024" y="19506"/>
                </a:lnTo>
                <a:lnTo>
                  <a:pt x="12050" y="19954"/>
                </a:lnTo>
                <a:lnTo>
                  <a:pt x="17921" y="16069"/>
                </a:lnTo>
                <a:lnTo>
                  <a:pt x="19481" y="8683"/>
                </a:lnTo>
                <a:lnTo>
                  <a:pt x="14667" y="906"/>
                </a:lnTo>
                <a:lnTo>
                  <a:pt x="671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1070971" y="1815464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13176" y="0"/>
                </a:moveTo>
                <a:lnTo>
                  <a:pt x="7854" y="1397"/>
                </a:lnTo>
                <a:lnTo>
                  <a:pt x="2492" y="4758"/>
                </a:lnTo>
                <a:lnTo>
                  <a:pt x="0" y="10191"/>
                </a:lnTo>
                <a:lnTo>
                  <a:pt x="850" y="16148"/>
                </a:lnTo>
                <a:lnTo>
                  <a:pt x="5518" y="21082"/>
                </a:lnTo>
                <a:lnTo>
                  <a:pt x="11500" y="22381"/>
                </a:lnTo>
                <a:lnTo>
                  <a:pt x="16819" y="20240"/>
                </a:lnTo>
                <a:lnTo>
                  <a:pt x="20221" y="15599"/>
                </a:lnTo>
                <a:lnTo>
                  <a:pt x="20453" y="9398"/>
                </a:lnTo>
                <a:lnTo>
                  <a:pt x="18789" y="3301"/>
                </a:lnTo>
                <a:lnTo>
                  <a:pt x="1317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1781936" y="2758249"/>
            <a:ext cx="19685" cy="20320"/>
          </a:xfrm>
          <a:custGeom>
            <a:avLst/>
            <a:gdLst/>
            <a:ahLst/>
            <a:cxnLst/>
            <a:rect l="l" t="t" r="r" b="b"/>
            <a:pathLst>
              <a:path w="19685" h="20319">
                <a:moveTo>
                  <a:pt x="6921" y="0"/>
                </a:moveTo>
                <a:lnTo>
                  <a:pt x="412" y="4599"/>
                </a:lnTo>
                <a:lnTo>
                  <a:pt x="0" y="13271"/>
                </a:lnTo>
                <a:lnTo>
                  <a:pt x="5163" y="19369"/>
                </a:lnTo>
                <a:lnTo>
                  <a:pt x="12255" y="19954"/>
                </a:lnTo>
                <a:lnTo>
                  <a:pt x="18109" y="15896"/>
                </a:lnTo>
                <a:lnTo>
                  <a:pt x="19557" y="8064"/>
                </a:lnTo>
                <a:lnTo>
                  <a:pt x="14858" y="734"/>
                </a:lnTo>
                <a:lnTo>
                  <a:pt x="692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1425321" y="3039998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2826" y="0"/>
                </a:moveTo>
                <a:lnTo>
                  <a:pt x="7492" y="1524"/>
                </a:lnTo>
                <a:lnTo>
                  <a:pt x="2258" y="4901"/>
                </a:lnTo>
                <a:lnTo>
                  <a:pt x="0" y="10445"/>
                </a:lnTo>
                <a:lnTo>
                  <a:pt x="885" y="16418"/>
                </a:lnTo>
                <a:lnTo>
                  <a:pt x="5079" y="21081"/>
                </a:lnTo>
                <a:lnTo>
                  <a:pt x="11064" y="22437"/>
                </a:lnTo>
                <a:lnTo>
                  <a:pt x="16382" y="20304"/>
                </a:lnTo>
                <a:lnTo>
                  <a:pt x="19796" y="15670"/>
                </a:lnTo>
                <a:lnTo>
                  <a:pt x="20065" y="9525"/>
                </a:lnTo>
                <a:lnTo>
                  <a:pt x="18415" y="3301"/>
                </a:lnTo>
                <a:lnTo>
                  <a:pt x="1282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1174559" y="3174634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19">
                <a:moveTo>
                  <a:pt x="7366" y="0"/>
                </a:moveTo>
                <a:lnTo>
                  <a:pt x="1443" y="4085"/>
                </a:lnTo>
                <a:lnTo>
                  <a:pt x="0" y="11922"/>
                </a:lnTo>
                <a:lnTo>
                  <a:pt x="4699" y="19248"/>
                </a:lnTo>
                <a:lnTo>
                  <a:pt x="12704" y="19954"/>
                </a:lnTo>
                <a:lnTo>
                  <a:pt x="19450" y="15279"/>
                </a:lnTo>
                <a:lnTo>
                  <a:pt x="20370" y="6461"/>
                </a:lnTo>
                <a:lnTo>
                  <a:pt x="14698" y="509"/>
                </a:lnTo>
                <a:lnTo>
                  <a:pt x="7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1480423" y="1879600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2842" y="0"/>
                </a:moveTo>
                <a:lnTo>
                  <a:pt x="7508" y="1397"/>
                </a:lnTo>
                <a:lnTo>
                  <a:pt x="2307" y="4708"/>
                </a:lnTo>
                <a:lnTo>
                  <a:pt x="0" y="9985"/>
                </a:lnTo>
                <a:lnTo>
                  <a:pt x="811" y="15666"/>
                </a:lnTo>
                <a:lnTo>
                  <a:pt x="4968" y="20193"/>
                </a:lnTo>
                <a:lnTo>
                  <a:pt x="10953" y="21492"/>
                </a:lnTo>
                <a:lnTo>
                  <a:pt x="16271" y="19351"/>
                </a:lnTo>
                <a:lnTo>
                  <a:pt x="19684" y="14710"/>
                </a:lnTo>
                <a:lnTo>
                  <a:pt x="19954" y="8509"/>
                </a:lnTo>
                <a:lnTo>
                  <a:pt x="18430" y="3301"/>
                </a:lnTo>
                <a:lnTo>
                  <a:pt x="12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1285097" y="3838828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2842" y="0"/>
                </a:moveTo>
                <a:lnTo>
                  <a:pt x="7508" y="1524"/>
                </a:lnTo>
                <a:lnTo>
                  <a:pt x="2307" y="4762"/>
                </a:lnTo>
                <a:lnTo>
                  <a:pt x="0" y="10001"/>
                </a:lnTo>
                <a:lnTo>
                  <a:pt x="811" y="15668"/>
                </a:lnTo>
                <a:lnTo>
                  <a:pt x="4968" y="20193"/>
                </a:lnTo>
                <a:lnTo>
                  <a:pt x="10953" y="21548"/>
                </a:lnTo>
                <a:lnTo>
                  <a:pt x="16271" y="19415"/>
                </a:lnTo>
                <a:lnTo>
                  <a:pt x="19684" y="14781"/>
                </a:lnTo>
                <a:lnTo>
                  <a:pt x="19954" y="8636"/>
                </a:lnTo>
                <a:lnTo>
                  <a:pt x="18430" y="3302"/>
                </a:lnTo>
                <a:lnTo>
                  <a:pt x="1284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931570" y="2308351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5" h="21589">
                <a:moveTo>
                  <a:pt x="13538" y="0"/>
                </a:moveTo>
                <a:lnTo>
                  <a:pt x="8229" y="1397"/>
                </a:lnTo>
                <a:lnTo>
                  <a:pt x="2481" y="4851"/>
                </a:lnTo>
                <a:lnTo>
                  <a:pt x="0" y="10175"/>
                </a:lnTo>
                <a:lnTo>
                  <a:pt x="985" y="15809"/>
                </a:lnTo>
                <a:lnTo>
                  <a:pt x="5638" y="20193"/>
                </a:lnTo>
                <a:lnTo>
                  <a:pt x="11622" y="21492"/>
                </a:lnTo>
                <a:lnTo>
                  <a:pt x="16944" y="19351"/>
                </a:lnTo>
                <a:lnTo>
                  <a:pt x="20347" y="14710"/>
                </a:lnTo>
                <a:lnTo>
                  <a:pt x="20573" y="8509"/>
                </a:lnTo>
                <a:lnTo>
                  <a:pt x="19151" y="3175"/>
                </a:lnTo>
                <a:lnTo>
                  <a:pt x="135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1013625" y="3740403"/>
            <a:ext cx="20955" cy="20320"/>
          </a:xfrm>
          <a:custGeom>
            <a:avLst/>
            <a:gdLst/>
            <a:ahLst/>
            <a:cxnLst/>
            <a:rect l="l" t="t" r="r" b="b"/>
            <a:pathLst>
              <a:path w="20955" h="20320">
                <a:moveTo>
                  <a:pt x="7875" y="0"/>
                </a:moveTo>
                <a:lnTo>
                  <a:pt x="1948" y="3877"/>
                </a:lnTo>
                <a:lnTo>
                  <a:pt x="0" y="11303"/>
                </a:lnTo>
                <a:lnTo>
                  <a:pt x="4952" y="19093"/>
                </a:lnTo>
                <a:lnTo>
                  <a:pt x="13209" y="19907"/>
                </a:lnTo>
                <a:lnTo>
                  <a:pt x="19954" y="15053"/>
                </a:lnTo>
                <a:lnTo>
                  <a:pt x="20370" y="5842"/>
                </a:lnTo>
                <a:lnTo>
                  <a:pt x="14957" y="408"/>
                </a:lnTo>
                <a:lnTo>
                  <a:pt x="78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869153" y="2933445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5" h="21589">
                <a:moveTo>
                  <a:pt x="13649" y="0"/>
                </a:moveTo>
                <a:lnTo>
                  <a:pt x="7451" y="1651"/>
                </a:lnTo>
                <a:lnTo>
                  <a:pt x="2217" y="4958"/>
                </a:lnTo>
                <a:lnTo>
                  <a:pt x="0" y="10207"/>
                </a:lnTo>
                <a:lnTo>
                  <a:pt x="1083" y="15813"/>
                </a:lnTo>
                <a:lnTo>
                  <a:pt x="5749" y="20193"/>
                </a:lnTo>
                <a:lnTo>
                  <a:pt x="11732" y="21548"/>
                </a:lnTo>
                <a:lnTo>
                  <a:pt x="17051" y="19415"/>
                </a:lnTo>
                <a:lnTo>
                  <a:pt x="20453" y="14781"/>
                </a:lnTo>
                <a:lnTo>
                  <a:pt x="20685" y="8636"/>
                </a:lnTo>
                <a:lnTo>
                  <a:pt x="19262" y="3302"/>
                </a:lnTo>
                <a:lnTo>
                  <a:pt x="1364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1474152" y="3069717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2763" y="0"/>
                </a:moveTo>
                <a:lnTo>
                  <a:pt x="7429" y="1396"/>
                </a:lnTo>
                <a:lnTo>
                  <a:pt x="2214" y="4847"/>
                </a:lnTo>
                <a:lnTo>
                  <a:pt x="0" y="10429"/>
                </a:lnTo>
                <a:lnTo>
                  <a:pt x="928" y="16416"/>
                </a:lnTo>
                <a:lnTo>
                  <a:pt x="5143" y="21081"/>
                </a:lnTo>
                <a:lnTo>
                  <a:pt x="11126" y="22437"/>
                </a:lnTo>
                <a:lnTo>
                  <a:pt x="16430" y="20304"/>
                </a:lnTo>
                <a:lnTo>
                  <a:pt x="19806" y="15670"/>
                </a:lnTo>
                <a:lnTo>
                  <a:pt x="20002" y="9525"/>
                </a:lnTo>
                <a:lnTo>
                  <a:pt x="18351" y="3301"/>
                </a:lnTo>
                <a:lnTo>
                  <a:pt x="1276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1212651" y="261442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5" h="22860">
                <a:moveTo>
                  <a:pt x="12771" y="0"/>
                </a:moveTo>
                <a:lnTo>
                  <a:pt x="7691" y="2285"/>
                </a:lnTo>
                <a:lnTo>
                  <a:pt x="2317" y="5222"/>
                </a:lnTo>
                <a:lnTo>
                  <a:pt x="0" y="10540"/>
                </a:lnTo>
                <a:lnTo>
                  <a:pt x="870" y="16430"/>
                </a:lnTo>
                <a:lnTo>
                  <a:pt x="5062" y="21081"/>
                </a:lnTo>
                <a:lnTo>
                  <a:pt x="11212" y="22342"/>
                </a:lnTo>
                <a:lnTo>
                  <a:pt x="16851" y="20113"/>
                </a:lnTo>
                <a:lnTo>
                  <a:pt x="20560" y="15384"/>
                </a:lnTo>
                <a:lnTo>
                  <a:pt x="20924" y="9143"/>
                </a:lnTo>
                <a:lnTo>
                  <a:pt x="19502" y="3936"/>
                </a:lnTo>
                <a:lnTo>
                  <a:pt x="127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1316608" y="2861055"/>
            <a:ext cx="20955" cy="22225"/>
          </a:xfrm>
          <a:custGeom>
            <a:avLst/>
            <a:gdLst/>
            <a:ahLst/>
            <a:cxnLst/>
            <a:rect l="l" t="t" r="r" b="b"/>
            <a:pathLst>
              <a:path w="20955" h="22225">
                <a:moveTo>
                  <a:pt x="13843" y="0"/>
                </a:moveTo>
                <a:lnTo>
                  <a:pt x="7620" y="1650"/>
                </a:lnTo>
                <a:lnTo>
                  <a:pt x="2345" y="4962"/>
                </a:lnTo>
                <a:lnTo>
                  <a:pt x="0" y="10239"/>
                </a:lnTo>
                <a:lnTo>
                  <a:pt x="797" y="15920"/>
                </a:lnTo>
                <a:lnTo>
                  <a:pt x="4953" y="20446"/>
                </a:lnTo>
                <a:lnTo>
                  <a:pt x="11148" y="21707"/>
                </a:lnTo>
                <a:lnTo>
                  <a:pt x="16795" y="19478"/>
                </a:lnTo>
                <a:lnTo>
                  <a:pt x="20490" y="14749"/>
                </a:lnTo>
                <a:lnTo>
                  <a:pt x="20828" y="8508"/>
                </a:lnTo>
                <a:lnTo>
                  <a:pt x="19431" y="3301"/>
                </a:lnTo>
                <a:lnTo>
                  <a:pt x="1384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8" name="object 27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876679" y="2901060"/>
            <a:ext cx="85851" cy="85851"/>
          </a:xfrm>
          <a:prstGeom prst="rect">
            <a:avLst/>
          </a:prstGeom>
        </p:spPr>
      </p:pic>
      <p:sp>
        <p:nvSpPr>
          <p:cNvPr id="279" name="object 279"/>
          <p:cNvSpPr/>
          <p:nvPr/>
        </p:nvSpPr>
        <p:spPr>
          <a:xfrm>
            <a:off x="964615" y="3130804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59" h="86360">
                <a:moveTo>
                  <a:pt x="58793" y="53778"/>
                </a:moveTo>
                <a:lnTo>
                  <a:pt x="17741" y="53778"/>
                </a:lnTo>
                <a:lnTo>
                  <a:pt x="33950" y="59102"/>
                </a:lnTo>
                <a:lnTo>
                  <a:pt x="46877" y="70117"/>
                </a:lnTo>
                <a:lnTo>
                  <a:pt x="54775" y="85978"/>
                </a:lnTo>
                <a:lnTo>
                  <a:pt x="53700" y="68294"/>
                </a:lnTo>
                <a:lnTo>
                  <a:pt x="58793" y="53778"/>
                </a:lnTo>
                <a:close/>
              </a:path>
              <a:path w="86359" h="86360">
                <a:moveTo>
                  <a:pt x="31775" y="0"/>
                </a:moveTo>
                <a:lnTo>
                  <a:pt x="32871" y="17825"/>
                </a:lnTo>
                <a:lnTo>
                  <a:pt x="27251" y="34115"/>
                </a:lnTo>
                <a:lnTo>
                  <a:pt x="15948" y="47095"/>
                </a:lnTo>
                <a:lnTo>
                  <a:pt x="0" y="54990"/>
                </a:lnTo>
                <a:lnTo>
                  <a:pt x="17741" y="53778"/>
                </a:lnTo>
                <a:lnTo>
                  <a:pt x="58793" y="53778"/>
                </a:lnTo>
                <a:lnTo>
                  <a:pt x="59304" y="52324"/>
                </a:lnTo>
                <a:lnTo>
                  <a:pt x="70425" y="39687"/>
                </a:lnTo>
                <a:lnTo>
                  <a:pt x="83888" y="33004"/>
                </a:lnTo>
                <a:lnTo>
                  <a:pt x="68631" y="33004"/>
                </a:lnTo>
                <a:lnTo>
                  <a:pt x="52604" y="27336"/>
                </a:lnTo>
                <a:lnTo>
                  <a:pt x="39695" y="16001"/>
                </a:lnTo>
                <a:lnTo>
                  <a:pt x="31775" y="0"/>
                </a:lnTo>
                <a:close/>
              </a:path>
              <a:path w="86359" h="86360">
                <a:moveTo>
                  <a:pt x="85902" y="32003"/>
                </a:moveTo>
                <a:lnTo>
                  <a:pt x="68631" y="33004"/>
                </a:lnTo>
                <a:lnTo>
                  <a:pt x="83888" y="33004"/>
                </a:lnTo>
                <a:lnTo>
                  <a:pt x="85902" y="32003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0" name="object 28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89393" y="2037079"/>
            <a:ext cx="85902" cy="85851"/>
          </a:xfrm>
          <a:prstGeom prst="rect">
            <a:avLst/>
          </a:prstGeom>
        </p:spPr>
      </p:pic>
      <p:pic>
        <p:nvPicPr>
          <p:cNvPr id="281" name="object 28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388363" y="2385441"/>
            <a:ext cx="85979" cy="84962"/>
          </a:xfrm>
          <a:prstGeom prst="rect">
            <a:avLst/>
          </a:prstGeom>
        </p:spPr>
      </p:pic>
      <p:sp>
        <p:nvSpPr>
          <p:cNvPr id="282" name="object 282"/>
          <p:cNvSpPr/>
          <p:nvPr/>
        </p:nvSpPr>
        <p:spPr>
          <a:xfrm>
            <a:off x="1147089" y="3129914"/>
            <a:ext cx="357505" cy="501015"/>
          </a:xfrm>
          <a:custGeom>
            <a:avLst/>
            <a:gdLst/>
            <a:ahLst/>
            <a:cxnLst/>
            <a:rect l="l" t="t" r="r" b="b"/>
            <a:pathLst>
              <a:path w="357505" h="501014">
                <a:moveTo>
                  <a:pt x="0" y="0"/>
                </a:moveTo>
                <a:lnTo>
                  <a:pt x="76092" y="112322"/>
                </a:lnTo>
                <a:lnTo>
                  <a:pt x="149432" y="218662"/>
                </a:lnTo>
                <a:lnTo>
                  <a:pt x="247828" y="360131"/>
                </a:lnTo>
                <a:lnTo>
                  <a:pt x="289409" y="419012"/>
                </a:lnTo>
                <a:lnTo>
                  <a:pt x="298376" y="434371"/>
                </a:lnTo>
                <a:lnTo>
                  <a:pt x="306034" y="450445"/>
                </a:lnTo>
                <a:lnTo>
                  <a:pt x="312394" y="467233"/>
                </a:lnTo>
                <a:lnTo>
                  <a:pt x="314426" y="475361"/>
                </a:lnTo>
                <a:lnTo>
                  <a:pt x="317982" y="482727"/>
                </a:lnTo>
                <a:lnTo>
                  <a:pt x="322427" y="490093"/>
                </a:lnTo>
                <a:lnTo>
                  <a:pt x="327253" y="497205"/>
                </a:lnTo>
                <a:lnTo>
                  <a:pt x="335635" y="500888"/>
                </a:lnTo>
                <a:lnTo>
                  <a:pt x="344398" y="499618"/>
                </a:lnTo>
                <a:lnTo>
                  <a:pt x="351820" y="495133"/>
                </a:lnTo>
                <a:lnTo>
                  <a:pt x="356241" y="487267"/>
                </a:lnTo>
                <a:lnTo>
                  <a:pt x="357471" y="477829"/>
                </a:lnTo>
                <a:lnTo>
                  <a:pt x="355320" y="468630"/>
                </a:lnTo>
                <a:lnTo>
                  <a:pt x="350270" y="460672"/>
                </a:lnTo>
                <a:lnTo>
                  <a:pt x="343874" y="453834"/>
                </a:lnTo>
                <a:lnTo>
                  <a:pt x="336693" y="447663"/>
                </a:lnTo>
                <a:lnTo>
                  <a:pt x="329285" y="441706"/>
                </a:lnTo>
                <a:lnTo>
                  <a:pt x="321977" y="435371"/>
                </a:lnTo>
                <a:lnTo>
                  <a:pt x="315490" y="428275"/>
                </a:lnTo>
                <a:lnTo>
                  <a:pt x="310693" y="420274"/>
                </a:lnTo>
                <a:lnTo>
                  <a:pt x="308457" y="411226"/>
                </a:lnTo>
                <a:lnTo>
                  <a:pt x="308838" y="407416"/>
                </a:lnTo>
                <a:lnTo>
                  <a:pt x="308076" y="402844"/>
                </a:lnTo>
                <a:lnTo>
                  <a:pt x="306171" y="399415"/>
                </a:lnTo>
                <a:lnTo>
                  <a:pt x="304012" y="396748"/>
                </a:lnTo>
                <a:lnTo>
                  <a:pt x="301091" y="394208"/>
                </a:lnTo>
                <a:lnTo>
                  <a:pt x="297535" y="393065"/>
                </a:lnTo>
                <a:lnTo>
                  <a:pt x="288949" y="387445"/>
                </a:lnTo>
                <a:lnTo>
                  <a:pt x="248057" y="342980"/>
                </a:lnTo>
                <a:lnTo>
                  <a:pt x="197324" y="277923"/>
                </a:lnTo>
                <a:lnTo>
                  <a:pt x="167095" y="237186"/>
                </a:lnTo>
                <a:lnTo>
                  <a:pt x="134715" y="192596"/>
                </a:lnTo>
                <a:lnTo>
                  <a:pt x="100998" y="145367"/>
                </a:lnTo>
                <a:lnTo>
                  <a:pt x="66763" y="96716"/>
                </a:lnTo>
                <a:lnTo>
                  <a:pt x="32824" y="47855"/>
                </a:lnTo>
                <a:lnTo>
                  <a:pt x="0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 txBox="1">
            <a:spLocks noGrp="1"/>
          </p:cNvSpPr>
          <p:nvPr>
            <p:ph type="title"/>
          </p:nvPr>
        </p:nvSpPr>
        <p:spPr>
          <a:xfrm>
            <a:off x="1665223" y="1780743"/>
            <a:ext cx="5811520" cy="1549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0" spc="-2105"/>
              <a:t>METHODOLOGY</a:t>
            </a:r>
            <a:endParaRPr sz="10000"/>
          </a:p>
        </p:txBody>
      </p:sp>
      <p:sp>
        <p:nvSpPr>
          <p:cNvPr id="284" name="object 284"/>
          <p:cNvSpPr/>
          <p:nvPr/>
        </p:nvSpPr>
        <p:spPr>
          <a:xfrm>
            <a:off x="2120645" y="4263390"/>
            <a:ext cx="4904105" cy="0"/>
          </a:xfrm>
          <a:custGeom>
            <a:avLst/>
            <a:gdLst/>
            <a:ahLst/>
            <a:cxnLst/>
            <a:rect l="l" t="t" r="r" b="b"/>
            <a:pathLst>
              <a:path w="4904105" h="0">
                <a:moveTo>
                  <a:pt x="0" y="0"/>
                </a:moveTo>
                <a:lnTo>
                  <a:pt x="4903851" y="0"/>
                </a:lnTo>
              </a:path>
            </a:pathLst>
          </a:custGeom>
          <a:ln w="19050">
            <a:solidFill>
              <a:srgbClr val="6F8EC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3459" y="1217675"/>
            <a:ext cx="85344" cy="853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30540" y="550163"/>
            <a:ext cx="83819" cy="8534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7148" y="854963"/>
            <a:ext cx="85318" cy="85344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967471" y="242315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60">
                <a:moveTo>
                  <a:pt x="6984" y="0"/>
                </a:moveTo>
                <a:lnTo>
                  <a:pt x="6350" y="0"/>
                </a:lnTo>
                <a:lnTo>
                  <a:pt x="5842" y="126"/>
                </a:lnTo>
                <a:lnTo>
                  <a:pt x="4699" y="1397"/>
                </a:lnTo>
                <a:lnTo>
                  <a:pt x="5587" y="3683"/>
                </a:lnTo>
                <a:lnTo>
                  <a:pt x="6476" y="6731"/>
                </a:lnTo>
                <a:lnTo>
                  <a:pt x="8254" y="13962"/>
                </a:lnTo>
                <a:lnTo>
                  <a:pt x="9747" y="21526"/>
                </a:lnTo>
                <a:lnTo>
                  <a:pt x="10048" y="29090"/>
                </a:lnTo>
                <a:lnTo>
                  <a:pt x="8254" y="36322"/>
                </a:lnTo>
                <a:lnTo>
                  <a:pt x="5587" y="42418"/>
                </a:lnTo>
                <a:lnTo>
                  <a:pt x="253" y="47625"/>
                </a:lnTo>
                <a:lnTo>
                  <a:pt x="0" y="55372"/>
                </a:lnTo>
                <a:lnTo>
                  <a:pt x="761" y="56261"/>
                </a:lnTo>
                <a:lnTo>
                  <a:pt x="1143" y="56387"/>
                </a:lnTo>
                <a:lnTo>
                  <a:pt x="2285" y="56387"/>
                </a:lnTo>
                <a:lnTo>
                  <a:pt x="3301" y="56007"/>
                </a:lnTo>
                <a:lnTo>
                  <a:pt x="9263" y="53855"/>
                </a:lnTo>
                <a:lnTo>
                  <a:pt x="15462" y="51847"/>
                </a:lnTo>
                <a:lnTo>
                  <a:pt x="21804" y="50363"/>
                </a:lnTo>
                <a:lnTo>
                  <a:pt x="28194" y="49784"/>
                </a:lnTo>
                <a:lnTo>
                  <a:pt x="30987" y="49784"/>
                </a:lnTo>
                <a:lnTo>
                  <a:pt x="33781" y="50164"/>
                </a:lnTo>
                <a:lnTo>
                  <a:pt x="41148" y="52578"/>
                </a:lnTo>
                <a:lnTo>
                  <a:pt x="46100" y="53975"/>
                </a:lnTo>
                <a:lnTo>
                  <a:pt x="50037" y="56896"/>
                </a:lnTo>
                <a:lnTo>
                  <a:pt x="55245" y="60960"/>
                </a:lnTo>
                <a:lnTo>
                  <a:pt x="58927" y="60960"/>
                </a:lnTo>
                <a:lnTo>
                  <a:pt x="59689" y="60579"/>
                </a:lnTo>
                <a:lnTo>
                  <a:pt x="60959" y="58800"/>
                </a:lnTo>
                <a:lnTo>
                  <a:pt x="60451" y="57404"/>
                </a:lnTo>
                <a:lnTo>
                  <a:pt x="59817" y="56387"/>
                </a:lnTo>
                <a:lnTo>
                  <a:pt x="57023" y="50546"/>
                </a:lnTo>
                <a:lnTo>
                  <a:pt x="53594" y="35941"/>
                </a:lnTo>
                <a:lnTo>
                  <a:pt x="52197" y="33909"/>
                </a:lnTo>
                <a:lnTo>
                  <a:pt x="52450" y="31242"/>
                </a:lnTo>
                <a:lnTo>
                  <a:pt x="52450" y="29972"/>
                </a:lnTo>
                <a:lnTo>
                  <a:pt x="55372" y="19938"/>
                </a:lnTo>
                <a:lnTo>
                  <a:pt x="59435" y="11811"/>
                </a:lnTo>
                <a:lnTo>
                  <a:pt x="59944" y="3937"/>
                </a:lnTo>
                <a:lnTo>
                  <a:pt x="60198" y="2539"/>
                </a:lnTo>
                <a:lnTo>
                  <a:pt x="59435" y="1143"/>
                </a:lnTo>
                <a:lnTo>
                  <a:pt x="58293" y="888"/>
                </a:lnTo>
                <a:lnTo>
                  <a:pt x="57530" y="888"/>
                </a:lnTo>
                <a:lnTo>
                  <a:pt x="57276" y="1016"/>
                </a:lnTo>
                <a:lnTo>
                  <a:pt x="56896" y="1016"/>
                </a:lnTo>
                <a:lnTo>
                  <a:pt x="52070" y="2286"/>
                </a:lnTo>
                <a:lnTo>
                  <a:pt x="47498" y="4445"/>
                </a:lnTo>
                <a:lnTo>
                  <a:pt x="39624" y="6731"/>
                </a:lnTo>
                <a:lnTo>
                  <a:pt x="36829" y="7112"/>
                </a:lnTo>
                <a:lnTo>
                  <a:pt x="29336" y="7112"/>
                </a:lnTo>
                <a:lnTo>
                  <a:pt x="24892" y="6096"/>
                </a:lnTo>
                <a:lnTo>
                  <a:pt x="20193" y="4572"/>
                </a:lnTo>
                <a:lnTo>
                  <a:pt x="16636" y="3301"/>
                </a:lnTo>
                <a:lnTo>
                  <a:pt x="13334" y="1397"/>
                </a:lnTo>
                <a:lnTo>
                  <a:pt x="9778" y="381"/>
                </a:lnTo>
                <a:lnTo>
                  <a:pt x="8508" y="126"/>
                </a:lnTo>
                <a:lnTo>
                  <a:pt x="6984" y="0"/>
                </a:lnTo>
                <a:close/>
              </a:path>
            </a:pathLst>
          </a:custGeom>
          <a:solidFill>
            <a:srgbClr val="F0C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38971" y="1051560"/>
            <a:ext cx="59690" cy="60960"/>
          </a:xfrm>
          <a:custGeom>
            <a:avLst/>
            <a:gdLst/>
            <a:ahLst/>
            <a:cxnLst/>
            <a:rect l="l" t="t" r="r" b="b"/>
            <a:pathLst>
              <a:path w="59690" h="60959">
                <a:moveTo>
                  <a:pt x="6857" y="0"/>
                </a:moveTo>
                <a:lnTo>
                  <a:pt x="6223" y="0"/>
                </a:lnTo>
                <a:lnTo>
                  <a:pt x="5714" y="126"/>
                </a:lnTo>
                <a:lnTo>
                  <a:pt x="5460" y="507"/>
                </a:lnTo>
                <a:lnTo>
                  <a:pt x="4572" y="1397"/>
                </a:lnTo>
                <a:lnTo>
                  <a:pt x="5460" y="3682"/>
                </a:lnTo>
                <a:lnTo>
                  <a:pt x="8056" y="13906"/>
                </a:lnTo>
                <a:lnTo>
                  <a:pt x="9556" y="21494"/>
                </a:lnTo>
                <a:lnTo>
                  <a:pt x="9866" y="29035"/>
                </a:lnTo>
                <a:lnTo>
                  <a:pt x="8127" y="36194"/>
                </a:lnTo>
                <a:lnTo>
                  <a:pt x="5460" y="42290"/>
                </a:lnTo>
                <a:lnTo>
                  <a:pt x="253" y="47498"/>
                </a:lnTo>
                <a:lnTo>
                  <a:pt x="0" y="55244"/>
                </a:lnTo>
                <a:lnTo>
                  <a:pt x="761" y="56134"/>
                </a:lnTo>
                <a:lnTo>
                  <a:pt x="1143" y="56261"/>
                </a:lnTo>
                <a:lnTo>
                  <a:pt x="2794" y="56134"/>
                </a:lnTo>
                <a:lnTo>
                  <a:pt x="19176" y="49784"/>
                </a:lnTo>
                <a:lnTo>
                  <a:pt x="30225" y="49784"/>
                </a:lnTo>
                <a:lnTo>
                  <a:pt x="32893" y="50164"/>
                </a:lnTo>
                <a:lnTo>
                  <a:pt x="44957" y="53975"/>
                </a:lnTo>
                <a:lnTo>
                  <a:pt x="50164" y="57912"/>
                </a:lnTo>
                <a:lnTo>
                  <a:pt x="53848" y="60960"/>
                </a:lnTo>
                <a:lnTo>
                  <a:pt x="57403" y="60960"/>
                </a:lnTo>
                <a:lnTo>
                  <a:pt x="58293" y="60578"/>
                </a:lnTo>
                <a:lnTo>
                  <a:pt x="59435" y="58674"/>
                </a:lnTo>
                <a:lnTo>
                  <a:pt x="55625" y="50418"/>
                </a:lnTo>
                <a:lnTo>
                  <a:pt x="54228" y="44703"/>
                </a:lnTo>
                <a:lnTo>
                  <a:pt x="52831" y="38353"/>
                </a:lnTo>
                <a:lnTo>
                  <a:pt x="52197" y="35940"/>
                </a:lnTo>
                <a:lnTo>
                  <a:pt x="50926" y="33781"/>
                </a:lnTo>
                <a:lnTo>
                  <a:pt x="51053" y="29972"/>
                </a:lnTo>
                <a:lnTo>
                  <a:pt x="53975" y="19938"/>
                </a:lnTo>
                <a:lnTo>
                  <a:pt x="58038" y="11811"/>
                </a:lnTo>
                <a:lnTo>
                  <a:pt x="58674" y="2666"/>
                </a:lnTo>
                <a:lnTo>
                  <a:pt x="58038" y="1142"/>
                </a:lnTo>
                <a:lnTo>
                  <a:pt x="56896" y="888"/>
                </a:lnTo>
                <a:lnTo>
                  <a:pt x="55752" y="888"/>
                </a:lnTo>
                <a:lnTo>
                  <a:pt x="50800" y="2286"/>
                </a:lnTo>
                <a:lnTo>
                  <a:pt x="46227" y="4317"/>
                </a:lnTo>
                <a:lnTo>
                  <a:pt x="38607" y="6730"/>
                </a:lnTo>
                <a:lnTo>
                  <a:pt x="35813" y="7112"/>
                </a:lnTo>
                <a:lnTo>
                  <a:pt x="28575" y="7112"/>
                </a:lnTo>
                <a:lnTo>
                  <a:pt x="24256" y="6095"/>
                </a:lnTo>
                <a:lnTo>
                  <a:pt x="16255" y="3301"/>
                </a:lnTo>
                <a:lnTo>
                  <a:pt x="13080" y="1269"/>
                </a:lnTo>
                <a:lnTo>
                  <a:pt x="9525" y="507"/>
                </a:lnTo>
                <a:lnTo>
                  <a:pt x="8381" y="126"/>
                </a:lnTo>
                <a:lnTo>
                  <a:pt x="685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810752" y="201168"/>
            <a:ext cx="46990" cy="41275"/>
          </a:xfrm>
          <a:custGeom>
            <a:avLst/>
            <a:gdLst/>
            <a:ahLst/>
            <a:cxnLst/>
            <a:rect l="l" t="t" r="r" b="b"/>
            <a:pathLst>
              <a:path w="46990" h="41275">
                <a:moveTo>
                  <a:pt x="22987" y="0"/>
                </a:moveTo>
                <a:lnTo>
                  <a:pt x="20700" y="0"/>
                </a:lnTo>
                <a:lnTo>
                  <a:pt x="3016" y="6429"/>
                </a:lnTo>
                <a:lnTo>
                  <a:pt x="0" y="20574"/>
                </a:lnTo>
                <a:lnTo>
                  <a:pt x="8127" y="34718"/>
                </a:lnTo>
                <a:lnTo>
                  <a:pt x="23875" y="41148"/>
                </a:lnTo>
                <a:lnTo>
                  <a:pt x="27050" y="41148"/>
                </a:lnTo>
                <a:lnTo>
                  <a:pt x="30352" y="40512"/>
                </a:lnTo>
                <a:lnTo>
                  <a:pt x="35432" y="38227"/>
                </a:lnTo>
                <a:lnTo>
                  <a:pt x="38989" y="35941"/>
                </a:lnTo>
                <a:lnTo>
                  <a:pt x="46757" y="25556"/>
                </a:lnTo>
                <a:lnTo>
                  <a:pt x="45704" y="14017"/>
                </a:lnTo>
                <a:lnTo>
                  <a:pt x="37292" y="4454"/>
                </a:lnTo>
                <a:lnTo>
                  <a:pt x="2298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844041" y="1444752"/>
            <a:ext cx="46355" cy="41275"/>
          </a:xfrm>
          <a:custGeom>
            <a:avLst/>
            <a:gdLst/>
            <a:ahLst/>
            <a:cxnLst/>
            <a:rect l="l" t="t" r="r" b="b"/>
            <a:pathLst>
              <a:path w="46354" h="41275">
                <a:moveTo>
                  <a:pt x="21574" y="0"/>
                </a:moveTo>
                <a:lnTo>
                  <a:pt x="20177" y="0"/>
                </a:lnTo>
                <a:lnTo>
                  <a:pt x="2903" y="6429"/>
                </a:lnTo>
                <a:lnTo>
                  <a:pt x="0" y="20574"/>
                </a:lnTo>
                <a:lnTo>
                  <a:pt x="7979" y="34718"/>
                </a:lnTo>
                <a:lnTo>
                  <a:pt x="23352" y="41148"/>
                </a:lnTo>
                <a:lnTo>
                  <a:pt x="26527" y="41148"/>
                </a:lnTo>
                <a:lnTo>
                  <a:pt x="45731" y="25558"/>
                </a:lnTo>
                <a:lnTo>
                  <a:pt x="44656" y="14033"/>
                </a:lnTo>
                <a:lnTo>
                  <a:pt x="36389" y="4508"/>
                </a:lnTo>
                <a:lnTo>
                  <a:pt x="22336" y="126"/>
                </a:lnTo>
                <a:lnTo>
                  <a:pt x="21574" y="0"/>
                </a:lnTo>
                <a:close/>
              </a:path>
            </a:pathLst>
          </a:custGeom>
          <a:solidFill>
            <a:srgbClr val="F0C88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0" name="object 9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598407" y="490727"/>
            <a:ext cx="97536" cy="97536"/>
          </a:xfrm>
          <a:prstGeom prst="rect">
            <a:avLst/>
          </a:prstGeom>
        </p:spPr>
      </p:pic>
      <p:sp>
        <p:nvSpPr>
          <p:cNvPr id="91" name="object 91"/>
          <p:cNvSpPr/>
          <p:nvPr/>
        </p:nvSpPr>
        <p:spPr>
          <a:xfrm>
            <a:off x="8371331" y="30327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6858" y="0"/>
                </a:moveTo>
                <a:lnTo>
                  <a:pt x="6223" y="0"/>
                </a:lnTo>
                <a:lnTo>
                  <a:pt x="5715" y="126"/>
                </a:lnTo>
                <a:lnTo>
                  <a:pt x="5461" y="508"/>
                </a:lnTo>
                <a:lnTo>
                  <a:pt x="4572" y="1397"/>
                </a:lnTo>
                <a:lnTo>
                  <a:pt x="5461" y="3556"/>
                </a:lnTo>
                <a:lnTo>
                  <a:pt x="8056" y="13571"/>
                </a:lnTo>
                <a:lnTo>
                  <a:pt x="9556" y="20939"/>
                </a:lnTo>
                <a:lnTo>
                  <a:pt x="9866" y="28283"/>
                </a:lnTo>
                <a:lnTo>
                  <a:pt x="8127" y="35306"/>
                </a:lnTo>
                <a:lnTo>
                  <a:pt x="5461" y="41275"/>
                </a:lnTo>
                <a:lnTo>
                  <a:pt x="253" y="46354"/>
                </a:lnTo>
                <a:lnTo>
                  <a:pt x="0" y="53848"/>
                </a:lnTo>
                <a:lnTo>
                  <a:pt x="762" y="54737"/>
                </a:lnTo>
                <a:lnTo>
                  <a:pt x="1143" y="54863"/>
                </a:lnTo>
                <a:lnTo>
                  <a:pt x="2794" y="54737"/>
                </a:lnTo>
                <a:lnTo>
                  <a:pt x="3301" y="54483"/>
                </a:lnTo>
                <a:lnTo>
                  <a:pt x="10668" y="51815"/>
                </a:lnTo>
                <a:lnTo>
                  <a:pt x="19176" y="48513"/>
                </a:lnTo>
                <a:lnTo>
                  <a:pt x="30225" y="48513"/>
                </a:lnTo>
                <a:lnTo>
                  <a:pt x="32893" y="48895"/>
                </a:lnTo>
                <a:lnTo>
                  <a:pt x="35560" y="49784"/>
                </a:lnTo>
                <a:lnTo>
                  <a:pt x="44958" y="52577"/>
                </a:lnTo>
                <a:lnTo>
                  <a:pt x="53848" y="59436"/>
                </a:lnTo>
                <a:lnTo>
                  <a:pt x="57403" y="59436"/>
                </a:lnTo>
                <a:lnTo>
                  <a:pt x="58293" y="59054"/>
                </a:lnTo>
                <a:lnTo>
                  <a:pt x="59436" y="57276"/>
                </a:lnTo>
                <a:lnTo>
                  <a:pt x="55625" y="49149"/>
                </a:lnTo>
                <a:lnTo>
                  <a:pt x="54228" y="43687"/>
                </a:lnTo>
                <a:lnTo>
                  <a:pt x="52832" y="37337"/>
                </a:lnTo>
                <a:lnTo>
                  <a:pt x="52197" y="35051"/>
                </a:lnTo>
                <a:lnTo>
                  <a:pt x="50926" y="33020"/>
                </a:lnTo>
                <a:lnTo>
                  <a:pt x="51053" y="29210"/>
                </a:lnTo>
                <a:lnTo>
                  <a:pt x="53975" y="19431"/>
                </a:lnTo>
                <a:lnTo>
                  <a:pt x="58039" y="11557"/>
                </a:lnTo>
                <a:lnTo>
                  <a:pt x="58674" y="2539"/>
                </a:lnTo>
                <a:lnTo>
                  <a:pt x="58039" y="1143"/>
                </a:lnTo>
                <a:lnTo>
                  <a:pt x="56896" y="888"/>
                </a:lnTo>
                <a:lnTo>
                  <a:pt x="55752" y="888"/>
                </a:lnTo>
                <a:lnTo>
                  <a:pt x="55499" y="1015"/>
                </a:lnTo>
                <a:lnTo>
                  <a:pt x="50800" y="2159"/>
                </a:lnTo>
                <a:lnTo>
                  <a:pt x="46227" y="4190"/>
                </a:lnTo>
                <a:lnTo>
                  <a:pt x="38608" y="6603"/>
                </a:lnTo>
                <a:lnTo>
                  <a:pt x="35814" y="6985"/>
                </a:lnTo>
                <a:lnTo>
                  <a:pt x="28575" y="6985"/>
                </a:lnTo>
                <a:lnTo>
                  <a:pt x="24257" y="5969"/>
                </a:lnTo>
                <a:lnTo>
                  <a:pt x="19685" y="4445"/>
                </a:lnTo>
                <a:lnTo>
                  <a:pt x="16256" y="3175"/>
                </a:lnTo>
                <a:lnTo>
                  <a:pt x="13081" y="1270"/>
                </a:lnTo>
                <a:lnTo>
                  <a:pt x="9525" y="508"/>
                </a:lnTo>
                <a:lnTo>
                  <a:pt x="8382" y="126"/>
                </a:lnTo>
                <a:lnTo>
                  <a:pt x="685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982456" y="381000"/>
            <a:ext cx="59690" cy="60960"/>
          </a:xfrm>
          <a:custGeom>
            <a:avLst/>
            <a:gdLst/>
            <a:ahLst/>
            <a:cxnLst/>
            <a:rect l="l" t="t" r="r" b="b"/>
            <a:pathLst>
              <a:path w="59690" h="60959">
                <a:moveTo>
                  <a:pt x="6858" y="0"/>
                </a:moveTo>
                <a:lnTo>
                  <a:pt x="6223" y="0"/>
                </a:lnTo>
                <a:lnTo>
                  <a:pt x="5715" y="126"/>
                </a:lnTo>
                <a:lnTo>
                  <a:pt x="5461" y="508"/>
                </a:lnTo>
                <a:lnTo>
                  <a:pt x="4572" y="1397"/>
                </a:lnTo>
                <a:lnTo>
                  <a:pt x="5461" y="3683"/>
                </a:lnTo>
                <a:lnTo>
                  <a:pt x="8056" y="13906"/>
                </a:lnTo>
                <a:lnTo>
                  <a:pt x="9556" y="21494"/>
                </a:lnTo>
                <a:lnTo>
                  <a:pt x="9866" y="29035"/>
                </a:lnTo>
                <a:lnTo>
                  <a:pt x="8127" y="36195"/>
                </a:lnTo>
                <a:lnTo>
                  <a:pt x="5461" y="42290"/>
                </a:lnTo>
                <a:lnTo>
                  <a:pt x="253" y="47498"/>
                </a:lnTo>
                <a:lnTo>
                  <a:pt x="0" y="55245"/>
                </a:lnTo>
                <a:lnTo>
                  <a:pt x="762" y="56134"/>
                </a:lnTo>
                <a:lnTo>
                  <a:pt x="1143" y="56261"/>
                </a:lnTo>
                <a:lnTo>
                  <a:pt x="2794" y="56134"/>
                </a:lnTo>
                <a:lnTo>
                  <a:pt x="19176" y="49784"/>
                </a:lnTo>
                <a:lnTo>
                  <a:pt x="30225" y="49784"/>
                </a:lnTo>
                <a:lnTo>
                  <a:pt x="32893" y="50164"/>
                </a:lnTo>
                <a:lnTo>
                  <a:pt x="44958" y="53975"/>
                </a:lnTo>
                <a:lnTo>
                  <a:pt x="50165" y="57912"/>
                </a:lnTo>
                <a:lnTo>
                  <a:pt x="53848" y="60960"/>
                </a:lnTo>
                <a:lnTo>
                  <a:pt x="57403" y="60960"/>
                </a:lnTo>
                <a:lnTo>
                  <a:pt x="58293" y="60578"/>
                </a:lnTo>
                <a:lnTo>
                  <a:pt x="59436" y="58674"/>
                </a:lnTo>
                <a:lnTo>
                  <a:pt x="55625" y="50419"/>
                </a:lnTo>
                <a:lnTo>
                  <a:pt x="54228" y="44703"/>
                </a:lnTo>
                <a:lnTo>
                  <a:pt x="52832" y="38353"/>
                </a:lnTo>
                <a:lnTo>
                  <a:pt x="52197" y="35940"/>
                </a:lnTo>
                <a:lnTo>
                  <a:pt x="50926" y="33782"/>
                </a:lnTo>
                <a:lnTo>
                  <a:pt x="51053" y="29972"/>
                </a:lnTo>
                <a:lnTo>
                  <a:pt x="53975" y="19938"/>
                </a:lnTo>
                <a:lnTo>
                  <a:pt x="58039" y="11811"/>
                </a:lnTo>
                <a:lnTo>
                  <a:pt x="58674" y="2666"/>
                </a:lnTo>
                <a:lnTo>
                  <a:pt x="58039" y="1142"/>
                </a:lnTo>
                <a:lnTo>
                  <a:pt x="56896" y="888"/>
                </a:lnTo>
                <a:lnTo>
                  <a:pt x="55752" y="888"/>
                </a:lnTo>
                <a:lnTo>
                  <a:pt x="50800" y="2286"/>
                </a:lnTo>
                <a:lnTo>
                  <a:pt x="46227" y="4317"/>
                </a:lnTo>
                <a:lnTo>
                  <a:pt x="38608" y="6730"/>
                </a:lnTo>
                <a:lnTo>
                  <a:pt x="35814" y="7112"/>
                </a:lnTo>
                <a:lnTo>
                  <a:pt x="28575" y="7112"/>
                </a:lnTo>
                <a:lnTo>
                  <a:pt x="24257" y="6096"/>
                </a:lnTo>
                <a:lnTo>
                  <a:pt x="16255" y="3301"/>
                </a:lnTo>
                <a:lnTo>
                  <a:pt x="13080" y="1270"/>
                </a:lnTo>
                <a:lnTo>
                  <a:pt x="9525" y="508"/>
                </a:lnTo>
                <a:lnTo>
                  <a:pt x="8382" y="126"/>
                </a:lnTo>
                <a:lnTo>
                  <a:pt x="6858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77964" y="4751832"/>
            <a:ext cx="59690" cy="60960"/>
          </a:xfrm>
          <a:custGeom>
            <a:avLst/>
            <a:gdLst/>
            <a:ahLst/>
            <a:cxnLst/>
            <a:rect l="l" t="t" r="r" b="b"/>
            <a:pathLst>
              <a:path w="59690" h="60960">
                <a:moveTo>
                  <a:pt x="7467" y="0"/>
                </a:moveTo>
                <a:lnTo>
                  <a:pt x="6807" y="0"/>
                </a:lnTo>
                <a:lnTo>
                  <a:pt x="6159" y="0"/>
                </a:lnTo>
                <a:lnTo>
                  <a:pt x="5727" y="165"/>
                </a:lnTo>
                <a:lnTo>
                  <a:pt x="4571" y="1435"/>
                </a:lnTo>
                <a:lnTo>
                  <a:pt x="5473" y="3708"/>
                </a:lnTo>
                <a:lnTo>
                  <a:pt x="8050" y="13895"/>
                </a:lnTo>
                <a:lnTo>
                  <a:pt x="9517" y="21470"/>
                </a:lnTo>
                <a:lnTo>
                  <a:pt x="9809" y="29019"/>
                </a:lnTo>
                <a:lnTo>
                  <a:pt x="8077" y="36207"/>
                </a:lnTo>
                <a:lnTo>
                  <a:pt x="5473" y="42341"/>
                </a:lnTo>
                <a:lnTo>
                  <a:pt x="266" y="47536"/>
                </a:lnTo>
                <a:lnTo>
                  <a:pt x="0" y="55257"/>
                </a:lnTo>
                <a:lnTo>
                  <a:pt x="698" y="56172"/>
                </a:lnTo>
                <a:lnTo>
                  <a:pt x="1155" y="56311"/>
                </a:lnTo>
                <a:lnTo>
                  <a:pt x="2197" y="56311"/>
                </a:lnTo>
                <a:lnTo>
                  <a:pt x="10718" y="53124"/>
                </a:lnTo>
                <a:lnTo>
                  <a:pt x="19126" y="49783"/>
                </a:lnTo>
                <a:lnTo>
                  <a:pt x="30187" y="49783"/>
                </a:lnTo>
                <a:lnTo>
                  <a:pt x="32905" y="50139"/>
                </a:lnTo>
                <a:lnTo>
                  <a:pt x="44958" y="53924"/>
                </a:lnTo>
                <a:lnTo>
                  <a:pt x="53873" y="60947"/>
                </a:lnTo>
                <a:lnTo>
                  <a:pt x="57442" y="60947"/>
                </a:lnTo>
                <a:lnTo>
                  <a:pt x="58216" y="60629"/>
                </a:lnTo>
                <a:lnTo>
                  <a:pt x="59410" y="58724"/>
                </a:lnTo>
                <a:lnTo>
                  <a:pt x="55638" y="50469"/>
                </a:lnTo>
                <a:lnTo>
                  <a:pt x="54203" y="44742"/>
                </a:lnTo>
                <a:lnTo>
                  <a:pt x="52247" y="35940"/>
                </a:lnTo>
                <a:lnTo>
                  <a:pt x="50952" y="33820"/>
                </a:lnTo>
                <a:lnTo>
                  <a:pt x="51079" y="29946"/>
                </a:lnTo>
                <a:lnTo>
                  <a:pt x="53936" y="19964"/>
                </a:lnTo>
                <a:lnTo>
                  <a:pt x="57975" y="11823"/>
                </a:lnTo>
                <a:lnTo>
                  <a:pt x="58635" y="2641"/>
                </a:lnTo>
                <a:lnTo>
                  <a:pt x="57975" y="1168"/>
                </a:lnTo>
                <a:lnTo>
                  <a:pt x="56934" y="901"/>
                </a:lnTo>
                <a:lnTo>
                  <a:pt x="56133" y="850"/>
                </a:lnTo>
                <a:lnTo>
                  <a:pt x="50812" y="2235"/>
                </a:lnTo>
                <a:lnTo>
                  <a:pt x="46266" y="4356"/>
                </a:lnTo>
                <a:lnTo>
                  <a:pt x="38595" y="6756"/>
                </a:lnTo>
                <a:lnTo>
                  <a:pt x="35763" y="7175"/>
                </a:lnTo>
                <a:lnTo>
                  <a:pt x="28536" y="7175"/>
                </a:lnTo>
                <a:lnTo>
                  <a:pt x="24231" y="6146"/>
                </a:lnTo>
                <a:lnTo>
                  <a:pt x="16294" y="3301"/>
                </a:lnTo>
                <a:lnTo>
                  <a:pt x="13030" y="1308"/>
                </a:lnTo>
                <a:lnTo>
                  <a:pt x="74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70928" y="4271771"/>
            <a:ext cx="59690" cy="60960"/>
          </a:xfrm>
          <a:custGeom>
            <a:avLst/>
            <a:gdLst/>
            <a:ahLst/>
            <a:cxnLst/>
            <a:rect l="l" t="t" r="r" b="b"/>
            <a:pathLst>
              <a:path w="59690" h="60960">
                <a:moveTo>
                  <a:pt x="7467" y="0"/>
                </a:moveTo>
                <a:lnTo>
                  <a:pt x="6807" y="0"/>
                </a:lnTo>
                <a:lnTo>
                  <a:pt x="6159" y="0"/>
                </a:lnTo>
                <a:lnTo>
                  <a:pt x="5727" y="165"/>
                </a:lnTo>
                <a:lnTo>
                  <a:pt x="4571" y="1435"/>
                </a:lnTo>
                <a:lnTo>
                  <a:pt x="5473" y="3708"/>
                </a:lnTo>
                <a:lnTo>
                  <a:pt x="8050" y="13895"/>
                </a:lnTo>
                <a:lnTo>
                  <a:pt x="9517" y="21470"/>
                </a:lnTo>
                <a:lnTo>
                  <a:pt x="9809" y="29019"/>
                </a:lnTo>
                <a:lnTo>
                  <a:pt x="8077" y="36207"/>
                </a:lnTo>
                <a:lnTo>
                  <a:pt x="5473" y="42341"/>
                </a:lnTo>
                <a:lnTo>
                  <a:pt x="266" y="47536"/>
                </a:lnTo>
                <a:lnTo>
                  <a:pt x="0" y="55257"/>
                </a:lnTo>
                <a:lnTo>
                  <a:pt x="698" y="56172"/>
                </a:lnTo>
                <a:lnTo>
                  <a:pt x="1155" y="56311"/>
                </a:lnTo>
                <a:lnTo>
                  <a:pt x="2197" y="56311"/>
                </a:lnTo>
                <a:lnTo>
                  <a:pt x="10718" y="53124"/>
                </a:lnTo>
                <a:lnTo>
                  <a:pt x="19126" y="49783"/>
                </a:lnTo>
                <a:lnTo>
                  <a:pt x="30187" y="49783"/>
                </a:lnTo>
                <a:lnTo>
                  <a:pt x="32905" y="50139"/>
                </a:lnTo>
                <a:lnTo>
                  <a:pt x="44957" y="53924"/>
                </a:lnTo>
                <a:lnTo>
                  <a:pt x="53873" y="60947"/>
                </a:lnTo>
                <a:lnTo>
                  <a:pt x="57442" y="60947"/>
                </a:lnTo>
                <a:lnTo>
                  <a:pt x="58216" y="60629"/>
                </a:lnTo>
                <a:lnTo>
                  <a:pt x="59410" y="58724"/>
                </a:lnTo>
                <a:lnTo>
                  <a:pt x="55638" y="50469"/>
                </a:lnTo>
                <a:lnTo>
                  <a:pt x="54203" y="44742"/>
                </a:lnTo>
                <a:lnTo>
                  <a:pt x="52247" y="35940"/>
                </a:lnTo>
                <a:lnTo>
                  <a:pt x="50952" y="33820"/>
                </a:lnTo>
                <a:lnTo>
                  <a:pt x="51079" y="29946"/>
                </a:lnTo>
                <a:lnTo>
                  <a:pt x="53936" y="19964"/>
                </a:lnTo>
                <a:lnTo>
                  <a:pt x="57975" y="11823"/>
                </a:lnTo>
                <a:lnTo>
                  <a:pt x="58635" y="2641"/>
                </a:lnTo>
                <a:lnTo>
                  <a:pt x="57975" y="1168"/>
                </a:lnTo>
                <a:lnTo>
                  <a:pt x="56934" y="901"/>
                </a:lnTo>
                <a:lnTo>
                  <a:pt x="56133" y="850"/>
                </a:lnTo>
                <a:lnTo>
                  <a:pt x="50812" y="2235"/>
                </a:lnTo>
                <a:lnTo>
                  <a:pt x="46266" y="4356"/>
                </a:lnTo>
                <a:lnTo>
                  <a:pt x="38595" y="6756"/>
                </a:lnTo>
                <a:lnTo>
                  <a:pt x="35763" y="7175"/>
                </a:lnTo>
                <a:lnTo>
                  <a:pt x="28536" y="7175"/>
                </a:lnTo>
                <a:lnTo>
                  <a:pt x="24231" y="6146"/>
                </a:lnTo>
                <a:lnTo>
                  <a:pt x="16294" y="3301"/>
                </a:lnTo>
                <a:lnTo>
                  <a:pt x="13030" y="1308"/>
                </a:lnTo>
                <a:lnTo>
                  <a:pt x="7467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31192" y="4885944"/>
            <a:ext cx="62230" cy="56515"/>
          </a:xfrm>
          <a:custGeom>
            <a:avLst/>
            <a:gdLst/>
            <a:ahLst/>
            <a:cxnLst/>
            <a:rect l="l" t="t" r="r" b="b"/>
            <a:pathLst>
              <a:path w="62230" h="56514">
                <a:moveTo>
                  <a:pt x="27454" y="0"/>
                </a:moveTo>
                <a:lnTo>
                  <a:pt x="3990" y="8810"/>
                </a:lnTo>
                <a:lnTo>
                  <a:pt x="0" y="28193"/>
                </a:lnTo>
                <a:lnTo>
                  <a:pt x="10787" y="47577"/>
                </a:lnTo>
                <a:lnTo>
                  <a:pt x="31657" y="56387"/>
                </a:lnTo>
                <a:lnTo>
                  <a:pt x="35823" y="56387"/>
                </a:lnTo>
                <a:lnTo>
                  <a:pt x="61981" y="35041"/>
                </a:lnTo>
                <a:lnTo>
                  <a:pt x="60572" y="19208"/>
                </a:lnTo>
                <a:lnTo>
                  <a:pt x="49405" y="6119"/>
                </a:lnTo>
                <a:lnTo>
                  <a:pt x="30413" y="76"/>
                </a:lnTo>
                <a:lnTo>
                  <a:pt x="27454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76796" y="3973067"/>
            <a:ext cx="59690" cy="60960"/>
          </a:xfrm>
          <a:custGeom>
            <a:avLst/>
            <a:gdLst/>
            <a:ahLst/>
            <a:cxnLst/>
            <a:rect l="l" t="t" r="r" b="b"/>
            <a:pathLst>
              <a:path w="59689" h="60960">
                <a:moveTo>
                  <a:pt x="7467" y="0"/>
                </a:moveTo>
                <a:lnTo>
                  <a:pt x="6807" y="0"/>
                </a:lnTo>
                <a:lnTo>
                  <a:pt x="6159" y="0"/>
                </a:lnTo>
                <a:lnTo>
                  <a:pt x="5727" y="165"/>
                </a:lnTo>
                <a:lnTo>
                  <a:pt x="4572" y="1435"/>
                </a:lnTo>
                <a:lnTo>
                  <a:pt x="5473" y="3708"/>
                </a:lnTo>
                <a:lnTo>
                  <a:pt x="8050" y="13895"/>
                </a:lnTo>
                <a:lnTo>
                  <a:pt x="9517" y="21470"/>
                </a:lnTo>
                <a:lnTo>
                  <a:pt x="9809" y="29019"/>
                </a:lnTo>
                <a:lnTo>
                  <a:pt x="8077" y="36207"/>
                </a:lnTo>
                <a:lnTo>
                  <a:pt x="5473" y="42341"/>
                </a:lnTo>
                <a:lnTo>
                  <a:pt x="266" y="47536"/>
                </a:lnTo>
                <a:lnTo>
                  <a:pt x="0" y="55257"/>
                </a:lnTo>
                <a:lnTo>
                  <a:pt x="698" y="56172"/>
                </a:lnTo>
                <a:lnTo>
                  <a:pt x="1155" y="56311"/>
                </a:lnTo>
                <a:lnTo>
                  <a:pt x="2197" y="56311"/>
                </a:lnTo>
                <a:lnTo>
                  <a:pt x="10718" y="53124"/>
                </a:lnTo>
                <a:lnTo>
                  <a:pt x="19126" y="49783"/>
                </a:lnTo>
                <a:lnTo>
                  <a:pt x="30187" y="49783"/>
                </a:lnTo>
                <a:lnTo>
                  <a:pt x="32905" y="50139"/>
                </a:lnTo>
                <a:lnTo>
                  <a:pt x="44957" y="53924"/>
                </a:lnTo>
                <a:lnTo>
                  <a:pt x="53873" y="60947"/>
                </a:lnTo>
                <a:lnTo>
                  <a:pt x="57442" y="60947"/>
                </a:lnTo>
                <a:lnTo>
                  <a:pt x="58216" y="60629"/>
                </a:lnTo>
                <a:lnTo>
                  <a:pt x="59410" y="58724"/>
                </a:lnTo>
                <a:lnTo>
                  <a:pt x="55638" y="50469"/>
                </a:lnTo>
                <a:lnTo>
                  <a:pt x="54203" y="44742"/>
                </a:lnTo>
                <a:lnTo>
                  <a:pt x="52247" y="35940"/>
                </a:lnTo>
                <a:lnTo>
                  <a:pt x="50952" y="33820"/>
                </a:lnTo>
                <a:lnTo>
                  <a:pt x="51079" y="29946"/>
                </a:lnTo>
                <a:lnTo>
                  <a:pt x="53936" y="19964"/>
                </a:lnTo>
                <a:lnTo>
                  <a:pt x="57975" y="11823"/>
                </a:lnTo>
                <a:lnTo>
                  <a:pt x="58635" y="2641"/>
                </a:lnTo>
                <a:lnTo>
                  <a:pt x="57975" y="1168"/>
                </a:lnTo>
                <a:lnTo>
                  <a:pt x="56934" y="901"/>
                </a:lnTo>
                <a:lnTo>
                  <a:pt x="56134" y="850"/>
                </a:lnTo>
                <a:lnTo>
                  <a:pt x="50812" y="2235"/>
                </a:lnTo>
                <a:lnTo>
                  <a:pt x="46266" y="4356"/>
                </a:lnTo>
                <a:lnTo>
                  <a:pt x="38595" y="6756"/>
                </a:lnTo>
                <a:lnTo>
                  <a:pt x="35763" y="7175"/>
                </a:lnTo>
                <a:lnTo>
                  <a:pt x="28536" y="7175"/>
                </a:lnTo>
                <a:lnTo>
                  <a:pt x="24231" y="6146"/>
                </a:lnTo>
                <a:lnTo>
                  <a:pt x="16294" y="3301"/>
                </a:lnTo>
                <a:lnTo>
                  <a:pt x="13030" y="1308"/>
                </a:lnTo>
                <a:lnTo>
                  <a:pt x="74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 txBox="1">
            <a:spLocks noGrp="1"/>
          </p:cNvSpPr>
          <p:nvPr>
            <p:ph type="title"/>
          </p:nvPr>
        </p:nvSpPr>
        <p:spPr>
          <a:xfrm>
            <a:off x="3346830" y="579831"/>
            <a:ext cx="245173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45"/>
              <a:t>Execut</a:t>
            </a:r>
            <a:r>
              <a:rPr dirty="0" spc="-250"/>
              <a:t>i</a:t>
            </a:r>
            <a:r>
              <a:rPr dirty="0" spc="-450"/>
              <a:t>ve</a:t>
            </a:r>
            <a:r>
              <a:rPr dirty="0" spc="-305"/>
              <a:t> </a:t>
            </a:r>
            <a:r>
              <a:rPr dirty="0" spc="-430"/>
              <a:t>Summary</a:t>
            </a:r>
          </a:p>
        </p:txBody>
      </p:sp>
      <p:sp>
        <p:nvSpPr>
          <p:cNvPr id="98" name="object 98"/>
          <p:cNvSpPr/>
          <p:nvPr/>
        </p:nvSpPr>
        <p:spPr>
          <a:xfrm>
            <a:off x="877824" y="903732"/>
            <a:ext cx="60960" cy="59690"/>
          </a:xfrm>
          <a:custGeom>
            <a:avLst/>
            <a:gdLst/>
            <a:ahLst/>
            <a:cxnLst/>
            <a:rect l="l" t="t" r="r" b="b"/>
            <a:pathLst>
              <a:path w="60959" h="59690">
                <a:moveTo>
                  <a:pt x="6984" y="0"/>
                </a:moveTo>
                <a:lnTo>
                  <a:pt x="6324" y="0"/>
                </a:lnTo>
                <a:lnTo>
                  <a:pt x="5880" y="126"/>
                </a:lnTo>
                <a:lnTo>
                  <a:pt x="4673" y="1269"/>
                </a:lnTo>
                <a:lnTo>
                  <a:pt x="5613" y="3682"/>
                </a:lnTo>
                <a:lnTo>
                  <a:pt x="6426" y="6476"/>
                </a:lnTo>
                <a:lnTo>
                  <a:pt x="8253" y="13588"/>
                </a:lnTo>
                <a:lnTo>
                  <a:pt x="9759" y="20986"/>
                </a:lnTo>
                <a:lnTo>
                  <a:pt x="10065" y="28336"/>
                </a:lnTo>
                <a:lnTo>
                  <a:pt x="8293" y="35305"/>
                </a:lnTo>
                <a:lnTo>
                  <a:pt x="5613" y="41275"/>
                </a:lnTo>
                <a:lnTo>
                  <a:pt x="266" y="46354"/>
                </a:lnTo>
                <a:lnTo>
                  <a:pt x="0" y="53975"/>
                </a:lnTo>
                <a:lnTo>
                  <a:pt x="723" y="54863"/>
                </a:lnTo>
                <a:lnTo>
                  <a:pt x="1181" y="54990"/>
                </a:lnTo>
                <a:lnTo>
                  <a:pt x="2235" y="54990"/>
                </a:lnTo>
                <a:lnTo>
                  <a:pt x="9242" y="52498"/>
                </a:lnTo>
                <a:lnTo>
                  <a:pt x="15413" y="50577"/>
                </a:lnTo>
                <a:lnTo>
                  <a:pt x="21747" y="49180"/>
                </a:lnTo>
                <a:lnTo>
                  <a:pt x="28143" y="48640"/>
                </a:lnTo>
                <a:lnTo>
                  <a:pt x="30949" y="48640"/>
                </a:lnTo>
                <a:lnTo>
                  <a:pt x="33743" y="48894"/>
                </a:lnTo>
                <a:lnTo>
                  <a:pt x="36487" y="49783"/>
                </a:lnTo>
                <a:lnTo>
                  <a:pt x="46113" y="52577"/>
                </a:lnTo>
                <a:lnTo>
                  <a:pt x="51485" y="56514"/>
                </a:lnTo>
                <a:lnTo>
                  <a:pt x="55194" y="59435"/>
                </a:lnTo>
                <a:lnTo>
                  <a:pt x="58877" y="59435"/>
                </a:lnTo>
                <a:lnTo>
                  <a:pt x="59702" y="59054"/>
                </a:lnTo>
                <a:lnTo>
                  <a:pt x="60959" y="57276"/>
                </a:lnTo>
                <a:lnTo>
                  <a:pt x="60413" y="56006"/>
                </a:lnTo>
                <a:lnTo>
                  <a:pt x="57073" y="49275"/>
                </a:lnTo>
                <a:lnTo>
                  <a:pt x="55600" y="43687"/>
                </a:lnTo>
                <a:lnTo>
                  <a:pt x="53593" y="35051"/>
                </a:lnTo>
                <a:lnTo>
                  <a:pt x="52260" y="33019"/>
                </a:lnTo>
                <a:lnTo>
                  <a:pt x="52400" y="29209"/>
                </a:lnTo>
                <a:lnTo>
                  <a:pt x="55333" y="19557"/>
                </a:lnTo>
                <a:lnTo>
                  <a:pt x="59474" y="11556"/>
                </a:lnTo>
                <a:lnTo>
                  <a:pt x="60147" y="2539"/>
                </a:lnTo>
                <a:lnTo>
                  <a:pt x="59474" y="1142"/>
                </a:lnTo>
                <a:lnTo>
                  <a:pt x="58280" y="888"/>
                </a:lnTo>
                <a:lnTo>
                  <a:pt x="57226" y="888"/>
                </a:lnTo>
                <a:lnTo>
                  <a:pt x="52133" y="2158"/>
                </a:lnTo>
                <a:lnTo>
                  <a:pt x="47447" y="4317"/>
                </a:lnTo>
                <a:lnTo>
                  <a:pt x="39649" y="6603"/>
                </a:lnTo>
                <a:lnTo>
                  <a:pt x="36804" y="6984"/>
                </a:lnTo>
                <a:lnTo>
                  <a:pt x="29387" y="6984"/>
                </a:lnTo>
                <a:lnTo>
                  <a:pt x="24917" y="5968"/>
                </a:lnTo>
                <a:lnTo>
                  <a:pt x="16573" y="3301"/>
                </a:lnTo>
                <a:lnTo>
                  <a:pt x="13373" y="1269"/>
                </a:lnTo>
                <a:lnTo>
                  <a:pt x="8559" y="126"/>
                </a:lnTo>
                <a:lnTo>
                  <a:pt x="6984" y="0"/>
                </a:lnTo>
                <a:close/>
              </a:path>
            </a:pathLst>
          </a:custGeom>
          <a:solidFill>
            <a:srgbClr val="F0C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043952" y="153771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6985" y="0"/>
                </a:moveTo>
                <a:lnTo>
                  <a:pt x="6311" y="0"/>
                </a:lnTo>
                <a:lnTo>
                  <a:pt x="5880" y="126"/>
                </a:lnTo>
                <a:lnTo>
                  <a:pt x="5613" y="508"/>
                </a:lnTo>
                <a:lnTo>
                  <a:pt x="4686" y="1397"/>
                </a:lnTo>
                <a:lnTo>
                  <a:pt x="5613" y="3683"/>
                </a:lnTo>
                <a:lnTo>
                  <a:pt x="8258" y="13906"/>
                </a:lnTo>
                <a:lnTo>
                  <a:pt x="9763" y="21494"/>
                </a:lnTo>
                <a:lnTo>
                  <a:pt x="10062" y="29035"/>
                </a:lnTo>
                <a:lnTo>
                  <a:pt x="8280" y="36195"/>
                </a:lnTo>
                <a:lnTo>
                  <a:pt x="5613" y="42291"/>
                </a:lnTo>
                <a:lnTo>
                  <a:pt x="266" y="47498"/>
                </a:lnTo>
                <a:lnTo>
                  <a:pt x="0" y="55245"/>
                </a:lnTo>
                <a:lnTo>
                  <a:pt x="723" y="56134"/>
                </a:lnTo>
                <a:lnTo>
                  <a:pt x="1181" y="56261"/>
                </a:lnTo>
                <a:lnTo>
                  <a:pt x="2857" y="56134"/>
                </a:lnTo>
                <a:lnTo>
                  <a:pt x="3340" y="55880"/>
                </a:lnTo>
                <a:lnTo>
                  <a:pt x="9243" y="53748"/>
                </a:lnTo>
                <a:lnTo>
                  <a:pt x="15416" y="51784"/>
                </a:lnTo>
                <a:lnTo>
                  <a:pt x="21758" y="50343"/>
                </a:lnTo>
                <a:lnTo>
                  <a:pt x="28168" y="49784"/>
                </a:lnTo>
                <a:lnTo>
                  <a:pt x="30949" y="49784"/>
                </a:lnTo>
                <a:lnTo>
                  <a:pt x="33743" y="50164"/>
                </a:lnTo>
                <a:lnTo>
                  <a:pt x="46113" y="53975"/>
                </a:lnTo>
                <a:lnTo>
                  <a:pt x="49987" y="56896"/>
                </a:lnTo>
                <a:lnTo>
                  <a:pt x="51485" y="57912"/>
                </a:lnTo>
                <a:lnTo>
                  <a:pt x="55257" y="60960"/>
                </a:lnTo>
                <a:lnTo>
                  <a:pt x="58915" y="60960"/>
                </a:lnTo>
                <a:lnTo>
                  <a:pt x="59715" y="60579"/>
                </a:lnTo>
                <a:lnTo>
                  <a:pt x="60934" y="58674"/>
                </a:lnTo>
                <a:lnTo>
                  <a:pt x="57061" y="50419"/>
                </a:lnTo>
                <a:lnTo>
                  <a:pt x="55600" y="44704"/>
                </a:lnTo>
                <a:lnTo>
                  <a:pt x="53594" y="35941"/>
                </a:lnTo>
                <a:lnTo>
                  <a:pt x="52260" y="33782"/>
                </a:lnTo>
                <a:lnTo>
                  <a:pt x="52387" y="29972"/>
                </a:lnTo>
                <a:lnTo>
                  <a:pt x="53187" y="27559"/>
                </a:lnTo>
                <a:lnTo>
                  <a:pt x="55321" y="19938"/>
                </a:lnTo>
                <a:lnTo>
                  <a:pt x="59461" y="11811"/>
                </a:lnTo>
                <a:lnTo>
                  <a:pt x="60134" y="2667"/>
                </a:lnTo>
                <a:lnTo>
                  <a:pt x="59461" y="1143"/>
                </a:lnTo>
                <a:lnTo>
                  <a:pt x="58394" y="888"/>
                </a:lnTo>
                <a:lnTo>
                  <a:pt x="57213" y="888"/>
                </a:lnTo>
                <a:lnTo>
                  <a:pt x="52120" y="2286"/>
                </a:lnTo>
                <a:lnTo>
                  <a:pt x="47447" y="4318"/>
                </a:lnTo>
                <a:lnTo>
                  <a:pt x="39585" y="6731"/>
                </a:lnTo>
                <a:lnTo>
                  <a:pt x="36677" y="7112"/>
                </a:lnTo>
                <a:lnTo>
                  <a:pt x="29273" y="7112"/>
                </a:lnTo>
                <a:lnTo>
                  <a:pt x="24853" y="6096"/>
                </a:lnTo>
                <a:lnTo>
                  <a:pt x="16713" y="3301"/>
                </a:lnTo>
                <a:lnTo>
                  <a:pt x="13373" y="1270"/>
                </a:lnTo>
                <a:lnTo>
                  <a:pt x="9766" y="508"/>
                </a:lnTo>
                <a:lnTo>
                  <a:pt x="8559" y="126"/>
                </a:lnTo>
                <a:lnTo>
                  <a:pt x="698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27197" y="1289303"/>
            <a:ext cx="46355" cy="41275"/>
          </a:xfrm>
          <a:custGeom>
            <a:avLst/>
            <a:gdLst/>
            <a:ahLst/>
            <a:cxnLst/>
            <a:rect l="l" t="t" r="r" b="b"/>
            <a:pathLst>
              <a:path w="46354" h="41275">
                <a:moveTo>
                  <a:pt x="21632" y="0"/>
                </a:moveTo>
                <a:lnTo>
                  <a:pt x="20146" y="0"/>
                </a:lnTo>
                <a:lnTo>
                  <a:pt x="2899" y="6429"/>
                </a:lnTo>
                <a:lnTo>
                  <a:pt x="0" y="20574"/>
                </a:lnTo>
                <a:lnTo>
                  <a:pt x="7990" y="34718"/>
                </a:lnTo>
                <a:lnTo>
                  <a:pt x="23410" y="41148"/>
                </a:lnTo>
                <a:lnTo>
                  <a:pt x="26484" y="41148"/>
                </a:lnTo>
                <a:lnTo>
                  <a:pt x="45730" y="25558"/>
                </a:lnTo>
                <a:lnTo>
                  <a:pt x="44672" y="14033"/>
                </a:lnTo>
                <a:lnTo>
                  <a:pt x="36425" y="4508"/>
                </a:lnTo>
                <a:lnTo>
                  <a:pt x="22407" y="126"/>
                </a:lnTo>
                <a:lnTo>
                  <a:pt x="2163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1" name="object 101"/>
          <p:cNvGrpSpPr/>
          <p:nvPr/>
        </p:nvGrpSpPr>
        <p:grpSpPr>
          <a:xfrm>
            <a:off x="944880" y="963167"/>
            <a:ext cx="5850890" cy="3529965"/>
            <a:chOff x="944880" y="963167"/>
            <a:chExt cx="5850890" cy="3529965"/>
          </a:xfrm>
        </p:grpSpPr>
        <p:sp>
          <p:nvSpPr>
            <p:cNvPr id="102" name="object 102"/>
            <p:cNvSpPr/>
            <p:nvPr/>
          </p:nvSpPr>
          <p:spPr>
            <a:xfrm>
              <a:off x="944880" y="1019555"/>
              <a:ext cx="405765" cy="405765"/>
            </a:xfrm>
            <a:custGeom>
              <a:avLst/>
              <a:gdLst/>
              <a:ahLst/>
              <a:cxnLst/>
              <a:rect l="l" t="t" r="r" b="b"/>
              <a:pathLst>
                <a:path w="405765" h="405765">
                  <a:moveTo>
                    <a:pt x="202691" y="0"/>
                  </a:moveTo>
                  <a:lnTo>
                    <a:pt x="162971" y="3929"/>
                  </a:lnTo>
                  <a:lnTo>
                    <a:pt x="125137" y="15430"/>
                  </a:lnTo>
                  <a:lnTo>
                    <a:pt x="90254" y="34075"/>
                  </a:lnTo>
                  <a:lnTo>
                    <a:pt x="59385" y="59436"/>
                  </a:lnTo>
                  <a:lnTo>
                    <a:pt x="34070" y="90285"/>
                  </a:lnTo>
                  <a:lnTo>
                    <a:pt x="15438" y="125158"/>
                  </a:lnTo>
                  <a:lnTo>
                    <a:pt x="3933" y="162984"/>
                  </a:lnTo>
                  <a:lnTo>
                    <a:pt x="0" y="202692"/>
                  </a:lnTo>
                  <a:lnTo>
                    <a:pt x="3933" y="242399"/>
                  </a:lnTo>
                  <a:lnTo>
                    <a:pt x="15438" y="280225"/>
                  </a:lnTo>
                  <a:lnTo>
                    <a:pt x="34070" y="315098"/>
                  </a:lnTo>
                  <a:lnTo>
                    <a:pt x="59385" y="345948"/>
                  </a:lnTo>
                  <a:lnTo>
                    <a:pt x="90254" y="371308"/>
                  </a:lnTo>
                  <a:lnTo>
                    <a:pt x="125137" y="389953"/>
                  </a:lnTo>
                  <a:lnTo>
                    <a:pt x="162971" y="401454"/>
                  </a:lnTo>
                  <a:lnTo>
                    <a:pt x="202691" y="405384"/>
                  </a:lnTo>
                  <a:lnTo>
                    <a:pt x="242411" y="401454"/>
                  </a:lnTo>
                  <a:lnTo>
                    <a:pt x="280239" y="389953"/>
                  </a:lnTo>
                  <a:lnTo>
                    <a:pt x="315107" y="371308"/>
                  </a:lnTo>
                  <a:lnTo>
                    <a:pt x="345947" y="345948"/>
                  </a:lnTo>
                  <a:lnTo>
                    <a:pt x="371308" y="315098"/>
                  </a:lnTo>
                  <a:lnTo>
                    <a:pt x="389953" y="280225"/>
                  </a:lnTo>
                  <a:lnTo>
                    <a:pt x="401454" y="242399"/>
                  </a:lnTo>
                  <a:lnTo>
                    <a:pt x="405383" y="202692"/>
                  </a:lnTo>
                  <a:lnTo>
                    <a:pt x="401454" y="162984"/>
                  </a:lnTo>
                  <a:lnTo>
                    <a:pt x="389953" y="125158"/>
                  </a:lnTo>
                  <a:lnTo>
                    <a:pt x="371308" y="90285"/>
                  </a:lnTo>
                  <a:lnTo>
                    <a:pt x="345947" y="59436"/>
                  </a:lnTo>
                  <a:lnTo>
                    <a:pt x="315107" y="34075"/>
                  </a:lnTo>
                  <a:lnTo>
                    <a:pt x="280239" y="15430"/>
                  </a:lnTo>
                  <a:lnTo>
                    <a:pt x="242411" y="3929"/>
                  </a:lnTo>
                  <a:lnTo>
                    <a:pt x="202691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966216" y="1019555"/>
              <a:ext cx="283845" cy="367665"/>
            </a:xfrm>
            <a:custGeom>
              <a:avLst/>
              <a:gdLst/>
              <a:ahLst/>
              <a:cxnLst/>
              <a:rect l="l" t="t" r="r" b="b"/>
              <a:pathLst>
                <a:path w="283844" h="367665">
                  <a:moveTo>
                    <a:pt x="197826" y="282448"/>
                  </a:moveTo>
                  <a:lnTo>
                    <a:pt x="118033" y="282448"/>
                  </a:lnTo>
                  <a:lnTo>
                    <a:pt x="133342" y="287428"/>
                  </a:lnTo>
                  <a:lnTo>
                    <a:pt x="144473" y="300005"/>
                  </a:lnTo>
                  <a:lnTo>
                    <a:pt x="132242" y="342655"/>
                  </a:lnTo>
                  <a:lnTo>
                    <a:pt x="106273" y="367284"/>
                  </a:lnTo>
                  <a:lnTo>
                    <a:pt x="145735" y="339246"/>
                  </a:lnTo>
                  <a:lnTo>
                    <a:pt x="181911" y="302910"/>
                  </a:lnTo>
                  <a:lnTo>
                    <a:pt x="197826" y="282448"/>
                  </a:lnTo>
                  <a:close/>
                </a:path>
                <a:path w="283844" h="367665">
                  <a:moveTo>
                    <a:pt x="175628" y="0"/>
                  </a:moveTo>
                  <a:lnTo>
                    <a:pt x="175196" y="0"/>
                  </a:lnTo>
                  <a:lnTo>
                    <a:pt x="162583" y="817"/>
                  </a:lnTo>
                  <a:lnTo>
                    <a:pt x="150215" y="2444"/>
                  </a:lnTo>
                  <a:lnTo>
                    <a:pt x="138095" y="4786"/>
                  </a:lnTo>
                  <a:lnTo>
                    <a:pt x="126225" y="7747"/>
                  </a:lnTo>
                  <a:lnTo>
                    <a:pt x="126587" y="22076"/>
                  </a:lnTo>
                  <a:lnTo>
                    <a:pt x="126633" y="28067"/>
                  </a:lnTo>
                  <a:lnTo>
                    <a:pt x="126142" y="44434"/>
                  </a:lnTo>
                  <a:lnTo>
                    <a:pt x="124517" y="62593"/>
                  </a:lnTo>
                  <a:lnTo>
                    <a:pt x="121754" y="80645"/>
                  </a:lnTo>
                  <a:lnTo>
                    <a:pt x="133753" y="84056"/>
                  </a:lnTo>
                  <a:lnTo>
                    <a:pt x="143581" y="91646"/>
                  </a:lnTo>
                  <a:lnTo>
                    <a:pt x="149306" y="102879"/>
                  </a:lnTo>
                  <a:lnTo>
                    <a:pt x="148996" y="117221"/>
                  </a:lnTo>
                  <a:lnTo>
                    <a:pt x="136670" y="153681"/>
                  </a:lnTo>
                  <a:lnTo>
                    <a:pt x="119019" y="187547"/>
                  </a:lnTo>
                  <a:lnTo>
                    <a:pt x="96484" y="218412"/>
                  </a:lnTo>
                  <a:lnTo>
                    <a:pt x="69507" y="245872"/>
                  </a:lnTo>
                  <a:lnTo>
                    <a:pt x="36815" y="271954"/>
                  </a:lnTo>
                  <a:lnTo>
                    <a:pt x="0" y="291846"/>
                  </a:lnTo>
                  <a:lnTo>
                    <a:pt x="7529" y="305698"/>
                  </a:lnTo>
                  <a:lnTo>
                    <a:pt x="16089" y="318849"/>
                  </a:lnTo>
                  <a:lnTo>
                    <a:pt x="25608" y="331261"/>
                  </a:lnTo>
                  <a:lnTo>
                    <a:pt x="36017" y="342900"/>
                  </a:lnTo>
                  <a:lnTo>
                    <a:pt x="53799" y="333388"/>
                  </a:lnTo>
                  <a:lnTo>
                    <a:pt x="69884" y="321198"/>
                  </a:lnTo>
                  <a:lnTo>
                    <a:pt x="84669" y="307127"/>
                  </a:lnTo>
                  <a:lnTo>
                    <a:pt x="98664" y="291846"/>
                  </a:lnTo>
                  <a:lnTo>
                    <a:pt x="104495" y="285242"/>
                  </a:lnTo>
                  <a:lnTo>
                    <a:pt x="111366" y="282448"/>
                  </a:lnTo>
                  <a:lnTo>
                    <a:pt x="197826" y="282448"/>
                  </a:lnTo>
                  <a:lnTo>
                    <a:pt x="212672" y="263360"/>
                  </a:lnTo>
                  <a:lnTo>
                    <a:pt x="234324" y="228219"/>
                  </a:lnTo>
                  <a:lnTo>
                    <a:pt x="164503" y="228219"/>
                  </a:lnTo>
                  <a:lnTo>
                    <a:pt x="149351" y="224563"/>
                  </a:lnTo>
                  <a:lnTo>
                    <a:pt x="137701" y="214884"/>
                  </a:lnTo>
                  <a:lnTo>
                    <a:pt x="132854" y="201108"/>
                  </a:lnTo>
                  <a:lnTo>
                    <a:pt x="138112" y="185166"/>
                  </a:lnTo>
                  <a:lnTo>
                    <a:pt x="163766" y="140892"/>
                  </a:lnTo>
                  <a:lnTo>
                    <a:pt x="179063" y="95773"/>
                  </a:lnTo>
                  <a:lnTo>
                    <a:pt x="183264" y="49059"/>
                  </a:lnTo>
                  <a:lnTo>
                    <a:pt x="175628" y="0"/>
                  </a:lnTo>
                  <a:close/>
                </a:path>
                <a:path w="283844" h="367665">
                  <a:moveTo>
                    <a:pt x="238213" y="8128"/>
                  </a:moveTo>
                  <a:lnTo>
                    <a:pt x="242563" y="62331"/>
                  </a:lnTo>
                  <a:lnTo>
                    <a:pt x="235423" y="115046"/>
                  </a:lnTo>
                  <a:lnTo>
                    <a:pt x="217400" y="166022"/>
                  </a:lnTo>
                  <a:lnTo>
                    <a:pt x="189103" y="215011"/>
                  </a:lnTo>
                  <a:lnTo>
                    <a:pt x="164503" y="228219"/>
                  </a:lnTo>
                  <a:lnTo>
                    <a:pt x="234324" y="228219"/>
                  </a:lnTo>
                  <a:lnTo>
                    <a:pt x="256088" y="178925"/>
                  </a:lnTo>
                  <a:lnTo>
                    <a:pt x="269627" y="129682"/>
                  </a:lnTo>
                  <a:lnTo>
                    <a:pt x="278184" y="79035"/>
                  </a:lnTo>
                  <a:lnTo>
                    <a:pt x="283438" y="28067"/>
                  </a:lnTo>
                  <a:lnTo>
                    <a:pt x="272662" y="22076"/>
                  </a:lnTo>
                  <a:lnTo>
                    <a:pt x="261535" y="16716"/>
                  </a:lnTo>
                  <a:lnTo>
                    <a:pt x="250054" y="12047"/>
                  </a:lnTo>
                  <a:lnTo>
                    <a:pt x="238213" y="8128"/>
                  </a:lnTo>
                  <a:close/>
                </a:path>
              </a:pathLst>
            </a:custGeom>
            <a:solidFill>
              <a:srgbClr val="E7A6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225296" y="1136903"/>
              <a:ext cx="125730" cy="273050"/>
            </a:xfrm>
            <a:custGeom>
              <a:avLst/>
              <a:gdLst/>
              <a:ahLst/>
              <a:cxnLst/>
              <a:rect l="l" t="t" r="r" b="b"/>
              <a:pathLst>
                <a:path w="125730" h="273050">
                  <a:moveTo>
                    <a:pt x="106934" y="0"/>
                  </a:moveTo>
                  <a:lnTo>
                    <a:pt x="100710" y="44831"/>
                  </a:lnTo>
                  <a:lnTo>
                    <a:pt x="75818" y="66167"/>
                  </a:lnTo>
                  <a:lnTo>
                    <a:pt x="70231" y="66167"/>
                  </a:lnTo>
                  <a:lnTo>
                    <a:pt x="64388" y="64516"/>
                  </a:lnTo>
                  <a:lnTo>
                    <a:pt x="59181" y="61722"/>
                  </a:lnTo>
                  <a:lnTo>
                    <a:pt x="52834" y="81837"/>
                  </a:lnTo>
                  <a:lnTo>
                    <a:pt x="45540" y="101584"/>
                  </a:lnTo>
                  <a:lnTo>
                    <a:pt x="37206" y="120925"/>
                  </a:lnTo>
                  <a:lnTo>
                    <a:pt x="27736" y="139826"/>
                  </a:lnTo>
                  <a:lnTo>
                    <a:pt x="33464" y="135636"/>
                  </a:lnTo>
                  <a:lnTo>
                    <a:pt x="40335" y="133731"/>
                  </a:lnTo>
                  <a:lnTo>
                    <a:pt x="47116" y="133731"/>
                  </a:lnTo>
                  <a:lnTo>
                    <a:pt x="60273" y="136267"/>
                  </a:lnTo>
                  <a:lnTo>
                    <a:pt x="70738" y="143446"/>
                  </a:lnTo>
                  <a:lnTo>
                    <a:pt x="76156" y="154626"/>
                  </a:lnTo>
                  <a:lnTo>
                    <a:pt x="74167" y="169163"/>
                  </a:lnTo>
                  <a:lnTo>
                    <a:pt x="60091" y="198572"/>
                  </a:lnTo>
                  <a:lnTo>
                    <a:pt x="42832" y="225742"/>
                  </a:lnTo>
                  <a:lnTo>
                    <a:pt x="22699" y="250531"/>
                  </a:lnTo>
                  <a:lnTo>
                    <a:pt x="0" y="272796"/>
                  </a:lnTo>
                  <a:lnTo>
                    <a:pt x="42358" y="248920"/>
                  </a:lnTo>
                  <a:lnTo>
                    <a:pt x="77589" y="215991"/>
                  </a:lnTo>
                  <a:lnTo>
                    <a:pt x="104177" y="175595"/>
                  </a:lnTo>
                  <a:lnTo>
                    <a:pt x="120603" y="129316"/>
                  </a:lnTo>
                  <a:lnTo>
                    <a:pt x="125348" y="78740"/>
                  </a:lnTo>
                  <a:lnTo>
                    <a:pt x="123650" y="57917"/>
                  </a:lnTo>
                  <a:lnTo>
                    <a:pt x="119951" y="37798"/>
                  </a:lnTo>
                  <a:lnTo>
                    <a:pt x="114347" y="18464"/>
                  </a:lnTo>
                  <a:lnTo>
                    <a:pt x="106934" y="0"/>
                  </a:lnTo>
                  <a:close/>
                </a:path>
              </a:pathLst>
            </a:custGeom>
            <a:solidFill>
              <a:srgbClr val="E192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5705" y="1054607"/>
              <a:ext cx="89065" cy="175259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1025677" y="963167"/>
              <a:ext cx="510540" cy="462280"/>
            </a:xfrm>
            <a:custGeom>
              <a:avLst/>
              <a:gdLst/>
              <a:ahLst/>
              <a:cxnLst/>
              <a:rect l="l" t="t" r="r" b="b"/>
              <a:pathLst>
                <a:path w="510540" h="462280">
                  <a:moveTo>
                    <a:pt x="324205" y="253238"/>
                  </a:moveTo>
                  <a:lnTo>
                    <a:pt x="318325" y="210553"/>
                  </a:lnTo>
                  <a:lnTo>
                    <a:pt x="304038" y="171297"/>
                  </a:lnTo>
                  <a:lnTo>
                    <a:pt x="282371" y="136372"/>
                  </a:lnTo>
                  <a:lnTo>
                    <a:pt x="254355" y="106680"/>
                  </a:lnTo>
                  <a:lnTo>
                    <a:pt x="261480" y="152209"/>
                  </a:lnTo>
                  <a:lnTo>
                    <a:pt x="259676" y="197726"/>
                  </a:lnTo>
                  <a:lnTo>
                    <a:pt x="249910" y="242100"/>
                  </a:lnTo>
                  <a:lnTo>
                    <a:pt x="233121" y="284226"/>
                  </a:lnTo>
                  <a:lnTo>
                    <a:pt x="210286" y="322948"/>
                  </a:lnTo>
                  <a:lnTo>
                    <a:pt x="182359" y="357162"/>
                  </a:lnTo>
                  <a:lnTo>
                    <a:pt x="150329" y="385737"/>
                  </a:lnTo>
                  <a:lnTo>
                    <a:pt x="115125" y="407543"/>
                  </a:lnTo>
                  <a:lnTo>
                    <a:pt x="77736" y="421462"/>
                  </a:lnTo>
                  <a:lnTo>
                    <a:pt x="39128" y="426339"/>
                  </a:lnTo>
                  <a:lnTo>
                    <a:pt x="29311" y="426034"/>
                  </a:lnTo>
                  <a:lnTo>
                    <a:pt x="19519" y="425056"/>
                  </a:lnTo>
                  <a:lnTo>
                    <a:pt x="9740" y="423392"/>
                  </a:lnTo>
                  <a:lnTo>
                    <a:pt x="0" y="421005"/>
                  </a:lnTo>
                  <a:lnTo>
                    <a:pt x="26898" y="438150"/>
                  </a:lnTo>
                  <a:lnTo>
                    <a:pt x="56426" y="450964"/>
                  </a:lnTo>
                  <a:lnTo>
                    <a:pt x="88099" y="459003"/>
                  </a:lnTo>
                  <a:lnTo>
                    <a:pt x="121500" y="461772"/>
                  </a:lnTo>
                  <a:lnTo>
                    <a:pt x="125755" y="461772"/>
                  </a:lnTo>
                  <a:lnTo>
                    <a:pt x="127876" y="461645"/>
                  </a:lnTo>
                  <a:lnTo>
                    <a:pt x="174155" y="454888"/>
                  </a:lnTo>
                  <a:lnTo>
                    <a:pt x="216319" y="438365"/>
                  </a:lnTo>
                  <a:lnTo>
                    <a:pt x="234022" y="426339"/>
                  </a:lnTo>
                  <a:lnTo>
                    <a:pt x="253187" y="413334"/>
                  </a:lnTo>
                  <a:lnTo>
                    <a:pt x="283591" y="381050"/>
                  </a:lnTo>
                  <a:lnTo>
                    <a:pt x="306349" y="342785"/>
                  </a:lnTo>
                  <a:lnTo>
                    <a:pt x="320268" y="299758"/>
                  </a:lnTo>
                  <a:lnTo>
                    <a:pt x="324205" y="253238"/>
                  </a:lnTo>
                  <a:close/>
                </a:path>
                <a:path w="510540" h="462280">
                  <a:moveTo>
                    <a:pt x="407200" y="35052"/>
                  </a:moveTo>
                  <a:lnTo>
                    <a:pt x="405815" y="19227"/>
                  </a:lnTo>
                  <a:lnTo>
                    <a:pt x="394830" y="6146"/>
                  </a:lnTo>
                  <a:lnTo>
                    <a:pt x="376148" y="127"/>
                  </a:lnTo>
                  <a:lnTo>
                    <a:pt x="375132" y="0"/>
                  </a:lnTo>
                  <a:lnTo>
                    <a:pt x="373227" y="0"/>
                  </a:lnTo>
                  <a:lnTo>
                    <a:pt x="350139" y="8813"/>
                  </a:lnTo>
                  <a:lnTo>
                    <a:pt x="346214" y="28194"/>
                  </a:lnTo>
                  <a:lnTo>
                    <a:pt x="356844" y="47586"/>
                  </a:lnTo>
                  <a:lnTo>
                    <a:pt x="377418" y="56388"/>
                  </a:lnTo>
                  <a:lnTo>
                    <a:pt x="381482" y="56388"/>
                  </a:lnTo>
                  <a:lnTo>
                    <a:pt x="407200" y="35052"/>
                  </a:lnTo>
                  <a:close/>
                </a:path>
                <a:path w="510540" h="462280">
                  <a:moveTo>
                    <a:pt x="510514" y="455041"/>
                  </a:moveTo>
                  <a:lnTo>
                    <a:pt x="506704" y="446913"/>
                  </a:lnTo>
                  <a:lnTo>
                    <a:pt x="505307" y="441452"/>
                  </a:lnTo>
                  <a:lnTo>
                    <a:pt x="503910" y="435102"/>
                  </a:lnTo>
                  <a:lnTo>
                    <a:pt x="503275" y="432816"/>
                  </a:lnTo>
                  <a:lnTo>
                    <a:pt x="502005" y="430784"/>
                  </a:lnTo>
                  <a:lnTo>
                    <a:pt x="502132" y="426974"/>
                  </a:lnTo>
                  <a:lnTo>
                    <a:pt x="505053" y="417195"/>
                  </a:lnTo>
                  <a:lnTo>
                    <a:pt x="509117" y="409321"/>
                  </a:lnTo>
                  <a:lnTo>
                    <a:pt x="509752" y="400304"/>
                  </a:lnTo>
                  <a:lnTo>
                    <a:pt x="509117" y="398907"/>
                  </a:lnTo>
                  <a:lnTo>
                    <a:pt x="507974" y="398653"/>
                  </a:lnTo>
                  <a:lnTo>
                    <a:pt x="506831" y="398653"/>
                  </a:lnTo>
                  <a:lnTo>
                    <a:pt x="506577" y="398780"/>
                  </a:lnTo>
                  <a:lnTo>
                    <a:pt x="501878" y="399923"/>
                  </a:lnTo>
                  <a:lnTo>
                    <a:pt x="497306" y="401955"/>
                  </a:lnTo>
                  <a:lnTo>
                    <a:pt x="489686" y="404368"/>
                  </a:lnTo>
                  <a:lnTo>
                    <a:pt x="486892" y="404749"/>
                  </a:lnTo>
                  <a:lnTo>
                    <a:pt x="479653" y="404749"/>
                  </a:lnTo>
                  <a:lnTo>
                    <a:pt x="475335" y="403733"/>
                  </a:lnTo>
                  <a:lnTo>
                    <a:pt x="470763" y="402209"/>
                  </a:lnTo>
                  <a:lnTo>
                    <a:pt x="467334" y="400939"/>
                  </a:lnTo>
                  <a:lnTo>
                    <a:pt x="464159" y="399034"/>
                  </a:lnTo>
                  <a:lnTo>
                    <a:pt x="460603" y="398272"/>
                  </a:lnTo>
                  <a:lnTo>
                    <a:pt x="459460" y="397891"/>
                  </a:lnTo>
                  <a:lnTo>
                    <a:pt x="457936" y="397764"/>
                  </a:lnTo>
                  <a:lnTo>
                    <a:pt x="457301" y="397764"/>
                  </a:lnTo>
                  <a:lnTo>
                    <a:pt x="456793" y="397891"/>
                  </a:lnTo>
                  <a:lnTo>
                    <a:pt x="456539" y="398272"/>
                  </a:lnTo>
                  <a:lnTo>
                    <a:pt x="455650" y="399161"/>
                  </a:lnTo>
                  <a:lnTo>
                    <a:pt x="456539" y="401320"/>
                  </a:lnTo>
                  <a:lnTo>
                    <a:pt x="459130" y="411340"/>
                  </a:lnTo>
                  <a:lnTo>
                    <a:pt x="460629" y="418706"/>
                  </a:lnTo>
                  <a:lnTo>
                    <a:pt x="460933" y="426059"/>
                  </a:lnTo>
                  <a:lnTo>
                    <a:pt x="459206" y="433070"/>
                  </a:lnTo>
                  <a:lnTo>
                    <a:pt x="456539" y="439039"/>
                  </a:lnTo>
                  <a:lnTo>
                    <a:pt x="451332" y="444119"/>
                  </a:lnTo>
                  <a:lnTo>
                    <a:pt x="451078" y="451612"/>
                  </a:lnTo>
                  <a:lnTo>
                    <a:pt x="451840" y="452501"/>
                  </a:lnTo>
                  <a:lnTo>
                    <a:pt x="452221" y="452628"/>
                  </a:lnTo>
                  <a:lnTo>
                    <a:pt x="453872" y="452501"/>
                  </a:lnTo>
                  <a:lnTo>
                    <a:pt x="454380" y="452247"/>
                  </a:lnTo>
                  <a:lnTo>
                    <a:pt x="461746" y="449580"/>
                  </a:lnTo>
                  <a:lnTo>
                    <a:pt x="470255" y="446278"/>
                  </a:lnTo>
                  <a:lnTo>
                    <a:pt x="481304" y="446278"/>
                  </a:lnTo>
                  <a:lnTo>
                    <a:pt x="483971" y="446659"/>
                  </a:lnTo>
                  <a:lnTo>
                    <a:pt x="486638" y="447548"/>
                  </a:lnTo>
                  <a:lnTo>
                    <a:pt x="496036" y="450342"/>
                  </a:lnTo>
                  <a:lnTo>
                    <a:pt x="504926" y="457200"/>
                  </a:lnTo>
                  <a:lnTo>
                    <a:pt x="508482" y="457200"/>
                  </a:lnTo>
                  <a:lnTo>
                    <a:pt x="509371" y="456819"/>
                  </a:lnTo>
                  <a:lnTo>
                    <a:pt x="510514" y="455041"/>
                  </a:lnTo>
                  <a:close/>
                </a:path>
              </a:pathLst>
            </a:custGeom>
            <a:solidFill>
              <a:srgbClr val="E7A6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1687068" y="3855732"/>
              <a:ext cx="5108575" cy="637540"/>
            </a:xfrm>
            <a:custGeom>
              <a:avLst/>
              <a:gdLst/>
              <a:ahLst/>
              <a:cxnLst/>
              <a:rect l="l" t="t" r="r" b="b"/>
              <a:pathLst>
                <a:path w="5108575" h="637539">
                  <a:moveTo>
                    <a:pt x="5108448" y="0"/>
                  </a:moveTo>
                  <a:lnTo>
                    <a:pt x="0" y="0"/>
                  </a:lnTo>
                  <a:lnTo>
                    <a:pt x="0" y="636993"/>
                  </a:lnTo>
                  <a:lnTo>
                    <a:pt x="5108448" y="636993"/>
                  </a:lnTo>
                  <a:lnTo>
                    <a:pt x="5108448" y="0"/>
                  </a:lnTo>
                  <a:close/>
                </a:path>
              </a:pathLst>
            </a:custGeom>
            <a:solidFill>
              <a:srgbClr val="1E25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1476756" y="3970045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5" h="407035">
                  <a:moveTo>
                    <a:pt x="203454" y="0"/>
                  </a:moveTo>
                  <a:lnTo>
                    <a:pt x="156794" y="5369"/>
                  </a:lnTo>
                  <a:lnTo>
                    <a:pt x="113966" y="20667"/>
                  </a:lnTo>
                  <a:lnTo>
                    <a:pt x="76191" y="44673"/>
                  </a:lnTo>
                  <a:lnTo>
                    <a:pt x="44686" y="76172"/>
                  </a:lnTo>
                  <a:lnTo>
                    <a:pt x="20673" y="113945"/>
                  </a:lnTo>
                  <a:lnTo>
                    <a:pt x="5371" y="156774"/>
                  </a:lnTo>
                  <a:lnTo>
                    <a:pt x="0" y="203441"/>
                  </a:lnTo>
                  <a:lnTo>
                    <a:pt x="5371" y="250108"/>
                  </a:lnTo>
                  <a:lnTo>
                    <a:pt x="20673" y="292937"/>
                  </a:lnTo>
                  <a:lnTo>
                    <a:pt x="44686" y="330709"/>
                  </a:lnTo>
                  <a:lnTo>
                    <a:pt x="76191" y="362208"/>
                  </a:lnTo>
                  <a:lnTo>
                    <a:pt x="113966" y="386215"/>
                  </a:lnTo>
                  <a:lnTo>
                    <a:pt x="156794" y="401512"/>
                  </a:lnTo>
                  <a:lnTo>
                    <a:pt x="203454" y="406882"/>
                  </a:lnTo>
                  <a:lnTo>
                    <a:pt x="250113" y="401512"/>
                  </a:lnTo>
                  <a:lnTo>
                    <a:pt x="292941" y="386215"/>
                  </a:lnTo>
                  <a:lnTo>
                    <a:pt x="330716" y="362208"/>
                  </a:lnTo>
                  <a:lnTo>
                    <a:pt x="362221" y="330709"/>
                  </a:lnTo>
                  <a:lnTo>
                    <a:pt x="386234" y="292937"/>
                  </a:lnTo>
                  <a:lnTo>
                    <a:pt x="401536" y="250108"/>
                  </a:lnTo>
                  <a:lnTo>
                    <a:pt x="406907" y="203441"/>
                  </a:lnTo>
                  <a:lnTo>
                    <a:pt x="401536" y="156774"/>
                  </a:lnTo>
                  <a:lnTo>
                    <a:pt x="386234" y="113945"/>
                  </a:lnTo>
                  <a:lnTo>
                    <a:pt x="362221" y="76172"/>
                  </a:lnTo>
                  <a:lnTo>
                    <a:pt x="330716" y="44673"/>
                  </a:lnTo>
                  <a:lnTo>
                    <a:pt x="292941" y="20667"/>
                  </a:lnTo>
                  <a:lnTo>
                    <a:pt x="250113" y="5369"/>
                  </a:lnTo>
                  <a:lnTo>
                    <a:pt x="203454" y="0"/>
                  </a:lnTo>
                  <a:close/>
                </a:path>
              </a:pathLst>
            </a:custGeom>
            <a:solidFill>
              <a:srgbClr val="FFD59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1606422" y="4026509"/>
            <a:ext cx="14605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131A2A"/>
                </a:solidFill>
                <a:latin typeface="Arial MT"/>
                <a:cs typeface="Arial MT"/>
              </a:rPr>
              <a:t>1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409944" y="3855720"/>
            <a:ext cx="782320" cy="637540"/>
          </a:xfrm>
          <a:custGeom>
            <a:avLst/>
            <a:gdLst/>
            <a:ahLst/>
            <a:cxnLst/>
            <a:rect l="l" t="t" r="r" b="b"/>
            <a:pathLst>
              <a:path w="782320" h="637539">
                <a:moveTo>
                  <a:pt x="718947" y="77088"/>
                </a:moveTo>
                <a:lnTo>
                  <a:pt x="62864" y="77088"/>
                </a:lnTo>
                <a:lnTo>
                  <a:pt x="73618" y="127450"/>
                </a:lnTo>
                <a:lnTo>
                  <a:pt x="86147" y="177532"/>
                </a:lnTo>
                <a:lnTo>
                  <a:pt x="100572" y="227062"/>
                </a:lnTo>
                <a:lnTo>
                  <a:pt x="117014" y="275771"/>
                </a:lnTo>
                <a:lnTo>
                  <a:pt x="135594" y="323389"/>
                </a:lnTo>
                <a:lnTo>
                  <a:pt x="156431" y="369644"/>
                </a:lnTo>
                <a:lnTo>
                  <a:pt x="179648" y="414268"/>
                </a:lnTo>
                <a:lnTo>
                  <a:pt x="205364" y="456989"/>
                </a:lnTo>
                <a:lnTo>
                  <a:pt x="233701" y="497538"/>
                </a:lnTo>
                <a:lnTo>
                  <a:pt x="264779" y="535643"/>
                </a:lnTo>
                <a:lnTo>
                  <a:pt x="298718" y="571036"/>
                </a:lnTo>
                <a:lnTo>
                  <a:pt x="335640" y="603444"/>
                </a:lnTo>
                <a:lnTo>
                  <a:pt x="375665" y="632599"/>
                </a:lnTo>
                <a:lnTo>
                  <a:pt x="385445" y="637031"/>
                </a:lnTo>
                <a:lnTo>
                  <a:pt x="392683" y="637031"/>
                </a:lnTo>
                <a:lnTo>
                  <a:pt x="394588" y="636765"/>
                </a:lnTo>
                <a:lnTo>
                  <a:pt x="396621" y="636244"/>
                </a:lnTo>
                <a:lnTo>
                  <a:pt x="399796" y="635711"/>
                </a:lnTo>
                <a:lnTo>
                  <a:pt x="402971" y="634415"/>
                </a:lnTo>
                <a:lnTo>
                  <a:pt x="405510" y="632599"/>
                </a:lnTo>
                <a:lnTo>
                  <a:pt x="406146" y="632066"/>
                </a:lnTo>
                <a:lnTo>
                  <a:pt x="406400" y="631812"/>
                </a:lnTo>
                <a:lnTo>
                  <a:pt x="446425" y="602668"/>
                </a:lnTo>
                <a:lnTo>
                  <a:pt x="483346" y="570287"/>
                </a:lnTo>
                <a:lnTo>
                  <a:pt x="517283" y="534935"/>
                </a:lnTo>
                <a:lnTo>
                  <a:pt x="548356" y="496881"/>
                </a:lnTo>
                <a:lnTo>
                  <a:pt x="576686" y="456394"/>
                </a:lnTo>
                <a:lnTo>
                  <a:pt x="602392" y="413742"/>
                </a:lnTo>
                <a:lnTo>
                  <a:pt x="625594" y="369193"/>
                </a:lnTo>
                <a:lnTo>
                  <a:pt x="646412" y="323016"/>
                </a:lnTo>
                <a:lnTo>
                  <a:pt x="664967" y="275478"/>
                </a:lnTo>
                <a:lnTo>
                  <a:pt x="681377" y="226848"/>
                </a:lnTo>
                <a:lnTo>
                  <a:pt x="695764" y="177394"/>
                </a:lnTo>
                <a:lnTo>
                  <a:pt x="708247" y="127385"/>
                </a:lnTo>
                <a:lnTo>
                  <a:pt x="718947" y="77088"/>
                </a:lnTo>
                <a:close/>
              </a:path>
              <a:path w="782320" h="637539">
                <a:moveTo>
                  <a:pt x="781811" y="0"/>
                </a:moveTo>
                <a:lnTo>
                  <a:pt x="0" y="0"/>
                </a:lnTo>
                <a:lnTo>
                  <a:pt x="4954" y="17088"/>
                </a:lnTo>
                <a:lnTo>
                  <a:pt x="10874" y="37277"/>
                </a:lnTo>
                <a:lnTo>
                  <a:pt x="17198" y="58100"/>
                </a:lnTo>
                <a:lnTo>
                  <a:pt x="23367" y="77088"/>
                </a:lnTo>
                <a:lnTo>
                  <a:pt x="759332" y="77088"/>
                </a:lnTo>
                <a:lnTo>
                  <a:pt x="765434" y="57544"/>
                </a:lnTo>
                <a:lnTo>
                  <a:pt x="771572" y="36387"/>
                </a:lnTo>
                <a:lnTo>
                  <a:pt x="781811" y="0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 txBox="1"/>
          <p:nvPr/>
        </p:nvSpPr>
        <p:spPr>
          <a:xfrm>
            <a:off x="2502535" y="3849591"/>
            <a:ext cx="3583304" cy="52895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1700" spc="-5">
                <a:solidFill>
                  <a:srgbClr val="FFD59C"/>
                </a:solidFill>
                <a:latin typeface="Arial MT"/>
                <a:cs typeface="Arial MT"/>
              </a:rPr>
              <a:t>Data</a:t>
            </a:r>
            <a:r>
              <a:rPr dirty="0" sz="1700" spc="-20">
                <a:solidFill>
                  <a:srgbClr val="FFD59C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FFD59C"/>
                </a:solidFill>
                <a:latin typeface="Arial MT"/>
                <a:cs typeface="Arial MT"/>
              </a:rPr>
              <a:t>Collection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200" spc="-5">
                <a:solidFill>
                  <a:srgbClr val="FFD59C"/>
                </a:solidFill>
                <a:latin typeface="Roboto"/>
                <a:cs typeface="Roboto"/>
              </a:rPr>
              <a:t>Collected</a:t>
            </a:r>
            <a:r>
              <a:rPr dirty="0" sz="1200" spc="-10">
                <a:solidFill>
                  <a:srgbClr val="FFD59C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FFD59C"/>
                </a:solidFill>
                <a:latin typeface="Roboto"/>
                <a:cs typeface="Roboto"/>
              </a:rPr>
              <a:t>data</a:t>
            </a:r>
            <a:r>
              <a:rPr dirty="0" sz="1200" spc="-5">
                <a:solidFill>
                  <a:srgbClr val="FFD59C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FFD59C"/>
                </a:solidFill>
                <a:latin typeface="Roboto"/>
                <a:cs typeface="Roboto"/>
              </a:rPr>
              <a:t>using</a:t>
            </a:r>
            <a:r>
              <a:rPr dirty="0" sz="1200" spc="-10">
                <a:solidFill>
                  <a:srgbClr val="FFD59C"/>
                </a:solidFill>
                <a:latin typeface="Roboto"/>
                <a:cs typeface="Roboto"/>
              </a:rPr>
              <a:t> SpaceX</a:t>
            </a:r>
            <a:r>
              <a:rPr dirty="0" sz="1200" spc="15">
                <a:solidFill>
                  <a:srgbClr val="FFD59C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FFD59C"/>
                </a:solidFill>
                <a:latin typeface="Roboto"/>
                <a:cs typeface="Roboto"/>
              </a:rPr>
              <a:t>API</a:t>
            </a:r>
            <a:r>
              <a:rPr dirty="0" sz="1200" spc="10">
                <a:solidFill>
                  <a:srgbClr val="FFD59C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FFD59C"/>
                </a:solidFill>
                <a:latin typeface="Roboto"/>
                <a:cs typeface="Roboto"/>
              </a:rPr>
              <a:t>and</a:t>
            </a:r>
            <a:r>
              <a:rPr dirty="0" sz="1200" spc="10">
                <a:solidFill>
                  <a:srgbClr val="FFD59C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FFD59C"/>
                </a:solidFill>
                <a:latin typeface="Roboto"/>
                <a:cs typeface="Roboto"/>
              </a:rPr>
              <a:t>Web</a:t>
            </a:r>
            <a:r>
              <a:rPr dirty="0" sz="1200">
                <a:solidFill>
                  <a:srgbClr val="FFD59C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FFD59C"/>
                </a:solidFill>
                <a:latin typeface="Roboto"/>
                <a:cs typeface="Roboto"/>
              </a:rPr>
              <a:t>Scíapping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1476755" y="3217189"/>
            <a:ext cx="5166360" cy="640080"/>
            <a:chOff x="1476755" y="3217189"/>
            <a:chExt cx="5166360" cy="640080"/>
          </a:xfrm>
        </p:grpSpPr>
        <p:sp>
          <p:nvSpPr>
            <p:cNvPr id="113" name="object 113"/>
            <p:cNvSpPr/>
            <p:nvPr/>
          </p:nvSpPr>
          <p:spPr>
            <a:xfrm>
              <a:off x="1687067" y="3217189"/>
              <a:ext cx="4956175" cy="640080"/>
            </a:xfrm>
            <a:custGeom>
              <a:avLst/>
              <a:gdLst/>
              <a:ahLst/>
              <a:cxnLst/>
              <a:rect l="l" t="t" r="r" b="b"/>
              <a:pathLst>
                <a:path w="4956175" h="640079">
                  <a:moveTo>
                    <a:pt x="4956048" y="0"/>
                  </a:moveTo>
                  <a:lnTo>
                    <a:pt x="0" y="0"/>
                  </a:lnTo>
                  <a:lnTo>
                    <a:pt x="0" y="640054"/>
                  </a:lnTo>
                  <a:lnTo>
                    <a:pt x="4956048" y="640054"/>
                  </a:lnTo>
                  <a:lnTo>
                    <a:pt x="4956048" y="0"/>
                  </a:lnTo>
                  <a:close/>
                </a:path>
              </a:pathLst>
            </a:custGeom>
            <a:solidFill>
              <a:srgbClr val="1E253D">
                <a:alpha val="3137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1476755" y="3334512"/>
              <a:ext cx="407034" cy="405765"/>
            </a:xfrm>
            <a:custGeom>
              <a:avLst/>
              <a:gdLst/>
              <a:ahLst/>
              <a:cxnLst/>
              <a:rect l="l" t="t" r="r" b="b"/>
              <a:pathLst>
                <a:path w="407035" h="405764">
                  <a:moveTo>
                    <a:pt x="203454" y="0"/>
                  </a:moveTo>
                  <a:lnTo>
                    <a:pt x="156794" y="5349"/>
                  </a:lnTo>
                  <a:lnTo>
                    <a:pt x="113966" y="20589"/>
                  </a:lnTo>
                  <a:lnTo>
                    <a:pt x="76191" y="44507"/>
                  </a:lnTo>
                  <a:lnTo>
                    <a:pt x="44686" y="75888"/>
                  </a:lnTo>
                  <a:lnTo>
                    <a:pt x="20673" y="113522"/>
                  </a:lnTo>
                  <a:lnTo>
                    <a:pt x="5371" y="156194"/>
                  </a:lnTo>
                  <a:lnTo>
                    <a:pt x="0" y="202691"/>
                  </a:lnTo>
                  <a:lnTo>
                    <a:pt x="5371" y="249189"/>
                  </a:lnTo>
                  <a:lnTo>
                    <a:pt x="20673" y="291861"/>
                  </a:lnTo>
                  <a:lnTo>
                    <a:pt x="44686" y="329495"/>
                  </a:lnTo>
                  <a:lnTo>
                    <a:pt x="76191" y="360876"/>
                  </a:lnTo>
                  <a:lnTo>
                    <a:pt x="113966" y="384794"/>
                  </a:lnTo>
                  <a:lnTo>
                    <a:pt x="156794" y="400034"/>
                  </a:lnTo>
                  <a:lnTo>
                    <a:pt x="203454" y="405384"/>
                  </a:lnTo>
                  <a:lnTo>
                    <a:pt x="250113" y="400034"/>
                  </a:lnTo>
                  <a:lnTo>
                    <a:pt x="292941" y="384794"/>
                  </a:lnTo>
                  <a:lnTo>
                    <a:pt x="330716" y="360876"/>
                  </a:lnTo>
                  <a:lnTo>
                    <a:pt x="362221" y="329495"/>
                  </a:lnTo>
                  <a:lnTo>
                    <a:pt x="386234" y="291861"/>
                  </a:lnTo>
                  <a:lnTo>
                    <a:pt x="401536" y="249189"/>
                  </a:lnTo>
                  <a:lnTo>
                    <a:pt x="406907" y="202691"/>
                  </a:lnTo>
                  <a:lnTo>
                    <a:pt x="401536" y="156194"/>
                  </a:lnTo>
                  <a:lnTo>
                    <a:pt x="386234" y="113522"/>
                  </a:lnTo>
                  <a:lnTo>
                    <a:pt x="362221" y="75888"/>
                  </a:lnTo>
                  <a:lnTo>
                    <a:pt x="330716" y="44507"/>
                  </a:lnTo>
                  <a:lnTo>
                    <a:pt x="292941" y="20589"/>
                  </a:lnTo>
                  <a:lnTo>
                    <a:pt x="250113" y="5349"/>
                  </a:lnTo>
                  <a:lnTo>
                    <a:pt x="203454" y="0"/>
                  </a:lnTo>
                  <a:close/>
                </a:path>
              </a:pathLst>
            </a:custGeom>
            <a:solidFill>
              <a:srgbClr val="E7A66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/>
          <p:cNvSpPr txBox="1"/>
          <p:nvPr/>
        </p:nvSpPr>
        <p:spPr>
          <a:xfrm>
            <a:off x="1606422" y="3389452"/>
            <a:ext cx="14605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131A2A"/>
                </a:solidFill>
                <a:latin typeface="Arial MT"/>
                <a:cs typeface="Arial MT"/>
              </a:rPr>
              <a:t>2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2502535" y="3212689"/>
            <a:ext cx="3309620" cy="52768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1700" spc="-5">
                <a:solidFill>
                  <a:srgbClr val="E7A661"/>
                </a:solidFill>
                <a:latin typeface="Arial MT"/>
                <a:cs typeface="Arial MT"/>
              </a:rPr>
              <a:t>Data</a:t>
            </a:r>
            <a:r>
              <a:rPr dirty="0" sz="1700" spc="-30">
                <a:solidFill>
                  <a:srgbClr val="E7A661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E7A661"/>
                </a:solidFill>
                <a:latin typeface="Arial MT"/>
                <a:cs typeface="Arial MT"/>
              </a:rPr>
              <a:t>Wrangling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1200" spc="10">
                <a:solidFill>
                  <a:srgbClr val="E7A661"/>
                </a:solidFill>
                <a:latin typeface="Roboto"/>
                <a:cs typeface="Roboto"/>
              </a:rPr>
              <a:t>Cíeated</a:t>
            </a:r>
            <a:r>
              <a:rPr dirty="0" sz="1200">
                <a:solidFill>
                  <a:srgbClr val="E7A66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7A661"/>
                </a:solidFill>
                <a:latin typeface="Roboto"/>
                <a:cs typeface="Roboto"/>
              </a:rPr>
              <a:t>a</a:t>
            </a:r>
            <a:r>
              <a:rPr dirty="0" sz="1200">
                <a:solidFill>
                  <a:srgbClr val="E7A66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7A661"/>
                </a:solidFill>
                <a:latin typeface="Roboto"/>
                <a:cs typeface="Roboto"/>
              </a:rPr>
              <a:t>outcome</a:t>
            </a:r>
            <a:r>
              <a:rPr dirty="0" sz="1200">
                <a:solidFill>
                  <a:srgbClr val="E7A66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E7A661"/>
                </a:solidFill>
                <a:latin typeface="Roboto"/>
                <a:cs typeface="Roboto"/>
              </a:rPr>
              <a:t>label</a:t>
            </a:r>
            <a:r>
              <a:rPr dirty="0" sz="1200">
                <a:solidFill>
                  <a:srgbClr val="E7A661"/>
                </a:solidFill>
                <a:latin typeface="Roboto"/>
                <a:cs typeface="Roboto"/>
              </a:rPr>
              <a:t> </a:t>
            </a:r>
            <a:r>
              <a:rPr dirty="0" sz="1200" spc="20">
                <a:solidFill>
                  <a:srgbClr val="E7A661"/>
                </a:solidFill>
                <a:latin typeface="Roboto"/>
                <a:cs typeface="Roboto"/>
              </a:rPr>
              <a:t>afteí</a:t>
            </a:r>
            <a:r>
              <a:rPr dirty="0" sz="1200">
                <a:solidFill>
                  <a:srgbClr val="E7A661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E7A661"/>
                </a:solidFill>
                <a:latin typeface="Roboto"/>
                <a:cs typeface="Roboto"/>
              </a:rPr>
              <a:t>analyzing</a:t>
            </a:r>
            <a:r>
              <a:rPr dirty="0" sz="1200">
                <a:solidFill>
                  <a:srgbClr val="E7A661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E7A661"/>
                </a:solidFill>
                <a:latin typeface="Roboto"/>
                <a:cs typeface="Roboto"/>
              </a:rPr>
              <a:t>featuíes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1476755" y="1309141"/>
            <a:ext cx="6096635" cy="2753995"/>
            <a:chOff x="1476755" y="1309141"/>
            <a:chExt cx="6096635" cy="2753995"/>
          </a:xfrm>
        </p:grpSpPr>
        <p:sp>
          <p:nvSpPr>
            <p:cNvPr id="118" name="object 118"/>
            <p:cNvSpPr/>
            <p:nvPr/>
          </p:nvSpPr>
          <p:spPr>
            <a:xfrm>
              <a:off x="1687067" y="1309141"/>
              <a:ext cx="5113020" cy="638810"/>
            </a:xfrm>
            <a:custGeom>
              <a:avLst/>
              <a:gdLst/>
              <a:ahLst/>
              <a:cxnLst/>
              <a:rect l="l" t="t" r="r" b="b"/>
              <a:pathLst>
                <a:path w="5113020" h="638810">
                  <a:moveTo>
                    <a:pt x="5113020" y="0"/>
                  </a:moveTo>
                  <a:lnTo>
                    <a:pt x="0" y="0"/>
                  </a:lnTo>
                  <a:lnTo>
                    <a:pt x="0" y="638530"/>
                  </a:lnTo>
                  <a:lnTo>
                    <a:pt x="5113020" y="638530"/>
                  </a:lnTo>
                  <a:lnTo>
                    <a:pt x="5113020" y="0"/>
                  </a:lnTo>
                  <a:close/>
                </a:path>
              </a:pathLst>
            </a:custGeom>
            <a:solidFill>
              <a:srgbClr val="1E25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1476755" y="1424940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5" h="407035">
                  <a:moveTo>
                    <a:pt x="203454" y="0"/>
                  </a:moveTo>
                  <a:lnTo>
                    <a:pt x="156794" y="5371"/>
                  </a:lnTo>
                  <a:lnTo>
                    <a:pt x="113966" y="20673"/>
                  </a:lnTo>
                  <a:lnTo>
                    <a:pt x="76191" y="44686"/>
                  </a:lnTo>
                  <a:lnTo>
                    <a:pt x="44686" y="76191"/>
                  </a:lnTo>
                  <a:lnTo>
                    <a:pt x="20673" y="113966"/>
                  </a:lnTo>
                  <a:lnTo>
                    <a:pt x="5371" y="156794"/>
                  </a:lnTo>
                  <a:lnTo>
                    <a:pt x="0" y="203454"/>
                  </a:lnTo>
                  <a:lnTo>
                    <a:pt x="5371" y="250113"/>
                  </a:lnTo>
                  <a:lnTo>
                    <a:pt x="20673" y="292941"/>
                  </a:lnTo>
                  <a:lnTo>
                    <a:pt x="44686" y="330716"/>
                  </a:lnTo>
                  <a:lnTo>
                    <a:pt x="76191" y="362221"/>
                  </a:lnTo>
                  <a:lnTo>
                    <a:pt x="113966" y="386234"/>
                  </a:lnTo>
                  <a:lnTo>
                    <a:pt x="156794" y="401536"/>
                  </a:lnTo>
                  <a:lnTo>
                    <a:pt x="203454" y="406908"/>
                  </a:lnTo>
                  <a:lnTo>
                    <a:pt x="250113" y="401536"/>
                  </a:lnTo>
                  <a:lnTo>
                    <a:pt x="292941" y="386234"/>
                  </a:lnTo>
                  <a:lnTo>
                    <a:pt x="330716" y="362221"/>
                  </a:lnTo>
                  <a:lnTo>
                    <a:pt x="362221" y="330716"/>
                  </a:lnTo>
                  <a:lnTo>
                    <a:pt x="386234" y="292941"/>
                  </a:lnTo>
                  <a:lnTo>
                    <a:pt x="401536" y="250113"/>
                  </a:lnTo>
                  <a:lnTo>
                    <a:pt x="406907" y="203454"/>
                  </a:lnTo>
                  <a:lnTo>
                    <a:pt x="401536" y="156794"/>
                  </a:lnTo>
                  <a:lnTo>
                    <a:pt x="386234" y="113966"/>
                  </a:lnTo>
                  <a:lnTo>
                    <a:pt x="362221" y="76191"/>
                  </a:lnTo>
                  <a:lnTo>
                    <a:pt x="330716" y="44686"/>
                  </a:lnTo>
                  <a:lnTo>
                    <a:pt x="292941" y="20673"/>
                  </a:lnTo>
                  <a:lnTo>
                    <a:pt x="250113" y="5371"/>
                  </a:lnTo>
                  <a:lnTo>
                    <a:pt x="203454" y="0"/>
                  </a:lnTo>
                  <a:close/>
                </a:path>
              </a:pathLst>
            </a:custGeom>
            <a:solidFill>
              <a:srgbClr val="131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6020651" y="3191255"/>
              <a:ext cx="1552575" cy="871855"/>
            </a:xfrm>
            <a:custGeom>
              <a:avLst/>
              <a:gdLst/>
              <a:ahLst/>
              <a:cxnLst/>
              <a:rect l="l" t="t" r="r" b="b"/>
              <a:pathLst>
                <a:path w="1552575" h="871854">
                  <a:moveTo>
                    <a:pt x="431965" y="624205"/>
                  </a:moveTo>
                  <a:lnTo>
                    <a:pt x="365010" y="404837"/>
                  </a:lnTo>
                  <a:lnTo>
                    <a:pt x="319747" y="203809"/>
                  </a:lnTo>
                  <a:lnTo>
                    <a:pt x="294119" y="56921"/>
                  </a:lnTo>
                  <a:lnTo>
                    <a:pt x="286042" y="0"/>
                  </a:lnTo>
                  <a:lnTo>
                    <a:pt x="256501" y="32791"/>
                  </a:lnTo>
                  <a:lnTo>
                    <a:pt x="227431" y="67017"/>
                  </a:lnTo>
                  <a:lnTo>
                    <a:pt x="199085" y="102616"/>
                  </a:lnTo>
                  <a:lnTo>
                    <a:pt x="171678" y="139547"/>
                  </a:lnTo>
                  <a:lnTo>
                    <a:pt x="145465" y="177749"/>
                  </a:lnTo>
                  <a:lnTo>
                    <a:pt x="120662" y="217195"/>
                  </a:lnTo>
                  <a:lnTo>
                    <a:pt x="97510" y="257822"/>
                  </a:lnTo>
                  <a:lnTo>
                    <a:pt x="76250" y="299593"/>
                  </a:lnTo>
                  <a:lnTo>
                    <a:pt x="57099" y="342442"/>
                  </a:lnTo>
                  <a:lnTo>
                    <a:pt x="40322" y="386334"/>
                  </a:lnTo>
                  <a:lnTo>
                    <a:pt x="26136" y="431228"/>
                  </a:lnTo>
                  <a:lnTo>
                    <a:pt x="14770" y="477050"/>
                  </a:lnTo>
                  <a:lnTo>
                    <a:pt x="6464" y="523773"/>
                  </a:lnTo>
                  <a:lnTo>
                    <a:pt x="1473" y="571334"/>
                  </a:lnTo>
                  <a:lnTo>
                    <a:pt x="0" y="619696"/>
                  </a:lnTo>
                  <a:lnTo>
                    <a:pt x="2298" y="668794"/>
                  </a:lnTo>
                  <a:lnTo>
                    <a:pt x="8597" y="718604"/>
                  </a:lnTo>
                  <a:lnTo>
                    <a:pt x="19138" y="769061"/>
                  </a:lnTo>
                  <a:lnTo>
                    <a:pt x="34163" y="820127"/>
                  </a:lnTo>
                  <a:lnTo>
                    <a:pt x="53886" y="871728"/>
                  </a:lnTo>
                  <a:lnTo>
                    <a:pt x="431965" y="624205"/>
                  </a:lnTo>
                  <a:close/>
                </a:path>
                <a:path w="1552575" h="871854">
                  <a:moveTo>
                    <a:pt x="1552422" y="619696"/>
                  </a:moveTo>
                  <a:lnTo>
                    <a:pt x="1550974" y="571334"/>
                  </a:lnTo>
                  <a:lnTo>
                    <a:pt x="1545971" y="523773"/>
                  </a:lnTo>
                  <a:lnTo>
                    <a:pt x="1537665" y="477050"/>
                  </a:lnTo>
                  <a:lnTo>
                    <a:pt x="1526286" y="431228"/>
                  </a:lnTo>
                  <a:lnTo>
                    <a:pt x="1512062" y="386346"/>
                  </a:lnTo>
                  <a:lnTo>
                    <a:pt x="1495234" y="342442"/>
                  </a:lnTo>
                  <a:lnTo>
                    <a:pt x="1476044" y="299593"/>
                  </a:lnTo>
                  <a:lnTo>
                    <a:pt x="1454708" y="257822"/>
                  </a:lnTo>
                  <a:lnTo>
                    <a:pt x="1431480" y="217195"/>
                  </a:lnTo>
                  <a:lnTo>
                    <a:pt x="1406601" y="177749"/>
                  </a:lnTo>
                  <a:lnTo>
                    <a:pt x="1380286" y="139547"/>
                  </a:lnTo>
                  <a:lnTo>
                    <a:pt x="1352778" y="102616"/>
                  </a:lnTo>
                  <a:lnTo>
                    <a:pt x="1324305" y="67017"/>
                  </a:lnTo>
                  <a:lnTo>
                    <a:pt x="1295133" y="32791"/>
                  </a:lnTo>
                  <a:lnTo>
                    <a:pt x="1265466" y="0"/>
                  </a:lnTo>
                  <a:lnTo>
                    <a:pt x="1257376" y="56921"/>
                  </a:lnTo>
                  <a:lnTo>
                    <a:pt x="1231709" y="203809"/>
                  </a:lnTo>
                  <a:lnTo>
                    <a:pt x="1186383" y="404837"/>
                  </a:lnTo>
                  <a:lnTo>
                    <a:pt x="1119289" y="624205"/>
                  </a:lnTo>
                  <a:lnTo>
                    <a:pt x="1498257" y="871728"/>
                  </a:lnTo>
                  <a:lnTo>
                    <a:pt x="1518056" y="820127"/>
                  </a:lnTo>
                  <a:lnTo>
                    <a:pt x="1533144" y="769061"/>
                  </a:lnTo>
                  <a:lnTo>
                    <a:pt x="1543748" y="718604"/>
                  </a:lnTo>
                  <a:lnTo>
                    <a:pt x="1550098" y="668794"/>
                  </a:lnTo>
                  <a:lnTo>
                    <a:pt x="1552422" y="619696"/>
                  </a:lnTo>
                  <a:close/>
                </a:path>
              </a:pathLst>
            </a:custGeom>
            <a:solidFill>
              <a:srgbClr val="F0C8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6280403" y="3218688"/>
              <a:ext cx="1039494" cy="641985"/>
            </a:xfrm>
            <a:custGeom>
              <a:avLst/>
              <a:gdLst/>
              <a:ahLst/>
              <a:cxnLst/>
              <a:rect l="l" t="t" r="r" b="b"/>
              <a:pathLst>
                <a:path w="1039495" h="641985">
                  <a:moveTo>
                    <a:pt x="1039368" y="0"/>
                  </a:moveTo>
                  <a:lnTo>
                    <a:pt x="0" y="0"/>
                  </a:lnTo>
                  <a:lnTo>
                    <a:pt x="5248" y="46542"/>
                  </a:lnTo>
                  <a:lnTo>
                    <a:pt x="11218" y="93557"/>
                  </a:lnTo>
                  <a:lnTo>
                    <a:pt x="17924" y="141044"/>
                  </a:lnTo>
                  <a:lnTo>
                    <a:pt x="25385" y="189000"/>
                  </a:lnTo>
                  <a:lnTo>
                    <a:pt x="33618" y="237426"/>
                  </a:lnTo>
                  <a:lnTo>
                    <a:pt x="42639" y="286321"/>
                  </a:lnTo>
                  <a:lnTo>
                    <a:pt x="52465" y="335682"/>
                  </a:lnTo>
                  <a:lnTo>
                    <a:pt x="63113" y="385510"/>
                  </a:lnTo>
                  <a:lnTo>
                    <a:pt x="74601" y="435802"/>
                  </a:lnTo>
                  <a:lnTo>
                    <a:pt x="86945" y="486559"/>
                  </a:lnTo>
                  <a:lnTo>
                    <a:pt x="100163" y="537779"/>
                  </a:lnTo>
                  <a:lnTo>
                    <a:pt x="114270" y="589461"/>
                  </a:lnTo>
                  <a:lnTo>
                    <a:pt x="129286" y="641604"/>
                  </a:lnTo>
                  <a:lnTo>
                    <a:pt x="910209" y="641604"/>
                  </a:lnTo>
                  <a:lnTo>
                    <a:pt x="925147" y="589461"/>
                  </a:lnTo>
                  <a:lnTo>
                    <a:pt x="939197" y="537779"/>
                  </a:lnTo>
                  <a:lnTo>
                    <a:pt x="952376" y="486559"/>
                  </a:lnTo>
                  <a:lnTo>
                    <a:pt x="964696" y="435802"/>
                  </a:lnTo>
                  <a:lnTo>
                    <a:pt x="976172" y="385510"/>
                  </a:lnTo>
                  <a:lnTo>
                    <a:pt x="986820" y="335682"/>
                  </a:lnTo>
                  <a:lnTo>
                    <a:pt x="996654" y="286321"/>
                  </a:lnTo>
                  <a:lnTo>
                    <a:pt x="1005687" y="237426"/>
                  </a:lnTo>
                  <a:lnTo>
                    <a:pt x="1013935" y="189000"/>
                  </a:lnTo>
                  <a:lnTo>
                    <a:pt x="1021413" y="141044"/>
                  </a:lnTo>
                  <a:lnTo>
                    <a:pt x="1028135" y="93557"/>
                  </a:lnTo>
                  <a:lnTo>
                    <a:pt x="1034114" y="46542"/>
                  </a:lnTo>
                  <a:lnTo>
                    <a:pt x="1039368" y="0"/>
                  </a:lnTo>
                  <a:close/>
                </a:path>
              </a:pathLst>
            </a:custGeom>
            <a:solidFill>
              <a:srgbClr val="E7A66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2" name="object 122"/>
          <p:cNvSpPr txBox="1"/>
          <p:nvPr/>
        </p:nvSpPr>
        <p:spPr>
          <a:xfrm>
            <a:off x="1606422" y="1480820"/>
            <a:ext cx="14605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endParaRPr sz="1700">
              <a:latin typeface="Arial MT"/>
              <a:cs typeface="Arial MT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1466088" y="1310639"/>
            <a:ext cx="5712460" cy="1272540"/>
            <a:chOff x="1466088" y="1310639"/>
            <a:chExt cx="5712460" cy="1272540"/>
          </a:xfrm>
        </p:grpSpPr>
        <p:sp>
          <p:nvSpPr>
            <p:cNvPr id="124" name="object 124"/>
            <p:cNvSpPr/>
            <p:nvPr/>
          </p:nvSpPr>
          <p:spPr>
            <a:xfrm>
              <a:off x="6423659" y="1310639"/>
              <a:ext cx="754380" cy="637540"/>
            </a:xfrm>
            <a:custGeom>
              <a:avLst/>
              <a:gdLst/>
              <a:ahLst/>
              <a:cxnLst/>
              <a:rect l="l" t="t" r="r" b="b"/>
              <a:pathLst>
                <a:path w="754379" h="637539">
                  <a:moveTo>
                    <a:pt x="377189" y="0"/>
                  </a:moveTo>
                  <a:lnTo>
                    <a:pt x="341520" y="33153"/>
                  </a:lnTo>
                  <a:lnTo>
                    <a:pt x="297785" y="82896"/>
                  </a:lnTo>
                  <a:lnTo>
                    <a:pt x="273501" y="113876"/>
                  </a:lnTo>
                  <a:lnTo>
                    <a:pt x="247930" y="148870"/>
                  </a:lnTo>
                  <a:lnTo>
                    <a:pt x="221315" y="187832"/>
                  </a:lnTo>
                  <a:lnTo>
                    <a:pt x="193899" y="230718"/>
                  </a:lnTo>
                  <a:lnTo>
                    <a:pt x="165927" y="277483"/>
                  </a:lnTo>
                  <a:lnTo>
                    <a:pt x="137639" y="328083"/>
                  </a:lnTo>
                  <a:lnTo>
                    <a:pt x="109281" y="382472"/>
                  </a:lnTo>
                  <a:lnTo>
                    <a:pt x="81095" y="440606"/>
                  </a:lnTo>
                  <a:lnTo>
                    <a:pt x="53323" y="502441"/>
                  </a:lnTo>
                  <a:lnTo>
                    <a:pt x="26211" y="567931"/>
                  </a:lnTo>
                  <a:lnTo>
                    <a:pt x="0" y="637032"/>
                  </a:lnTo>
                  <a:lnTo>
                    <a:pt x="754380" y="637032"/>
                  </a:lnTo>
                  <a:lnTo>
                    <a:pt x="728121" y="567931"/>
                  </a:lnTo>
                  <a:lnTo>
                    <a:pt x="700967" y="502441"/>
                  </a:lnTo>
                  <a:lnTo>
                    <a:pt x="673162" y="440606"/>
                  </a:lnTo>
                  <a:lnTo>
                    <a:pt x="644949" y="382472"/>
                  </a:lnTo>
                  <a:lnTo>
                    <a:pt x="616570" y="328083"/>
                  </a:lnTo>
                  <a:lnTo>
                    <a:pt x="588270" y="277483"/>
                  </a:lnTo>
                  <a:lnTo>
                    <a:pt x="560290" y="230718"/>
                  </a:lnTo>
                  <a:lnTo>
                    <a:pt x="532874" y="187832"/>
                  </a:lnTo>
                  <a:lnTo>
                    <a:pt x="506266" y="148870"/>
                  </a:lnTo>
                  <a:lnTo>
                    <a:pt x="480709" y="113876"/>
                  </a:lnTo>
                  <a:lnTo>
                    <a:pt x="456445" y="82896"/>
                  </a:lnTo>
                  <a:lnTo>
                    <a:pt x="412771" y="33153"/>
                  </a:lnTo>
                  <a:lnTo>
                    <a:pt x="377189" y="0"/>
                  </a:lnTo>
                  <a:close/>
                </a:path>
              </a:pathLst>
            </a:custGeom>
            <a:solidFill>
              <a:srgbClr val="6F8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1676400" y="1946147"/>
              <a:ext cx="4956175" cy="637540"/>
            </a:xfrm>
            <a:custGeom>
              <a:avLst/>
              <a:gdLst/>
              <a:ahLst/>
              <a:cxnLst/>
              <a:rect l="l" t="t" r="r" b="b"/>
              <a:pathLst>
                <a:path w="4956175" h="637539">
                  <a:moveTo>
                    <a:pt x="4956048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4956048" y="637032"/>
                  </a:lnTo>
                  <a:lnTo>
                    <a:pt x="4956048" y="0"/>
                  </a:lnTo>
                  <a:close/>
                </a:path>
              </a:pathLst>
            </a:custGeom>
            <a:solidFill>
              <a:srgbClr val="1E253D">
                <a:alpha val="3137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1466088" y="2061971"/>
              <a:ext cx="407034" cy="405765"/>
            </a:xfrm>
            <a:custGeom>
              <a:avLst/>
              <a:gdLst/>
              <a:ahLst/>
              <a:cxnLst/>
              <a:rect l="l" t="t" r="r" b="b"/>
              <a:pathLst>
                <a:path w="407035" h="405764">
                  <a:moveTo>
                    <a:pt x="203454" y="0"/>
                  </a:moveTo>
                  <a:lnTo>
                    <a:pt x="156794" y="5349"/>
                  </a:lnTo>
                  <a:lnTo>
                    <a:pt x="113966" y="20589"/>
                  </a:lnTo>
                  <a:lnTo>
                    <a:pt x="76191" y="44507"/>
                  </a:lnTo>
                  <a:lnTo>
                    <a:pt x="44686" y="75888"/>
                  </a:lnTo>
                  <a:lnTo>
                    <a:pt x="20673" y="113522"/>
                  </a:lnTo>
                  <a:lnTo>
                    <a:pt x="5371" y="156194"/>
                  </a:lnTo>
                  <a:lnTo>
                    <a:pt x="0" y="202691"/>
                  </a:lnTo>
                  <a:lnTo>
                    <a:pt x="5371" y="249189"/>
                  </a:lnTo>
                  <a:lnTo>
                    <a:pt x="20673" y="291861"/>
                  </a:lnTo>
                  <a:lnTo>
                    <a:pt x="44686" y="329495"/>
                  </a:lnTo>
                  <a:lnTo>
                    <a:pt x="76191" y="360876"/>
                  </a:lnTo>
                  <a:lnTo>
                    <a:pt x="113966" y="384794"/>
                  </a:lnTo>
                  <a:lnTo>
                    <a:pt x="156794" y="400034"/>
                  </a:lnTo>
                  <a:lnTo>
                    <a:pt x="203454" y="405383"/>
                  </a:lnTo>
                  <a:lnTo>
                    <a:pt x="250113" y="400034"/>
                  </a:lnTo>
                  <a:lnTo>
                    <a:pt x="292941" y="384794"/>
                  </a:lnTo>
                  <a:lnTo>
                    <a:pt x="330716" y="360876"/>
                  </a:lnTo>
                  <a:lnTo>
                    <a:pt x="362221" y="329495"/>
                  </a:lnTo>
                  <a:lnTo>
                    <a:pt x="386234" y="291861"/>
                  </a:lnTo>
                  <a:lnTo>
                    <a:pt x="401536" y="249189"/>
                  </a:lnTo>
                  <a:lnTo>
                    <a:pt x="406907" y="202691"/>
                  </a:lnTo>
                  <a:lnTo>
                    <a:pt x="401536" y="156194"/>
                  </a:lnTo>
                  <a:lnTo>
                    <a:pt x="386234" y="113522"/>
                  </a:lnTo>
                  <a:lnTo>
                    <a:pt x="362221" y="75888"/>
                  </a:lnTo>
                  <a:lnTo>
                    <a:pt x="330716" y="44507"/>
                  </a:lnTo>
                  <a:lnTo>
                    <a:pt x="292941" y="20589"/>
                  </a:lnTo>
                  <a:lnTo>
                    <a:pt x="250113" y="5349"/>
                  </a:lnTo>
                  <a:lnTo>
                    <a:pt x="203454" y="0"/>
                  </a:lnTo>
                  <a:close/>
                </a:path>
              </a:pathLst>
            </a:custGeom>
            <a:solidFill>
              <a:srgbClr val="6F8E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7" name="object 127"/>
          <p:cNvSpPr txBox="1"/>
          <p:nvPr/>
        </p:nvSpPr>
        <p:spPr>
          <a:xfrm>
            <a:off x="2502535" y="1303451"/>
            <a:ext cx="2950845" cy="52832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1700">
                <a:solidFill>
                  <a:srgbClr val="6F8EC0"/>
                </a:solidFill>
                <a:latin typeface="Arial MT"/>
                <a:cs typeface="Arial MT"/>
              </a:rPr>
              <a:t>Predictive</a:t>
            </a:r>
            <a:r>
              <a:rPr dirty="0" sz="1700" spc="-45">
                <a:solidFill>
                  <a:srgbClr val="6F8EC0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6F8EC0"/>
                </a:solidFill>
                <a:latin typeface="Arial MT"/>
                <a:cs typeface="Arial MT"/>
              </a:rPr>
              <a:t>Analysis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200" spc="-15">
                <a:solidFill>
                  <a:srgbClr val="6F8EC0"/>
                </a:solidFill>
                <a:latin typeface="Roboto"/>
                <a:cs typeface="Roboto"/>
              </a:rPr>
              <a:t>Utilized</a:t>
            </a:r>
            <a:r>
              <a:rPr dirty="0" sz="1200" spc="-25">
                <a:solidFill>
                  <a:srgbClr val="6F8EC0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6F8EC0"/>
                </a:solidFill>
                <a:latin typeface="Roboto"/>
                <a:cs typeface="Roboto"/>
              </a:rPr>
              <a:t>classification models</a:t>
            </a:r>
            <a:r>
              <a:rPr dirty="0" sz="1200" spc="-5">
                <a:solidFill>
                  <a:srgbClr val="6F8EC0"/>
                </a:solidFill>
                <a:latin typeface="Roboto"/>
                <a:cs typeface="Roboto"/>
              </a:rPr>
              <a:t> </a:t>
            </a:r>
            <a:r>
              <a:rPr dirty="0" sz="1200" spc="40">
                <a:solidFill>
                  <a:srgbClr val="6F8EC0"/>
                </a:solidFill>
                <a:latin typeface="Roboto"/>
                <a:cs typeface="Roboto"/>
              </a:rPr>
              <a:t>foí</a:t>
            </a:r>
            <a:r>
              <a:rPr dirty="0" sz="1200" spc="-5">
                <a:solidFill>
                  <a:srgbClr val="6F8EC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6F8EC0"/>
                </a:solidFill>
                <a:latin typeface="Roboto"/>
                <a:cs typeface="Roboto"/>
              </a:rPr>
              <a:t>píediction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1595755" y="2116963"/>
            <a:ext cx="14605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131A2A"/>
                </a:solidFill>
                <a:latin typeface="Arial MT"/>
                <a:cs typeface="Arial MT"/>
              </a:rPr>
              <a:t>4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268211" y="1946148"/>
            <a:ext cx="1043940" cy="637540"/>
          </a:xfrm>
          <a:custGeom>
            <a:avLst/>
            <a:gdLst/>
            <a:ahLst/>
            <a:cxnLst/>
            <a:rect l="l" t="t" r="r" b="b"/>
            <a:pathLst>
              <a:path w="1043940" h="637539">
                <a:moveTo>
                  <a:pt x="899287" y="0"/>
                </a:moveTo>
                <a:lnTo>
                  <a:pt x="144652" y="0"/>
                </a:lnTo>
                <a:lnTo>
                  <a:pt x="129822" y="41958"/>
                </a:lnTo>
                <a:lnTo>
                  <a:pt x="115432" y="85120"/>
                </a:lnTo>
                <a:lnTo>
                  <a:pt x="101530" y="129479"/>
                </a:lnTo>
                <a:lnTo>
                  <a:pt x="88166" y="175026"/>
                </a:lnTo>
                <a:lnTo>
                  <a:pt x="75386" y="221753"/>
                </a:lnTo>
                <a:lnTo>
                  <a:pt x="63240" y="269651"/>
                </a:lnTo>
                <a:lnTo>
                  <a:pt x="51775" y="318711"/>
                </a:lnTo>
                <a:lnTo>
                  <a:pt x="41040" y="368927"/>
                </a:lnTo>
                <a:lnTo>
                  <a:pt x="31083" y="420288"/>
                </a:lnTo>
                <a:lnTo>
                  <a:pt x="21953" y="472788"/>
                </a:lnTo>
                <a:lnTo>
                  <a:pt x="13696" y="526417"/>
                </a:lnTo>
                <a:lnTo>
                  <a:pt x="6363" y="581168"/>
                </a:lnTo>
                <a:lnTo>
                  <a:pt x="0" y="637032"/>
                </a:lnTo>
                <a:lnTo>
                  <a:pt x="1043939" y="637032"/>
                </a:lnTo>
                <a:lnTo>
                  <a:pt x="1037576" y="581168"/>
                </a:lnTo>
                <a:lnTo>
                  <a:pt x="1030243" y="526417"/>
                </a:lnTo>
                <a:lnTo>
                  <a:pt x="1021986" y="472788"/>
                </a:lnTo>
                <a:lnTo>
                  <a:pt x="1012856" y="420288"/>
                </a:lnTo>
                <a:lnTo>
                  <a:pt x="1002899" y="368927"/>
                </a:lnTo>
                <a:lnTo>
                  <a:pt x="992164" y="318711"/>
                </a:lnTo>
                <a:lnTo>
                  <a:pt x="980699" y="269651"/>
                </a:lnTo>
                <a:lnTo>
                  <a:pt x="968553" y="221753"/>
                </a:lnTo>
                <a:lnTo>
                  <a:pt x="955773" y="175026"/>
                </a:lnTo>
                <a:lnTo>
                  <a:pt x="942409" y="129479"/>
                </a:lnTo>
                <a:lnTo>
                  <a:pt x="928507" y="85120"/>
                </a:lnTo>
                <a:lnTo>
                  <a:pt x="914117" y="41958"/>
                </a:lnTo>
                <a:lnTo>
                  <a:pt x="899287" y="0"/>
                </a:lnTo>
                <a:close/>
              </a:path>
            </a:pathLst>
          </a:custGeom>
          <a:solidFill>
            <a:srgbClr val="6F8E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 txBox="1"/>
          <p:nvPr/>
        </p:nvSpPr>
        <p:spPr>
          <a:xfrm>
            <a:off x="2492120" y="1940811"/>
            <a:ext cx="3808095" cy="528955"/>
          </a:xfrm>
          <a:prstGeom prst="rect">
            <a:avLst/>
          </a:prstGeom>
        </p:spPr>
        <p:txBody>
          <a:bodyPr wrap="square" lIns="0" tIns="488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dirty="0" sz="1700" spc="-5">
                <a:solidFill>
                  <a:srgbClr val="6F8EC0"/>
                </a:solidFill>
                <a:latin typeface="Arial MT"/>
                <a:cs typeface="Arial MT"/>
              </a:rPr>
              <a:t>Data</a:t>
            </a:r>
            <a:r>
              <a:rPr dirty="0" sz="1700" spc="-30">
                <a:solidFill>
                  <a:srgbClr val="6F8EC0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6F8EC0"/>
                </a:solidFill>
                <a:latin typeface="Arial MT"/>
                <a:cs typeface="Arial MT"/>
              </a:rPr>
              <a:t>Visualization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1200" spc="15">
                <a:solidFill>
                  <a:srgbClr val="6F8EC0"/>
                </a:solidFill>
                <a:latin typeface="Roboto"/>
                <a:cs typeface="Roboto"/>
              </a:rPr>
              <a:t>Cíeated</a:t>
            </a:r>
            <a:r>
              <a:rPr dirty="0" sz="1200" spc="-10">
                <a:solidFill>
                  <a:srgbClr val="6F8EC0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6F8EC0"/>
                </a:solidFill>
                <a:latin typeface="Roboto"/>
                <a:cs typeface="Roboto"/>
              </a:rPr>
              <a:t>inteíactive </a:t>
            </a:r>
            <a:r>
              <a:rPr dirty="0" sz="1200" spc="-20">
                <a:solidFill>
                  <a:srgbClr val="6F8EC0"/>
                </a:solidFill>
                <a:latin typeface="Roboto"/>
                <a:cs typeface="Roboto"/>
              </a:rPr>
              <a:t>visuals</a:t>
            </a:r>
            <a:r>
              <a:rPr dirty="0" sz="1200" spc="30">
                <a:solidFill>
                  <a:srgbClr val="6F8EC0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6F8EC0"/>
                </a:solidFill>
                <a:latin typeface="Roboto"/>
                <a:cs typeface="Roboto"/>
              </a:rPr>
              <a:t>using</a:t>
            </a:r>
            <a:r>
              <a:rPr dirty="0" sz="1200" spc="5">
                <a:solidFill>
                  <a:srgbClr val="6F8EC0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6F8EC0"/>
                </a:solidFill>
                <a:latin typeface="Roboto"/>
                <a:cs typeface="Roboto"/>
              </a:rPr>
              <a:t>Folium</a:t>
            </a:r>
            <a:r>
              <a:rPr dirty="0" sz="1200" spc="5">
                <a:solidFill>
                  <a:srgbClr val="6F8EC0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6F8EC0"/>
                </a:solidFill>
                <a:latin typeface="Roboto"/>
                <a:cs typeface="Roboto"/>
              </a:rPr>
              <a:t>and</a:t>
            </a:r>
            <a:r>
              <a:rPr dirty="0" sz="1200" spc="-10">
                <a:solidFill>
                  <a:srgbClr val="6F8EC0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6F8EC0"/>
                </a:solidFill>
                <a:latin typeface="Roboto"/>
                <a:cs typeface="Roboto"/>
              </a:rPr>
              <a:t>Plotly</a:t>
            </a:r>
            <a:r>
              <a:rPr dirty="0" sz="1200" spc="-5">
                <a:solidFill>
                  <a:srgbClr val="6F8EC0"/>
                </a:solidFill>
                <a:latin typeface="Roboto"/>
                <a:cs typeface="Roboto"/>
              </a:rPr>
              <a:t> </a:t>
            </a:r>
            <a:r>
              <a:rPr dirty="0" sz="1200" spc="-20">
                <a:solidFill>
                  <a:srgbClr val="6F8EC0"/>
                </a:solidFill>
                <a:latin typeface="Roboto"/>
                <a:cs typeface="Roboto"/>
              </a:rPr>
              <a:t>Dash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1476755" y="2583218"/>
            <a:ext cx="5166360" cy="635635"/>
            <a:chOff x="1476755" y="2583218"/>
            <a:chExt cx="5166360" cy="635635"/>
          </a:xfrm>
        </p:grpSpPr>
        <p:sp>
          <p:nvSpPr>
            <p:cNvPr id="132" name="object 132"/>
            <p:cNvSpPr/>
            <p:nvPr/>
          </p:nvSpPr>
          <p:spPr>
            <a:xfrm>
              <a:off x="1687067" y="2583218"/>
              <a:ext cx="4956175" cy="635635"/>
            </a:xfrm>
            <a:custGeom>
              <a:avLst/>
              <a:gdLst/>
              <a:ahLst/>
              <a:cxnLst/>
              <a:rect l="l" t="t" r="r" b="b"/>
              <a:pathLst>
                <a:path w="4956175" h="635635">
                  <a:moveTo>
                    <a:pt x="4956048" y="0"/>
                  </a:moveTo>
                  <a:lnTo>
                    <a:pt x="0" y="0"/>
                  </a:lnTo>
                  <a:lnTo>
                    <a:pt x="0" y="635469"/>
                  </a:lnTo>
                  <a:lnTo>
                    <a:pt x="4956048" y="635469"/>
                  </a:lnTo>
                  <a:lnTo>
                    <a:pt x="4956048" y="0"/>
                  </a:lnTo>
                  <a:close/>
                </a:path>
              </a:pathLst>
            </a:custGeom>
            <a:solidFill>
              <a:srgbClr val="1E25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1476755" y="2697479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5" h="407035">
                  <a:moveTo>
                    <a:pt x="203454" y="0"/>
                  </a:moveTo>
                  <a:lnTo>
                    <a:pt x="156794" y="5371"/>
                  </a:lnTo>
                  <a:lnTo>
                    <a:pt x="113966" y="20673"/>
                  </a:lnTo>
                  <a:lnTo>
                    <a:pt x="76191" y="44686"/>
                  </a:lnTo>
                  <a:lnTo>
                    <a:pt x="44686" y="76191"/>
                  </a:lnTo>
                  <a:lnTo>
                    <a:pt x="20673" y="113966"/>
                  </a:lnTo>
                  <a:lnTo>
                    <a:pt x="5371" y="156794"/>
                  </a:lnTo>
                  <a:lnTo>
                    <a:pt x="0" y="203453"/>
                  </a:lnTo>
                  <a:lnTo>
                    <a:pt x="5371" y="250113"/>
                  </a:lnTo>
                  <a:lnTo>
                    <a:pt x="20673" y="292941"/>
                  </a:lnTo>
                  <a:lnTo>
                    <a:pt x="44686" y="330716"/>
                  </a:lnTo>
                  <a:lnTo>
                    <a:pt x="76191" y="362221"/>
                  </a:lnTo>
                  <a:lnTo>
                    <a:pt x="113966" y="386234"/>
                  </a:lnTo>
                  <a:lnTo>
                    <a:pt x="156794" y="401536"/>
                  </a:lnTo>
                  <a:lnTo>
                    <a:pt x="203454" y="406907"/>
                  </a:lnTo>
                  <a:lnTo>
                    <a:pt x="250113" y="401536"/>
                  </a:lnTo>
                  <a:lnTo>
                    <a:pt x="292941" y="386234"/>
                  </a:lnTo>
                  <a:lnTo>
                    <a:pt x="330716" y="362221"/>
                  </a:lnTo>
                  <a:lnTo>
                    <a:pt x="362221" y="330716"/>
                  </a:lnTo>
                  <a:lnTo>
                    <a:pt x="386234" y="292941"/>
                  </a:lnTo>
                  <a:lnTo>
                    <a:pt x="401536" y="250113"/>
                  </a:lnTo>
                  <a:lnTo>
                    <a:pt x="406907" y="203453"/>
                  </a:lnTo>
                  <a:lnTo>
                    <a:pt x="401536" y="156794"/>
                  </a:lnTo>
                  <a:lnTo>
                    <a:pt x="386234" y="113966"/>
                  </a:lnTo>
                  <a:lnTo>
                    <a:pt x="362221" y="76191"/>
                  </a:lnTo>
                  <a:lnTo>
                    <a:pt x="330716" y="44686"/>
                  </a:lnTo>
                  <a:lnTo>
                    <a:pt x="292941" y="20673"/>
                  </a:lnTo>
                  <a:lnTo>
                    <a:pt x="250113" y="5371"/>
                  </a:lnTo>
                  <a:lnTo>
                    <a:pt x="203454" y="0"/>
                  </a:lnTo>
                  <a:close/>
                </a:path>
              </a:pathLst>
            </a:custGeom>
            <a:solidFill>
              <a:srgbClr val="D3DC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4" name="object 134"/>
          <p:cNvSpPr txBox="1"/>
          <p:nvPr/>
        </p:nvSpPr>
        <p:spPr>
          <a:xfrm>
            <a:off x="1606422" y="2753055"/>
            <a:ext cx="14605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131A2A"/>
                </a:solidFill>
                <a:latin typeface="Arial MT"/>
                <a:cs typeface="Arial MT"/>
              </a:rPr>
              <a:t>3</a:t>
            </a:r>
            <a:endParaRPr sz="1700">
              <a:latin typeface="Arial MT"/>
              <a:cs typeface="Arial MT"/>
            </a:endParaRPr>
          </a:p>
        </p:txBody>
      </p:sp>
      <p:grpSp>
        <p:nvGrpSpPr>
          <p:cNvPr id="135" name="object 135"/>
          <p:cNvGrpSpPr/>
          <p:nvPr/>
        </p:nvGrpSpPr>
        <p:grpSpPr>
          <a:xfrm>
            <a:off x="6262906" y="2314955"/>
            <a:ext cx="1075055" cy="904240"/>
            <a:chOff x="6262906" y="2314955"/>
            <a:chExt cx="1075055" cy="904240"/>
          </a:xfrm>
        </p:grpSpPr>
        <p:sp>
          <p:nvSpPr>
            <p:cNvPr id="136" name="object 136"/>
            <p:cNvSpPr/>
            <p:nvPr/>
          </p:nvSpPr>
          <p:spPr>
            <a:xfrm>
              <a:off x="6262906" y="2583179"/>
              <a:ext cx="1075055" cy="635635"/>
            </a:xfrm>
            <a:custGeom>
              <a:avLst/>
              <a:gdLst/>
              <a:ahLst/>
              <a:cxnLst/>
              <a:rect l="l" t="t" r="r" b="b"/>
              <a:pathLst>
                <a:path w="1075054" h="635635">
                  <a:moveTo>
                    <a:pt x="1059024" y="0"/>
                  </a:moveTo>
                  <a:lnTo>
                    <a:pt x="15592" y="0"/>
                  </a:lnTo>
                  <a:lnTo>
                    <a:pt x="11279" y="44866"/>
                  </a:lnTo>
                  <a:lnTo>
                    <a:pt x="7618" y="90426"/>
                  </a:lnTo>
                  <a:lnTo>
                    <a:pt x="4636" y="136672"/>
                  </a:lnTo>
                  <a:lnTo>
                    <a:pt x="2357" y="183597"/>
                  </a:lnTo>
                  <a:lnTo>
                    <a:pt x="807" y="231197"/>
                  </a:lnTo>
                  <a:lnTo>
                    <a:pt x="13" y="279465"/>
                  </a:lnTo>
                  <a:lnTo>
                    <a:pt x="0" y="328394"/>
                  </a:lnTo>
                  <a:lnTo>
                    <a:pt x="792" y="377978"/>
                  </a:lnTo>
                  <a:lnTo>
                    <a:pt x="2417" y="428211"/>
                  </a:lnTo>
                  <a:lnTo>
                    <a:pt x="4900" y="479087"/>
                  </a:lnTo>
                  <a:lnTo>
                    <a:pt x="8266" y="530599"/>
                  </a:lnTo>
                  <a:lnTo>
                    <a:pt x="12541" y="582741"/>
                  </a:lnTo>
                  <a:lnTo>
                    <a:pt x="17751" y="635507"/>
                  </a:lnTo>
                  <a:lnTo>
                    <a:pt x="1056865" y="635507"/>
                  </a:lnTo>
                  <a:lnTo>
                    <a:pt x="1062024" y="582741"/>
                  </a:lnTo>
                  <a:lnTo>
                    <a:pt x="1066265" y="530599"/>
                  </a:lnTo>
                  <a:lnTo>
                    <a:pt x="1069611" y="479087"/>
                  </a:lnTo>
                  <a:lnTo>
                    <a:pt x="1072086" y="428211"/>
                  </a:lnTo>
                  <a:lnTo>
                    <a:pt x="1073712" y="377978"/>
                  </a:lnTo>
                  <a:lnTo>
                    <a:pt x="1074514" y="328394"/>
                  </a:lnTo>
                  <a:lnTo>
                    <a:pt x="1074515" y="279465"/>
                  </a:lnTo>
                  <a:lnTo>
                    <a:pt x="1073738" y="231197"/>
                  </a:lnTo>
                  <a:lnTo>
                    <a:pt x="1072208" y="183597"/>
                  </a:lnTo>
                  <a:lnTo>
                    <a:pt x="1069948" y="136672"/>
                  </a:lnTo>
                  <a:lnTo>
                    <a:pt x="1066982" y="90426"/>
                  </a:lnTo>
                  <a:lnTo>
                    <a:pt x="1063332" y="44866"/>
                  </a:lnTo>
                  <a:lnTo>
                    <a:pt x="1059024" y="0"/>
                  </a:lnTo>
                  <a:close/>
                </a:path>
              </a:pathLst>
            </a:custGeom>
            <a:solidFill>
              <a:srgbClr val="D3D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6298692" y="2314955"/>
              <a:ext cx="15240" cy="88900"/>
            </a:xfrm>
            <a:custGeom>
              <a:avLst/>
              <a:gdLst/>
              <a:ahLst/>
              <a:cxnLst/>
              <a:rect l="l" t="t" r="r" b="b"/>
              <a:pathLst>
                <a:path w="15239" h="88900">
                  <a:moveTo>
                    <a:pt x="15240" y="0"/>
                  </a:moveTo>
                  <a:lnTo>
                    <a:pt x="11099" y="22098"/>
                  </a:lnTo>
                  <a:lnTo>
                    <a:pt x="7239" y="44208"/>
                  </a:lnTo>
                  <a:lnTo>
                    <a:pt x="0" y="88392"/>
                  </a:lnTo>
                  <a:lnTo>
                    <a:pt x="7327" y="44196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FAF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8" name="object 138"/>
          <p:cNvSpPr txBox="1"/>
          <p:nvPr/>
        </p:nvSpPr>
        <p:spPr>
          <a:xfrm>
            <a:off x="2502535" y="2575430"/>
            <a:ext cx="3605529" cy="528955"/>
          </a:xfrm>
          <a:prstGeom prst="rect">
            <a:avLst/>
          </a:prstGeom>
        </p:spPr>
        <p:txBody>
          <a:bodyPr wrap="square" lIns="0" tIns="488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dirty="0" sz="1700" spc="-5">
                <a:solidFill>
                  <a:srgbClr val="D3DCFF"/>
                </a:solidFill>
                <a:latin typeface="Arial MT"/>
                <a:cs typeface="Arial MT"/>
              </a:rPr>
              <a:t>Exploratory</a:t>
            </a:r>
            <a:r>
              <a:rPr dirty="0" sz="1700" spc="-10">
                <a:solidFill>
                  <a:srgbClr val="D3DCFF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D3DCFF"/>
                </a:solidFill>
                <a:latin typeface="Arial MT"/>
                <a:cs typeface="Arial MT"/>
              </a:rPr>
              <a:t>Data Analysis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1200" spc="25">
                <a:solidFill>
                  <a:srgbClr val="D3DCFF"/>
                </a:solidFill>
                <a:latin typeface="Roboto"/>
                <a:cs typeface="Roboto"/>
              </a:rPr>
              <a:t>Peífoímed</a:t>
            </a:r>
            <a:r>
              <a:rPr dirty="0" sz="1200" spc="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EDA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40">
                <a:solidFill>
                  <a:srgbClr val="D3DCFF"/>
                </a:solidFill>
                <a:latin typeface="Roboto"/>
                <a:cs typeface="Roboto"/>
              </a:rPr>
              <a:t>foí</a:t>
            </a:r>
            <a:r>
              <a:rPr dirty="0" sz="1200" spc="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undeístanding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the</a:t>
            </a:r>
            <a:r>
              <a:rPr dirty="0" sz="12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patteín</a:t>
            </a:r>
            <a:r>
              <a:rPr dirty="0" sz="12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5">
                <a:solidFill>
                  <a:srgbClr val="D3DCFF"/>
                </a:solidFill>
                <a:latin typeface="Roboto"/>
                <a:cs typeface="Roboto"/>
              </a:rPr>
              <a:t>of</a:t>
            </a:r>
            <a:r>
              <a:rPr dirty="0" sz="120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D3DCFF"/>
                </a:solidFill>
                <a:latin typeface="Roboto"/>
                <a:cs typeface="Roboto"/>
              </a:rPr>
              <a:t>data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8891" y="1444752"/>
            <a:ext cx="4617720" cy="149961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110228" y="3064764"/>
            <a:ext cx="4596765" cy="1470660"/>
            <a:chOff x="4110228" y="3064764"/>
            <a:chExt cx="4596765" cy="147066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0228" y="3064764"/>
              <a:ext cx="4596383" cy="1470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97752" y="3886200"/>
              <a:ext cx="1882139" cy="260985"/>
            </a:xfrm>
            <a:custGeom>
              <a:avLst/>
              <a:gdLst/>
              <a:ahLst/>
              <a:cxnLst/>
              <a:rect l="l" t="t" r="r" b="b"/>
              <a:pathLst>
                <a:path w="1882140" h="260985">
                  <a:moveTo>
                    <a:pt x="1882140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1882140" y="260603"/>
                  </a:lnTo>
                  <a:lnTo>
                    <a:pt x="1882140" y="0"/>
                  </a:lnTo>
                  <a:close/>
                </a:path>
              </a:pathLst>
            </a:custGeom>
            <a:solidFill>
              <a:srgbClr val="FBF4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585720" y="853186"/>
            <a:ext cx="610616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993775" marR="5080" indent="-981710">
              <a:lnSpc>
                <a:spcPct val="100000"/>
              </a:lnSpc>
              <a:spcBef>
                <a:spcPts val="105"/>
              </a:spcBef>
            </a:pP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Data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Collection </a:t>
            </a:r>
            <a:r>
              <a:rPr dirty="0" sz="1400" spc="15">
                <a:solidFill>
                  <a:srgbClr val="D3DCFF"/>
                </a:solidFill>
                <a:latin typeface="Roboto"/>
                <a:cs typeface="Roboto"/>
              </a:rPr>
              <a:t>píocess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involves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a combination 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of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API </a:t>
            </a:r>
            <a:r>
              <a:rPr dirty="0" sz="1400" spc="10">
                <a:solidFill>
                  <a:srgbClr val="D3DCFF"/>
                </a:solidFill>
                <a:latin typeface="Roboto"/>
                <a:cs typeface="Roboto"/>
              </a:rPr>
              <a:t>íequests </a:t>
            </a:r>
            <a:r>
              <a:rPr dirty="0" sz="1400" spc="40">
                <a:solidFill>
                  <a:srgbClr val="D3DCFF"/>
                </a:solidFill>
                <a:latin typeface="Roboto"/>
                <a:cs typeface="Roboto"/>
              </a:rPr>
              <a:t>fíom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SpaceX </a:t>
            </a:r>
            <a:r>
              <a:rPr dirty="0" sz="1400" spc="-33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public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API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and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web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>
                <a:solidFill>
                  <a:srgbClr val="D3DCFF"/>
                </a:solidFill>
                <a:latin typeface="Roboto"/>
                <a:cs typeface="Roboto"/>
              </a:rPr>
              <a:t>scíapping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data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40">
                <a:solidFill>
                  <a:srgbClr val="D3DCFF"/>
                </a:solidFill>
                <a:latin typeface="Roboto"/>
                <a:cs typeface="Roboto"/>
              </a:rPr>
              <a:t>fíom</a:t>
            </a:r>
            <a:r>
              <a:rPr dirty="0" sz="1400" spc="-15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3DCFF"/>
                </a:solidFill>
                <a:latin typeface="Roboto"/>
                <a:cs typeface="Roboto"/>
              </a:rPr>
              <a:t>SpaceX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 Wikipedia</a:t>
            </a:r>
            <a:r>
              <a:rPr dirty="0" sz="1400" spc="-20">
                <a:solidFill>
                  <a:srgbClr val="D3DCFF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D3DCFF"/>
                </a:solidFill>
                <a:latin typeface="Roboto"/>
                <a:cs typeface="Roboto"/>
              </a:rPr>
              <a:t>page.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9006" y="4312107"/>
            <a:ext cx="189801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35">
                <a:solidFill>
                  <a:srgbClr val="6F8EC0"/>
                </a:solidFill>
                <a:latin typeface="Trebuchet MS"/>
                <a:cs typeface="Trebuchet MS"/>
              </a:rPr>
              <a:t>D</a:t>
            </a:r>
            <a:r>
              <a:rPr dirty="0" sz="3000" spc="-475">
                <a:solidFill>
                  <a:srgbClr val="6F8EC0"/>
                </a:solidFill>
                <a:latin typeface="Trebuchet MS"/>
                <a:cs typeface="Trebuchet MS"/>
              </a:rPr>
              <a:t>a</a:t>
            </a:r>
            <a:r>
              <a:rPr dirty="0" sz="3000" spc="-395">
                <a:solidFill>
                  <a:srgbClr val="6F8EC0"/>
                </a:solidFill>
                <a:latin typeface="Trebuchet MS"/>
                <a:cs typeface="Trebuchet MS"/>
              </a:rPr>
              <a:t>ta</a:t>
            </a:r>
            <a:r>
              <a:rPr dirty="0" sz="3000" spc="-285">
                <a:solidFill>
                  <a:srgbClr val="6F8EC0"/>
                </a:solidFill>
                <a:latin typeface="Trebuchet MS"/>
                <a:cs typeface="Trebuchet MS"/>
              </a:rPr>
              <a:t> </a:t>
            </a:r>
            <a:r>
              <a:rPr dirty="0" sz="3000" spc="-505">
                <a:solidFill>
                  <a:srgbClr val="6F8EC0"/>
                </a:solidFill>
                <a:latin typeface="Trebuchet MS"/>
                <a:cs typeface="Trebuchet MS"/>
              </a:rPr>
              <a:t>C</a:t>
            </a:r>
            <a:r>
              <a:rPr dirty="0" sz="3000" spc="-470">
                <a:solidFill>
                  <a:srgbClr val="6F8EC0"/>
                </a:solidFill>
                <a:latin typeface="Trebuchet MS"/>
                <a:cs typeface="Trebuchet MS"/>
              </a:rPr>
              <a:t>o</a:t>
            </a:r>
            <a:r>
              <a:rPr dirty="0" sz="3000" spc="-365">
                <a:solidFill>
                  <a:srgbClr val="6F8EC0"/>
                </a:solidFill>
                <a:latin typeface="Trebuchet MS"/>
                <a:cs typeface="Trebuchet MS"/>
              </a:rPr>
              <a:t>llection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911" y="2847543"/>
            <a:ext cx="678180" cy="1245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1635">
                <a:solidFill>
                  <a:srgbClr val="6F8EC0"/>
                </a:solidFill>
                <a:latin typeface="Trebuchet MS"/>
                <a:cs typeface="Trebuchet MS"/>
              </a:rPr>
              <a:t>01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5645" y="4115561"/>
            <a:ext cx="1926589" cy="0"/>
          </a:xfrm>
          <a:custGeom>
            <a:avLst/>
            <a:gdLst/>
            <a:ahLst/>
            <a:cxnLst/>
            <a:rect l="l" t="t" r="r" b="b"/>
            <a:pathLst>
              <a:path w="1926589" h="0">
                <a:moveTo>
                  <a:pt x="0" y="0"/>
                </a:moveTo>
                <a:lnTo>
                  <a:pt x="1926463" y="0"/>
                </a:lnTo>
              </a:path>
            </a:pathLst>
          </a:custGeom>
          <a:ln w="19050">
            <a:solidFill>
              <a:srgbClr val="6F8E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32889" y="2944598"/>
            <a:ext cx="32384" cy="29845"/>
          </a:xfrm>
          <a:custGeom>
            <a:avLst/>
            <a:gdLst/>
            <a:ahLst/>
            <a:cxnLst/>
            <a:rect l="l" t="t" r="r" b="b"/>
            <a:pathLst>
              <a:path w="32384" h="29844">
                <a:moveTo>
                  <a:pt x="20579" y="0"/>
                </a:moveTo>
                <a:lnTo>
                  <a:pt x="11684" y="912"/>
                </a:lnTo>
                <a:lnTo>
                  <a:pt x="4063" y="4087"/>
                </a:lnTo>
                <a:lnTo>
                  <a:pt x="0" y="12977"/>
                </a:lnTo>
                <a:lnTo>
                  <a:pt x="3175" y="20597"/>
                </a:lnTo>
                <a:lnTo>
                  <a:pt x="9042" y="27414"/>
                </a:lnTo>
                <a:lnTo>
                  <a:pt x="17256" y="29598"/>
                </a:lnTo>
                <a:lnTo>
                  <a:pt x="25445" y="27187"/>
                </a:lnTo>
                <a:lnTo>
                  <a:pt x="31241" y="20216"/>
                </a:lnTo>
                <a:lnTo>
                  <a:pt x="31990" y="11271"/>
                </a:lnTo>
                <a:lnTo>
                  <a:pt x="27892" y="3992"/>
                </a:lnTo>
                <a:lnTo>
                  <a:pt x="2057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43177" y="2807589"/>
            <a:ext cx="6985" cy="6985"/>
          </a:xfrm>
          <a:custGeom>
            <a:avLst/>
            <a:gdLst/>
            <a:ahLst/>
            <a:cxnLst/>
            <a:rect l="l" t="t" r="r" b="b"/>
            <a:pathLst>
              <a:path w="6984" h="6985">
                <a:moveTo>
                  <a:pt x="3682" y="0"/>
                </a:moveTo>
                <a:lnTo>
                  <a:pt x="2159" y="762"/>
                </a:lnTo>
                <a:lnTo>
                  <a:pt x="634" y="1397"/>
                </a:lnTo>
                <a:lnTo>
                  <a:pt x="0" y="2793"/>
                </a:lnTo>
                <a:lnTo>
                  <a:pt x="1269" y="5842"/>
                </a:lnTo>
                <a:lnTo>
                  <a:pt x="2920" y="6985"/>
                </a:lnTo>
                <a:lnTo>
                  <a:pt x="5968" y="5715"/>
                </a:lnTo>
                <a:lnTo>
                  <a:pt x="6857" y="3429"/>
                </a:lnTo>
                <a:lnTo>
                  <a:pt x="5587" y="381"/>
                </a:lnTo>
                <a:lnTo>
                  <a:pt x="368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68374" y="2687066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4698" y="0"/>
                </a:moveTo>
                <a:lnTo>
                  <a:pt x="2920" y="126"/>
                </a:lnTo>
                <a:lnTo>
                  <a:pt x="1396" y="761"/>
                </a:lnTo>
                <a:lnTo>
                  <a:pt x="0" y="1904"/>
                </a:lnTo>
                <a:lnTo>
                  <a:pt x="253" y="3682"/>
                </a:lnTo>
                <a:lnTo>
                  <a:pt x="1396" y="4952"/>
                </a:lnTo>
                <a:lnTo>
                  <a:pt x="3556" y="8889"/>
                </a:lnTo>
                <a:lnTo>
                  <a:pt x="9016" y="4698"/>
                </a:lnTo>
                <a:lnTo>
                  <a:pt x="5841" y="1269"/>
                </a:lnTo>
                <a:lnTo>
                  <a:pt x="46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93926" y="2733039"/>
            <a:ext cx="17145" cy="17780"/>
          </a:xfrm>
          <a:custGeom>
            <a:avLst/>
            <a:gdLst/>
            <a:ahLst/>
            <a:cxnLst/>
            <a:rect l="l" t="t" r="r" b="b"/>
            <a:pathLst>
              <a:path w="17144" h="17780">
                <a:moveTo>
                  <a:pt x="10922" y="0"/>
                </a:moveTo>
                <a:lnTo>
                  <a:pt x="5334" y="2286"/>
                </a:lnTo>
                <a:lnTo>
                  <a:pt x="1778" y="3810"/>
                </a:lnTo>
                <a:lnTo>
                  <a:pt x="0" y="8128"/>
                </a:lnTo>
                <a:lnTo>
                  <a:pt x="1269" y="11176"/>
                </a:lnTo>
                <a:lnTo>
                  <a:pt x="3937" y="17272"/>
                </a:lnTo>
                <a:lnTo>
                  <a:pt x="12065" y="16891"/>
                </a:lnTo>
                <a:lnTo>
                  <a:pt x="14478" y="11049"/>
                </a:lnTo>
                <a:lnTo>
                  <a:pt x="16763" y="5334"/>
                </a:lnTo>
                <a:lnTo>
                  <a:pt x="109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47595" y="2645155"/>
            <a:ext cx="16510" cy="17780"/>
          </a:xfrm>
          <a:custGeom>
            <a:avLst/>
            <a:gdLst/>
            <a:ahLst/>
            <a:cxnLst/>
            <a:rect l="l" t="t" r="r" b="b"/>
            <a:pathLst>
              <a:path w="16510" h="17780">
                <a:moveTo>
                  <a:pt x="10922" y="0"/>
                </a:moveTo>
                <a:lnTo>
                  <a:pt x="5334" y="2412"/>
                </a:lnTo>
                <a:lnTo>
                  <a:pt x="1778" y="3937"/>
                </a:lnTo>
                <a:lnTo>
                  <a:pt x="0" y="8255"/>
                </a:lnTo>
                <a:lnTo>
                  <a:pt x="1524" y="11811"/>
                </a:lnTo>
                <a:lnTo>
                  <a:pt x="3810" y="17399"/>
                </a:lnTo>
                <a:lnTo>
                  <a:pt x="12318" y="17399"/>
                </a:lnTo>
                <a:lnTo>
                  <a:pt x="14605" y="11683"/>
                </a:lnTo>
                <a:lnTo>
                  <a:pt x="16510" y="6095"/>
                </a:lnTo>
                <a:lnTo>
                  <a:pt x="1092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15821" y="2805810"/>
            <a:ext cx="16510" cy="17145"/>
          </a:xfrm>
          <a:custGeom>
            <a:avLst/>
            <a:gdLst/>
            <a:ahLst/>
            <a:cxnLst/>
            <a:rect l="l" t="t" r="r" b="b"/>
            <a:pathLst>
              <a:path w="16510" h="17144">
                <a:moveTo>
                  <a:pt x="10667" y="0"/>
                </a:moveTo>
                <a:lnTo>
                  <a:pt x="5079" y="2286"/>
                </a:lnTo>
                <a:lnTo>
                  <a:pt x="1523" y="3809"/>
                </a:lnTo>
                <a:lnTo>
                  <a:pt x="0" y="7493"/>
                </a:lnTo>
                <a:lnTo>
                  <a:pt x="1523" y="11049"/>
                </a:lnTo>
                <a:lnTo>
                  <a:pt x="3809" y="16637"/>
                </a:lnTo>
                <a:lnTo>
                  <a:pt x="11810" y="16890"/>
                </a:lnTo>
                <a:lnTo>
                  <a:pt x="14096" y="11049"/>
                </a:lnTo>
                <a:lnTo>
                  <a:pt x="16509" y="5333"/>
                </a:lnTo>
                <a:lnTo>
                  <a:pt x="10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8741" y="2659126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1778" y="0"/>
                </a:moveTo>
                <a:lnTo>
                  <a:pt x="88" y="1143"/>
                </a:lnTo>
                <a:lnTo>
                  <a:pt x="38" y="2793"/>
                </a:lnTo>
                <a:lnTo>
                  <a:pt x="0" y="4444"/>
                </a:lnTo>
                <a:lnTo>
                  <a:pt x="1612" y="6096"/>
                </a:lnTo>
                <a:lnTo>
                  <a:pt x="3263" y="6223"/>
                </a:lnTo>
                <a:lnTo>
                  <a:pt x="4927" y="6223"/>
                </a:lnTo>
                <a:lnTo>
                  <a:pt x="6070" y="4572"/>
                </a:lnTo>
                <a:lnTo>
                  <a:pt x="6121" y="2921"/>
                </a:lnTo>
                <a:lnTo>
                  <a:pt x="6159" y="1269"/>
                </a:lnTo>
                <a:lnTo>
                  <a:pt x="5092" y="126"/>
                </a:lnTo>
                <a:lnTo>
                  <a:pt x="3428" y="126"/>
                </a:lnTo>
                <a:lnTo>
                  <a:pt x="177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2605" y="2647314"/>
            <a:ext cx="17145" cy="16510"/>
          </a:xfrm>
          <a:custGeom>
            <a:avLst/>
            <a:gdLst/>
            <a:ahLst/>
            <a:cxnLst/>
            <a:rect l="l" t="t" r="r" b="b"/>
            <a:pathLst>
              <a:path w="17145" h="16510">
                <a:moveTo>
                  <a:pt x="3505" y="0"/>
                </a:moveTo>
                <a:lnTo>
                  <a:pt x="0" y="7112"/>
                </a:lnTo>
                <a:lnTo>
                  <a:pt x="4292" y="11557"/>
                </a:lnTo>
                <a:lnTo>
                  <a:pt x="8597" y="16129"/>
                </a:lnTo>
                <a:lnTo>
                  <a:pt x="16408" y="13589"/>
                </a:lnTo>
                <a:lnTo>
                  <a:pt x="16675" y="3683"/>
                </a:lnTo>
                <a:lnTo>
                  <a:pt x="13449" y="254"/>
                </a:lnTo>
                <a:lnTo>
                  <a:pt x="9575" y="127"/>
                </a:lnTo>
                <a:lnTo>
                  <a:pt x="350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8030" y="2621533"/>
            <a:ext cx="16510" cy="17145"/>
          </a:xfrm>
          <a:custGeom>
            <a:avLst/>
            <a:gdLst/>
            <a:ahLst/>
            <a:cxnLst/>
            <a:rect l="l" t="t" r="r" b="b"/>
            <a:pathLst>
              <a:path w="16510" h="17144">
                <a:moveTo>
                  <a:pt x="2971" y="0"/>
                </a:moveTo>
                <a:lnTo>
                  <a:pt x="0" y="7747"/>
                </a:lnTo>
                <a:lnTo>
                  <a:pt x="3746" y="12192"/>
                </a:lnTo>
                <a:lnTo>
                  <a:pt x="8051" y="16764"/>
                </a:lnTo>
                <a:lnTo>
                  <a:pt x="15875" y="13716"/>
                </a:lnTo>
                <a:lnTo>
                  <a:pt x="16141" y="3683"/>
                </a:lnTo>
                <a:lnTo>
                  <a:pt x="12915" y="381"/>
                </a:lnTo>
                <a:lnTo>
                  <a:pt x="9042" y="254"/>
                </a:lnTo>
                <a:lnTo>
                  <a:pt x="29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72160" y="2686430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09" h="16510">
                <a:moveTo>
                  <a:pt x="3505" y="0"/>
                </a:moveTo>
                <a:lnTo>
                  <a:pt x="0" y="7112"/>
                </a:lnTo>
                <a:lnTo>
                  <a:pt x="8597" y="16256"/>
                </a:lnTo>
                <a:lnTo>
                  <a:pt x="15913" y="13081"/>
                </a:lnTo>
                <a:lnTo>
                  <a:pt x="16179" y="3175"/>
                </a:lnTo>
                <a:lnTo>
                  <a:pt x="13449" y="254"/>
                </a:lnTo>
                <a:lnTo>
                  <a:pt x="9588" y="254"/>
                </a:lnTo>
                <a:lnTo>
                  <a:pt x="350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77619" y="2817971"/>
            <a:ext cx="29845" cy="30480"/>
          </a:xfrm>
          <a:custGeom>
            <a:avLst/>
            <a:gdLst/>
            <a:ahLst/>
            <a:cxnLst/>
            <a:rect l="l" t="t" r="r" b="b"/>
            <a:pathLst>
              <a:path w="29844" h="30480">
                <a:moveTo>
                  <a:pt x="17091" y="0"/>
                </a:moveTo>
                <a:lnTo>
                  <a:pt x="8810" y="1174"/>
                </a:lnTo>
                <a:lnTo>
                  <a:pt x="2411" y="6540"/>
                </a:lnTo>
                <a:lnTo>
                  <a:pt x="0" y="15144"/>
                </a:lnTo>
                <a:lnTo>
                  <a:pt x="254" y="23399"/>
                </a:lnTo>
                <a:lnTo>
                  <a:pt x="6985" y="30384"/>
                </a:lnTo>
                <a:lnTo>
                  <a:pt x="15240" y="30257"/>
                </a:lnTo>
                <a:lnTo>
                  <a:pt x="23770" y="27293"/>
                </a:lnTo>
                <a:lnTo>
                  <a:pt x="28813" y="20447"/>
                </a:lnTo>
                <a:lnTo>
                  <a:pt x="29545" y="11934"/>
                </a:lnTo>
                <a:lnTo>
                  <a:pt x="25146" y="3968"/>
                </a:lnTo>
                <a:lnTo>
                  <a:pt x="170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50251" y="2778632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381" y="0"/>
                </a:moveTo>
                <a:lnTo>
                  <a:pt x="2717" y="127"/>
                </a:lnTo>
                <a:lnTo>
                  <a:pt x="1066" y="127"/>
                </a:lnTo>
                <a:lnTo>
                  <a:pt x="0" y="1778"/>
                </a:lnTo>
                <a:lnTo>
                  <a:pt x="38" y="3429"/>
                </a:lnTo>
                <a:lnTo>
                  <a:pt x="76" y="5080"/>
                </a:lnTo>
                <a:lnTo>
                  <a:pt x="1206" y="6223"/>
                </a:lnTo>
                <a:lnTo>
                  <a:pt x="2870" y="6096"/>
                </a:lnTo>
                <a:lnTo>
                  <a:pt x="4521" y="6096"/>
                </a:lnTo>
                <a:lnTo>
                  <a:pt x="6159" y="4953"/>
                </a:lnTo>
                <a:lnTo>
                  <a:pt x="6121" y="3302"/>
                </a:lnTo>
                <a:lnTo>
                  <a:pt x="6070" y="1650"/>
                </a:lnTo>
                <a:lnTo>
                  <a:pt x="438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48017" y="2592323"/>
            <a:ext cx="8890" cy="8255"/>
          </a:xfrm>
          <a:custGeom>
            <a:avLst/>
            <a:gdLst/>
            <a:ahLst/>
            <a:cxnLst/>
            <a:rect l="l" t="t" r="r" b="b"/>
            <a:pathLst>
              <a:path w="8890" h="8255">
                <a:moveTo>
                  <a:pt x="0" y="0"/>
                </a:moveTo>
                <a:lnTo>
                  <a:pt x="126" y="5080"/>
                </a:lnTo>
                <a:lnTo>
                  <a:pt x="723" y="6731"/>
                </a:lnTo>
                <a:lnTo>
                  <a:pt x="1866" y="8255"/>
                </a:lnTo>
                <a:lnTo>
                  <a:pt x="3517" y="8255"/>
                </a:lnTo>
                <a:lnTo>
                  <a:pt x="8496" y="8127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59650" y="2787014"/>
            <a:ext cx="8890" cy="8255"/>
          </a:xfrm>
          <a:custGeom>
            <a:avLst/>
            <a:gdLst/>
            <a:ahLst/>
            <a:cxnLst/>
            <a:rect l="l" t="t" r="r" b="b"/>
            <a:pathLst>
              <a:path w="8890" h="8255">
                <a:moveTo>
                  <a:pt x="0" y="0"/>
                </a:moveTo>
                <a:lnTo>
                  <a:pt x="127" y="4953"/>
                </a:lnTo>
                <a:lnTo>
                  <a:pt x="165" y="6604"/>
                </a:lnTo>
                <a:lnTo>
                  <a:pt x="1854" y="8255"/>
                </a:lnTo>
                <a:lnTo>
                  <a:pt x="3517" y="8255"/>
                </a:lnTo>
                <a:lnTo>
                  <a:pt x="8496" y="8128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10488" y="2802508"/>
            <a:ext cx="8890" cy="8255"/>
          </a:xfrm>
          <a:custGeom>
            <a:avLst/>
            <a:gdLst/>
            <a:ahLst/>
            <a:cxnLst/>
            <a:rect l="l" t="t" r="r" b="b"/>
            <a:pathLst>
              <a:path w="8890" h="8255">
                <a:moveTo>
                  <a:pt x="6527" y="0"/>
                </a:moveTo>
                <a:lnTo>
                  <a:pt x="2159" y="1778"/>
                </a:lnTo>
                <a:lnTo>
                  <a:pt x="507" y="2413"/>
                </a:lnTo>
                <a:lnTo>
                  <a:pt x="0" y="4064"/>
                </a:lnTo>
                <a:lnTo>
                  <a:pt x="38" y="5715"/>
                </a:lnTo>
                <a:lnTo>
                  <a:pt x="634" y="7366"/>
                </a:lnTo>
                <a:lnTo>
                  <a:pt x="2298" y="7874"/>
                </a:lnTo>
                <a:lnTo>
                  <a:pt x="3949" y="7239"/>
                </a:lnTo>
                <a:lnTo>
                  <a:pt x="8356" y="6604"/>
                </a:lnTo>
                <a:lnTo>
                  <a:pt x="652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99363" y="2628773"/>
            <a:ext cx="17145" cy="17145"/>
          </a:xfrm>
          <a:custGeom>
            <a:avLst/>
            <a:gdLst/>
            <a:ahLst/>
            <a:cxnLst/>
            <a:rect l="l" t="t" r="r" b="b"/>
            <a:pathLst>
              <a:path w="17145" h="17144">
                <a:moveTo>
                  <a:pt x="7645" y="0"/>
                </a:moveTo>
                <a:lnTo>
                  <a:pt x="0" y="3556"/>
                </a:lnTo>
                <a:lnTo>
                  <a:pt x="152" y="9651"/>
                </a:lnTo>
                <a:lnTo>
                  <a:pt x="241" y="13462"/>
                </a:lnTo>
                <a:lnTo>
                  <a:pt x="3644" y="16763"/>
                </a:lnTo>
                <a:lnTo>
                  <a:pt x="7505" y="16637"/>
                </a:lnTo>
                <a:lnTo>
                  <a:pt x="13589" y="16509"/>
                </a:lnTo>
                <a:lnTo>
                  <a:pt x="16713" y="8635"/>
                </a:lnTo>
                <a:lnTo>
                  <a:pt x="76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38758" y="2602483"/>
            <a:ext cx="16510" cy="17145"/>
          </a:xfrm>
          <a:custGeom>
            <a:avLst/>
            <a:gdLst/>
            <a:ahLst/>
            <a:cxnLst/>
            <a:rect l="l" t="t" r="r" b="b"/>
            <a:pathLst>
              <a:path w="16509" h="17144">
                <a:moveTo>
                  <a:pt x="7112" y="0"/>
                </a:moveTo>
                <a:lnTo>
                  <a:pt x="0" y="3556"/>
                </a:lnTo>
                <a:lnTo>
                  <a:pt x="152" y="9652"/>
                </a:lnTo>
                <a:lnTo>
                  <a:pt x="254" y="13462"/>
                </a:lnTo>
                <a:lnTo>
                  <a:pt x="3644" y="16764"/>
                </a:lnTo>
                <a:lnTo>
                  <a:pt x="6959" y="16637"/>
                </a:lnTo>
                <a:lnTo>
                  <a:pt x="13589" y="16510"/>
                </a:lnTo>
                <a:lnTo>
                  <a:pt x="16167" y="8636"/>
                </a:lnTo>
                <a:lnTo>
                  <a:pt x="71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82219" y="2744723"/>
            <a:ext cx="17145" cy="17145"/>
          </a:xfrm>
          <a:custGeom>
            <a:avLst/>
            <a:gdLst/>
            <a:ahLst/>
            <a:cxnLst/>
            <a:rect l="l" t="t" r="r" b="b"/>
            <a:pathLst>
              <a:path w="17145" h="17144">
                <a:moveTo>
                  <a:pt x="7645" y="0"/>
                </a:moveTo>
                <a:lnTo>
                  <a:pt x="0" y="3556"/>
                </a:lnTo>
                <a:lnTo>
                  <a:pt x="139" y="9651"/>
                </a:lnTo>
                <a:lnTo>
                  <a:pt x="241" y="13462"/>
                </a:lnTo>
                <a:lnTo>
                  <a:pt x="3632" y="16763"/>
                </a:lnTo>
                <a:lnTo>
                  <a:pt x="7505" y="16637"/>
                </a:lnTo>
                <a:lnTo>
                  <a:pt x="13576" y="16509"/>
                </a:lnTo>
                <a:lnTo>
                  <a:pt x="16700" y="8636"/>
                </a:lnTo>
                <a:lnTo>
                  <a:pt x="764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77709" y="2702179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09" h="16510">
                <a:moveTo>
                  <a:pt x="7099" y="0"/>
                </a:moveTo>
                <a:lnTo>
                  <a:pt x="0" y="3428"/>
                </a:lnTo>
                <a:lnTo>
                  <a:pt x="139" y="9525"/>
                </a:lnTo>
                <a:lnTo>
                  <a:pt x="241" y="13462"/>
                </a:lnTo>
                <a:lnTo>
                  <a:pt x="3073" y="16128"/>
                </a:lnTo>
                <a:lnTo>
                  <a:pt x="6934" y="16001"/>
                </a:lnTo>
                <a:lnTo>
                  <a:pt x="13017" y="15875"/>
                </a:lnTo>
                <a:lnTo>
                  <a:pt x="16154" y="8635"/>
                </a:lnTo>
                <a:lnTo>
                  <a:pt x="709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97776" y="2786633"/>
            <a:ext cx="120650" cy="81915"/>
          </a:xfrm>
          <a:custGeom>
            <a:avLst/>
            <a:gdLst/>
            <a:ahLst/>
            <a:cxnLst/>
            <a:rect l="l" t="t" r="r" b="b"/>
            <a:pathLst>
              <a:path w="120650" h="81914">
                <a:moveTo>
                  <a:pt x="59664" y="51308"/>
                </a:moveTo>
                <a:lnTo>
                  <a:pt x="47955" y="49250"/>
                </a:lnTo>
                <a:lnTo>
                  <a:pt x="38315" y="43103"/>
                </a:lnTo>
                <a:lnTo>
                  <a:pt x="31711" y="33794"/>
                </a:lnTo>
                <a:lnTo>
                  <a:pt x="29095" y="22225"/>
                </a:lnTo>
                <a:lnTo>
                  <a:pt x="26974" y="33909"/>
                </a:lnTo>
                <a:lnTo>
                  <a:pt x="20713" y="43522"/>
                </a:lnTo>
                <a:lnTo>
                  <a:pt x="11366" y="50114"/>
                </a:lnTo>
                <a:lnTo>
                  <a:pt x="0" y="52705"/>
                </a:lnTo>
                <a:lnTo>
                  <a:pt x="11480" y="54775"/>
                </a:lnTo>
                <a:lnTo>
                  <a:pt x="21132" y="60921"/>
                </a:lnTo>
                <a:lnTo>
                  <a:pt x="27863" y="70231"/>
                </a:lnTo>
                <a:lnTo>
                  <a:pt x="30568" y="81788"/>
                </a:lnTo>
                <a:lnTo>
                  <a:pt x="32600" y="70116"/>
                </a:lnTo>
                <a:lnTo>
                  <a:pt x="38747" y="60502"/>
                </a:lnTo>
                <a:lnTo>
                  <a:pt x="48056" y="53911"/>
                </a:lnTo>
                <a:lnTo>
                  <a:pt x="59664" y="51308"/>
                </a:lnTo>
                <a:close/>
              </a:path>
              <a:path w="120650" h="81914">
                <a:moveTo>
                  <a:pt x="120434" y="7112"/>
                </a:moveTo>
                <a:lnTo>
                  <a:pt x="113436" y="254"/>
                </a:lnTo>
                <a:lnTo>
                  <a:pt x="105143" y="0"/>
                </a:lnTo>
                <a:lnTo>
                  <a:pt x="96507" y="2413"/>
                </a:lnTo>
                <a:lnTo>
                  <a:pt x="91147" y="8813"/>
                </a:lnTo>
                <a:lnTo>
                  <a:pt x="89992" y="17094"/>
                </a:lnTo>
                <a:lnTo>
                  <a:pt x="93967" y="25146"/>
                </a:lnTo>
                <a:lnTo>
                  <a:pt x="101866" y="29552"/>
                </a:lnTo>
                <a:lnTo>
                  <a:pt x="110375" y="28829"/>
                </a:lnTo>
                <a:lnTo>
                  <a:pt x="117246" y="23825"/>
                </a:lnTo>
                <a:lnTo>
                  <a:pt x="120218" y="15367"/>
                </a:lnTo>
                <a:lnTo>
                  <a:pt x="120434" y="7112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46000" y="143382"/>
            <a:ext cx="3171825" cy="2407285"/>
            <a:chOff x="46000" y="143382"/>
            <a:chExt cx="3171825" cy="2407285"/>
          </a:xfrm>
        </p:grpSpPr>
        <p:sp>
          <p:nvSpPr>
            <p:cNvPr id="31" name="object 31"/>
            <p:cNvSpPr/>
            <p:nvPr/>
          </p:nvSpPr>
          <p:spPr>
            <a:xfrm>
              <a:off x="45999" y="2001773"/>
              <a:ext cx="1681480" cy="549275"/>
            </a:xfrm>
            <a:custGeom>
              <a:avLst/>
              <a:gdLst/>
              <a:ahLst/>
              <a:cxnLst/>
              <a:rect l="l" t="t" r="r" b="b"/>
              <a:pathLst>
                <a:path w="1681480" h="549275">
                  <a:moveTo>
                    <a:pt x="50965" y="362331"/>
                  </a:moveTo>
                  <a:lnTo>
                    <a:pt x="47155" y="350393"/>
                  </a:lnTo>
                  <a:lnTo>
                    <a:pt x="38760" y="349885"/>
                  </a:lnTo>
                  <a:lnTo>
                    <a:pt x="34201" y="358648"/>
                  </a:lnTo>
                  <a:lnTo>
                    <a:pt x="35636" y="363093"/>
                  </a:lnTo>
                  <a:lnTo>
                    <a:pt x="39065" y="364871"/>
                  </a:lnTo>
                  <a:lnTo>
                    <a:pt x="44475" y="367665"/>
                  </a:lnTo>
                  <a:lnTo>
                    <a:pt x="50965" y="362331"/>
                  </a:lnTo>
                  <a:close/>
                </a:path>
                <a:path w="1681480" h="549275">
                  <a:moveTo>
                    <a:pt x="53047" y="211074"/>
                  </a:moveTo>
                  <a:lnTo>
                    <a:pt x="36918" y="182359"/>
                  </a:lnTo>
                  <a:lnTo>
                    <a:pt x="40195" y="170942"/>
                  </a:lnTo>
                  <a:lnTo>
                    <a:pt x="32778" y="180238"/>
                  </a:lnTo>
                  <a:lnTo>
                    <a:pt x="22771" y="185737"/>
                  </a:lnTo>
                  <a:lnTo>
                    <a:pt x="11430" y="187058"/>
                  </a:lnTo>
                  <a:lnTo>
                    <a:pt x="0" y="183769"/>
                  </a:lnTo>
                  <a:lnTo>
                    <a:pt x="9258" y="191262"/>
                  </a:lnTo>
                  <a:lnTo>
                    <a:pt x="14706" y="201358"/>
                  </a:lnTo>
                  <a:lnTo>
                    <a:pt x="16014" y="212712"/>
                  </a:lnTo>
                  <a:lnTo>
                    <a:pt x="12852" y="223901"/>
                  </a:lnTo>
                  <a:lnTo>
                    <a:pt x="20154" y="214833"/>
                  </a:lnTo>
                  <a:lnTo>
                    <a:pt x="30175" y="209296"/>
                  </a:lnTo>
                  <a:lnTo>
                    <a:pt x="41579" y="207873"/>
                  </a:lnTo>
                  <a:lnTo>
                    <a:pt x="53047" y="211074"/>
                  </a:lnTo>
                  <a:close/>
                </a:path>
                <a:path w="1681480" h="549275">
                  <a:moveTo>
                    <a:pt x="174129" y="11176"/>
                  </a:moveTo>
                  <a:lnTo>
                    <a:pt x="170561" y="0"/>
                  </a:lnTo>
                  <a:lnTo>
                    <a:pt x="168287" y="4445"/>
                  </a:lnTo>
                  <a:lnTo>
                    <a:pt x="167525" y="5842"/>
                  </a:lnTo>
                  <a:lnTo>
                    <a:pt x="168236" y="8128"/>
                  </a:lnTo>
                  <a:lnTo>
                    <a:pt x="169710" y="8890"/>
                  </a:lnTo>
                  <a:lnTo>
                    <a:pt x="174129" y="11176"/>
                  </a:lnTo>
                  <a:close/>
                </a:path>
                <a:path w="1681480" h="549275">
                  <a:moveTo>
                    <a:pt x="891933" y="507695"/>
                  </a:moveTo>
                  <a:lnTo>
                    <a:pt x="887323" y="499872"/>
                  </a:lnTo>
                  <a:lnTo>
                    <a:pt x="879284" y="495884"/>
                  </a:lnTo>
                  <a:lnTo>
                    <a:pt x="871004" y="497014"/>
                  </a:lnTo>
                  <a:lnTo>
                    <a:pt x="864590" y="502348"/>
                  </a:lnTo>
                  <a:lnTo>
                    <a:pt x="862164" y="510921"/>
                  </a:lnTo>
                  <a:lnTo>
                    <a:pt x="862368" y="519303"/>
                  </a:lnTo>
                  <a:lnTo>
                    <a:pt x="869162" y="525780"/>
                  </a:lnTo>
                  <a:lnTo>
                    <a:pt x="877455" y="525526"/>
                  </a:lnTo>
                  <a:lnTo>
                    <a:pt x="886015" y="522643"/>
                  </a:lnTo>
                  <a:lnTo>
                    <a:pt x="891171" y="515988"/>
                  </a:lnTo>
                  <a:lnTo>
                    <a:pt x="891933" y="507695"/>
                  </a:lnTo>
                  <a:close/>
                </a:path>
                <a:path w="1681480" h="549275">
                  <a:moveTo>
                    <a:pt x="1388084" y="537972"/>
                  </a:moveTo>
                  <a:lnTo>
                    <a:pt x="1383512" y="539877"/>
                  </a:lnTo>
                  <a:lnTo>
                    <a:pt x="1381988" y="540512"/>
                  </a:lnTo>
                  <a:lnTo>
                    <a:pt x="1381099" y="542671"/>
                  </a:lnTo>
                  <a:lnTo>
                    <a:pt x="1383639" y="548767"/>
                  </a:lnTo>
                  <a:lnTo>
                    <a:pt x="1388084" y="537972"/>
                  </a:lnTo>
                  <a:close/>
                </a:path>
                <a:path w="1681480" h="549275">
                  <a:moveTo>
                    <a:pt x="1681365" y="492836"/>
                  </a:moveTo>
                  <a:lnTo>
                    <a:pt x="1677263" y="485559"/>
                  </a:lnTo>
                  <a:lnTo>
                    <a:pt x="1669910" y="481571"/>
                  </a:lnTo>
                  <a:lnTo>
                    <a:pt x="1661007" y="482473"/>
                  </a:lnTo>
                  <a:lnTo>
                    <a:pt x="1653387" y="485775"/>
                  </a:lnTo>
                  <a:lnTo>
                    <a:pt x="1649831" y="494411"/>
                  </a:lnTo>
                  <a:lnTo>
                    <a:pt x="1653133" y="502031"/>
                  </a:lnTo>
                  <a:lnTo>
                    <a:pt x="1658899" y="508939"/>
                  </a:lnTo>
                  <a:lnTo>
                    <a:pt x="1666989" y="511289"/>
                  </a:lnTo>
                  <a:lnTo>
                    <a:pt x="1675003" y="508952"/>
                  </a:lnTo>
                  <a:lnTo>
                    <a:pt x="1680565" y="501777"/>
                  </a:lnTo>
                  <a:lnTo>
                    <a:pt x="1681365" y="492836"/>
                  </a:lnTo>
                  <a:close/>
                </a:path>
              </a:pathLst>
            </a:custGeom>
            <a:solidFill>
              <a:srgbClr val="E7A66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40" y="143382"/>
              <a:ext cx="3141704" cy="2384424"/>
            </a:xfrm>
            <a:prstGeom prst="rect">
              <a:avLst/>
            </a:prstGeom>
          </p:spPr>
        </p:pic>
      </p:grpSp>
      <p:sp>
        <p:nvSpPr>
          <p:cNvPr id="33" name="object 33"/>
          <p:cNvSpPr/>
          <p:nvPr/>
        </p:nvSpPr>
        <p:spPr>
          <a:xfrm>
            <a:off x="6367271" y="2258567"/>
            <a:ext cx="2062480" cy="262255"/>
          </a:xfrm>
          <a:custGeom>
            <a:avLst/>
            <a:gdLst/>
            <a:ahLst/>
            <a:cxnLst/>
            <a:rect l="l" t="t" r="r" b="b"/>
            <a:pathLst>
              <a:path w="2062479" h="262255">
                <a:moveTo>
                  <a:pt x="2061972" y="0"/>
                </a:moveTo>
                <a:lnTo>
                  <a:pt x="0" y="0"/>
                </a:lnTo>
                <a:lnTo>
                  <a:pt x="0" y="262128"/>
                </a:lnTo>
                <a:lnTo>
                  <a:pt x="2061972" y="262128"/>
                </a:lnTo>
                <a:lnTo>
                  <a:pt x="2061972" y="0"/>
                </a:lnTo>
                <a:close/>
              </a:path>
            </a:pathLst>
          </a:custGeom>
          <a:solidFill>
            <a:srgbClr val="FBF4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6367271" y="2258567"/>
            <a:ext cx="2062480" cy="26225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335"/>
              </a:spcBef>
            </a:pPr>
            <a:r>
              <a:rPr dirty="0" sz="1100">
                <a:solidFill>
                  <a:srgbClr val="252525"/>
                </a:solidFill>
                <a:latin typeface="Arial MT"/>
                <a:cs typeface="Arial MT"/>
              </a:rPr>
              <a:t>Dataset</a:t>
            </a:r>
            <a:r>
              <a:rPr dirty="0" sz="1100" spc="-25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dirty="0" sz="1100" spc="5">
                <a:solidFill>
                  <a:srgbClr val="252525"/>
                </a:solidFill>
                <a:latin typeface="Arial MT"/>
                <a:cs typeface="Arial MT"/>
              </a:rPr>
              <a:t>from</a:t>
            </a:r>
            <a:r>
              <a:rPr dirty="0" sz="1100" spc="-65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dirty="0" sz="1100" spc="5">
                <a:solidFill>
                  <a:srgbClr val="252525"/>
                </a:solidFill>
                <a:latin typeface="Arial MT"/>
                <a:cs typeface="Arial MT"/>
              </a:rPr>
              <a:t>Web</a:t>
            </a:r>
            <a:r>
              <a:rPr dirty="0" sz="1100" spc="-6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252525"/>
                </a:solidFill>
                <a:latin typeface="Arial MT"/>
                <a:cs typeface="Arial MT"/>
              </a:rPr>
              <a:t>Scrapping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397752" y="3886200"/>
            <a:ext cx="1882139" cy="26098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330"/>
              </a:spcBef>
            </a:pPr>
            <a:r>
              <a:rPr dirty="0" sz="1100" spc="-5">
                <a:solidFill>
                  <a:srgbClr val="252525"/>
                </a:solidFill>
                <a:latin typeface="Arial MT"/>
                <a:cs typeface="Arial MT"/>
              </a:rPr>
              <a:t>Dataset</a:t>
            </a:r>
            <a:r>
              <a:rPr dirty="0" sz="1100" spc="-25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252525"/>
                </a:solidFill>
                <a:latin typeface="Arial MT"/>
                <a:cs typeface="Arial MT"/>
              </a:rPr>
              <a:t>from</a:t>
            </a:r>
            <a:r>
              <a:rPr dirty="0" sz="1100" spc="-6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252525"/>
                </a:solidFill>
                <a:latin typeface="Arial MT"/>
                <a:cs typeface="Arial MT"/>
              </a:rPr>
              <a:t>SpaceX’s</a:t>
            </a:r>
            <a:r>
              <a:rPr dirty="0" sz="1100" spc="-15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252525"/>
                </a:solidFill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3459" y="12176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42672" y="0"/>
                </a:moveTo>
                <a:lnTo>
                  <a:pt x="37211" y="37211"/>
                </a:lnTo>
                <a:lnTo>
                  <a:pt x="0" y="42672"/>
                </a:lnTo>
                <a:lnTo>
                  <a:pt x="37211" y="48133"/>
                </a:lnTo>
                <a:lnTo>
                  <a:pt x="42672" y="85344"/>
                </a:lnTo>
                <a:lnTo>
                  <a:pt x="48133" y="48133"/>
                </a:lnTo>
                <a:lnTo>
                  <a:pt x="85344" y="42672"/>
                </a:lnTo>
                <a:lnTo>
                  <a:pt x="48133" y="37211"/>
                </a:lnTo>
                <a:lnTo>
                  <a:pt x="4267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21168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80" y="0"/>
                </a:moveTo>
                <a:lnTo>
                  <a:pt x="22605" y="23368"/>
                </a:lnTo>
                <a:lnTo>
                  <a:pt x="0" y="26543"/>
                </a:lnTo>
                <a:lnTo>
                  <a:pt x="22605" y="29972"/>
                </a:lnTo>
                <a:lnTo>
                  <a:pt x="25780" y="53339"/>
                </a:lnTo>
                <a:lnTo>
                  <a:pt x="29209" y="29972"/>
                </a:lnTo>
                <a:lnTo>
                  <a:pt x="51815" y="26543"/>
                </a:lnTo>
                <a:lnTo>
                  <a:pt x="29209" y="23368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88580" y="3797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4" y="17779"/>
                </a:lnTo>
                <a:lnTo>
                  <a:pt x="0" y="20446"/>
                </a:lnTo>
                <a:lnTo>
                  <a:pt x="18034" y="22986"/>
                </a:lnTo>
                <a:lnTo>
                  <a:pt x="20574" y="41147"/>
                </a:lnTo>
                <a:lnTo>
                  <a:pt x="23114" y="22986"/>
                </a:lnTo>
                <a:lnTo>
                  <a:pt x="41148" y="20446"/>
                </a:lnTo>
                <a:lnTo>
                  <a:pt x="23114" y="17779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0540" y="550163"/>
            <a:ext cx="83819" cy="8534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594092" y="2478023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59" h="33655">
                <a:moveTo>
                  <a:pt x="35051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7" y="16763"/>
                </a:lnTo>
                <a:lnTo>
                  <a:pt x="0" y="33527"/>
                </a:lnTo>
                <a:lnTo>
                  <a:pt x="17525" y="20955"/>
                </a:lnTo>
                <a:lnTo>
                  <a:pt x="35051" y="33527"/>
                </a:lnTo>
                <a:lnTo>
                  <a:pt x="21843" y="16763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8511" y="26014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510" y="22098"/>
                </a:lnTo>
                <a:lnTo>
                  <a:pt x="0" y="44195"/>
                </a:lnTo>
                <a:lnTo>
                  <a:pt x="22225" y="27558"/>
                </a:lnTo>
                <a:lnTo>
                  <a:pt x="31766" y="27558"/>
                </a:lnTo>
                <a:lnTo>
                  <a:pt x="27686" y="22098"/>
                </a:lnTo>
                <a:lnTo>
                  <a:pt x="31766" y="16637"/>
                </a:lnTo>
                <a:lnTo>
                  <a:pt x="22225" y="16637"/>
                </a:lnTo>
                <a:lnTo>
                  <a:pt x="0" y="0"/>
                </a:lnTo>
                <a:close/>
              </a:path>
              <a:path w="44450" h="44450">
                <a:moveTo>
                  <a:pt x="31766" y="27558"/>
                </a:moveTo>
                <a:lnTo>
                  <a:pt x="22225" y="27558"/>
                </a:lnTo>
                <a:lnTo>
                  <a:pt x="44196" y="44195"/>
                </a:lnTo>
                <a:lnTo>
                  <a:pt x="31766" y="27558"/>
                </a:lnTo>
                <a:close/>
              </a:path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31766" y="1663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1059" y="868680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0" y="0"/>
                </a:moveTo>
                <a:lnTo>
                  <a:pt x="12065" y="15367"/>
                </a:lnTo>
                <a:lnTo>
                  <a:pt x="0" y="30480"/>
                </a:lnTo>
                <a:lnTo>
                  <a:pt x="16129" y="19177"/>
                </a:lnTo>
                <a:lnTo>
                  <a:pt x="22980" y="19177"/>
                </a:lnTo>
                <a:lnTo>
                  <a:pt x="19939" y="15367"/>
                </a:lnTo>
                <a:lnTo>
                  <a:pt x="22930" y="11557"/>
                </a:lnTo>
                <a:lnTo>
                  <a:pt x="16129" y="11557"/>
                </a:lnTo>
                <a:lnTo>
                  <a:pt x="0" y="0"/>
                </a:lnTo>
                <a:close/>
              </a:path>
              <a:path w="32384" h="30480">
                <a:moveTo>
                  <a:pt x="22980" y="19177"/>
                </a:moveTo>
                <a:lnTo>
                  <a:pt x="16129" y="19177"/>
                </a:lnTo>
                <a:lnTo>
                  <a:pt x="32004" y="30480"/>
                </a:lnTo>
                <a:lnTo>
                  <a:pt x="22980" y="19177"/>
                </a:lnTo>
                <a:close/>
              </a:path>
              <a:path w="32384" h="30480">
                <a:moveTo>
                  <a:pt x="32004" y="0"/>
                </a:moveTo>
                <a:lnTo>
                  <a:pt x="16129" y="11557"/>
                </a:lnTo>
                <a:lnTo>
                  <a:pt x="22930" y="11557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2416" y="1761744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4">
                <a:moveTo>
                  <a:pt x="56387" y="0"/>
                </a:moveTo>
                <a:lnTo>
                  <a:pt x="28193" y="20700"/>
                </a:lnTo>
                <a:lnTo>
                  <a:pt x="0" y="0"/>
                </a:lnTo>
                <a:lnTo>
                  <a:pt x="21208" y="27431"/>
                </a:lnTo>
                <a:lnTo>
                  <a:pt x="0" y="54863"/>
                </a:lnTo>
                <a:lnTo>
                  <a:pt x="28193" y="34162"/>
                </a:lnTo>
                <a:lnTo>
                  <a:pt x="56387" y="54863"/>
                </a:lnTo>
                <a:lnTo>
                  <a:pt x="35178" y="27431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89492" y="21168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23622" y="17780"/>
                </a:lnTo>
                <a:lnTo>
                  <a:pt x="0" y="0"/>
                </a:lnTo>
                <a:lnTo>
                  <a:pt x="17652" y="23494"/>
                </a:lnTo>
                <a:lnTo>
                  <a:pt x="0" y="47243"/>
                </a:lnTo>
                <a:lnTo>
                  <a:pt x="23622" y="29463"/>
                </a:lnTo>
                <a:lnTo>
                  <a:pt x="47243" y="47243"/>
                </a:lnTo>
                <a:lnTo>
                  <a:pt x="29590" y="23494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99604" y="2014995"/>
            <a:ext cx="26034" cy="27305"/>
          </a:xfrm>
          <a:custGeom>
            <a:avLst/>
            <a:gdLst/>
            <a:ahLst/>
            <a:cxnLst/>
            <a:rect l="l" t="t" r="r" b="b"/>
            <a:pathLst>
              <a:path w="26034" h="27305">
                <a:moveTo>
                  <a:pt x="15269" y="0"/>
                </a:moveTo>
                <a:lnTo>
                  <a:pt x="8016" y="827"/>
                </a:lnTo>
                <a:lnTo>
                  <a:pt x="2311" y="5584"/>
                </a:lnTo>
                <a:lnTo>
                  <a:pt x="0" y="13448"/>
                </a:lnTo>
                <a:lnTo>
                  <a:pt x="0" y="21068"/>
                </a:lnTo>
                <a:lnTo>
                  <a:pt x="5715" y="27164"/>
                </a:lnTo>
                <a:lnTo>
                  <a:pt x="20700" y="27164"/>
                </a:lnTo>
                <a:lnTo>
                  <a:pt x="25907" y="20306"/>
                </a:lnTo>
                <a:lnTo>
                  <a:pt x="25907" y="9892"/>
                </a:lnTo>
                <a:lnTo>
                  <a:pt x="24765" y="6590"/>
                </a:lnTo>
                <a:lnTo>
                  <a:pt x="22225" y="3923"/>
                </a:lnTo>
                <a:lnTo>
                  <a:pt x="1526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36735" y="1380744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906" y="0"/>
                </a:moveTo>
                <a:lnTo>
                  <a:pt x="0" y="3809"/>
                </a:lnTo>
                <a:lnTo>
                  <a:pt x="0" y="11302"/>
                </a:lnTo>
                <a:lnTo>
                  <a:pt x="0" y="16001"/>
                </a:lnTo>
                <a:lnTo>
                  <a:pt x="4064" y="19811"/>
                </a:lnTo>
                <a:lnTo>
                  <a:pt x="14605" y="19811"/>
                </a:lnTo>
                <a:lnTo>
                  <a:pt x="18288" y="15620"/>
                </a:lnTo>
                <a:lnTo>
                  <a:pt x="18288" y="9143"/>
                </a:lnTo>
                <a:lnTo>
                  <a:pt x="17399" y="6984"/>
                </a:lnTo>
                <a:lnTo>
                  <a:pt x="99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6988" y="16306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9778" y="0"/>
                </a:moveTo>
                <a:lnTo>
                  <a:pt x="0" y="3810"/>
                </a:lnTo>
                <a:lnTo>
                  <a:pt x="0" y="11557"/>
                </a:lnTo>
                <a:lnTo>
                  <a:pt x="0" y="16256"/>
                </a:lnTo>
                <a:lnTo>
                  <a:pt x="4190" y="19812"/>
                </a:lnTo>
                <a:lnTo>
                  <a:pt x="14604" y="19812"/>
                </a:lnTo>
                <a:lnTo>
                  <a:pt x="18287" y="15621"/>
                </a:lnTo>
                <a:lnTo>
                  <a:pt x="18287" y="9144"/>
                </a:lnTo>
                <a:lnTo>
                  <a:pt x="17525" y="6985"/>
                </a:lnTo>
                <a:lnTo>
                  <a:pt x="15747" y="5207"/>
                </a:lnTo>
                <a:lnTo>
                  <a:pt x="97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5507" y="1777497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09" h="28575">
                <a:moveTo>
                  <a:pt x="16984" y="0"/>
                </a:moveTo>
                <a:lnTo>
                  <a:pt x="8905" y="930"/>
                </a:lnTo>
                <a:lnTo>
                  <a:pt x="2565" y="5933"/>
                </a:lnTo>
                <a:lnTo>
                  <a:pt x="0" y="14091"/>
                </a:lnTo>
                <a:lnTo>
                  <a:pt x="0" y="22092"/>
                </a:lnTo>
                <a:lnTo>
                  <a:pt x="6603" y="28442"/>
                </a:lnTo>
                <a:lnTo>
                  <a:pt x="23241" y="28442"/>
                </a:lnTo>
                <a:lnTo>
                  <a:pt x="28956" y="21330"/>
                </a:lnTo>
                <a:lnTo>
                  <a:pt x="28956" y="10535"/>
                </a:lnTo>
                <a:lnTo>
                  <a:pt x="27686" y="6979"/>
                </a:lnTo>
                <a:lnTo>
                  <a:pt x="24765" y="4058"/>
                </a:lnTo>
                <a:lnTo>
                  <a:pt x="1698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4216" y="973836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09">
                <a:moveTo>
                  <a:pt x="2146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14477"/>
                </a:lnTo>
                <a:lnTo>
                  <a:pt x="0" y="22605"/>
                </a:lnTo>
                <a:lnTo>
                  <a:pt x="6350" y="28955"/>
                </a:lnTo>
                <a:lnTo>
                  <a:pt x="21462" y="28955"/>
                </a:lnTo>
                <a:lnTo>
                  <a:pt x="27431" y="22605"/>
                </a:lnTo>
                <a:lnTo>
                  <a:pt x="27431" y="6350"/>
                </a:lnTo>
                <a:lnTo>
                  <a:pt x="2146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62059" y="3196341"/>
            <a:ext cx="27940" cy="28575"/>
          </a:xfrm>
          <a:custGeom>
            <a:avLst/>
            <a:gdLst/>
            <a:ahLst/>
            <a:cxnLst/>
            <a:rect l="l" t="t" r="r" b="b"/>
            <a:pathLst>
              <a:path w="27940" h="28575">
                <a:moveTo>
                  <a:pt x="16127" y="0"/>
                </a:moveTo>
                <a:lnTo>
                  <a:pt x="8493" y="930"/>
                </a:lnTo>
                <a:lnTo>
                  <a:pt x="2454" y="5933"/>
                </a:lnTo>
                <a:lnTo>
                  <a:pt x="0" y="14091"/>
                </a:lnTo>
                <a:lnTo>
                  <a:pt x="0" y="22092"/>
                </a:lnTo>
                <a:lnTo>
                  <a:pt x="6096" y="28442"/>
                </a:lnTo>
                <a:lnTo>
                  <a:pt x="21844" y="28442"/>
                </a:lnTo>
                <a:lnTo>
                  <a:pt x="27432" y="21330"/>
                </a:lnTo>
                <a:lnTo>
                  <a:pt x="27432" y="10535"/>
                </a:lnTo>
                <a:lnTo>
                  <a:pt x="26162" y="6979"/>
                </a:lnTo>
                <a:lnTo>
                  <a:pt x="23368" y="4058"/>
                </a:lnTo>
                <a:lnTo>
                  <a:pt x="1612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0352" y="130301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2" y="22097"/>
                </a:lnTo>
                <a:lnTo>
                  <a:pt x="0" y="44195"/>
                </a:lnTo>
                <a:lnTo>
                  <a:pt x="22098" y="27431"/>
                </a:lnTo>
                <a:lnTo>
                  <a:pt x="31478" y="27431"/>
                </a:lnTo>
                <a:lnTo>
                  <a:pt x="27431" y="22097"/>
                </a:lnTo>
                <a:lnTo>
                  <a:pt x="31767" y="16382"/>
                </a:lnTo>
                <a:lnTo>
                  <a:pt x="22098" y="16382"/>
                </a:lnTo>
                <a:lnTo>
                  <a:pt x="0" y="0"/>
                </a:lnTo>
                <a:close/>
              </a:path>
              <a:path w="44450" h="44450">
                <a:moveTo>
                  <a:pt x="31478" y="27431"/>
                </a:moveTo>
                <a:lnTo>
                  <a:pt x="22098" y="27431"/>
                </a:lnTo>
                <a:lnTo>
                  <a:pt x="44196" y="44195"/>
                </a:lnTo>
                <a:lnTo>
                  <a:pt x="31478" y="27431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382"/>
                </a:lnTo>
                <a:lnTo>
                  <a:pt x="31767" y="16382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4152" y="3078479"/>
            <a:ext cx="85344" cy="8534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33943" y="2732532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26542" y="0"/>
                </a:moveTo>
                <a:lnTo>
                  <a:pt x="23367" y="22606"/>
                </a:lnTo>
                <a:lnTo>
                  <a:pt x="0" y="26035"/>
                </a:lnTo>
                <a:lnTo>
                  <a:pt x="23367" y="29210"/>
                </a:lnTo>
                <a:lnTo>
                  <a:pt x="26542" y="51816"/>
                </a:lnTo>
                <a:lnTo>
                  <a:pt x="29972" y="29210"/>
                </a:lnTo>
                <a:lnTo>
                  <a:pt x="53339" y="26035"/>
                </a:lnTo>
                <a:lnTo>
                  <a:pt x="29972" y="22606"/>
                </a:lnTo>
                <a:lnTo>
                  <a:pt x="2654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88452" y="40340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574" y="0"/>
                </a:moveTo>
                <a:lnTo>
                  <a:pt x="18033" y="18110"/>
                </a:lnTo>
                <a:lnTo>
                  <a:pt x="0" y="20700"/>
                </a:lnTo>
                <a:lnTo>
                  <a:pt x="18033" y="23304"/>
                </a:lnTo>
                <a:lnTo>
                  <a:pt x="20574" y="41122"/>
                </a:lnTo>
                <a:lnTo>
                  <a:pt x="23114" y="23304"/>
                </a:lnTo>
                <a:lnTo>
                  <a:pt x="41148" y="20700"/>
                </a:lnTo>
                <a:lnTo>
                  <a:pt x="23114" y="18110"/>
                </a:lnTo>
                <a:lnTo>
                  <a:pt x="205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059" y="21229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8" y="0"/>
                </a:moveTo>
                <a:lnTo>
                  <a:pt x="16764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4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895" y="278434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6" y="0"/>
                </a:moveTo>
                <a:lnTo>
                  <a:pt x="22225" y="16637"/>
                </a:lnTo>
                <a:lnTo>
                  <a:pt x="0" y="0"/>
                </a:lnTo>
                <a:lnTo>
                  <a:pt x="16509" y="22097"/>
                </a:lnTo>
                <a:lnTo>
                  <a:pt x="0" y="44195"/>
                </a:lnTo>
                <a:lnTo>
                  <a:pt x="22225" y="27558"/>
                </a:lnTo>
                <a:lnTo>
                  <a:pt x="44196" y="44195"/>
                </a:lnTo>
                <a:lnTo>
                  <a:pt x="27685" y="22097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46364" y="3575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652" y="23749"/>
                </a:lnTo>
                <a:lnTo>
                  <a:pt x="0" y="47244"/>
                </a:lnTo>
                <a:lnTo>
                  <a:pt x="23621" y="29464"/>
                </a:lnTo>
                <a:lnTo>
                  <a:pt x="33884" y="29464"/>
                </a:lnTo>
                <a:lnTo>
                  <a:pt x="29590" y="23749"/>
                </a:lnTo>
                <a:lnTo>
                  <a:pt x="34027" y="17780"/>
                </a:lnTo>
                <a:lnTo>
                  <a:pt x="23621" y="17780"/>
                </a:lnTo>
                <a:lnTo>
                  <a:pt x="0" y="0"/>
                </a:lnTo>
                <a:close/>
              </a:path>
              <a:path w="47625" h="47625">
                <a:moveTo>
                  <a:pt x="33884" y="29464"/>
                </a:moveTo>
                <a:lnTo>
                  <a:pt x="23621" y="29464"/>
                </a:lnTo>
                <a:lnTo>
                  <a:pt x="47243" y="47244"/>
                </a:lnTo>
                <a:lnTo>
                  <a:pt x="33884" y="29464"/>
                </a:lnTo>
                <a:close/>
              </a:path>
              <a:path w="47625" h="47625">
                <a:moveTo>
                  <a:pt x="47243" y="0"/>
                </a:moveTo>
                <a:lnTo>
                  <a:pt x="23621" y="17780"/>
                </a:lnTo>
                <a:lnTo>
                  <a:pt x="34027" y="17780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16952" y="3191255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40" h="27305">
                <a:moveTo>
                  <a:pt x="21971" y="0"/>
                </a:moveTo>
                <a:lnTo>
                  <a:pt x="6096" y="0"/>
                </a:lnTo>
                <a:lnTo>
                  <a:pt x="0" y="6095"/>
                </a:lnTo>
                <a:lnTo>
                  <a:pt x="0" y="13716"/>
                </a:lnTo>
                <a:lnTo>
                  <a:pt x="2456" y="21580"/>
                </a:lnTo>
                <a:lnTo>
                  <a:pt x="8508" y="26336"/>
                </a:lnTo>
                <a:lnTo>
                  <a:pt x="16180" y="27164"/>
                </a:lnTo>
                <a:lnTo>
                  <a:pt x="23495" y="23241"/>
                </a:lnTo>
                <a:lnTo>
                  <a:pt x="26162" y="20574"/>
                </a:lnTo>
                <a:lnTo>
                  <a:pt x="27431" y="17271"/>
                </a:lnTo>
                <a:lnTo>
                  <a:pt x="27431" y="6857"/>
                </a:lnTo>
                <a:lnTo>
                  <a:pt x="2197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82583" y="328269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606" y="0"/>
                </a:moveTo>
                <a:lnTo>
                  <a:pt x="6731" y="0"/>
                </a:lnTo>
                <a:lnTo>
                  <a:pt x="0" y="6349"/>
                </a:lnTo>
                <a:lnTo>
                  <a:pt x="0" y="14477"/>
                </a:lnTo>
                <a:lnTo>
                  <a:pt x="0" y="22605"/>
                </a:lnTo>
                <a:lnTo>
                  <a:pt x="6731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349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84464" y="2407920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40" h="29210">
                <a:moveTo>
                  <a:pt x="21970" y="0"/>
                </a:moveTo>
                <a:lnTo>
                  <a:pt x="6095" y="0"/>
                </a:lnTo>
                <a:lnTo>
                  <a:pt x="0" y="6604"/>
                </a:lnTo>
                <a:lnTo>
                  <a:pt x="0" y="14350"/>
                </a:lnTo>
                <a:lnTo>
                  <a:pt x="2418" y="22619"/>
                </a:lnTo>
                <a:lnTo>
                  <a:pt x="8397" y="27638"/>
                </a:lnTo>
                <a:lnTo>
                  <a:pt x="16019" y="28584"/>
                </a:lnTo>
                <a:lnTo>
                  <a:pt x="23367" y="24637"/>
                </a:lnTo>
                <a:lnTo>
                  <a:pt x="26161" y="21717"/>
                </a:lnTo>
                <a:lnTo>
                  <a:pt x="27431" y="18034"/>
                </a:lnTo>
                <a:lnTo>
                  <a:pt x="27431" y="7112"/>
                </a:lnTo>
                <a:lnTo>
                  <a:pt x="219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4383" y="1482852"/>
            <a:ext cx="85344" cy="853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455664" y="1639883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16180" y="0"/>
                </a:moveTo>
                <a:lnTo>
                  <a:pt x="8509" y="797"/>
                </a:lnTo>
                <a:lnTo>
                  <a:pt x="2456" y="5357"/>
                </a:lnTo>
                <a:lnTo>
                  <a:pt x="0" y="12894"/>
                </a:lnTo>
                <a:lnTo>
                  <a:pt x="0" y="20006"/>
                </a:lnTo>
                <a:lnTo>
                  <a:pt x="6096" y="25848"/>
                </a:lnTo>
                <a:lnTo>
                  <a:pt x="21971" y="25848"/>
                </a:lnTo>
                <a:lnTo>
                  <a:pt x="27432" y="19244"/>
                </a:lnTo>
                <a:lnTo>
                  <a:pt x="27432" y="9465"/>
                </a:lnTo>
                <a:lnTo>
                  <a:pt x="26162" y="6290"/>
                </a:lnTo>
                <a:lnTo>
                  <a:pt x="23495" y="3750"/>
                </a:lnTo>
                <a:lnTo>
                  <a:pt x="161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73296" y="118414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5">
                <a:moveTo>
                  <a:pt x="11429" y="0"/>
                </a:moveTo>
                <a:lnTo>
                  <a:pt x="4444" y="0"/>
                </a:lnTo>
                <a:lnTo>
                  <a:pt x="0" y="3682"/>
                </a:lnTo>
                <a:lnTo>
                  <a:pt x="0" y="14224"/>
                </a:lnTo>
                <a:lnTo>
                  <a:pt x="4190" y="18287"/>
                </a:lnTo>
                <a:lnTo>
                  <a:pt x="9143" y="18287"/>
                </a:lnTo>
                <a:lnTo>
                  <a:pt x="17144" y="18287"/>
                </a:lnTo>
                <a:lnTo>
                  <a:pt x="21336" y="8381"/>
                </a:lnTo>
                <a:lnTo>
                  <a:pt x="13842" y="888"/>
                </a:lnTo>
                <a:lnTo>
                  <a:pt x="1142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90971" y="145541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1556" y="0"/>
                </a:moveTo>
                <a:lnTo>
                  <a:pt x="4572" y="0"/>
                </a:lnTo>
                <a:lnTo>
                  <a:pt x="0" y="3301"/>
                </a:lnTo>
                <a:lnTo>
                  <a:pt x="0" y="12953"/>
                </a:lnTo>
                <a:lnTo>
                  <a:pt x="3810" y="16763"/>
                </a:lnTo>
                <a:lnTo>
                  <a:pt x="8889" y="16763"/>
                </a:lnTo>
                <a:lnTo>
                  <a:pt x="17144" y="16763"/>
                </a:lnTo>
                <a:lnTo>
                  <a:pt x="21336" y="7746"/>
                </a:lnTo>
                <a:lnTo>
                  <a:pt x="15748" y="2412"/>
                </a:lnTo>
                <a:lnTo>
                  <a:pt x="13842" y="762"/>
                </a:lnTo>
                <a:lnTo>
                  <a:pt x="1155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2355" y="1421891"/>
            <a:ext cx="83820" cy="838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55364" y="2209800"/>
            <a:ext cx="83820" cy="853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2772" y="268224"/>
            <a:ext cx="83819" cy="8534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7595" y="1257300"/>
            <a:ext cx="83820" cy="85344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461772" y="109728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768" y="0"/>
                </a:moveTo>
                <a:lnTo>
                  <a:pt x="22644" y="23368"/>
                </a:lnTo>
                <a:lnTo>
                  <a:pt x="0" y="26543"/>
                </a:lnTo>
                <a:lnTo>
                  <a:pt x="22644" y="29972"/>
                </a:lnTo>
                <a:lnTo>
                  <a:pt x="25768" y="53339"/>
                </a:lnTo>
                <a:lnTo>
                  <a:pt x="29159" y="29972"/>
                </a:lnTo>
                <a:lnTo>
                  <a:pt x="51803" y="26543"/>
                </a:lnTo>
                <a:lnTo>
                  <a:pt x="29159" y="23368"/>
                </a:lnTo>
                <a:lnTo>
                  <a:pt x="2576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0376" y="31242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7"/>
                </a:lnTo>
                <a:lnTo>
                  <a:pt x="22987" y="23113"/>
                </a:lnTo>
                <a:lnTo>
                  <a:pt x="41148" y="20574"/>
                </a:lnTo>
                <a:lnTo>
                  <a:pt x="22987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7148" y="854963"/>
            <a:ext cx="85318" cy="85344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1837944" y="217931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33528" y="0"/>
                </a:moveTo>
                <a:lnTo>
                  <a:pt x="16763" y="13207"/>
                </a:lnTo>
                <a:lnTo>
                  <a:pt x="0" y="0"/>
                </a:lnTo>
                <a:lnTo>
                  <a:pt x="12573" y="17525"/>
                </a:lnTo>
                <a:lnTo>
                  <a:pt x="0" y="35051"/>
                </a:lnTo>
                <a:lnTo>
                  <a:pt x="16763" y="21843"/>
                </a:lnTo>
                <a:lnTo>
                  <a:pt x="33528" y="35051"/>
                </a:lnTo>
                <a:lnTo>
                  <a:pt x="20955" y="17525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0928" y="69189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12103" y="16128"/>
                </a:lnTo>
                <a:lnTo>
                  <a:pt x="0" y="32003"/>
                </a:lnTo>
                <a:lnTo>
                  <a:pt x="16141" y="19938"/>
                </a:lnTo>
                <a:lnTo>
                  <a:pt x="23002" y="19938"/>
                </a:lnTo>
                <a:lnTo>
                  <a:pt x="20167" y="16128"/>
                </a:lnTo>
                <a:lnTo>
                  <a:pt x="23143" y="12064"/>
                </a:lnTo>
                <a:lnTo>
                  <a:pt x="16141" y="12064"/>
                </a:lnTo>
                <a:lnTo>
                  <a:pt x="0" y="0"/>
                </a:lnTo>
                <a:close/>
              </a:path>
              <a:path w="32384" h="32384">
                <a:moveTo>
                  <a:pt x="23002" y="19938"/>
                </a:moveTo>
                <a:lnTo>
                  <a:pt x="16141" y="19938"/>
                </a:lnTo>
                <a:lnTo>
                  <a:pt x="31978" y="32003"/>
                </a:lnTo>
                <a:lnTo>
                  <a:pt x="23002" y="19938"/>
                </a:lnTo>
                <a:close/>
              </a:path>
              <a:path w="32384" h="32384">
                <a:moveTo>
                  <a:pt x="31978" y="0"/>
                </a:moveTo>
                <a:lnTo>
                  <a:pt x="16141" y="12064"/>
                </a:lnTo>
                <a:lnTo>
                  <a:pt x="23143" y="12064"/>
                </a:lnTo>
                <a:lnTo>
                  <a:pt x="3197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60804" y="626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74707" y="123444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20006" y="0"/>
                </a:moveTo>
                <a:lnTo>
                  <a:pt x="12894" y="0"/>
                </a:lnTo>
                <a:lnTo>
                  <a:pt x="5357" y="2311"/>
                </a:lnTo>
                <a:lnTo>
                  <a:pt x="797" y="8016"/>
                </a:lnTo>
                <a:lnTo>
                  <a:pt x="0" y="15269"/>
                </a:lnTo>
                <a:lnTo>
                  <a:pt x="3750" y="22225"/>
                </a:lnTo>
                <a:lnTo>
                  <a:pt x="6290" y="24764"/>
                </a:lnTo>
                <a:lnTo>
                  <a:pt x="9465" y="25907"/>
                </a:lnTo>
                <a:lnTo>
                  <a:pt x="19244" y="25907"/>
                </a:lnTo>
                <a:lnTo>
                  <a:pt x="25848" y="20700"/>
                </a:lnTo>
                <a:lnTo>
                  <a:pt x="25848" y="5714"/>
                </a:lnTo>
                <a:lnTo>
                  <a:pt x="200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52" y="1560575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5">
                <a:moveTo>
                  <a:pt x="17170" y="0"/>
                </a:moveTo>
                <a:lnTo>
                  <a:pt x="12128" y="0"/>
                </a:lnTo>
                <a:lnTo>
                  <a:pt x="4140" y="0"/>
                </a:lnTo>
                <a:lnTo>
                  <a:pt x="0" y="9906"/>
                </a:lnTo>
                <a:lnTo>
                  <a:pt x="7543" y="17399"/>
                </a:lnTo>
                <a:lnTo>
                  <a:pt x="9880" y="18287"/>
                </a:lnTo>
                <a:lnTo>
                  <a:pt x="16865" y="18287"/>
                </a:lnTo>
                <a:lnTo>
                  <a:pt x="21310" y="14604"/>
                </a:lnTo>
                <a:lnTo>
                  <a:pt x="21310" y="4063"/>
                </a:lnTo>
                <a:lnTo>
                  <a:pt x="171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8891" y="1040891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7475" y="0"/>
                </a:moveTo>
                <a:lnTo>
                  <a:pt x="12433" y="0"/>
                </a:lnTo>
                <a:lnTo>
                  <a:pt x="4140" y="0"/>
                </a:lnTo>
                <a:lnTo>
                  <a:pt x="0" y="9017"/>
                </a:lnTo>
                <a:lnTo>
                  <a:pt x="5626" y="14350"/>
                </a:lnTo>
                <a:lnTo>
                  <a:pt x="7518" y="16002"/>
                </a:lnTo>
                <a:lnTo>
                  <a:pt x="9791" y="16763"/>
                </a:lnTo>
                <a:lnTo>
                  <a:pt x="16789" y="16763"/>
                </a:lnTo>
                <a:lnTo>
                  <a:pt x="21323" y="13462"/>
                </a:lnTo>
                <a:lnTo>
                  <a:pt x="21323" y="3810"/>
                </a:lnTo>
                <a:lnTo>
                  <a:pt x="1747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378" y="515112"/>
            <a:ext cx="28575" cy="29209"/>
          </a:xfrm>
          <a:custGeom>
            <a:avLst/>
            <a:gdLst/>
            <a:ahLst/>
            <a:cxnLst/>
            <a:rect l="l" t="t" r="r" b="b"/>
            <a:pathLst>
              <a:path w="28575" h="29209">
                <a:moveTo>
                  <a:pt x="22113" y="0"/>
                </a:moveTo>
                <a:lnTo>
                  <a:pt x="14087" y="0"/>
                </a:lnTo>
                <a:lnTo>
                  <a:pt x="5924" y="2565"/>
                </a:lnTo>
                <a:lnTo>
                  <a:pt x="923" y="8905"/>
                </a:lnTo>
                <a:lnTo>
                  <a:pt x="0" y="16984"/>
                </a:lnTo>
                <a:lnTo>
                  <a:pt x="4067" y="24764"/>
                </a:lnTo>
                <a:lnTo>
                  <a:pt x="6937" y="27686"/>
                </a:lnTo>
                <a:lnTo>
                  <a:pt x="10467" y="28955"/>
                </a:lnTo>
                <a:lnTo>
                  <a:pt x="21301" y="28955"/>
                </a:lnTo>
                <a:lnTo>
                  <a:pt x="28413" y="23240"/>
                </a:lnTo>
                <a:lnTo>
                  <a:pt x="28413" y="6603"/>
                </a:lnTo>
                <a:lnTo>
                  <a:pt x="2211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3768" y="448055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09">
                <a:moveTo>
                  <a:pt x="21374" y="0"/>
                </a:moveTo>
                <a:lnTo>
                  <a:pt x="13703" y="0"/>
                </a:lnTo>
                <a:lnTo>
                  <a:pt x="6032" y="0"/>
                </a:lnTo>
                <a:lnTo>
                  <a:pt x="0" y="6731"/>
                </a:lnTo>
                <a:lnTo>
                  <a:pt x="0" y="22606"/>
                </a:lnTo>
                <a:lnTo>
                  <a:pt x="6032" y="28956"/>
                </a:lnTo>
                <a:lnTo>
                  <a:pt x="21374" y="28956"/>
                </a:lnTo>
                <a:lnTo>
                  <a:pt x="27406" y="22606"/>
                </a:lnTo>
                <a:lnTo>
                  <a:pt x="27406" y="6731"/>
                </a:lnTo>
                <a:lnTo>
                  <a:pt x="2137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1059" y="908303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5" h="29209">
                <a:moveTo>
                  <a:pt x="21159" y="0"/>
                </a:moveTo>
                <a:lnTo>
                  <a:pt x="13412" y="0"/>
                </a:lnTo>
                <a:lnTo>
                  <a:pt x="5655" y="2581"/>
                </a:lnTo>
                <a:lnTo>
                  <a:pt x="887" y="8937"/>
                </a:lnTo>
                <a:lnTo>
                  <a:pt x="0" y="16984"/>
                </a:lnTo>
                <a:lnTo>
                  <a:pt x="3887" y="24637"/>
                </a:lnTo>
                <a:lnTo>
                  <a:pt x="6554" y="27559"/>
                </a:lnTo>
                <a:lnTo>
                  <a:pt x="9983" y="28956"/>
                </a:lnTo>
                <a:lnTo>
                  <a:pt x="20397" y="28956"/>
                </a:lnTo>
                <a:lnTo>
                  <a:pt x="27128" y="23113"/>
                </a:lnTo>
                <a:lnTo>
                  <a:pt x="27128" y="6350"/>
                </a:lnTo>
                <a:lnTo>
                  <a:pt x="2115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8924" y="167487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421" y="22098"/>
                </a:lnTo>
                <a:lnTo>
                  <a:pt x="0" y="44196"/>
                </a:lnTo>
                <a:lnTo>
                  <a:pt x="22098" y="27432"/>
                </a:lnTo>
                <a:lnTo>
                  <a:pt x="31504" y="27432"/>
                </a:lnTo>
                <a:lnTo>
                  <a:pt x="27470" y="22098"/>
                </a:lnTo>
                <a:lnTo>
                  <a:pt x="31792" y="16383"/>
                </a:lnTo>
                <a:lnTo>
                  <a:pt x="22098" y="16383"/>
                </a:lnTo>
                <a:lnTo>
                  <a:pt x="0" y="0"/>
                </a:lnTo>
                <a:close/>
              </a:path>
              <a:path w="44450" h="44450">
                <a:moveTo>
                  <a:pt x="31504" y="27432"/>
                </a:moveTo>
                <a:lnTo>
                  <a:pt x="22098" y="27432"/>
                </a:lnTo>
                <a:lnTo>
                  <a:pt x="44183" y="44196"/>
                </a:lnTo>
                <a:lnTo>
                  <a:pt x="31504" y="27432"/>
                </a:lnTo>
                <a:close/>
              </a:path>
              <a:path w="44450" h="44450">
                <a:moveTo>
                  <a:pt x="44183" y="0"/>
                </a:moveTo>
                <a:lnTo>
                  <a:pt x="22098" y="16383"/>
                </a:lnTo>
                <a:lnTo>
                  <a:pt x="31792" y="16383"/>
                </a:lnTo>
                <a:lnTo>
                  <a:pt x="441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64307" y="268224"/>
            <a:ext cx="85343" cy="853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9695" y="306324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6035" y="0"/>
                </a:moveTo>
                <a:lnTo>
                  <a:pt x="22606" y="23367"/>
                </a:lnTo>
                <a:lnTo>
                  <a:pt x="0" y="26542"/>
                </a:lnTo>
                <a:lnTo>
                  <a:pt x="22606" y="29972"/>
                </a:lnTo>
                <a:lnTo>
                  <a:pt x="26035" y="53339"/>
                </a:lnTo>
                <a:lnTo>
                  <a:pt x="29210" y="29972"/>
                </a:lnTo>
                <a:lnTo>
                  <a:pt x="51816" y="26542"/>
                </a:lnTo>
                <a:lnTo>
                  <a:pt x="29210" y="23367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2423" y="81229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1" y="18034"/>
                </a:lnTo>
                <a:lnTo>
                  <a:pt x="0" y="20574"/>
                </a:lnTo>
                <a:lnTo>
                  <a:pt x="18161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8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82852" y="72390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528" y="0"/>
                </a:moveTo>
                <a:lnTo>
                  <a:pt x="16763" y="12573"/>
                </a:lnTo>
                <a:lnTo>
                  <a:pt x="0" y="0"/>
                </a:lnTo>
                <a:lnTo>
                  <a:pt x="12572" y="16763"/>
                </a:lnTo>
                <a:lnTo>
                  <a:pt x="0" y="33527"/>
                </a:lnTo>
                <a:lnTo>
                  <a:pt x="16763" y="20954"/>
                </a:lnTo>
                <a:lnTo>
                  <a:pt x="33528" y="33527"/>
                </a:lnTo>
                <a:lnTo>
                  <a:pt x="20954" y="16763"/>
                </a:lnTo>
                <a:lnTo>
                  <a:pt x="33528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42844" y="44805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0" y="0"/>
                </a:moveTo>
                <a:lnTo>
                  <a:pt x="17144" y="23622"/>
                </a:lnTo>
                <a:lnTo>
                  <a:pt x="0" y="47244"/>
                </a:lnTo>
                <a:lnTo>
                  <a:pt x="22987" y="29591"/>
                </a:lnTo>
                <a:lnTo>
                  <a:pt x="32907" y="29591"/>
                </a:lnTo>
                <a:lnTo>
                  <a:pt x="28575" y="23622"/>
                </a:lnTo>
                <a:lnTo>
                  <a:pt x="32907" y="17653"/>
                </a:lnTo>
                <a:lnTo>
                  <a:pt x="22987" y="17653"/>
                </a:lnTo>
                <a:lnTo>
                  <a:pt x="0" y="0"/>
                </a:lnTo>
                <a:close/>
              </a:path>
              <a:path w="45719" h="47625">
                <a:moveTo>
                  <a:pt x="32907" y="29591"/>
                </a:moveTo>
                <a:lnTo>
                  <a:pt x="22987" y="29591"/>
                </a:lnTo>
                <a:lnTo>
                  <a:pt x="45719" y="47244"/>
                </a:lnTo>
                <a:lnTo>
                  <a:pt x="32907" y="29591"/>
                </a:lnTo>
                <a:close/>
              </a:path>
              <a:path w="45719" h="47625">
                <a:moveTo>
                  <a:pt x="45719" y="0"/>
                </a:moveTo>
                <a:lnTo>
                  <a:pt x="22987" y="17653"/>
                </a:lnTo>
                <a:lnTo>
                  <a:pt x="32907" y="17653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35807" y="17983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12954" y="0"/>
                </a:moveTo>
                <a:lnTo>
                  <a:pt x="5842" y="0"/>
                </a:lnTo>
                <a:lnTo>
                  <a:pt x="0" y="5714"/>
                </a:lnTo>
                <a:lnTo>
                  <a:pt x="0" y="20700"/>
                </a:lnTo>
                <a:lnTo>
                  <a:pt x="6604" y="25907"/>
                </a:lnTo>
                <a:lnTo>
                  <a:pt x="16383" y="25907"/>
                </a:lnTo>
                <a:lnTo>
                  <a:pt x="19558" y="24764"/>
                </a:lnTo>
                <a:lnTo>
                  <a:pt x="22098" y="22225"/>
                </a:lnTo>
                <a:lnTo>
                  <a:pt x="25848" y="15269"/>
                </a:lnTo>
                <a:lnTo>
                  <a:pt x="25050" y="8016"/>
                </a:lnTo>
                <a:lnTo>
                  <a:pt x="20490" y="2311"/>
                </a:lnTo>
                <a:lnTo>
                  <a:pt x="1295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12135" y="635508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6" y="0"/>
                </a:moveTo>
                <a:lnTo>
                  <a:pt x="14477" y="0"/>
                </a:lnTo>
                <a:lnTo>
                  <a:pt x="6350" y="0"/>
                </a:lnTo>
                <a:lnTo>
                  <a:pt x="0" y="6730"/>
                </a:lnTo>
                <a:lnTo>
                  <a:pt x="0" y="22605"/>
                </a:lnTo>
                <a:lnTo>
                  <a:pt x="6350" y="28955"/>
                </a:lnTo>
                <a:lnTo>
                  <a:pt x="22606" y="28955"/>
                </a:lnTo>
                <a:lnTo>
                  <a:pt x="28956" y="22605"/>
                </a:lnTo>
                <a:lnTo>
                  <a:pt x="28956" y="6730"/>
                </a:lnTo>
                <a:lnTo>
                  <a:pt x="226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69235" y="757427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4350" y="0"/>
                </a:moveTo>
                <a:lnTo>
                  <a:pt x="6603" y="0"/>
                </a:lnTo>
                <a:lnTo>
                  <a:pt x="0" y="6350"/>
                </a:lnTo>
                <a:lnTo>
                  <a:pt x="0" y="23241"/>
                </a:lnTo>
                <a:lnTo>
                  <a:pt x="7112" y="28956"/>
                </a:lnTo>
                <a:lnTo>
                  <a:pt x="18033" y="28956"/>
                </a:lnTo>
                <a:lnTo>
                  <a:pt x="21716" y="27686"/>
                </a:lnTo>
                <a:lnTo>
                  <a:pt x="24637" y="24764"/>
                </a:lnTo>
                <a:lnTo>
                  <a:pt x="28584" y="16930"/>
                </a:lnTo>
                <a:lnTo>
                  <a:pt x="27638" y="8858"/>
                </a:lnTo>
                <a:lnTo>
                  <a:pt x="22619" y="2547"/>
                </a:lnTo>
                <a:lnTo>
                  <a:pt x="1435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42744" y="1143000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80">
                <a:moveTo>
                  <a:pt x="0" y="0"/>
                </a:moveTo>
                <a:lnTo>
                  <a:pt x="16637" y="21462"/>
                </a:lnTo>
                <a:lnTo>
                  <a:pt x="0" y="42672"/>
                </a:lnTo>
                <a:lnTo>
                  <a:pt x="22098" y="26670"/>
                </a:lnTo>
                <a:lnTo>
                  <a:pt x="31643" y="26670"/>
                </a:lnTo>
                <a:lnTo>
                  <a:pt x="27558" y="21462"/>
                </a:lnTo>
                <a:lnTo>
                  <a:pt x="31792" y="16001"/>
                </a:lnTo>
                <a:lnTo>
                  <a:pt x="22098" y="16001"/>
                </a:lnTo>
                <a:lnTo>
                  <a:pt x="0" y="0"/>
                </a:lnTo>
                <a:close/>
              </a:path>
              <a:path w="44450" h="43180">
                <a:moveTo>
                  <a:pt x="31643" y="26670"/>
                </a:moveTo>
                <a:lnTo>
                  <a:pt x="22098" y="26670"/>
                </a:lnTo>
                <a:lnTo>
                  <a:pt x="44195" y="42672"/>
                </a:lnTo>
                <a:lnTo>
                  <a:pt x="31643" y="26670"/>
                </a:lnTo>
                <a:close/>
              </a:path>
              <a:path w="44450" h="43180">
                <a:moveTo>
                  <a:pt x="44195" y="0"/>
                </a:moveTo>
                <a:lnTo>
                  <a:pt x="22098" y="16001"/>
                </a:lnTo>
                <a:lnTo>
                  <a:pt x="31792" y="16001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57883" y="113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0"/>
                </a:moveTo>
                <a:lnTo>
                  <a:pt x="20700" y="27432"/>
                </a:lnTo>
                <a:lnTo>
                  <a:pt x="0" y="54863"/>
                </a:lnTo>
                <a:lnTo>
                  <a:pt x="27431" y="34162"/>
                </a:lnTo>
                <a:lnTo>
                  <a:pt x="39242" y="34162"/>
                </a:lnTo>
                <a:lnTo>
                  <a:pt x="34162" y="27432"/>
                </a:lnTo>
                <a:lnTo>
                  <a:pt x="39242" y="20700"/>
                </a:lnTo>
                <a:lnTo>
                  <a:pt x="27431" y="20700"/>
                </a:lnTo>
                <a:lnTo>
                  <a:pt x="0" y="0"/>
                </a:lnTo>
                <a:close/>
              </a:path>
              <a:path w="55244" h="55244">
                <a:moveTo>
                  <a:pt x="39242" y="34162"/>
                </a:moveTo>
                <a:lnTo>
                  <a:pt x="27431" y="34162"/>
                </a:lnTo>
                <a:lnTo>
                  <a:pt x="54863" y="54863"/>
                </a:lnTo>
                <a:lnTo>
                  <a:pt x="39242" y="34162"/>
                </a:lnTo>
                <a:close/>
              </a:path>
              <a:path w="55244" h="55244">
                <a:moveTo>
                  <a:pt x="54863" y="0"/>
                </a:moveTo>
                <a:lnTo>
                  <a:pt x="27431" y="20700"/>
                </a:lnTo>
                <a:lnTo>
                  <a:pt x="39242" y="20700"/>
                </a:lnTo>
                <a:lnTo>
                  <a:pt x="5486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04516" y="125730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6" y="22225"/>
                </a:lnTo>
                <a:lnTo>
                  <a:pt x="0" y="44196"/>
                </a:lnTo>
                <a:lnTo>
                  <a:pt x="22097" y="27686"/>
                </a:lnTo>
                <a:lnTo>
                  <a:pt x="31694" y="27686"/>
                </a:lnTo>
                <a:lnTo>
                  <a:pt x="27558" y="22225"/>
                </a:lnTo>
                <a:lnTo>
                  <a:pt x="31837" y="16510"/>
                </a:lnTo>
                <a:lnTo>
                  <a:pt x="22097" y="16510"/>
                </a:lnTo>
                <a:lnTo>
                  <a:pt x="0" y="0"/>
                </a:lnTo>
                <a:close/>
              </a:path>
              <a:path w="44450" h="44450">
                <a:moveTo>
                  <a:pt x="31694" y="27686"/>
                </a:moveTo>
                <a:lnTo>
                  <a:pt x="22097" y="27686"/>
                </a:lnTo>
                <a:lnTo>
                  <a:pt x="44195" y="44196"/>
                </a:lnTo>
                <a:lnTo>
                  <a:pt x="31694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10"/>
                </a:lnTo>
                <a:lnTo>
                  <a:pt x="31837" y="16510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11296" y="1202436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0" y="0"/>
                </a:moveTo>
                <a:lnTo>
                  <a:pt x="17144" y="23622"/>
                </a:lnTo>
                <a:lnTo>
                  <a:pt x="0" y="47243"/>
                </a:lnTo>
                <a:lnTo>
                  <a:pt x="22987" y="29590"/>
                </a:lnTo>
                <a:lnTo>
                  <a:pt x="32907" y="29590"/>
                </a:lnTo>
                <a:lnTo>
                  <a:pt x="28575" y="23622"/>
                </a:lnTo>
                <a:lnTo>
                  <a:pt x="32907" y="17652"/>
                </a:lnTo>
                <a:lnTo>
                  <a:pt x="22987" y="17652"/>
                </a:lnTo>
                <a:lnTo>
                  <a:pt x="0" y="0"/>
                </a:lnTo>
                <a:close/>
              </a:path>
              <a:path w="45720" h="47625">
                <a:moveTo>
                  <a:pt x="32907" y="29590"/>
                </a:moveTo>
                <a:lnTo>
                  <a:pt x="22987" y="29590"/>
                </a:lnTo>
                <a:lnTo>
                  <a:pt x="45719" y="47243"/>
                </a:lnTo>
                <a:lnTo>
                  <a:pt x="32907" y="29590"/>
                </a:lnTo>
                <a:close/>
              </a:path>
              <a:path w="45720" h="47625">
                <a:moveTo>
                  <a:pt x="45719" y="0"/>
                </a:moveTo>
                <a:lnTo>
                  <a:pt x="22987" y="17652"/>
                </a:lnTo>
                <a:lnTo>
                  <a:pt x="32907" y="17652"/>
                </a:lnTo>
                <a:lnTo>
                  <a:pt x="45719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80559" y="368808"/>
            <a:ext cx="83819" cy="8534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11523" y="873252"/>
            <a:ext cx="85343" cy="8382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39384" y="1458467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0"/>
                </a:moveTo>
                <a:lnTo>
                  <a:pt x="17525" y="13208"/>
                </a:lnTo>
                <a:lnTo>
                  <a:pt x="0" y="0"/>
                </a:lnTo>
                <a:lnTo>
                  <a:pt x="13207" y="17526"/>
                </a:lnTo>
                <a:lnTo>
                  <a:pt x="0" y="35052"/>
                </a:lnTo>
                <a:lnTo>
                  <a:pt x="17525" y="21844"/>
                </a:lnTo>
                <a:lnTo>
                  <a:pt x="35051" y="35052"/>
                </a:lnTo>
                <a:lnTo>
                  <a:pt x="21843" y="17526"/>
                </a:lnTo>
                <a:lnTo>
                  <a:pt x="3505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62828" y="3749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1"/>
                </a:lnTo>
                <a:lnTo>
                  <a:pt x="0" y="44196"/>
                </a:lnTo>
                <a:lnTo>
                  <a:pt x="22098" y="27686"/>
                </a:lnTo>
                <a:lnTo>
                  <a:pt x="31837" y="27686"/>
                </a:lnTo>
                <a:lnTo>
                  <a:pt x="27559" y="21971"/>
                </a:lnTo>
                <a:lnTo>
                  <a:pt x="31694" y="16510"/>
                </a:lnTo>
                <a:lnTo>
                  <a:pt x="22098" y="16510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8" y="27686"/>
                </a:lnTo>
                <a:lnTo>
                  <a:pt x="44196" y="44196"/>
                </a:lnTo>
                <a:lnTo>
                  <a:pt x="31837" y="27686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510"/>
                </a:lnTo>
                <a:lnTo>
                  <a:pt x="31694" y="16510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30040" y="574548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0" y="0"/>
                </a:moveTo>
                <a:lnTo>
                  <a:pt x="12064" y="15875"/>
                </a:lnTo>
                <a:lnTo>
                  <a:pt x="0" y="32003"/>
                </a:lnTo>
                <a:lnTo>
                  <a:pt x="16129" y="19938"/>
                </a:lnTo>
                <a:lnTo>
                  <a:pt x="23169" y="19938"/>
                </a:lnTo>
                <a:lnTo>
                  <a:pt x="20193" y="15875"/>
                </a:lnTo>
                <a:lnTo>
                  <a:pt x="23027" y="12064"/>
                </a:lnTo>
                <a:lnTo>
                  <a:pt x="16129" y="12064"/>
                </a:lnTo>
                <a:lnTo>
                  <a:pt x="0" y="0"/>
                </a:lnTo>
                <a:close/>
              </a:path>
              <a:path w="32385" h="32384">
                <a:moveTo>
                  <a:pt x="23169" y="19938"/>
                </a:moveTo>
                <a:lnTo>
                  <a:pt x="16129" y="19938"/>
                </a:lnTo>
                <a:lnTo>
                  <a:pt x="32004" y="32003"/>
                </a:lnTo>
                <a:lnTo>
                  <a:pt x="23169" y="19938"/>
                </a:lnTo>
                <a:close/>
              </a:path>
              <a:path w="32385" h="32384">
                <a:moveTo>
                  <a:pt x="32004" y="0"/>
                </a:moveTo>
                <a:lnTo>
                  <a:pt x="16129" y="12064"/>
                </a:lnTo>
                <a:lnTo>
                  <a:pt x="23027" y="12064"/>
                </a:lnTo>
                <a:lnTo>
                  <a:pt x="3200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23103" y="3688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21209" y="28193"/>
                </a:lnTo>
                <a:lnTo>
                  <a:pt x="0" y="56387"/>
                </a:lnTo>
                <a:lnTo>
                  <a:pt x="28194" y="35178"/>
                </a:lnTo>
                <a:lnTo>
                  <a:pt x="40433" y="35178"/>
                </a:lnTo>
                <a:lnTo>
                  <a:pt x="35179" y="28193"/>
                </a:lnTo>
                <a:lnTo>
                  <a:pt x="40433" y="21208"/>
                </a:lnTo>
                <a:lnTo>
                  <a:pt x="28194" y="21208"/>
                </a:lnTo>
                <a:lnTo>
                  <a:pt x="0" y="0"/>
                </a:lnTo>
                <a:close/>
              </a:path>
              <a:path w="56514" h="56515">
                <a:moveTo>
                  <a:pt x="40433" y="35178"/>
                </a:moveTo>
                <a:lnTo>
                  <a:pt x="28194" y="35178"/>
                </a:lnTo>
                <a:lnTo>
                  <a:pt x="56387" y="56387"/>
                </a:lnTo>
                <a:lnTo>
                  <a:pt x="40433" y="35178"/>
                </a:lnTo>
                <a:close/>
              </a:path>
              <a:path w="56514" h="56515">
                <a:moveTo>
                  <a:pt x="56387" y="0"/>
                </a:moveTo>
                <a:lnTo>
                  <a:pt x="28194" y="21208"/>
                </a:lnTo>
                <a:lnTo>
                  <a:pt x="40433" y="21208"/>
                </a:lnTo>
                <a:lnTo>
                  <a:pt x="5638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78196" y="15087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494" y="29590"/>
                </a:lnTo>
                <a:lnTo>
                  <a:pt x="33956" y="29590"/>
                </a:lnTo>
                <a:lnTo>
                  <a:pt x="29463" y="23622"/>
                </a:lnTo>
                <a:lnTo>
                  <a:pt x="33956" y="17652"/>
                </a:lnTo>
                <a:lnTo>
                  <a:pt x="23494" y="17652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0"/>
                </a:moveTo>
                <a:lnTo>
                  <a:pt x="23494" y="29590"/>
                </a:lnTo>
                <a:lnTo>
                  <a:pt x="47243" y="47244"/>
                </a:lnTo>
                <a:lnTo>
                  <a:pt x="33956" y="29590"/>
                </a:lnTo>
                <a:close/>
              </a:path>
              <a:path w="47625" h="47625">
                <a:moveTo>
                  <a:pt x="47243" y="0"/>
                </a:moveTo>
                <a:lnTo>
                  <a:pt x="23494" y="17652"/>
                </a:lnTo>
                <a:lnTo>
                  <a:pt x="33956" y="17652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76355" y="156210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20306" y="0"/>
                </a:moveTo>
                <a:lnTo>
                  <a:pt x="9892" y="0"/>
                </a:lnTo>
                <a:lnTo>
                  <a:pt x="6590" y="1142"/>
                </a:lnTo>
                <a:lnTo>
                  <a:pt x="3923" y="3683"/>
                </a:lnTo>
                <a:lnTo>
                  <a:pt x="0" y="10638"/>
                </a:lnTo>
                <a:lnTo>
                  <a:pt x="827" y="17891"/>
                </a:lnTo>
                <a:lnTo>
                  <a:pt x="5584" y="23596"/>
                </a:lnTo>
                <a:lnTo>
                  <a:pt x="13448" y="25908"/>
                </a:lnTo>
                <a:lnTo>
                  <a:pt x="21068" y="25908"/>
                </a:lnTo>
                <a:lnTo>
                  <a:pt x="27164" y="20192"/>
                </a:lnTo>
                <a:lnTo>
                  <a:pt x="27164" y="5207"/>
                </a:lnTo>
                <a:lnTo>
                  <a:pt x="2030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42103" y="132587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5621" y="0"/>
                </a:moveTo>
                <a:lnTo>
                  <a:pt x="9144" y="0"/>
                </a:lnTo>
                <a:lnTo>
                  <a:pt x="6985" y="888"/>
                </a:lnTo>
                <a:lnTo>
                  <a:pt x="0" y="8382"/>
                </a:lnTo>
                <a:lnTo>
                  <a:pt x="3810" y="18287"/>
                </a:lnTo>
                <a:lnTo>
                  <a:pt x="11303" y="18287"/>
                </a:lnTo>
                <a:lnTo>
                  <a:pt x="16001" y="18287"/>
                </a:lnTo>
                <a:lnTo>
                  <a:pt x="19812" y="14224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24428" y="40233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5">
                <a:moveTo>
                  <a:pt x="15621" y="0"/>
                </a:moveTo>
                <a:lnTo>
                  <a:pt x="9144" y="0"/>
                </a:lnTo>
                <a:lnTo>
                  <a:pt x="6985" y="762"/>
                </a:lnTo>
                <a:lnTo>
                  <a:pt x="5207" y="2539"/>
                </a:lnTo>
                <a:lnTo>
                  <a:pt x="0" y="8509"/>
                </a:lnTo>
                <a:lnTo>
                  <a:pt x="3810" y="18287"/>
                </a:lnTo>
                <a:lnTo>
                  <a:pt x="11557" y="18287"/>
                </a:lnTo>
                <a:lnTo>
                  <a:pt x="16256" y="18287"/>
                </a:lnTo>
                <a:lnTo>
                  <a:pt x="19812" y="14097"/>
                </a:lnTo>
                <a:lnTo>
                  <a:pt x="19812" y="3683"/>
                </a:lnTo>
                <a:lnTo>
                  <a:pt x="15621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040171" y="803148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09">
                <a:moveTo>
                  <a:pt x="20270" y="0"/>
                </a:moveTo>
                <a:lnTo>
                  <a:pt x="9983" y="0"/>
                </a:lnTo>
                <a:lnTo>
                  <a:pt x="6554" y="1269"/>
                </a:lnTo>
                <a:lnTo>
                  <a:pt x="3887" y="4190"/>
                </a:lnTo>
                <a:lnTo>
                  <a:pt x="0" y="11971"/>
                </a:lnTo>
                <a:lnTo>
                  <a:pt x="887" y="20050"/>
                </a:lnTo>
                <a:lnTo>
                  <a:pt x="5655" y="26390"/>
                </a:lnTo>
                <a:lnTo>
                  <a:pt x="13412" y="28955"/>
                </a:lnTo>
                <a:lnTo>
                  <a:pt x="21159" y="28955"/>
                </a:lnTo>
                <a:lnTo>
                  <a:pt x="27128" y="22351"/>
                </a:lnTo>
                <a:lnTo>
                  <a:pt x="27128" y="5714"/>
                </a:lnTo>
                <a:lnTo>
                  <a:pt x="2027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457701" y="198120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1330" y="0"/>
                </a:moveTo>
                <a:lnTo>
                  <a:pt x="10535" y="0"/>
                </a:lnTo>
                <a:lnTo>
                  <a:pt x="6979" y="1269"/>
                </a:lnTo>
                <a:lnTo>
                  <a:pt x="4058" y="4063"/>
                </a:lnTo>
                <a:lnTo>
                  <a:pt x="0" y="11304"/>
                </a:lnTo>
                <a:lnTo>
                  <a:pt x="930" y="18938"/>
                </a:lnTo>
                <a:lnTo>
                  <a:pt x="5933" y="24977"/>
                </a:lnTo>
                <a:lnTo>
                  <a:pt x="14091" y="27431"/>
                </a:lnTo>
                <a:lnTo>
                  <a:pt x="22092" y="27431"/>
                </a:lnTo>
                <a:lnTo>
                  <a:pt x="28442" y="21335"/>
                </a:lnTo>
                <a:lnTo>
                  <a:pt x="28442" y="5587"/>
                </a:lnTo>
                <a:lnTo>
                  <a:pt x="2133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64379" y="8930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383" y="22098"/>
                </a:lnTo>
                <a:lnTo>
                  <a:pt x="0" y="44196"/>
                </a:lnTo>
                <a:lnTo>
                  <a:pt x="22098" y="27812"/>
                </a:lnTo>
                <a:lnTo>
                  <a:pt x="31767" y="27812"/>
                </a:lnTo>
                <a:lnTo>
                  <a:pt x="27432" y="22098"/>
                </a:lnTo>
                <a:lnTo>
                  <a:pt x="31478" y="16763"/>
                </a:lnTo>
                <a:lnTo>
                  <a:pt x="22098" y="16763"/>
                </a:lnTo>
                <a:lnTo>
                  <a:pt x="0" y="0"/>
                </a:lnTo>
                <a:close/>
              </a:path>
              <a:path w="44450" h="44450">
                <a:moveTo>
                  <a:pt x="31767" y="27812"/>
                </a:moveTo>
                <a:lnTo>
                  <a:pt x="22098" y="27812"/>
                </a:lnTo>
                <a:lnTo>
                  <a:pt x="44196" y="44196"/>
                </a:lnTo>
                <a:lnTo>
                  <a:pt x="31767" y="27812"/>
                </a:lnTo>
                <a:close/>
              </a:path>
              <a:path w="44450" h="44450">
                <a:moveTo>
                  <a:pt x="44196" y="0"/>
                </a:moveTo>
                <a:lnTo>
                  <a:pt x="22098" y="16763"/>
                </a:lnTo>
                <a:lnTo>
                  <a:pt x="31478" y="16763"/>
                </a:lnTo>
                <a:lnTo>
                  <a:pt x="44196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341364" y="928116"/>
            <a:ext cx="83820" cy="8534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7295388" y="8580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700" y="0"/>
                </a:moveTo>
                <a:lnTo>
                  <a:pt x="18160" y="18034"/>
                </a:lnTo>
                <a:lnTo>
                  <a:pt x="0" y="20574"/>
                </a:lnTo>
                <a:lnTo>
                  <a:pt x="18160" y="23113"/>
                </a:lnTo>
                <a:lnTo>
                  <a:pt x="20700" y="41148"/>
                </a:lnTo>
                <a:lnTo>
                  <a:pt x="23367" y="23113"/>
                </a:lnTo>
                <a:lnTo>
                  <a:pt x="41147" y="20574"/>
                </a:lnTo>
                <a:lnTo>
                  <a:pt x="23367" y="18034"/>
                </a:lnTo>
                <a:lnTo>
                  <a:pt x="2070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4291" y="954024"/>
            <a:ext cx="35560" cy="33655"/>
          </a:xfrm>
          <a:custGeom>
            <a:avLst/>
            <a:gdLst/>
            <a:ahLst/>
            <a:cxnLst/>
            <a:rect l="l" t="t" r="r" b="b"/>
            <a:pathLst>
              <a:path w="35560" h="33655">
                <a:moveTo>
                  <a:pt x="35052" y="0"/>
                </a:moveTo>
                <a:lnTo>
                  <a:pt x="17525" y="12573"/>
                </a:lnTo>
                <a:lnTo>
                  <a:pt x="0" y="0"/>
                </a:lnTo>
                <a:lnTo>
                  <a:pt x="13208" y="16763"/>
                </a:lnTo>
                <a:lnTo>
                  <a:pt x="0" y="33527"/>
                </a:lnTo>
                <a:lnTo>
                  <a:pt x="17525" y="20954"/>
                </a:lnTo>
                <a:lnTo>
                  <a:pt x="35052" y="33527"/>
                </a:lnTo>
                <a:lnTo>
                  <a:pt x="21844" y="16763"/>
                </a:lnTo>
                <a:lnTo>
                  <a:pt x="35052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45708" y="72999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16637" y="21970"/>
                </a:lnTo>
                <a:lnTo>
                  <a:pt x="0" y="44195"/>
                </a:lnTo>
                <a:lnTo>
                  <a:pt x="22097" y="27686"/>
                </a:lnTo>
                <a:lnTo>
                  <a:pt x="31837" y="27686"/>
                </a:lnTo>
                <a:lnTo>
                  <a:pt x="27558" y="21970"/>
                </a:lnTo>
                <a:lnTo>
                  <a:pt x="31694" y="16509"/>
                </a:lnTo>
                <a:lnTo>
                  <a:pt x="22097" y="16509"/>
                </a:lnTo>
                <a:lnTo>
                  <a:pt x="0" y="0"/>
                </a:lnTo>
                <a:close/>
              </a:path>
              <a:path w="44450" h="44450">
                <a:moveTo>
                  <a:pt x="31837" y="27686"/>
                </a:moveTo>
                <a:lnTo>
                  <a:pt x="22097" y="27686"/>
                </a:lnTo>
                <a:lnTo>
                  <a:pt x="44195" y="44195"/>
                </a:lnTo>
                <a:lnTo>
                  <a:pt x="31837" y="27686"/>
                </a:lnTo>
                <a:close/>
              </a:path>
              <a:path w="44450" h="44450">
                <a:moveTo>
                  <a:pt x="44195" y="0"/>
                </a:moveTo>
                <a:lnTo>
                  <a:pt x="22097" y="16509"/>
                </a:lnTo>
                <a:lnTo>
                  <a:pt x="31694" y="16509"/>
                </a:lnTo>
                <a:lnTo>
                  <a:pt x="4419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6664" y="7940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17779" y="23622"/>
                </a:lnTo>
                <a:lnTo>
                  <a:pt x="0" y="47244"/>
                </a:lnTo>
                <a:lnTo>
                  <a:pt x="23749" y="29591"/>
                </a:lnTo>
                <a:lnTo>
                  <a:pt x="33956" y="29591"/>
                </a:lnTo>
                <a:lnTo>
                  <a:pt x="29463" y="23622"/>
                </a:lnTo>
                <a:lnTo>
                  <a:pt x="33956" y="17653"/>
                </a:lnTo>
                <a:lnTo>
                  <a:pt x="23749" y="17653"/>
                </a:lnTo>
                <a:lnTo>
                  <a:pt x="0" y="0"/>
                </a:lnTo>
                <a:close/>
              </a:path>
              <a:path w="47625" h="47625">
                <a:moveTo>
                  <a:pt x="33956" y="29591"/>
                </a:moveTo>
                <a:lnTo>
                  <a:pt x="23749" y="29591"/>
                </a:lnTo>
                <a:lnTo>
                  <a:pt x="47243" y="47244"/>
                </a:lnTo>
                <a:lnTo>
                  <a:pt x="33956" y="29591"/>
                </a:lnTo>
                <a:close/>
              </a:path>
              <a:path w="47625" h="47625">
                <a:moveTo>
                  <a:pt x="47243" y="0"/>
                </a:moveTo>
                <a:lnTo>
                  <a:pt x="23749" y="17653"/>
                </a:lnTo>
                <a:lnTo>
                  <a:pt x="33956" y="17653"/>
                </a:lnTo>
                <a:lnTo>
                  <a:pt x="4724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44056" y="576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5"/>
                </a:lnTo>
                <a:lnTo>
                  <a:pt x="14477" y="28955"/>
                </a:lnTo>
                <a:lnTo>
                  <a:pt x="22605" y="28955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69279" y="774191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8034" y="0"/>
                </a:moveTo>
                <a:lnTo>
                  <a:pt x="7112" y="0"/>
                </a:lnTo>
                <a:lnTo>
                  <a:pt x="0" y="5715"/>
                </a:lnTo>
                <a:lnTo>
                  <a:pt x="0" y="22606"/>
                </a:lnTo>
                <a:lnTo>
                  <a:pt x="6604" y="28956"/>
                </a:lnTo>
                <a:lnTo>
                  <a:pt x="14350" y="28956"/>
                </a:lnTo>
                <a:lnTo>
                  <a:pt x="22619" y="26408"/>
                </a:lnTo>
                <a:lnTo>
                  <a:pt x="27638" y="20097"/>
                </a:lnTo>
                <a:lnTo>
                  <a:pt x="28584" y="12025"/>
                </a:lnTo>
                <a:lnTo>
                  <a:pt x="24637" y="4191"/>
                </a:lnTo>
                <a:lnTo>
                  <a:pt x="21717" y="1270"/>
                </a:lnTo>
                <a:lnTo>
                  <a:pt x="18034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454140" y="144322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6383" y="0"/>
                </a:moveTo>
                <a:lnTo>
                  <a:pt x="6604" y="0"/>
                </a:lnTo>
                <a:lnTo>
                  <a:pt x="0" y="5207"/>
                </a:lnTo>
                <a:lnTo>
                  <a:pt x="0" y="20193"/>
                </a:lnTo>
                <a:lnTo>
                  <a:pt x="5842" y="25908"/>
                </a:lnTo>
                <a:lnTo>
                  <a:pt x="12954" y="25908"/>
                </a:lnTo>
                <a:lnTo>
                  <a:pt x="20490" y="23596"/>
                </a:lnTo>
                <a:lnTo>
                  <a:pt x="25050" y="17891"/>
                </a:lnTo>
                <a:lnTo>
                  <a:pt x="25848" y="10638"/>
                </a:lnTo>
                <a:lnTo>
                  <a:pt x="22098" y="3683"/>
                </a:lnTo>
                <a:lnTo>
                  <a:pt x="19558" y="1143"/>
                </a:lnTo>
                <a:lnTo>
                  <a:pt x="16383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59168" y="1357883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447" y="0"/>
                </a:moveTo>
                <a:lnTo>
                  <a:pt x="17779" y="18033"/>
                </a:lnTo>
                <a:lnTo>
                  <a:pt x="0" y="20574"/>
                </a:lnTo>
                <a:lnTo>
                  <a:pt x="17779" y="23113"/>
                </a:lnTo>
                <a:lnTo>
                  <a:pt x="20447" y="41148"/>
                </a:lnTo>
                <a:lnTo>
                  <a:pt x="22986" y="23113"/>
                </a:lnTo>
                <a:lnTo>
                  <a:pt x="41148" y="20574"/>
                </a:lnTo>
                <a:lnTo>
                  <a:pt x="22986" y="18033"/>
                </a:lnTo>
                <a:lnTo>
                  <a:pt x="20447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93891" y="11003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6035" y="0"/>
                </a:moveTo>
                <a:lnTo>
                  <a:pt x="22606" y="22606"/>
                </a:lnTo>
                <a:lnTo>
                  <a:pt x="0" y="26035"/>
                </a:lnTo>
                <a:lnTo>
                  <a:pt x="22606" y="29210"/>
                </a:lnTo>
                <a:lnTo>
                  <a:pt x="26035" y="51816"/>
                </a:lnTo>
                <a:lnTo>
                  <a:pt x="29210" y="29210"/>
                </a:lnTo>
                <a:lnTo>
                  <a:pt x="51816" y="26035"/>
                </a:lnTo>
                <a:lnTo>
                  <a:pt x="29210" y="22606"/>
                </a:lnTo>
                <a:lnTo>
                  <a:pt x="2603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744211" y="1357883"/>
            <a:ext cx="85343" cy="8534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35196" y="1234439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22605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22225"/>
                </a:lnTo>
                <a:lnTo>
                  <a:pt x="6350" y="28956"/>
                </a:lnTo>
                <a:lnTo>
                  <a:pt x="14477" y="28956"/>
                </a:lnTo>
                <a:lnTo>
                  <a:pt x="22605" y="28956"/>
                </a:lnTo>
                <a:lnTo>
                  <a:pt x="28955" y="22225"/>
                </a:lnTo>
                <a:lnTo>
                  <a:pt x="28955" y="6350"/>
                </a:lnTo>
                <a:lnTo>
                  <a:pt x="22605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372611" y="121462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25780" y="0"/>
                </a:moveTo>
                <a:lnTo>
                  <a:pt x="22605" y="22606"/>
                </a:lnTo>
                <a:lnTo>
                  <a:pt x="0" y="26035"/>
                </a:lnTo>
                <a:lnTo>
                  <a:pt x="22605" y="29210"/>
                </a:lnTo>
                <a:lnTo>
                  <a:pt x="25780" y="51816"/>
                </a:lnTo>
                <a:lnTo>
                  <a:pt x="29210" y="29210"/>
                </a:lnTo>
                <a:lnTo>
                  <a:pt x="51815" y="26035"/>
                </a:lnTo>
                <a:lnTo>
                  <a:pt x="29210" y="22606"/>
                </a:lnTo>
                <a:lnTo>
                  <a:pt x="25780" y="0"/>
                </a:lnTo>
                <a:close/>
              </a:path>
            </a:pathLst>
          </a:custGeom>
          <a:solidFill>
            <a:srgbClr val="2D5688">
              <a:alpha val="5137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931179" y="2565296"/>
            <a:ext cx="33020" cy="35560"/>
          </a:xfrm>
          <a:custGeom>
            <a:avLst/>
            <a:gdLst/>
            <a:ahLst/>
            <a:cxnLst/>
            <a:rect l="l" t="t" r="r" b="b"/>
            <a:pathLst>
              <a:path w="33020" h="35560">
                <a:moveTo>
                  <a:pt x="15355" y="0"/>
                </a:moveTo>
                <a:lnTo>
                  <a:pt x="6318" y="2516"/>
                </a:lnTo>
                <a:lnTo>
                  <a:pt x="2004" y="7012"/>
                </a:lnTo>
                <a:lnTo>
                  <a:pt x="0" y="12961"/>
                </a:lnTo>
                <a:lnTo>
                  <a:pt x="424" y="19625"/>
                </a:lnTo>
                <a:lnTo>
                  <a:pt x="3397" y="26265"/>
                </a:lnTo>
                <a:lnTo>
                  <a:pt x="11390" y="33432"/>
                </a:lnTo>
                <a:lnTo>
                  <a:pt x="20574" y="34932"/>
                </a:lnTo>
                <a:lnTo>
                  <a:pt x="28471" y="31051"/>
                </a:lnTo>
                <a:lnTo>
                  <a:pt x="32607" y="22074"/>
                </a:lnTo>
                <a:lnTo>
                  <a:pt x="30857" y="11445"/>
                </a:lnTo>
                <a:lnTo>
                  <a:pt x="24320" y="3532"/>
                </a:lnTo>
                <a:lnTo>
                  <a:pt x="153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733996" y="2237785"/>
            <a:ext cx="33020" cy="34925"/>
          </a:xfrm>
          <a:custGeom>
            <a:avLst/>
            <a:gdLst/>
            <a:ahLst/>
            <a:cxnLst/>
            <a:rect l="l" t="t" r="r" b="b"/>
            <a:pathLst>
              <a:path w="33020" h="34925">
                <a:moveTo>
                  <a:pt x="15509" y="0"/>
                </a:moveTo>
                <a:lnTo>
                  <a:pt x="6270" y="2113"/>
                </a:lnTo>
                <a:lnTo>
                  <a:pt x="1974" y="6611"/>
                </a:lnTo>
                <a:lnTo>
                  <a:pt x="0" y="12574"/>
                </a:lnTo>
                <a:lnTo>
                  <a:pt x="430" y="19276"/>
                </a:lnTo>
                <a:lnTo>
                  <a:pt x="3349" y="25989"/>
                </a:lnTo>
                <a:lnTo>
                  <a:pt x="11455" y="33236"/>
                </a:lnTo>
                <a:lnTo>
                  <a:pt x="20764" y="34911"/>
                </a:lnTo>
                <a:lnTo>
                  <a:pt x="28763" y="31204"/>
                </a:lnTo>
                <a:lnTo>
                  <a:pt x="32940" y="22306"/>
                </a:lnTo>
                <a:lnTo>
                  <a:pt x="30988" y="11775"/>
                </a:lnTo>
                <a:lnTo>
                  <a:pt x="24463" y="3780"/>
                </a:lnTo>
                <a:lnTo>
                  <a:pt x="1550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098946" y="1412200"/>
            <a:ext cx="31750" cy="34290"/>
          </a:xfrm>
          <a:custGeom>
            <a:avLst/>
            <a:gdLst/>
            <a:ahLst/>
            <a:cxnLst/>
            <a:rect l="l" t="t" r="r" b="b"/>
            <a:pathLst>
              <a:path w="31750" h="34290">
                <a:moveTo>
                  <a:pt x="15156" y="0"/>
                </a:moveTo>
                <a:lnTo>
                  <a:pt x="6064" y="2198"/>
                </a:lnTo>
                <a:lnTo>
                  <a:pt x="1984" y="6449"/>
                </a:lnTo>
                <a:lnTo>
                  <a:pt x="0" y="12104"/>
                </a:lnTo>
                <a:lnTo>
                  <a:pt x="349" y="18522"/>
                </a:lnTo>
                <a:lnTo>
                  <a:pt x="3270" y="25058"/>
                </a:lnTo>
                <a:lnTo>
                  <a:pt x="10781" y="32164"/>
                </a:lnTo>
                <a:lnTo>
                  <a:pt x="19732" y="33805"/>
                </a:lnTo>
                <a:lnTo>
                  <a:pt x="27469" y="30184"/>
                </a:lnTo>
                <a:lnTo>
                  <a:pt x="31337" y="21502"/>
                </a:lnTo>
                <a:lnTo>
                  <a:pt x="29960" y="11271"/>
                </a:lnTo>
                <a:lnTo>
                  <a:pt x="23844" y="3563"/>
                </a:lnTo>
                <a:lnTo>
                  <a:pt x="1515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910780" y="1766419"/>
            <a:ext cx="33020" cy="35560"/>
          </a:xfrm>
          <a:custGeom>
            <a:avLst/>
            <a:gdLst/>
            <a:ahLst/>
            <a:cxnLst/>
            <a:rect l="l" t="t" r="r" b="b"/>
            <a:pathLst>
              <a:path w="33020" h="35560">
                <a:moveTo>
                  <a:pt x="15361" y="0"/>
                </a:moveTo>
                <a:lnTo>
                  <a:pt x="5889" y="2309"/>
                </a:lnTo>
                <a:lnTo>
                  <a:pt x="1879" y="6645"/>
                </a:lnTo>
                <a:lnTo>
                  <a:pt x="0" y="12517"/>
                </a:lnTo>
                <a:lnTo>
                  <a:pt x="335" y="19222"/>
                </a:lnTo>
                <a:lnTo>
                  <a:pt x="2968" y="26058"/>
                </a:lnTo>
                <a:lnTo>
                  <a:pt x="11021" y="33379"/>
                </a:lnTo>
                <a:lnTo>
                  <a:pt x="20335" y="35091"/>
                </a:lnTo>
                <a:lnTo>
                  <a:pt x="28364" y="31398"/>
                </a:lnTo>
                <a:lnTo>
                  <a:pt x="32559" y="22502"/>
                </a:lnTo>
                <a:lnTo>
                  <a:pt x="30874" y="11811"/>
                </a:lnTo>
                <a:lnTo>
                  <a:pt x="24415" y="3738"/>
                </a:lnTo>
                <a:lnTo>
                  <a:pt x="1536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113646" y="2300351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5969" y="0"/>
                </a:moveTo>
                <a:lnTo>
                  <a:pt x="1777" y="2667"/>
                </a:lnTo>
                <a:lnTo>
                  <a:pt x="253" y="3682"/>
                </a:lnTo>
                <a:lnTo>
                  <a:pt x="0" y="5587"/>
                </a:lnTo>
                <a:lnTo>
                  <a:pt x="1270" y="7493"/>
                </a:lnTo>
                <a:lnTo>
                  <a:pt x="4445" y="12318"/>
                </a:lnTo>
                <a:lnTo>
                  <a:pt x="59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575167" y="1345946"/>
            <a:ext cx="6350" cy="12065"/>
          </a:xfrm>
          <a:custGeom>
            <a:avLst/>
            <a:gdLst/>
            <a:ahLst/>
            <a:cxnLst/>
            <a:rect l="l" t="t" r="r" b="b"/>
            <a:pathLst>
              <a:path w="6350" h="12065">
                <a:moveTo>
                  <a:pt x="5968" y="0"/>
                </a:moveTo>
                <a:lnTo>
                  <a:pt x="761" y="3301"/>
                </a:lnTo>
                <a:lnTo>
                  <a:pt x="0" y="5587"/>
                </a:lnTo>
                <a:lnTo>
                  <a:pt x="1142" y="7492"/>
                </a:lnTo>
                <a:lnTo>
                  <a:pt x="3936" y="11683"/>
                </a:lnTo>
                <a:lnTo>
                  <a:pt x="596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820404" y="1830577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5969" y="0"/>
                </a:moveTo>
                <a:lnTo>
                  <a:pt x="1904" y="2667"/>
                </a:lnTo>
                <a:lnTo>
                  <a:pt x="253" y="3683"/>
                </a:lnTo>
                <a:lnTo>
                  <a:pt x="0" y="5587"/>
                </a:lnTo>
                <a:lnTo>
                  <a:pt x="1270" y="7493"/>
                </a:lnTo>
                <a:lnTo>
                  <a:pt x="4445" y="12319"/>
                </a:lnTo>
                <a:lnTo>
                  <a:pt x="59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069196" y="2664841"/>
            <a:ext cx="7620" cy="8255"/>
          </a:xfrm>
          <a:custGeom>
            <a:avLst/>
            <a:gdLst/>
            <a:ahLst/>
            <a:cxnLst/>
            <a:rect l="l" t="t" r="r" b="b"/>
            <a:pathLst>
              <a:path w="7620" h="8255">
                <a:moveTo>
                  <a:pt x="3301" y="0"/>
                </a:moveTo>
                <a:lnTo>
                  <a:pt x="1777" y="1015"/>
                </a:lnTo>
                <a:lnTo>
                  <a:pt x="761" y="1777"/>
                </a:lnTo>
                <a:lnTo>
                  <a:pt x="0" y="3936"/>
                </a:lnTo>
                <a:lnTo>
                  <a:pt x="1270" y="5841"/>
                </a:lnTo>
                <a:lnTo>
                  <a:pt x="2031" y="6984"/>
                </a:lnTo>
                <a:lnTo>
                  <a:pt x="4825" y="7873"/>
                </a:lnTo>
                <a:lnTo>
                  <a:pt x="5842" y="7111"/>
                </a:lnTo>
                <a:lnTo>
                  <a:pt x="7366" y="6095"/>
                </a:lnTo>
                <a:lnTo>
                  <a:pt x="7238" y="3682"/>
                </a:lnTo>
                <a:lnTo>
                  <a:pt x="6350" y="2412"/>
                </a:lnTo>
                <a:lnTo>
                  <a:pt x="5206" y="507"/>
                </a:lnTo>
                <a:lnTo>
                  <a:pt x="330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113773" y="2125979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5969" y="0"/>
                </a:moveTo>
                <a:lnTo>
                  <a:pt x="1777" y="2667"/>
                </a:lnTo>
                <a:lnTo>
                  <a:pt x="761" y="3428"/>
                </a:lnTo>
                <a:lnTo>
                  <a:pt x="0" y="5587"/>
                </a:lnTo>
                <a:lnTo>
                  <a:pt x="1270" y="7493"/>
                </a:lnTo>
                <a:lnTo>
                  <a:pt x="4445" y="12318"/>
                </a:lnTo>
                <a:lnTo>
                  <a:pt x="596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630539" y="1477899"/>
            <a:ext cx="11430" cy="12065"/>
          </a:xfrm>
          <a:custGeom>
            <a:avLst/>
            <a:gdLst/>
            <a:ahLst/>
            <a:cxnLst/>
            <a:rect l="l" t="t" r="r" b="b"/>
            <a:pathLst>
              <a:path w="11429" h="12065">
                <a:moveTo>
                  <a:pt x="4444" y="0"/>
                </a:moveTo>
                <a:lnTo>
                  <a:pt x="0" y="4572"/>
                </a:lnTo>
                <a:lnTo>
                  <a:pt x="3301" y="8509"/>
                </a:lnTo>
                <a:lnTo>
                  <a:pt x="6730" y="11556"/>
                </a:lnTo>
                <a:lnTo>
                  <a:pt x="11175" y="6858"/>
                </a:lnTo>
                <a:lnTo>
                  <a:pt x="7365" y="3301"/>
                </a:lnTo>
                <a:lnTo>
                  <a:pt x="44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930005" y="914653"/>
            <a:ext cx="8255" cy="8255"/>
          </a:xfrm>
          <a:custGeom>
            <a:avLst/>
            <a:gdLst/>
            <a:ahLst/>
            <a:cxnLst/>
            <a:rect l="l" t="t" r="r" b="b"/>
            <a:pathLst>
              <a:path w="8254" h="8255">
                <a:moveTo>
                  <a:pt x="2667" y="0"/>
                </a:moveTo>
                <a:lnTo>
                  <a:pt x="1524" y="1650"/>
                </a:lnTo>
                <a:lnTo>
                  <a:pt x="0" y="2667"/>
                </a:lnTo>
                <a:lnTo>
                  <a:pt x="635" y="4953"/>
                </a:lnTo>
                <a:lnTo>
                  <a:pt x="1904" y="6731"/>
                </a:lnTo>
                <a:lnTo>
                  <a:pt x="3175" y="7620"/>
                </a:lnTo>
                <a:lnTo>
                  <a:pt x="5588" y="7874"/>
                </a:lnTo>
                <a:lnTo>
                  <a:pt x="6223" y="6476"/>
                </a:lnTo>
                <a:lnTo>
                  <a:pt x="7747" y="5461"/>
                </a:lnTo>
                <a:lnTo>
                  <a:pt x="7620" y="3048"/>
                </a:lnTo>
                <a:lnTo>
                  <a:pt x="5842" y="1524"/>
                </a:lnTo>
                <a:lnTo>
                  <a:pt x="4572" y="635"/>
                </a:lnTo>
                <a:lnTo>
                  <a:pt x="266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951976" y="1328292"/>
            <a:ext cx="8890" cy="10160"/>
          </a:xfrm>
          <a:custGeom>
            <a:avLst/>
            <a:gdLst/>
            <a:ahLst/>
            <a:cxnLst/>
            <a:rect l="l" t="t" r="r" b="b"/>
            <a:pathLst>
              <a:path w="8890" h="10159">
                <a:moveTo>
                  <a:pt x="3809" y="0"/>
                </a:moveTo>
                <a:lnTo>
                  <a:pt x="1143" y="2667"/>
                </a:lnTo>
                <a:lnTo>
                  <a:pt x="0" y="4318"/>
                </a:lnTo>
                <a:lnTo>
                  <a:pt x="126" y="6858"/>
                </a:lnTo>
                <a:lnTo>
                  <a:pt x="1397" y="7620"/>
                </a:lnTo>
                <a:lnTo>
                  <a:pt x="2667" y="9525"/>
                </a:lnTo>
                <a:lnTo>
                  <a:pt x="4952" y="9779"/>
                </a:lnTo>
                <a:lnTo>
                  <a:pt x="6223" y="8128"/>
                </a:lnTo>
                <a:lnTo>
                  <a:pt x="8890" y="5461"/>
                </a:lnTo>
                <a:lnTo>
                  <a:pt x="380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794115" y="1060577"/>
            <a:ext cx="5715" cy="12700"/>
          </a:xfrm>
          <a:custGeom>
            <a:avLst/>
            <a:gdLst/>
            <a:ahLst/>
            <a:cxnLst/>
            <a:rect l="l" t="t" r="r" b="b"/>
            <a:pathLst>
              <a:path w="5715" h="12700">
                <a:moveTo>
                  <a:pt x="5714" y="0"/>
                </a:moveTo>
                <a:lnTo>
                  <a:pt x="1524" y="2667"/>
                </a:lnTo>
                <a:lnTo>
                  <a:pt x="0" y="3683"/>
                </a:lnTo>
                <a:lnTo>
                  <a:pt x="126" y="6223"/>
                </a:lnTo>
                <a:lnTo>
                  <a:pt x="888" y="7493"/>
                </a:lnTo>
                <a:lnTo>
                  <a:pt x="4063" y="12319"/>
                </a:lnTo>
                <a:lnTo>
                  <a:pt x="571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093834" y="2221229"/>
            <a:ext cx="17145" cy="20955"/>
          </a:xfrm>
          <a:custGeom>
            <a:avLst/>
            <a:gdLst/>
            <a:ahLst/>
            <a:cxnLst/>
            <a:rect l="l" t="t" r="r" b="b"/>
            <a:pathLst>
              <a:path w="17145" h="20955">
                <a:moveTo>
                  <a:pt x="8890" y="0"/>
                </a:moveTo>
                <a:lnTo>
                  <a:pt x="3683" y="3428"/>
                </a:lnTo>
                <a:lnTo>
                  <a:pt x="508" y="5461"/>
                </a:lnTo>
                <a:lnTo>
                  <a:pt x="0" y="10159"/>
                </a:lnTo>
                <a:lnTo>
                  <a:pt x="2794" y="14477"/>
                </a:lnTo>
                <a:lnTo>
                  <a:pt x="6731" y="20574"/>
                </a:lnTo>
                <a:lnTo>
                  <a:pt x="14986" y="19557"/>
                </a:lnTo>
                <a:lnTo>
                  <a:pt x="15875" y="12953"/>
                </a:lnTo>
                <a:lnTo>
                  <a:pt x="16637" y="6222"/>
                </a:lnTo>
                <a:lnTo>
                  <a:pt x="88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742553" y="2161285"/>
            <a:ext cx="17145" cy="20955"/>
          </a:xfrm>
          <a:custGeom>
            <a:avLst/>
            <a:gdLst/>
            <a:ahLst/>
            <a:cxnLst/>
            <a:rect l="l" t="t" r="r" b="b"/>
            <a:pathLst>
              <a:path w="17145" h="20955">
                <a:moveTo>
                  <a:pt x="9398" y="0"/>
                </a:moveTo>
                <a:lnTo>
                  <a:pt x="635" y="5841"/>
                </a:lnTo>
                <a:lnTo>
                  <a:pt x="0" y="10540"/>
                </a:lnTo>
                <a:lnTo>
                  <a:pt x="2413" y="14224"/>
                </a:lnTo>
                <a:lnTo>
                  <a:pt x="6857" y="20955"/>
                </a:lnTo>
                <a:lnTo>
                  <a:pt x="15113" y="19938"/>
                </a:lnTo>
                <a:lnTo>
                  <a:pt x="16001" y="12318"/>
                </a:lnTo>
                <a:lnTo>
                  <a:pt x="16891" y="5587"/>
                </a:lnTo>
                <a:lnTo>
                  <a:pt x="9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675102" y="1274556"/>
            <a:ext cx="15240" cy="15875"/>
          </a:xfrm>
          <a:custGeom>
            <a:avLst/>
            <a:gdLst/>
            <a:ahLst/>
            <a:cxnLst/>
            <a:rect l="l" t="t" r="r" b="b"/>
            <a:pathLst>
              <a:path w="15240" h="15875">
                <a:moveTo>
                  <a:pt x="8671" y="0"/>
                </a:moveTo>
                <a:lnTo>
                  <a:pt x="3109" y="873"/>
                </a:lnTo>
                <a:lnTo>
                  <a:pt x="0" y="5699"/>
                </a:lnTo>
                <a:lnTo>
                  <a:pt x="2045" y="12715"/>
                </a:lnTo>
                <a:lnTo>
                  <a:pt x="7197" y="15718"/>
                </a:lnTo>
                <a:lnTo>
                  <a:pt x="12110" y="14636"/>
                </a:lnTo>
                <a:lnTo>
                  <a:pt x="14976" y="10626"/>
                </a:lnTo>
                <a:lnTo>
                  <a:pt x="13983" y="4841"/>
                </a:lnTo>
                <a:lnTo>
                  <a:pt x="867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634730" y="983361"/>
            <a:ext cx="17145" cy="20955"/>
          </a:xfrm>
          <a:custGeom>
            <a:avLst/>
            <a:gdLst/>
            <a:ahLst/>
            <a:cxnLst/>
            <a:rect l="l" t="t" r="r" b="b"/>
            <a:pathLst>
              <a:path w="17145" h="20955">
                <a:moveTo>
                  <a:pt x="8890" y="0"/>
                </a:moveTo>
                <a:lnTo>
                  <a:pt x="635" y="5461"/>
                </a:lnTo>
                <a:lnTo>
                  <a:pt x="0" y="10287"/>
                </a:lnTo>
                <a:lnTo>
                  <a:pt x="2794" y="14604"/>
                </a:lnTo>
                <a:lnTo>
                  <a:pt x="6858" y="20700"/>
                </a:lnTo>
                <a:lnTo>
                  <a:pt x="15113" y="19685"/>
                </a:lnTo>
                <a:lnTo>
                  <a:pt x="15875" y="12953"/>
                </a:lnTo>
                <a:lnTo>
                  <a:pt x="16891" y="5334"/>
                </a:lnTo>
                <a:lnTo>
                  <a:pt x="88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863417" y="1880425"/>
            <a:ext cx="15240" cy="15875"/>
          </a:xfrm>
          <a:custGeom>
            <a:avLst/>
            <a:gdLst/>
            <a:ahLst/>
            <a:cxnLst/>
            <a:rect l="l" t="t" r="r" b="b"/>
            <a:pathLst>
              <a:path w="15240" h="15875">
                <a:moveTo>
                  <a:pt x="8429" y="0"/>
                </a:moveTo>
                <a:lnTo>
                  <a:pt x="3024" y="920"/>
                </a:lnTo>
                <a:lnTo>
                  <a:pt x="0" y="5508"/>
                </a:lnTo>
                <a:lnTo>
                  <a:pt x="2071" y="12001"/>
                </a:lnTo>
                <a:lnTo>
                  <a:pt x="7215" y="15563"/>
                </a:lnTo>
                <a:lnTo>
                  <a:pt x="12072" y="14684"/>
                </a:lnTo>
                <a:lnTo>
                  <a:pt x="14787" y="10590"/>
                </a:lnTo>
                <a:lnTo>
                  <a:pt x="13501" y="4508"/>
                </a:lnTo>
                <a:lnTo>
                  <a:pt x="84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493632" y="1236217"/>
            <a:ext cx="16510" cy="20320"/>
          </a:xfrm>
          <a:custGeom>
            <a:avLst/>
            <a:gdLst/>
            <a:ahLst/>
            <a:cxnLst/>
            <a:rect l="l" t="t" r="r" b="b"/>
            <a:pathLst>
              <a:path w="16509" h="20319">
                <a:moveTo>
                  <a:pt x="8890" y="0"/>
                </a:moveTo>
                <a:lnTo>
                  <a:pt x="3683" y="3429"/>
                </a:lnTo>
                <a:lnTo>
                  <a:pt x="508" y="5461"/>
                </a:lnTo>
                <a:lnTo>
                  <a:pt x="0" y="10287"/>
                </a:lnTo>
                <a:lnTo>
                  <a:pt x="2413" y="13970"/>
                </a:lnTo>
                <a:lnTo>
                  <a:pt x="6350" y="20066"/>
                </a:lnTo>
                <a:lnTo>
                  <a:pt x="14605" y="19050"/>
                </a:lnTo>
                <a:lnTo>
                  <a:pt x="15494" y="12319"/>
                </a:lnTo>
                <a:lnTo>
                  <a:pt x="16256" y="5715"/>
                </a:lnTo>
                <a:lnTo>
                  <a:pt x="88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975979" y="1179702"/>
            <a:ext cx="17145" cy="20955"/>
          </a:xfrm>
          <a:custGeom>
            <a:avLst/>
            <a:gdLst/>
            <a:ahLst/>
            <a:cxnLst/>
            <a:rect l="l" t="t" r="r" b="b"/>
            <a:pathLst>
              <a:path w="17145" h="20955">
                <a:moveTo>
                  <a:pt x="9398" y="0"/>
                </a:moveTo>
                <a:lnTo>
                  <a:pt x="3682" y="3810"/>
                </a:lnTo>
                <a:lnTo>
                  <a:pt x="507" y="5842"/>
                </a:lnTo>
                <a:lnTo>
                  <a:pt x="0" y="10668"/>
                </a:lnTo>
                <a:lnTo>
                  <a:pt x="2413" y="14224"/>
                </a:lnTo>
                <a:lnTo>
                  <a:pt x="6350" y="20447"/>
                </a:lnTo>
                <a:lnTo>
                  <a:pt x="14604" y="19431"/>
                </a:lnTo>
                <a:lnTo>
                  <a:pt x="15494" y="12700"/>
                </a:lnTo>
                <a:lnTo>
                  <a:pt x="16764" y="5714"/>
                </a:lnTo>
                <a:lnTo>
                  <a:pt x="9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9028430" y="1497202"/>
            <a:ext cx="17145" cy="20955"/>
          </a:xfrm>
          <a:custGeom>
            <a:avLst/>
            <a:gdLst/>
            <a:ahLst/>
            <a:cxnLst/>
            <a:rect l="l" t="t" r="r" b="b"/>
            <a:pathLst>
              <a:path w="17145" h="20955">
                <a:moveTo>
                  <a:pt x="9144" y="0"/>
                </a:moveTo>
                <a:lnTo>
                  <a:pt x="4318" y="4063"/>
                </a:lnTo>
                <a:lnTo>
                  <a:pt x="762" y="5461"/>
                </a:lnTo>
                <a:lnTo>
                  <a:pt x="0" y="11175"/>
                </a:lnTo>
                <a:lnTo>
                  <a:pt x="2413" y="14859"/>
                </a:lnTo>
                <a:lnTo>
                  <a:pt x="6476" y="20955"/>
                </a:lnTo>
                <a:lnTo>
                  <a:pt x="15240" y="19685"/>
                </a:lnTo>
                <a:lnTo>
                  <a:pt x="16128" y="12954"/>
                </a:lnTo>
                <a:lnTo>
                  <a:pt x="16891" y="6223"/>
                </a:lnTo>
                <a:lnTo>
                  <a:pt x="91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9123553" y="1688210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5" h="20319">
                <a:moveTo>
                  <a:pt x="9398" y="0"/>
                </a:moveTo>
                <a:lnTo>
                  <a:pt x="4191" y="3428"/>
                </a:lnTo>
                <a:lnTo>
                  <a:pt x="507" y="5714"/>
                </a:lnTo>
                <a:lnTo>
                  <a:pt x="0" y="10540"/>
                </a:lnTo>
                <a:lnTo>
                  <a:pt x="2413" y="14224"/>
                </a:lnTo>
                <a:lnTo>
                  <a:pt x="6350" y="20319"/>
                </a:lnTo>
                <a:lnTo>
                  <a:pt x="15113" y="18923"/>
                </a:lnTo>
                <a:lnTo>
                  <a:pt x="16001" y="12318"/>
                </a:lnTo>
                <a:lnTo>
                  <a:pt x="16764" y="5587"/>
                </a:lnTo>
                <a:lnTo>
                  <a:pt x="939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890000" y="2022982"/>
            <a:ext cx="50800" cy="59690"/>
          </a:xfrm>
          <a:custGeom>
            <a:avLst/>
            <a:gdLst/>
            <a:ahLst/>
            <a:cxnLst/>
            <a:rect l="l" t="t" r="r" b="b"/>
            <a:pathLst>
              <a:path w="50800" h="59689">
                <a:moveTo>
                  <a:pt x="39040" y="41933"/>
                </a:moveTo>
                <a:lnTo>
                  <a:pt x="11420" y="41933"/>
                </a:lnTo>
                <a:lnTo>
                  <a:pt x="23733" y="43052"/>
                </a:lnTo>
                <a:lnTo>
                  <a:pt x="35450" y="49029"/>
                </a:lnTo>
                <a:lnTo>
                  <a:pt x="45084" y="59436"/>
                </a:lnTo>
                <a:lnTo>
                  <a:pt x="39379" y="46458"/>
                </a:lnTo>
                <a:lnTo>
                  <a:pt x="39040" y="41933"/>
                </a:lnTo>
                <a:close/>
              </a:path>
              <a:path w="50800" h="59689">
                <a:moveTo>
                  <a:pt x="6096" y="0"/>
                </a:moveTo>
                <a:lnTo>
                  <a:pt x="11501" y="12596"/>
                </a:lnTo>
                <a:lnTo>
                  <a:pt x="12192" y="25526"/>
                </a:lnTo>
                <a:lnTo>
                  <a:pt x="8310" y="37218"/>
                </a:lnTo>
                <a:lnTo>
                  <a:pt x="0" y="46100"/>
                </a:lnTo>
                <a:lnTo>
                  <a:pt x="11420" y="41933"/>
                </a:lnTo>
                <a:lnTo>
                  <a:pt x="39040" y="41933"/>
                </a:lnTo>
                <a:lnTo>
                  <a:pt x="38401" y="33432"/>
                </a:lnTo>
                <a:lnTo>
                  <a:pt x="42066" y="21788"/>
                </a:lnTo>
                <a:lnTo>
                  <a:pt x="46373" y="17162"/>
                </a:lnTo>
                <a:lnTo>
                  <a:pt x="39028" y="17162"/>
                </a:lnTo>
                <a:lnTo>
                  <a:pt x="27050" y="16144"/>
                </a:lnTo>
                <a:lnTo>
                  <a:pt x="15644" y="10292"/>
                </a:lnTo>
                <a:lnTo>
                  <a:pt x="6096" y="0"/>
                </a:lnTo>
                <a:close/>
              </a:path>
              <a:path w="50800" h="59689">
                <a:moveTo>
                  <a:pt x="50292" y="12954"/>
                </a:moveTo>
                <a:lnTo>
                  <a:pt x="39028" y="17162"/>
                </a:lnTo>
                <a:lnTo>
                  <a:pt x="46373" y="17162"/>
                </a:lnTo>
                <a:lnTo>
                  <a:pt x="50292" y="12954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870442" y="970152"/>
            <a:ext cx="50800" cy="59690"/>
          </a:xfrm>
          <a:custGeom>
            <a:avLst/>
            <a:gdLst/>
            <a:ahLst/>
            <a:cxnLst/>
            <a:rect l="l" t="t" r="r" b="b"/>
            <a:pathLst>
              <a:path w="50800" h="59690">
                <a:moveTo>
                  <a:pt x="38907" y="42541"/>
                </a:moveTo>
                <a:lnTo>
                  <a:pt x="11360" y="42541"/>
                </a:lnTo>
                <a:lnTo>
                  <a:pt x="23542" y="43465"/>
                </a:lnTo>
                <a:lnTo>
                  <a:pt x="35129" y="49200"/>
                </a:lnTo>
                <a:lnTo>
                  <a:pt x="44703" y="59436"/>
                </a:lnTo>
                <a:lnTo>
                  <a:pt x="39131" y="46577"/>
                </a:lnTo>
                <a:lnTo>
                  <a:pt x="38907" y="42541"/>
                </a:lnTo>
                <a:close/>
              </a:path>
              <a:path w="50800" h="59690">
                <a:moveTo>
                  <a:pt x="5714" y="0"/>
                </a:moveTo>
                <a:lnTo>
                  <a:pt x="11340" y="12981"/>
                </a:lnTo>
                <a:lnTo>
                  <a:pt x="12144" y="26130"/>
                </a:lnTo>
                <a:lnTo>
                  <a:pt x="8304" y="37897"/>
                </a:lnTo>
                <a:lnTo>
                  <a:pt x="0" y="46736"/>
                </a:lnTo>
                <a:lnTo>
                  <a:pt x="11360" y="42541"/>
                </a:lnTo>
                <a:lnTo>
                  <a:pt x="38907" y="42541"/>
                </a:lnTo>
                <a:lnTo>
                  <a:pt x="38417" y="33718"/>
                </a:lnTo>
                <a:lnTo>
                  <a:pt x="42275" y="22288"/>
                </a:lnTo>
                <a:lnTo>
                  <a:pt x="46686" y="17645"/>
                </a:lnTo>
                <a:lnTo>
                  <a:pt x="39219" y="17645"/>
                </a:lnTo>
                <a:lnTo>
                  <a:pt x="27019" y="16383"/>
                </a:lnTo>
                <a:lnTo>
                  <a:pt x="15343" y="10358"/>
                </a:lnTo>
                <a:lnTo>
                  <a:pt x="5714" y="0"/>
                </a:lnTo>
                <a:close/>
              </a:path>
              <a:path w="50800" h="59690">
                <a:moveTo>
                  <a:pt x="50418" y="13716"/>
                </a:moveTo>
                <a:lnTo>
                  <a:pt x="39219" y="17645"/>
                </a:lnTo>
                <a:lnTo>
                  <a:pt x="46686" y="17645"/>
                </a:lnTo>
                <a:lnTo>
                  <a:pt x="50418" y="13716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808339" y="1480692"/>
            <a:ext cx="50800" cy="59055"/>
          </a:xfrm>
          <a:custGeom>
            <a:avLst/>
            <a:gdLst/>
            <a:ahLst/>
            <a:cxnLst/>
            <a:rect l="l" t="t" r="r" b="b"/>
            <a:pathLst>
              <a:path w="50800" h="59055">
                <a:moveTo>
                  <a:pt x="38564" y="41763"/>
                </a:moveTo>
                <a:lnTo>
                  <a:pt x="11120" y="41763"/>
                </a:lnTo>
                <a:lnTo>
                  <a:pt x="23241" y="42926"/>
                </a:lnTo>
                <a:lnTo>
                  <a:pt x="34790" y="48756"/>
                </a:lnTo>
                <a:lnTo>
                  <a:pt x="44195" y="58801"/>
                </a:lnTo>
                <a:lnTo>
                  <a:pt x="38792" y="46132"/>
                </a:lnTo>
                <a:lnTo>
                  <a:pt x="38564" y="41763"/>
                </a:lnTo>
                <a:close/>
              </a:path>
              <a:path w="50800" h="59055">
                <a:moveTo>
                  <a:pt x="5714" y="0"/>
                </a:moveTo>
                <a:lnTo>
                  <a:pt x="11179" y="12555"/>
                </a:lnTo>
                <a:lnTo>
                  <a:pt x="12001" y="25384"/>
                </a:lnTo>
                <a:lnTo>
                  <a:pt x="8251" y="36951"/>
                </a:lnTo>
                <a:lnTo>
                  <a:pt x="0" y="45720"/>
                </a:lnTo>
                <a:lnTo>
                  <a:pt x="11120" y="41763"/>
                </a:lnTo>
                <a:lnTo>
                  <a:pt x="38564" y="41763"/>
                </a:lnTo>
                <a:lnTo>
                  <a:pt x="38115" y="33178"/>
                </a:lnTo>
                <a:lnTo>
                  <a:pt x="42035" y="21510"/>
                </a:lnTo>
                <a:lnTo>
                  <a:pt x="46512" y="16805"/>
                </a:lnTo>
                <a:lnTo>
                  <a:pt x="38951" y="16805"/>
                </a:lnTo>
                <a:lnTo>
                  <a:pt x="26685" y="15732"/>
                </a:lnTo>
                <a:lnTo>
                  <a:pt x="15111" y="9967"/>
                </a:lnTo>
                <a:lnTo>
                  <a:pt x="5714" y="0"/>
                </a:lnTo>
                <a:close/>
              </a:path>
              <a:path w="50800" h="59055">
                <a:moveTo>
                  <a:pt x="50418" y="12700"/>
                </a:moveTo>
                <a:lnTo>
                  <a:pt x="38951" y="16805"/>
                </a:lnTo>
                <a:lnTo>
                  <a:pt x="46512" y="16805"/>
                </a:lnTo>
                <a:lnTo>
                  <a:pt x="50418" y="1270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785256" y="1124672"/>
            <a:ext cx="36830" cy="36195"/>
          </a:xfrm>
          <a:custGeom>
            <a:avLst/>
            <a:gdLst/>
            <a:ahLst/>
            <a:cxnLst/>
            <a:rect l="l" t="t" r="r" b="b"/>
            <a:pathLst>
              <a:path w="36829" h="36194">
                <a:moveTo>
                  <a:pt x="12057" y="0"/>
                </a:moveTo>
                <a:lnTo>
                  <a:pt x="3397" y="5627"/>
                </a:lnTo>
                <a:lnTo>
                  <a:pt x="281" y="11759"/>
                </a:lnTo>
                <a:lnTo>
                  <a:pt x="0" y="18581"/>
                </a:lnTo>
                <a:lnTo>
                  <a:pt x="2432" y="25308"/>
                </a:lnTo>
                <a:lnTo>
                  <a:pt x="7461" y="31154"/>
                </a:lnTo>
                <a:lnTo>
                  <a:pt x="17861" y="35843"/>
                </a:lnTo>
                <a:lnTo>
                  <a:pt x="27797" y="34282"/>
                </a:lnTo>
                <a:lnTo>
                  <a:pt x="34803" y="27600"/>
                </a:lnTo>
                <a:lnTo>
                  <a:pt x="36417" y="16930"/>
                </a:lnTo>
                <a:lnTo>
                  <a:pt x="31472" y="6556"/>
                </a:lnTo>
                <a:lnTo>
                  <a:pt x="22383" y="611"/>
                </a:lnTo>
                <a:lnTo>
                  <a:pt x="1205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8484536" y="853656"/>
            <a:ext cx="37465" cy="36195"/>
          </a:xfrm>
          <a:custGeom>
            <a:avLst/>
            <a:gdLst/>
            <a:ahLst/>
            <a:cxnLst/>
            <a:rect l="l" t="t" r="r" b="b"/>
            <a:pathLst>
              <a:path w="37465" h="36194">
                <a:moveTo>
                  <a:pt x="12390" y="0"/>
                </a:moveTo>
                <a:lnTo>
                  <a:pt x="3508" y="5244"/>
                </a:lnTo>
                <a:lnTo>
                  <a:pt x="319" y="11431"/>
                </a:lnTo>
                <a:lnTo>
                  <a:pt x="0" y="18262"/>
                </a:lnTo>
                <a:lnTo>
                  <a:pt x="2418" y="24997"/>
                </a:lnTo>
                <a:lnTo>
                  <a:pt x="7445" y="30898"/>
                </a:lnTo>
                <a:lnTo>
                  <a:pt x="17944" y="35647"/>
                </a:lnTo>
                <a:lnTo>
                  <a:pt x="28098" y="34216"/>
                </a:lnTo>
                <a:lnTo>
                  <a:pt x="35323" y="27666"/>
                </a:lnTo>
                <a:lnTo>
                  <a:pt x="37036" y="17055"/>
                </a:lnTo>
                <a:lnTo>
                  <a:pt x="31869" y="6941"/>
                </a:lnTo>
                <a:lnTo>
                  <a:pt x="22748" y="910"/>
                </a:lnTo>
                <a:lnTo>
                  <a:pt x="1239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528859" y="308161"/>
            <a:ext cx="36830" cy="36195"/>
          </a:xfrm>
          <a:custGeom>
            <a:avLst/>
            <a:gdLst/>
            <a:ahLst/>
            <a:cxnLst/>
            <a:rect l="l" t="t" r="r" b="b"/>
            <a:pathLst>
              <a:path w="36829" h="36195">
                <a:moveTo>
                  <a:pt x="12241" y="0"/>
                </a:moveTo>
                <a:lnTo>
                  <a:pt x="3127" y="5528"/>
                </a:lnTo>
                <a:lnTo>
                  <a:pt x="224" y="11376"/>
                </a:lnTo>
                <a:lnTo>
                  <a:pt x="0" y="18117"/>
                </a:lnTo>
                <a:lnTo>
                  <a:pt x="2323" y="24977"/>
                </a:lnTo>
                <a:lnTo>
                  <a:pt x="7064" y="31182"/>
                </a:lnTo>
                <a:lnTo>
                  <a:pt x="17563" y="35933"/>
                </a:lnTo>
                <a:lnTo>
                  <a:pt x="27717" y="34516"/>
                </a:lnTo>
                <a:lnTo>
                  <a:pt x="34942" y="28003"/>
                </a:lnTo>
                <a:lnTo>
                  <a:pt x="36655" y="17466"/>
                </a:lnTo>
                <a:lnTo>
                  <a:pt x="31755" y="6992"/>
                </a:lnTo>
                <a:lnTo>
                  <a:pt x="22701" y="829"/>
                </a:lnTo>
                <a:lnTo>
                  <a:pt x="122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9069673" y="422921"/>
            <a:ext cx="35560" cy="34925"/>
          </a:xfrm>
          <a:custGeom>
            <a:avLst/>
            <a:gdLst/>
            <a:ahLst/>
            <a:cxnLst/>
            <a:rect l="l" t="t" r="r" b="b"/>
            <a:pathLst>
              <a:path w="35559" h="34925">
                <a:moveTo>
                  <a:pt x="11991" y="0"/>
                </a:moveTo>
                <a:lnTo>
                  <a:pt x="3206" y="5322"/>
                </a:lnTo>
                <a:lnTo>
                  <a:pt x="281" y="11154"/>
                </a:lnTo>
                <a:lnTo>
                  <a:pt x="0" y="17783"/>
                </a:lnTo>
                <a:lnTo>
                  <a:pt x="2242" y="24342"/>
                </a:lnTo>
                <a:lnTo>
                  <a:pt x="6889" y="29960"/>
                </a:lnTo>
                <a:lnTo>
                  <a:pt x="17188" y="34665"/>
                </a:lnTo>
                <a:lnTo>
                  <a:pt x="26797" y="33214"/>
                </a:lnTo>
                <a:lnTo>
                  <a:pt x="33500" y="26834"/>
                </a:lnTo>
                <a:lnTo>
                  <a:pt x="35083" y="16752"/>
                </a:lnTo>
                <a:lnTo>
                  <a:pt x="30656" y="6643"/>
                </a:lnTo>
                <a:lnTo>
                  <a:pt x="22050" y="750"/>
                </a:lnTo>
                <a:lnTo>
                  <a:pt x="119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035542" y="666115"/>
            <a:ext cx="6985" cy="13970"/>
          </a:xfrm>
          <a:custGeom>
            <a:avLst/>
            <a:gdLst/>
            <a:ahLst/>
            <a:cxnLst/>
            <a:rect l="l" t="t" r="r" b="b"/>
            <a:pathLst>
              <a:path w="6984" h="13970">
                <a:moveTo>
                  <a:pt x="4952" y="0"/>
                </a:moveTo>
                <a:lnTo>
                  <a:pt x="1524" y="4190"/>
                </a:lnTo>
                <a:lnTo>
                  <a:pt x="126" y="5714"/>
                </a:lnTo>
                <a:lnTo>
                  <a:pt x="0" y="8382"/>
                </a:lnTo>
                <a:lnTo>
                  <a:pt x="1777" y="9779"/>
                </a:lnTo>
                <a:lnTo>
                  <a:pt x="6603" y="13715"/>
                </a:lnTo>
                <a:lnTo>
                  <a:pt x="495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893809" y="793115"/>
            <a:ext cx="6985" cy="13335"/>
          </a:xfrm>
          <a:custGeom>
            <a:avLst/>
            <a:gdLst/>
            <a:ahLst/>
            <a:cxnLst/>
            <a:rect l="l" t="t" r="r" b="b"/>
            <a:pathLst>
              <a:path w="6984" h="13334">
                <a:moveTo>
                  <a:pt x="4825" y="0"/>
                </a:moveTo>
                <a:lnTo>
                  <a:pt x="1270" y="4190"/>
                </a:lnTo>
                <a:lnTo>
                  <a:pt x="0" y="5842"/>
                </a:lnTo>
                <a:lnTo>
                  <a:pt x="381" y="7874"/>
                </a:lnTo>
                <a:lnTo>
                  <a:pt x="2159" y="9271"/>
                </a:lnTo>
                <a:lnTo>
                  <a:pt x="6858" y="13335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056519" y="0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4444" y="0"/>
                </a:moveTo>
                <a:lnTo>
                  <a:pt x="0" y="0"/>
                </a:lnTo>
                <a:lnTo>
                  <a:pt x="740" y="635"/>
                </a:lnTo>
                <a:lnTo>
                  <a:pt x="4931" y="4063"/>
                </a:lnTo>
                <a:lnTo>
                  <a:pt x="444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451850" y="407923"/>
            <a:ext cx="6985" cy="13335"/>
          </a:xfrm>
          <a:custGeom>
            <a:avLst/>
            <a:gdLst/>
            <a:ahLst/>
            <a:cxnLst/>
            <a:rect l="l" t="t" r="r" b="b"/>
            <a:pathLst>
              <a:path w="6984" h="13334">
                <a:moveTo>
                  <a:pt x="4825" y="0"/>
                </a:moveTo>
                <a:lnTo>
                  <a:pt x="1270" y="4190"/>
                </a:lnTo>
                <a:lnTo>
                  <a:pt x="0" y="5841"/>
                </a:lnTo>
                <a:lnTo>
                  <a:pt x="380" y="7874"/>
                </a:lnTo>
                <a:lnTo>
                  <a:pt x="2158" y="9398"/>
                </a:lnTo>
                <a:lnTo>
                  <a:pt x="6857" y="13335"/>
                </a:lnTo>
                <a:lnTo>
                  <a:pt x="482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954896" y="1184655"/>
            <a:ext cx="8255" cy="8255"/>
          </a:xfrm>
          <a:custGeom>
            <a:avLst/>
            <a:gdLst/>
            <a:ahLst/>
            <a:cxnLst/>
            <a:rect l="l" t="t" r="r" b="b"/>
            <a:pathLst>
              <a:path w="8254" h="8255">
                <a:moveTo>
                  <a:pt x="4318" y="0"/>
                </a:moveTo>
                <a:lnTo>
                  <a:pt x="2285" y="127"/>
                </a:lnTo>
                <a:lnTo>
                  <a:pt x="1016" y="1651"/>
                </a:lnTo>
                <a:lnTo>
                  <a:pt x="126" y="2794"/>
                </a:lnTo>
                <a:lnTo>
                  <a:pt x="0" y="5334"/>
                </a:lnTo>
                <a:lnTo>
                  <a:pt x="1777" y="6858"/>
                </a:lnTo>
                <a:lnTo>
                  <a:pt x="2921" y="7747"/>
                </a:lnTo>
                <a:lnTo>
                  <a:pt x="6096" y="7747"/>
                </a:lnTo>
                <a:lnTo>
                  <a:pt x="6984" y="6604"/>
                </a:lnTo>
                <a:lnTo>
                  <a:pt x="8254" y="5080"/>
                </a:lnTo>
                <a:lnTo>
                  <a:pt x="7366" y="2540"/>
                </a:lnTo>
                <a:lnTo>
                  <a:pt x="6096" y="1524"/>
                </a:lnTo>
                <a:lnTo>
                  <a:pt x="4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842882" y="613409"/>
            <a:ext cx="6985" cy="13335"/>
          </a:xfrm>
          <a:custGeom>
            <a:avLst/>
            <a:gdLst/>
            <a:ahLst/>
            <a:cxnLst/>
            <a:rect l="l" t="t" r="r" b="b"/>
            <a:pathLst>
              <a:path w="6984" h="13334">
                <a:moveTo>
                  <a:pt x="4572" y="0"/>
                </a:moveTo>
                <a:lnTo>
                  <a:pt x="1016" y="4190"/>
                </a:lnTo>
                <a:lnTo>
                  <a:pt x="126" y="5206"/>
                </a:lnTo>
                <a:lnTo>
                  <a:pt x="0" y="7747"/>
                </a:lnTo>
                <a:lnTo>
                  <a:pt x="1777" y="9270"/>
                </a:lnTo>
                <a:lnTo>
                  <a:pt x="6603" y="13207"/>
                </a:lnTo>
                <a:lnTo>
                  <a:pt x="457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928354" y="36576"/>
            <a:ext cx="12065" cy="12065"/>
          </a:xfrm>
          <a:custGeom>
            <a:avLst/>
            <a:gdLst/>
            <a:ahLst/>
            <a:cxnLst/>
            <a:rect l="l" t="t" r="r" b="b"/>
            <a:pathLst>
              <a:path w="12065" h="12065">
                <a:moveTo>
                  <a:pt x="4318" y="0"/>
                </a:moveTo>
                <a:lnTo>
                  <a:pt x="0" y="5207"/>
                </a:lnTo>
                <a:lnTo>
                  <a:pt x="4191" y="8762"/>
                </a:lnTo>
                <a:lnTo>
                  <a:pt x="7747" y="11684"/>
                </a:lnTo>
                <a:lnTo>
                  <a:pt x="12065" y="6476"/>
                </a:lnTo>
                <a:lnTo>
                  <a:pt x="8509" y="3428"/>
                </a:lnTo>
                <a:lnTo>
                  <a:pt x="4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9107931" y="547877"/>
            <a:ext cx="8255" cy="12700"/>
          </a:xfrm>
          <a:custGeom>
            <a:avLst/>
            <a:gdLst/>
            <a:ahLst/>
            <a:cxnLst/>
            <a:rect l="l" t="t" r="r" b="b"/>
            <a:pathLst>
              <a:path w="8254" h="12700">
                <a:moveTo>
                  <a:pt x="3683" y="0"/>
                </a:moveTo>
                <a:lnTo>
                  <a:pt x="762" y="4699"/>
                </a:lnTo>
                <a:lnTo>
                  <a:pt x="0" y="6731"/>
                </a:lnTo>
                <a:lnTo>
                  <a:pt x="762" y="8255"/>
                </a:lnTo>
                <a:lnTo>
                  <a:pt x="2540" y="9779"/>
                </a:lnTo>
                <a:lnTo>
                  <a:pt x="8254" y="12700"/>
                </a:lnTo>
                <a:lnTo>
                  <a:pt x="368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8151368" y="109220"/>
            <a:ext cx="12700" cy="11430"/>
          </a:xfrm>
          <a:custGeom>
            <a:avLst/>
            <a:gdLst/>
            <a:ahLst/>
            <a:cxnLst/>
            <a:rect l="l" t="t" r="r" b="b"/>
            <a:pathLst>
              <a:path w="12700" h="11430">
                <a:moveTo>
                  <a:pt x="3175" y="0"/>
                </a:moveTo>
                <a:lnTo>
                  <a:pt x="0" y="6222"/>
                </a:lnTo>
                <a:lnTo>
                  <a:pt x="4572" y="9143"/>
                </a:lnTo>
                <a:lnTo>
                  <a:pt x="9016" y="11049"/>
                </a:lnTo>
                <a:lnTo>
                  <a:pt x="12318" y="4825"/>
                </a:lnTo>
                <a:lnTo>
                  <a:pt x="7238" y="2412"/>
                </a:lnTo>
                <a:lnTo>
                  <a:pt x="317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959850" y="764286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90">
                <a:moveTo>
                  <a:pt x="7111" y="0"/>
                </a:moveTo>
                <a:lnTo>
                  <a:pt x="0" y="8509"/>
                </a:lnTo>
                <a:lnTo>
                  <a:pt x="889" y="13588"/>
                </a:lnTo>
                <a:lnTo>
                  <a:pt x="4952" y="17017"/>
                </a:lnTo>
                <a:lnTo>
                  <a:pt x="10414" y="21589"/>
                </a:lnTo>
                <a:lnTo>
                  <a:pt x="18669" y="17652"/>
                </a:lnTo>
                <a:lnTo>
                  <a:pt x="16382" y="3428"/>
                </a:lnTo>
                <a:lnTo>
                  <a:pt x="71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850756" y="717295"/>
            <a:ext cx="19685" cy="22225"/>
          </a:xfrm>
          <a:custGeom>
            <a:avLst/>
            <a:gdLst/>
            <a:ahLst/>
            <a:cxnLst/>
            <a:rect l="l" t="t" r="r" b="b"/>
            <a:pathLst>
              <a:path w="19684" h="22225">
                <a:moveTo>
                  <a:pt x="7112" y="0"/>
                </a:moveTo>
                <a:lnTo>
                  <a:pt x="0" y="8508"/>
                </a:lnTo>
                <a:lnTo>
                  <a:pt x="889" y="13588"/>
                </a:lnTo>
                <a:lnTo>
                  <a:pt x="4952" y="17017"/>
                </a:lnTo>
                <a:lnTo>
                  <a:pt x="10922" y="21970"/>
                </a:lnTo>
                <a:lnTo>
                  <a:pt x="19176" y="18161"/>
                </a:lnTo>
                <a:lnTo>
                  <a:pt x="18161" y="11049"/>
                </a:lnTo>
                <a:lnTo>
                  <a:pt x="17018" y="3809"/>
                </a:lnTo>
                <a:lnTo>
                  <a:pt x="71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469503" y="774065"/>
            <a:ext cx="19685" cy="22860"/>
          </a:xfrm>
          <a:custGeom>
            <a:avLst/>
            <a:gdLst/>
            <a:ahLst/>
            <a:cxnLst/>
            <a:rect l="l" t="t" r="r" b="b"/>
            <a:pathLst>
              <a:path w="19684" h="22859">
                <a:moveTo>
                  <a:pt x="7493" y="0"/>
                </a:moveTo>
                <a:lnTo>
                  <a:pt x="0" y="8889"/>
                </a:lnTo>
                <a:lnTo>
                  <a:pt x="762" y="13970"/>
                </a:lnTo>
                <a:lnTo>
                  <a:pt x="4318" y="17018"/>
                </a:lnTo>
                <a:lnTo>
                  <a:pt x="10922" y="22479"/>
                </a:lnTo>
                <a:lnTo>
                  <a:pt x="19176" y="18669"/>
                </a:lnTo>
                <a:lnTo>
                  <a:pt x="17906" y="10413"/>
                </a:lnTo>
                <a:lnTo>
                  <a:pt x="16764" y="3301"/>
                </a:lnTo>
                <a:lnTo>
                  <a:pt x="74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8511357" y="444023"/>
            <a:ext cx="17145" cy="16510"/>
          </a:xfrm>
          <a:custGeom>
            <a:avLst/>
            <a:gdLst/>
            <a:ahLst/>
            <a:cxnLst/>
            <a:rect l="l" t="t" r="r" b="b"/>
            <a:pathLst>
              <a:path w="17145" h="16509">
                <a:moveTo>
                  <a:pt x="7048" y="0"/>
                </a:moveTo>
                <a:lnTo>
                  <a:pt x="1738" y="2825"/>
                </a:lnTo>
                <a:lnTo>
                  <a:pt x="0" y="8604"/>
                </a:lnTo>
                <a:lnTo>
                  <a:pt x="4119" y="14573"/>
                </a:lnTo>
                <a:lnTo>
                  <a:pt x="10429" y="16480"/>
                </a:lnTo>
                <a:lnTo>
                  <a:pt x="15168" y="13922"/>
                </a:lnTo>
                <a:lnTo>
                  <a:pt x="16764" y="8768"/>
                </a:lnTo>
                <a:lnTo>
                  <a:pt x="13644" y="2889"/>
                </a:lnTo>
                <a:lnTo>
                  <a:pt x="7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8827769" y="299847"/>
            <a:ext cx="19685" cy="22225"/>
          </a:xfrm>
          <a:custGeom>
            <a:avLst/>
            <a:gdLst/>
            <a:ahLst/>
            <a:cxnLst/>
            <a:rect l="l" t="t" r="r" b="b"/>
            <a:pathLst>
              <a:path w="19684" h="22225">
                <a:moveTo>
                  <a:pt x="6984" y="0"/>
                </a:moveTo>
                <a:lnTo>
                  <a:pt x="2666" y="5333"/>
                </a:lnTo>
                <a:lnTo>
                  <a:pt x="0" y="8508"/>
                </a:lnTo>
                <a:lnTo>
                  <a:pt x="761" y="13588"/>
                </a:lnTo>
                <a:lnTo>
                  <a:pt x="4952" y="17017"/>
                </a:lnTo>
                <a:lnTo>
                  <a:pt x="10922" y="21970"/>
                </a:lnTo>
                <a:lnTo>
                  <a:pt x="19176" y="18161"/>
                </a:lnTo>
                <a:lnTo>
                  <a:pt x="16890" y="3810"/>
                </a:lnTo>
                <a:lnTo>
                  <a:pt x="69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9002291" y="177986"/>
            <a:ext cx="17145" cy="17145"/>
          </a:xfrm>
          <a:custGeom>
            <a:avLst/>
            <a:gdLst/>
            <a:ahLst/>
            <a:cxnLst/>
            <a:rect l="l" t="t" r="r" b="b"/>
            <a:pathLst>
              <a:path w="17145" h="17144">
                <a:moveTo>
                  <a:pt x="6556" y="0"/>
                </a:moveTo>
                <a:lnTo>
                  <a:pt x="1754" y="2575"/>
                </a:lnTo>
                <a:lnTo>
                  <a:pt x="0" y="7866"/>
                </a:lnTo>
                <a:lnTo>
                  <a:pt x="2770" y="14037"/>
                </a:lnTo>
                <a:lnTo>
                  <a:pt x="9679" y="16706"/>
                </a:lnTo>
                <a:lnTo>
                  <a:pt x="15184" y="13767"/>
                </a:lnTo>
                <a:lnTo>
                  <a:pt x="17021" y="7947"/>
                </a:lnTo>
                <a:lnTo>
                  <a:pt x="12930" y="1972"/>
                </a:lnTo>
                <a:lnTo>
                  <a:pt x="655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8835770" y="344931"/>
            <a:ext cx="19685" cy="22225"/>
          </a:xfrm>
          <a:custGeom>
            <a:avLst/>
            <a:gdLst/>
            <a:ahLst/>
            <a:cxnLst/>
            <a:rect l="l" t="t" r="r" b="b"/>
            <a:pathLst>
              <a:path w="19684" h="22225">
                <a:moveTo>
                  <a:pt x="6984" y="0"/>
                </a:moveTo>
                <a:lnTo>
                  <a:pt x="0" y="8381"/>
                </a:lnTo>
                <a:lnTo>
                  <a:pt x="761" y="13462"/>
                </a:lnTo>
                <a:lnTo>
                  <a:pt x="4952" y="17017"/>
                </a:lnTo>
                <a:lnTo>
                  <a:pt x="10922" y="21970"/>
                </a:lnTo>
                <a:lnTo>
                  <a:pt x="19176" y="18033"/>
                </a:lnTo>
                <a:lnTo>
                  <a:pt x="16890" y="3809"/>
                </a:lnTo>
                <a:lnTo>
                  <a:pt x="698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8570214" y="0"/>
            <a:ext cx="19685" cy="15875"/>
          </a:xfrm>
          <a:custGeom>
            <a:avLst/>
            <a:gdLst/>
            <a:ahLst/>
            <a:cxnLst/>
            <a:rect l="l" t="t" r="r" b="b"/>
            <a:pathLst>
              <a:path w="19684" h="15875">
                <a:moveTo>
                  <a:pt x="17380" y="0"/>
                </a:moveTo>
                <a:lnTo>
                  <a:pt x="1814" y="0"/>
                </a:lnTo>
                <a:lnTo>
                  <a:pt x="0" y="1524"/>
                </a:lnTo>
                <a:lnTo>
                  <a:pt x="888" y="7747"/>
                </a:lnTo>
                <a:lnTo>
                  <a:pt x="10413" y="15621"/>
                </a:lnTo>
                <a:lnTo>
                  <a:pt x="19176" y="11302"/>
                </a:lnTo>
                <a:lnTo>
                  <a:pt x="1738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8724772" y="157606"/>
            <a:ext cx="19050" cy="22225"/>
          </a:xfrm>
          <a:custGeom>
            <a:avLst/>
            <a:gdLst/>
            <a:ahLst/>
            <a:cxnLst/>
            <a:rect l="l" t="t" r="r" b="b"/>
            <a:pathLst>
              <a:path w="19050" h="22225">
                <a:moveTo>
                  <a:pt x="7493" y="0"/>
                </a:moveTo>
                <a:lnTo>
                  <a:pt x="0" y="9016"/>
                </a:lnTo>
                <a:lnTo>
                  <a:pt x="761" y="14223"/>
                </a:lnTo>
                <a:lnTo>
                  <a:pt x="4318" y="17144"/>
                </a:lnTo>
                <a:lnTo>
                  <a:pt x="10286" y="22097"/>
                </a:lnTo>
                <a:lnTo>
                  <a:pt x="19050" y="17779"/>
                </a:lnTo>
                <a:lnTo>
                  <a:pt x="16763" y="3428"/>
                </a:lnTo>
                <a:lnTo>
                  <a:pt x="749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8585581" y="581279"/>
            <a:ext cx="57785" cy="51435"/>
          </a:xfrm>
          <a:custGeom>
            <a:avLst/>
            <a:gdLst/>
            <a:ahLst/>
            <a:cxnLst/>
            <a:rect l="l" t="t" r="r" b="b"/>
            <a:pathLst>
              <a:path w="57784" h="51434">
                <a:moveTo>
                  <a:pt x="0" y="1524"/>
                </a:moveTo>
                <a:lnTo>
                  <a:pt x="9308" y="12674"/>
                </a:lnTo>
                <a:lnTo>
                  <a:pt x="13795" y="25765"/>
                </a:lnTo>
                <a:lnTo>
                  <a:pt x="13162" y="39117"/>
                </a:lnTo>
                <a:lnTo>
                  <a:pt x="7112" y="51054"/>
                </a:lnTo>
                <a:lnTo>
                  <a:pt x="17744" y="42939"/>
                </a:lnTo>
                <a:lnTo>
                  <a:pt x="30829" y="39957"/>
                </a:lnTo>
                <a:lnTo>
                  <a:pt x="49567" y="39957"/>
                </a:lnTo>
                <a:lnTo>
                  <a:pt x="48029" y="38165"/>
                </a:lnTo>
                <a:lnTo>
                  <a:pt x="43179" y="25098"/>
                </a:lnTo>
                <a:lnTo>
                  <a:pt x="43568" y="11864"/>
                </a:lnTo>
                <a:lnTo>
                  <a:pt x="43954" y="11096"/>
                </a:lnTo>
                <a:lnTo>
                  <a:pt x="26336" y="11096"/>
                </a:lnTo>
                <a:lnTo>
                  <a:pt x="12828" y="8911"/>
                </a:lnTo>
                <a:lnTo>
                  <a:pt x="0" y="1524"/>
                </a:lnTo>
                <a:close/>
              </a:path>
              <a:path w="57784" h="51434">
                <a:moveTo>
                  <a:pt x="49567" y="39957"/>
                </a:moveTo>
                <a:lnTo>
                  <a:pt x="30829" y="39957"/>
                </a:lnTo>
                <a:lnTo>
                  <a:pt x="44723" y="42142"/>
                </a:lnTo>
                <a:lnTo>
                  <a:pt x="57785" y="49530"/>
                </a:lnTo>
                <a:lnTo>
                  <a:pt x="49567" y="39957"/>
                </a:lnTo>
                <a:close/>
              </a:path>
              <a:path w="57784" h="51434">
                <a:moveTo>
                  <a:pt x="49529" y="0"/>
                </a:moveTo>
                <a:lnTo>
                  <a:pt x="39058" y="8114"/>
                </a:lnTo>
                <a:lnTo>
                  <a:pt x="26336" y="11096"/>
                </a:lnTo>
                <a:lnTo>
                  <a:pt x="43954" y="11096"/>
                </a:lnTo>
                <a:lnTo>
                  <a:pt x="4952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9025508" y="33782"/>
            <a:ext cx="57785" cy="51435"/>
          </a:xfrm>
          <a:custGeom>
            <a:avLst/>
            <a:gdLst/>
            <a:ahLst/>
            <a:cxnLst/>
            <a:rect l="l" t="t" r="r" b="b"/>
            <a:pathLst>
              <a:path w="57784" h="51435">
                <a:moveTo>
                  <a:pt x="0" y="1523"/>
                </a:moveTo>
                <a:lnTo>
                  <a:pt x="9683" y="12959"/>
                </a:lnTo>
                <a:lnTo>
                  <a:pt x="14414" y="26146"/>
                </a:lnTo>
                <a:lnTo>
                  <a:pt x="14001" y="39403"/>
                </a:lnTo>
                <a:lnTo>
                  <a:pt x="8255" y="51053"/>
                </a:lnTo>
                <a:lnTo>
                  <a:pt x="18512" y="43154"/>
                </a:lnTo>
                <a:lnTo>
                  <a:pt x="31257" y="40147"/>
                </a:lnTo>
                <a:lnTo>
                  <a:pt x="49923" y="40147"/>
                </a:lnTo>
                <a:lnTo>
                  <a:pt x="48261" y="38165"/>
                </a:lnTo>
                <a:lnTo>
                  <a:pt x="43799" y="25098"/>
                </a:lnTo>
                <a:lnTo>
                  <a:pt x="44551" y="11864"/>
                </a:lnTo>
                <a:lnTo>
                  <a:pt x="44947" y="11096"/>
                </a:lnTo>
                <a:lnTo>
                  <a:pt x="26955" y="11096"/>
                </a:lnTo>
                <a:lnTo>
                  <a:pt x="13061" y="8911"/>
                </a:lnTo>
                <a:lnTo>
                  <a:pt x="0" y="1523"/>
                </a:lnTo>
                <a:close/>
              </a:path>
              <a:path w="57784" h="51435">
                <a:moveTo>
                  <a:pt x="49923" y="40147"/>
                </a:moveTo>
                <a:lnTo>
                  <a:pt x="31257" y="40147"/>
                </a:lnTo>
                <a:lnTo>
                  <a:pt x="44884" y="42213"/>
                </a:lnTo>
                <a:lnTo>
                  <a:pt x="57785" y="49529"/>
                </a:lnTo>
                <a:lnTo>
                  <a:pt x="49923" y="40147"/>
                </a:lnTo>
                <a:close/>
              </a:path>
              <a:path w="57784" h="51435">
                <a:moveTo>
                  <a:pt x="50673" y="0"/>
                </a:moveTo>
                <a:lnTo>
                  <a:pt x="40040" y="8114"/>
                </a:lnTo>
                <a:lnTo>
                  <a:pt x="26955" y="11096"/>
                </a:lnTo>
                <a:lnTo>
                  <a:pt x="44947" y="11096"/>
                </a:lnTo>
                <a:lnTo>
                  <a:pt x="5067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340852" y="49530"/>
            <a:ext cx="57785" cy="51435"/>
          </a:xfrm>
          <a:custGeom>
            <a:avLst/>
            <a:gdLst/>
            <a:ahLst/>
            <a:cxnLst/>
            <a:rect l="l" t="t" r="r" b="b"/>
            <a:pathLst>
              <a:path w="57784" h="51435">
                <a:moveTo>
                  <a:pt x="0" y="2032"/>
                </a:moveTo>
                <a:lnTo>
                  <a:pt x="9388" y="13102"/>
                </a:lnTo>
                <a:lnTo>
                  <a:pt x="14049" y="26019"/>
                </a:lnTo>
                <a:lnTo>
                  <a:pt x="13590" y="39197"/>
                </a:lnTo>
                <a:lnTo>
                  <a:pt x="7620" y="51054"/>
                </a:lnTo>
                <a:lnTo>
                  <a:pt x="17968" y="43225"/>
                </a:lnTo>
                <a:lnTo>
                  <a:pt x="30876" y="40338"/>
                </a:lnTo>
                <a:lnTo>
                  <a:pt x="49587" y="40338"/>
                </a:lnTo>
                <a:lnTo>
                  <a:pt x="47948" y="38379"/>
                </a:lnTo>
                <a:lnTo>
                  <a:pt x="43418" y="25288"/>
                </a:lnTo>
                <a:lnTo>
                  <a:pt x="44007" y="11936"/>
                </a:lnTo>
                <a:lnTo>
                  <a:pt x="44399" y="11160"/>
                </a:lnTo>
                <a:lnTo>
                  <a:pt x="26400" y="11160"/>
                </a:lnTo>
                <a:lnTo>
                  <a:pt x="12694" y="9126"/>
                </a:lnTo>
                <a:lnTo>
                  <a:pt x="0" y="2032"/>
                </a:lnTo>
                <a:close/>
              </a:path>
              <a:path w="57784" h="51435">
                <a:moveTo>
                  <a:pt x="49587" y="40338"/>
                </a:moveTo>
                <a:lnTo>
                  <a:pt x="30876" y="40338"/>
                </a:lnTo>
                <a:lnTo>
                  <a:pt x="44571" y="42427"/>
                </a:lnTo>
                <a:lnTo>
                  <a:pt x="57276" y="49530"/>
                </a:lnTo>
                <a:lnTo>
                  <a:pt x="49587" y="40338"/>
                </a:lnTo>
                <a:close/>
              </a:path>
              <a:path w="57784" h="51435">
                <a:moveTo>
                  <a:pt x="50038" y="0"/>
                </a:moveTo>
                <a:lnTo>
                  <a:pt x="39415" y="8122"/>
                </a:lnTo>
                <a:lnTo>
                  <a:pt x="26400" y="11160"/>
                </a:lnTo>
                <a:lnTo>
                  <a:pt x="44399" y="11160"/>
                </a:lnTo>
                <a:lnTo>
                  <a:pt x="500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056880" y="795244"/>
            <a:ext cx="32384" cy="31115"/>
          </a:xfrm>
          <a:custGeom>
            <a:avLst/>
            <a:gdLst/>
            <a:ahLst/>
            <a:cxnLst/>
            <a:rect l="l" t="t" r="r" b="b"/>
            <a:pathLst>
              <a:path w="32384" h="31115">
                <a:moveTo>
                  <a:pt x="15323" y="0"/>
                </a:moveTo>
                <a:lnTo>
                  <a:pt x="6508" y="1315"/>
                </a:lnTo>
                <a:lnTo>
                  <a:pt x="599" y="7131"/>
                </a:lnTo>
                <a:lnTo>
                  <a:pt x="0" y="16412"/>
                </a:lnTo>
                <a:lnTo>
                  <a:pt x="4716" y="25423"/>
                </a:lnTo>
                <a:lnTo>
                  <a:pt x="12969" y="30589"/>
                </a:lnTo>
                <a:lnTo>
                  <a:pt x="22199" y="31111"/>
                </a:lnTo>
                <a:lnTo>
                  <a:pt x="29845" y="26191"/>
                </a:lnTo>
                <a:lnTo>
                  <a:pt x="32156" y="20990"/>
                </a:lnTo>
                <a:lnTo>
                  <a:pt x="32051" y="15158"/>
                </a:lnTo>
                <a:lnTo>
                  <a:pt x="29541" y="9350"/>
                </a:lnTo>
                <a:lnTo>
                  <a:pt x="24638" y="4220"/>
                </a:lnTo>
                <a:lnTo>
                  <a:pt x="15323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8108315" y="407592"/>
            <a:ext cx="34290" cy="32384"/>
          </a:xfrm>
          <a:custGeom>
            <a:avLst/>
            <a:gdLst/>
            <a:ahLst/>
            <a:cxnLst/>
            <a:rect l="l" t="t" r="r" b="b"/>
            <a:pathLst>
              <a:path w="34290" h="32384">
                <a:moveTo>
                  <a:pt x="16127" y="0"/>
                </a:moveTo>
                <a:lnTo>
                  <a:pt x="6969" y="1395"/>
                </a:lnTo>
                <a:lnTo>
                  <a:pt x="835" y="7338"/>
                </a:lnTo>
                <a:lnTo>
                  <a:pt x="0" y="16841"/>
                </a:lnTo>
                <a:lnTo>
                  <a:pt x="5242" y="26217"/>
                </a:lnTo>
                <a:lnTo>
                  <a:pt x="13938" y="31652"/>
                </a:lnTo>
                <a:lnTo>
                  <a:pt x="23538" y="32254"/>
                </a:lnTo>
                <a:lnTo>
                  <a:pt x="31495" y="27128"/>
                </a:lnTo>
                <a:lnTo>
                  <a:pt x="33714" y="21840"/>
                </a:lnTo>
                <a:lnTo>
                  <a:pt x="33432" y="15777"/>
                </a:lnTo>
                <a:lnTo>
                  <a:pt x="30817" y="9644"/>
                </a:lnTo>
                <a:lnTo>
                  <a:pt x="26034" y="4141"/>
                </a:lnTo>
                <a:lnTo>
                  <a:pt x="16127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608443" y="312515"/>
            <a:ext cx="32384" cy="31115"/>
          </a:xfrm>
          <a:custGeom>
            <a:avLst/>
            <a:gdLst/>
            <a:ahLst/>
            <a:cxnLst/>
            <a:rect l="l" t="t" r="r" b="b"/>
            <a:pathLst>
              <a:path w="32384" h="31114">
                <a:moveTo>
                  <a:pt x="15091" y="0"/>
                </a:moveTo>
                <a:lnTo>
                  <a:pt x="6429" y="1428"/>
                </a:lnTo>
                <a:lnTo>
                  <a:pt x="744" y="7238"/>
                </a:lnTo>
                <a:lnTo>
                  <a:pt x="0" y="16287"/>
                </a:lnTo>
                <a:lnTo>
                  <a:pt x="4770" y="25298"/>
                </a:lnTo>
                <a:lnTo>
                  <a:pt x="13017" y="30464"/>
                </a:lnTo>
                <a:lnTo>
                  <a:pt x="22217" y="30986"/>
                </a:lnTo>
                <a:lnTo>
                  <a:pt x="29845" y="26066"/>
                </a:lnTo>
                <a:lnTo>
                  <a:pt x="32140" y="20812"/>
                </a:lnTo>
                <a:lnTo>
                  <a:pt x="31924" y="14890"/>
                </a:lnTo>
                <a:lnTo>
                  <a:pt x="29398" y="9064"/>
                </a:lnTo>
                <a:lnTo>
                  <a:pt x="24764" y="4095"/>
                </a:lnTo>
                <a:lnTo>
                  <a:pt x="150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8044053" y="104494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4">
                <a:moveTo>
                  <a:pt x="15591" y="0"/>
                </a:moveTo>
                <a:lnTo>
                  <a:pt x="6651" y="1539"/>
                </a:lnTo>
                <a:lnTo>
                  <a:pt x="736" y="7651"/>
                </a:lnTo>
                <a:lnTo>
                  <a:pt x="0" y="17287"/>
                </a:lnTo>
                <a:lnTo>
                  <a:pt x="4929" y="26298"/>
                </a:lnTo>
                <a:lnTo>
                  <a:pt x="13525" y="31464"/>
                </a:lnTo>
                <a:lnTo>
                  <a:pt x="23074" y="31986"/>
                </a:lnTo>
                <a:lnTo>
                  <a:pt x="30861" y="27066"/>
                </a:lnTo>
                <a:lnTo>
                  <a:pt x="33508" y="21671"/>
                </a:lnTo>
                <a:lnTo>
                  <a:pt x="33274" y="15525"/>
                </a:lnTo>
                <a:lnTo>
                  <a:pt x="30468" y="9403"/>
                </a:lnTo>
                <a:lnTo>
                  <a:pt x="25400" y="4079"/>
                </a:lnTo>
                <a:lnTo>
                  <a:pt x="1559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7648829" y="112013"/>
            <a:ext cx="6985" cy="12700"/>
          </a:xfrm>
          <a:custGeom>
            <a:avLst/>
            <a:gdLst/>
            <a:ahLst/>
            <a:cxnLst/>
            <a:rect l="l" t="t" r="r" b="b"/>
            <a:pathLst>
              <a:path w="6984" h="12700">
                <a:moveTo>
                  <a:pt x="0" y="0"/>
                </a:moveTo>
                <a:lnTo>
                  <a:pt x="2540" y="12319"/>
                </a:lnTo>
                <a:lnTo>
                  <a:pt x="5461" y="8509"/>
                </a:lnTo>
                <a:lnTo>
                  <a:pt x="6476" y="7112"/>
                </a:lnTo>
                <a:lnTo>
                  <a:pt x="6476" y="4825"/>
                </a:lnTo>
                <a:lnTo>
                  <a:pt x="4699" y="3428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7770057" y="0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90">
                <a:moveTo>
                  <a:pt x="3901" y="0"/>
                </a:moveTo>
                <a:lnTo>
                  <a:pt x="0" y="0"/>
                </a:lnTo>
                <a:lnTo>
                  <a:pt x="1961" y="8382"/>
                </a:lnTo>
                <a:lnTo>
                  <a:pt x="4882" y="4445"/>
                </a:lnTo>
                <a:lnTo>
                  <a:pt x="5898" y="3048"/>
                </a:lnTo>
                <a:lnTo>
                  <a:pt x="5517" y="1270"/>
                </a:lnTo>
                <a:lnTo>
                  <a:pt x="390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8590533" y="707008"/>
            <a:ext cx="6350" cy="12065"/>
          </a:xfrm>
          <a:custGeom>
            <a:avLst/>
            <a:gdLst/>
            <a:ahLst/>
            <a:cxnLst/>
            <a:rect l="l" t="t" r="r" b="b"/>
            <a:pathLst>
              <a:path w="6350" h="12065">
                <a:moveTo>
                  <a:pt x="0" y="0"/>
                </a:moveTo>
                <a:lnTo>
                  <a:pt x="2286" y="11556"/>
                </a:lnTo>
                <a:lnTo>
                  <a:pt x="5207" y="7746"/>
                </a:lnTo>
                <a:lnTo>
                  <a:pt x="5842" y="6730"/>
                </a:lnTo>
                <a:lnTo>
                  <a:pt x="5842" y="4444"/>
                </a:lnTo>
                <a:lnTo>
                  <a:pt x="4064" y="3175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8199119" y="337058"/>
            <a:ext cx="6985" cy="12065"/>
          </a:xfrm>
          <a:custGeom>
            <a:avLst/>
            <a:gdLst/>
            <a:ahLst/>
            <a:cxnLst/>
            <a:rect l="l" t="t" r="r" b="b"/>
            <a:pathLst>
              <a:path w="6984" h="12064">
                <a:moveTo>
                  <a:pt x="0" y="0"/>
                </a:moveTo>
                <a:lnTo>
                  <a:pt x="2794" y="11937"/>
                </a:lnTo>
                <a:lnTo>
                  <a:pt x="5714" y="8127"/>
                </a:lnTo>
                <a:lnTo>
                  <a:pt x="6857" y="6730"/>
                </a:lnTo>
                <a:lnTo>
                  <a:pt x="6350" y="4825"/>
                </a:lnTo>
                <a:lnTo>
                  <a:pt x="4572" y="3555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7828406" y="157353"/>
            <a:ext cx="6350" cy="12065"/>
          </a:xfrm>
          <a:custGeom>
            <a:avLst/>
            <a:gdLst/>
            <a:ahLst/>
            <a:cxnLst/>
            <a:rect l="l" t="t" r="r" b="b"/>
            <a:pathLst>
              <a:path w="6350" h="12064">
                <a:moveTo>
                  <a:pt x="0" y="0"/>
                </a:moveTo>
                <a:lnTo>
                  <a:pt x="2794" y="11937"/>
                </a:lnTo>
                <a:lnTo>
                  <a:pt x="5715" y="8127"/>
                </a:lnTo>
                <a:lnTo>
                  <a:pt x="6350" y="7112"/>
                </a:lnTo>
                <a:lnTo>
                  <a:pt x="6350" y="4825"/>
                </a:lnTo>
                <a:lnTo>
                  <a:pt x="4572" y="3556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7369682" y="479551"/>
            <a:ext cx="11430" cy="10160"/>
          </a:xfrm>
          <a:custGeom>
            <a:avLst/>
            <a:gdLst/>
            <a:ahLst/>
            <a:cxnLst/>
            <a:rect l="l" t="t" r="r" b="b"/>
            <a:pathLst>
              <a:path w="11429" h="10159">
                <a:moveTo>
                  <a:pt x="3556" y="0"/>
                </a:moveTo>
                <a:lnTo>
                  <a:pt x="0" y="4825"/>
                </a:lnTo>
                <a:lnTo>
                  <a:pt x="3810" y="6985"/>
                </a:lnTo>
                <a:lnTo>
                  <a:pt x="7874" y="10033"/>
                </a:lnTo>
                <a:lnTo>
                  <a:pt x="11430" y="5207"/>
                </a:lnTo>
                <a:lnTo>
                  <a:pt x="7366" y="2159"/>
                </a:lnTo>
                <a:lnTo>
                  <a:pt x="355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785861" y="678561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29" h="10795">
                <a:moveTo>
                  <a:pt x="3556" y="0"/>
                </a:moveTo>
                <a:lnTo>
                  <a:pt x="0" y="4825"/>
                </a:lnTo>
                <a:lnTo>
                  <a:pt x="3429" y="7492"/>
                </a:lnTo>
                <a:lnTo>
                  <a:pt x="7493" y="10540"/>
                </a:lnTo>
                <a:lnTo>
                  <a:pt x="11176" y="5714"/>
                </a:lnTo>
                <a:lnTo>
                  <a:pt x="7112" y="2666"/>
                </a:lnTo>
                <a:lnTo>
                  <a:pt x="355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589646" y="220218"/>
            <a:ext cx="8255" cy="11430"/>
          </a:xfrm>
          <a:custGeom>
            <a:avLst/>
            <a:gdLst/>
            <a:ahLst/>
            <a:cxnLst/>
            <a:rect l="l" t="t" r="r" b="b"/>
            <a:pathLst>
              <a:path w="8254" h="11429">
                <a:moveTo>
                  <a:pt x="0" y="0"/>
                </a:moveTo>
                <a:lnTo>
                  <a:pt x="5079" y="11430"/>
                </a:lnTo>
                <a:lnTo>
                  <a:pt x="7366" y="7112"/>
                </a:lnTo>
                <a:lnTo>
                  <a:pt x="7874" y="5207"/>
                </a:lnTo>
                <a:lnTo>
                  <a:pt x="7111" y="3937"/>
                </a:lnTo>
                <a:lnTo>
                  <a:pt x="5333" y="2540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8489695" y="603884"/>
            <a:ext cx="11430" cy="10160"/>
          </a:xfrm>
          <a:custGeom>
            <a:avLst/>
            <a:gdLst/>
            <a:ahLst/>
            <a:cxnLst/>
            <a:rect l="l" t="t" r="r" b="b"/>
            <a:pathLst>
              <a:path w="11429" h="10159">
                <a:moveTo>
                  <a:pt x="2412" y="0"/>
                </a:moveTo>
                <a:lnTo>
                  <a:pt x="0" y="5714"/>
                </a:lnTo>
                <a:lnTo>
                  <a:pt x="4825" y="7747"/>
                </a:lnTo>
                <a:lnTo>
                  <a:pt x="8635" y="9905"/>
                </a:lnTo>
                <a:lnTo>
                  <a:pt x="11049" y="4317"/>
                </a:lnTo>
                <a:lnTo>
                  <a:pt x="6603" y="1650"/>
                </a:lnTo>
                <a:lnTo>
                  <a:pt x="241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408923" y="1221232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4">
                <a:moveTo>
                  <a:pt x="3428" y="0"/>
                </a:moveTo>
                <a:lnTo>
                  <a:pt x="1270" y="507"/>
                </a:lnTo>
                <a:lnTo>
                  <a:pt x="1016" y="1904"/>
                </a:lnTo>
                <a:lnTo>
                  <a:pt x="0" y="3428"/>
                </a:lnTo>
                <a:lnTo>
                  <a:pt x="1016" y="5587"/>
                </a:lnTo>
                <a:lnTo>
                  <a:pt x="3048" y="6476"/>
                </a:lnTo>
                <a:lnTo>
                  <a:pt x="4572" y="6857"/>
                </a:lnTo>
                <a:lnTo>
                  <a:pt x="6476" y="6857"/>
                </a:lnTo>
                <a:lnTo>
                  <a:pt x="6984" y="4952"/>
                </a:lnTo>
                <a:lnTo>
                  <a:pt x="8127" y="3428"/>
                </a:lnTo>
                <a:lnTo>
                  <a:pt x="6730" y="1650"/>
                </a:lnTo>
                <a:lnTo>
                  <a:pt x="4952" y="380"/>
                </a:lnTo>
                <a:lnTo>
                  <a:pt x="342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246998" y="844422"/>
            <a:ext cx="8890" cy="9525"/>
          </a:xfrm>
          <a:custGeom>
            <a:avLst/>
            <a:gdLst/>
            <a:ahLst/>
            <a:cxnLst/>
            <a:rect l="l" t="t" r="r" b="b"/>
            <a:pathLst>
              <a:path w="8890" h="9525">
                <a:moveTo>
                  <a:pt x="4318" y="0"/>
                </a:moveTo>
                <a:lnTo>
                  <a:pt x="2031" y="635"/>
                </a:lnTo>
                <a:lnTo>
                  <a:pt x="1524" y="2412"/>
                </a:lnTo>
                <a:lnTo>
                  <a:pt x="0" y="5841"/>
                </a:lnTo>
                <a:lnTo>
                  <a:pt x="6476" y="9271"/>
                </a:lnTo>
                <a:lnTo>
                  <a:pt x="8127" y="5841"/>
                </a:lnTo>
                <a:lnTo>
                  <a:pt x="8635" y="4063"/>
                </a:lnTo>
                <a:lnTo>
                  <a:pt x="7620" y="1777"/>
                </a:lnTo>
                <a:lnTo>
                  <a:pt x="6096" y="1397"/>
                </a:lnTo>
                <a:lnTo>
                  <a:pt x="431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8485505" y="1039367"/>
            <a:ext cx="6985" cy="12065"/>
          </a:xfrm>
          <a:custGeom>
            <a:avLst/>
            <a:gdLst/>
            <a:ahLst/>
            <a:cxnLst/>
            <a:rect l="l" t="t" r="r" b="b"/>
            <a:pathLst>
              <a:path w="6984" h="12065">
                <a:moveTo>
                  <a:pt x="0" y="0"/>
                </a:moveTo>
                <a:lnTo>
                  <a:pt x="2794" y="11937"/>
                </a:lnTo>
                <a:lnTo>
                  <a:pt x="5715" y="8001"/>
                </a:lnTo>
                <a:lnTo>
                  <a:pt x="6730" y="6604"/>
                </a:lnTo>
                <a:lnTo>
                  <a:pt x="5842" y="4318"/>
                </a:lnTo>
                <a:lnTo>
                  <a:pt x="4572" y="3429"/>
                </a:lnTo>
                <a:lnTo>
                  <a:pt x="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699882" y="15875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7239" y="0"/>
                </a:moveTo>
                <a:lnTo>
                  <a:pt x="0" y="3555"/>
                </a:lnTo>
                <a:lnTo>
                  <a:pt x="3048" y="16383"/>
                </a:lnTo>
                <a:lnTo>
                  <a:pt x="11811" y="19176"/>
                </a:lnTo>
                <a:lnTo>
                  <a:pt x="15367" y="14350"/>
                </a:lnTo>
                <a:lnTo>
                  <a:pt x="17652" y="11557"/>
                </a:lnTo>
                <a:lnTo>
                  <a:pt x="16510" y="6985"/>
                </a:lnTo>
                <a:lnTo>
                  <a:pt x="12446" y="3937"/>
                </a:lnTo>
                <a:lnTo>
                  <a:pt x="72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7322566" y="387858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7238" y="0"/>
                </a:moveTo>
                <a:lnTo>
                  <a:pt x="0" y="3555"/>
                </a:lnTo>
                <a:lnTo>
                  <a:pt x="3048" y="16382"/>
                </a:lnTo>
                <a:lnTo>
                  <a:pt x="11810" y="19303"/>
                </a:lnTo>
                <a:lnTo>
                  <a:pt x="17525" y="11556"/>
                </a:lnTo>
                <a:lnTo>
                  <a:pt x="16509" y="6984"/>
                </a:lnTo>
                <a:lnTo>
                  <a:pt x="13080" y="4317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905368" y="878966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7238" y="0"/>
                </a:moveTo>
                <a:lnTo>
                  <a:pt x="0" y="3556"/>
                </a:lnTo>
                <a:lnTo>
                  <a:pt x="1142" y="10413"/>
                </a:lnTo>
                <a:lnTo>
                  <a:pt x="2666" y="16891"/>
                </a:lnTo>
                <a:lnTo>
                  <a:pt x="11937" y="20193"/>
                </a:lnTo>
                <a:lnTo>
                  <a:pt x="18160" y="12065"/>
                </a:lnTo>
                <a:lnTo>
                  <a:pt x="17017" y="7366"/>
                </a:lnTo>
                <a:lnTo>
                  <a:pt x="12953" y="4318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7802118" y="56260"/>
            <a:ext cx="18415" cy="19685"/>
          </a:xfrm>
          <a:custGeom>
            <a:avLst/>
            <a:gdLst/>
            <a:ahLst/>
            <a:cxnLst/>
            <a:rect l="l" t="t" r="r" b="b"/>
            <a:pathLst>
              <a:path w="18415" h="19684">
                <a:moveTo>
                  <a:pt x="7238" y="0"/>
                </a:moveTo>
                <a:lnTo>
                  <a:pt x="0" y="3555"/>
                </a:lnTo>
                <a:lnTo>
                  <a:pt x="3048" y="16383"/>
                </a:lnTo>
                <a:lnTo>
                  <a:pt x="12318" y="19685"/>
                </a:lnTo>
                <a:lnTo>
                  <a:pt x="18160" y="12064"/>
                </a:lnTo>
                <a:lnTo>
                  <a:pt x="17145" y="7492"/>
                </a:lnTo>
                <a:lnTo>
                  <a:pt x="13080" y="4444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8146033" y="0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7239" y="0"/>
                </a:moveTo>
                <a:lnTo>
                  <a:pt x="0" y="3555"/>
                </a:lnTo>
                <a:lnTo>
                  <a:pt x="1777" y="10922"/>
                </a:lnTo>
                <a:lnTo>
                  <a:pt x="3301" y="17399"/>
                </a:lnTo>
                <a:lnTo>
                  <a:pt x="12065" y="20192"/>
                </a:lnTo>
                <a:lnTo>
                  <a:pt x="16001" y="14986"/>
                </a:lnTo>
                <a:lnTo>
                  <a:pt x="18161" y="12064"/>
                </a:lnTo>
                <a:lnTo>
                  <a:pt x="17145" y="7492"/>
                </a:lnTo>
                <a:lnTo>
                  <a:pt x="13589" y="4825"/>
                </a:lnTo>
                <a:lnTo>
                  <a:pt x="72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513006" y="802016"/>
            <a:ext cx="15875" cy="15240"/>
          </a:xfrm>
          <a:custGeom>
            <a:avLst/>
            <a:gdLst/>
            <a:ahLst/>
            <a:cxnLst/>
            <a:rect l="l" t="t" r="r" b="b"/>
            <a:pathLst>
              <a:path w="15875" h="15240">
                <a:moveTo>
                  <a:pt x="5441" y="0"/>
                </a:moveTo>
                <a:lnTo>
                  <a:pt x="1279" y="2559"/>
                </a:lnTo>
                <a:lnTo>
                  <a:pt x="0" y="7167"/>
                </a:lnTo>
                <a:lnTo>
                  <a:pt x="2851" y="12180"/>
                </a:lnTo>
                <a:lnTo>
                  <a:pt x="9447" y="14972"/>
                </a:lnTo>
                <a:lnTo>
                  <a:pt x="14281" y="12418"/>
                </a:lnTo>
                <a:lnTo>
                  <a:pt x="15495" y="6983"/>
                </a:lnTo>
                <a:lnTo>
                  <a:pt x="11233" y="1131"/>
                </a:lnTo>
                <a:lnTo>
                  <a:pt x="544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7555420" y="534533"/>
            <a:ext cx="15875" cy="15240"/>
          </a:xfrm>
          <a:custGeom>
            <a:avLst/>
            <a:gdLst/>
            <a:ahLst/>
            <a:cxnLst/>
            <a:rect l="l" t="t" r="r" b="b"/>
            <a:pathLst>
              <a:path w="15875" h="15240">
                <a:moveTo>
                  <a:pt x="5286" y="0"/>
                </a:moveTo>
                <a:lnTo>
                  <a:pt x="1238" y="2438"/>
                </a:lnTo>
                <a:lnTo>
                  <a:pt x="0" y="6996"/>
                </a:lnTo>
                <a:lnTo>
                  <a:pt x="2857" y="11947"/>
                </a:lnTo>
                <a:lnTo>
                  <a:pt x="9447" y="14747"/>
                </a:lnTo>
                <a:lnTo>
                  <a:pt x="14239" y="12249"/>
                </a:lnTo>
                <a:lnTo>
                  <a:pt x="15341" y="6965"/>
                </a:lnTo>
                <a:lnTo>
                  <a:pt x="10858" y="1406"/>
                </a:lnTo>
                <a:lnTo>
                  <a:pt x="528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8646032" y="1053211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19">
                <a:moveTo>
                  <a:pt x="7239" y="0"/>
                </a:moveTo>
                <a:lnTo>
                  <a:pt x="0" y="3683"/>
                </a:lnTo>
                <a:lnTo>
                  <a:pt x="3301" y="17399"/>
                </a:lnTo>
                <a:lnTo>
                  <a:pt x="12319" y="19812"/>
                </a:lnTo>
                <a:lnTo>
                  <a:pt x="16001" y="14986"/>
                </a:lnTo>
                <a:lnTo>
                  <a:pt x="18161" y="12064"/>
                </a:lnTo>
                <a:lnTo>
                  <a:pt x="17145" y="7492"/>
                </a:lnTo>
                <a:lnTo>
                  <a:pt x="13081" y="4444"/>
                </a:lnTo>
                <a:lnTo>
                  <a:pt x="72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8133673" y="302599"/>
            <a:ext cx="15875" cy="15240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5234" y="0"/>
                </a:moveTo>
                <a:lnTo>
                  <a:pt x="1105" y="2343"/>
                </a:lnTo>
                <a:lnTo>
                  <a:pt x="0" y="6996"/>
                </a:lnTo>
                <a:lnTo>
                  <a:pt x="3216" y="12233"/>
                </a:lnTo>
                <a:lnTo>
                  <a:pt x="9447" y="14747"/>
                </a:lnTo>
                <a:lnTo>
                  <a:pt x="14106" y="12154"/>
                </a:lnTo>
                <a:lnTo>
                  <a:pt x="15289" y="6965"/>
                </a:lnTo>
                <a:lnTo>
                  <a:pt x="11090" y="1692"/>
                </a:lnTo>
                <a:lnTo>
                  <a:pt x="5234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7852156" y="431291"/>
            <a:ext cx="18415" cy="19685"/>
          </a:xfrm>
          <a:custGeom>
            <a:avLst/>
            <a:gdLst/>
            <a:ahLst/>
            <a:cxnLst/>
            <a:rect l="l" t="t" r="r" b="b"/>
            <a:pathLst>
              <a:path w="18415" h="19684">
                <a:moveTo>
                  <a:pt x="7239" y="0"/>
                </a:moveTo>
                <a:lnTo>
                  <a:pt x="0" y="3556"/>
                </a:lnTo>
                <a:lnTo>
                  <a:pt x="1524" y="10033"/>
                </a:lnTo>
                <a:lnTo>
                  <a:pt x="2921" y="16383"/>
                </a:lnTo>
                <a:lnTo>
                  <a:pt x="12319" y="19685"/>
                </a:lnTo>
                <a:lnTo>
                  <a:pt x="16001" y="14986"/>
                </a:lnTo>
                <a:lnTo>
                  <a:pt x="18161" y="12065"/>
                </a:lnTo>
                <a:lnTo>
                  <a:pt x="17018" y="7493"/>
                </a:lnTo>
                <a:lnTo>
                  <a:pt x="12953" y="4445"/>
                </a:lnTo>
                <a:lnTo>
                  <a:pt x="72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7704018" y="547872"/>
            <a:ext cx="15875" cy="15240"/>
          </a:xfrm>
          <a:custGeom>
            <a:avLst/>
            <a:gdLst/>
            <a:ahLst/>
            <a:cxnLst/>
            <a:rect l="l" t="t" r="r" b="b"/>
            <a:pathLst>
              <a:path w="15875" h="15240">
                <a:moveTo>
                  <a:pt x="6048" y="0"/>
                </a:moveTo>
                <a:lnTo>
                  <a:pt x="1262" y="2720"/>
                </a:lnTo>
                <a:lnTo>
                  <a:pt x="0" y="7989"/>
                </a:lnTo>
                <a:lnTo>
                  <a:pt x="4119" y="13340"/>
                </a:lnTo>
                <a:lnTo>
                  <a:pt x="10054" y="15025"/>
                </a:lnTo>
                <a:lnTo>
                  <a:pt x="14263" y="12626"/>
                </a:lnTo>
                <a:lnTo>
                  <a:pt x="15495" y="7822"/>
                </a:lnTo>
                <a:lnTo>
                  <a:pt x="12501" y="2291"/>
                </a:lnTo>
                <a:lnTo>
                  <a:pt x="604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8690736" y="775588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7239" y="0"/>
                </a:moveTo>
                <a:lnTo>
                  <a:pt x="0" y="3556"/>
                </a:lnTo>
                <a:lnTo>
                  <a:pt x="3048" y="16383"/>
                </a:lnTo>
                <a:lnTo>
                  <a:pt x="11811" y="19303"/>
                </a:lnTo>
                <a:lnTo>
                  <a:pt x="17526" y="11557"/>
                </a:lnTo>
                <a:lnTo>
                  <a:pt x="16510" y="6985"/>
                </a:lnTo>
                <a:lnTo>
                  <a:pt x="13081" y="4318"/>
                </a:lnTo>
                <a:lnTo>
                  <a:pt x="723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253351" y="259334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5">
                <a:moveTo>
                  <a:pt x="7366" y="0"/>
                </a:moveTo>
                <a:lnTo>
                  <a:pt x="0" y="3555"/>
                </a:lnTo>
                <a:lnTo>
                  <a:pt x="3048" y="16382"/>
                </a:lnTo>
                <a:lnTo>
                  <a:pt x="11810" y="19176"/>
                </a:lnTo>
                <a:lnTo>
                  <a:pt x="15494" y="14477"/>
                </a:lnTo>
                <a:lnTo>
                  <a:pt x="17652" y="11556"/>
                </a:lnTo>
                <a:lnTo>
                  <a:pt x="16509" y="6985"/>
                </a:lnTo>
                <a:lnTo>
                  <a:pt x="13080" y="4317"/>
                </a:lnTo>
                <a:lnTo>
                  <a:pt x="7366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8265414" y="980313"/>
            <a:ext cx="17780" cy="20320"/>
          </a:xfrm>
          <a:custGeom>
            <a:avLst/>
            <a:gdLst/>
            <a:ahLst/>
            <a:cxnLst/>
            <a:rect l="l" t="t" r="r" b="b"/>
            <a:pathLst>
              <a:path w="17779" h="20319">
                <a:moveTo>
                  <a:pt x="7238" y="0"/>
                </a:moveTo>
                <a:lnTo>
                  <a:pt x="0" y="3556"/>
                </a:lnTo>
                <a:lnTo>
                  <a:pt x="1396" y="10033"/>
                </a:lnTo>
                <a:lnTo>
                  <a:pt x="2539" y="16890"/>
                </a:lnTo>
                <a:lnTo>
                  <a:pt x="11302" y="19812"/>
                </a:lnTo>
                <a:lnTo>
                  <a:pt x="17525" y="11684"/>
                </a:lnTo>
                <a:lnTo>
                  <a:pt x="16382" y="6985"/>
                </a:lnTo>
                <a:lnTo>
                  <a:pt x="12953" y="4445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7266199" y="464258"/>
            <a:ext cx="15875" cy="15240"/>
          </a:xfrm>
          <a:custGeom>
            <a:avLst/>
            <a:gdLst/>
            <a:ahLst/>
            <a:cxnLst/>
            <a:rect l="l" t="t" r="r" b="b"/>
            <a:pathLst>
              <a:path w="15875" h="15240">
                <a:moveTo>
                  <a:pt x="6155" y="0"/>
                </a:moveTo>
                <a:lnTo>
                  <a:pt x="1232" y="2672"/>
                </a:lnTo>
                <a:lnTo>
                  <a:pt x="0" y="8131"/>
                </a:lnTo>
                <a:lnTo>
                  <a:pt x="4423" y="13769"/>
                </a:lnTo>
                <a:lnTo>
                  <a:pt x="10161" y="14972"/>
                </a:lnTo>
                <a:lnTo>
                  <a:pt x="14233" y="12531"/>
                </a:lnTo>
                <a:lnTo>
                  <a:pt x="15495" y="7947"/>
                </a:lnTo>
                <a:lnTo>
                  <a:pt x="12805" y="2720"/>
                </a:lnTo>
                <a:lnTo>
                  <a:pt x="615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7806817" y="815594"/>
            <a:ext cx="17780" cy="20320"/>
          </a:xfrm>
          <a:custGeom>
            <a:avLst/>
            <a:gdLst/>
            <a:ahLst/>
            <a:cxnLst/>
            <a:rect l="l" t="t" r="r" b="b"/>
            <a:pathLst>
              <a:path w="17779" h="20319">
                <a:moveTo>
                  <a:pt x="7238" y="0"/>
                </a:moveTo>
                <a:lnTo>
                  <a:pt x="0" y="3555"/>
                </a:lnTo>
                <a:lnTo>
                  <a:pt x="1397" y="10032"/>
                </a:lnTo>
                <a:lnTo>
                  <a:pt x="2539" y="16890"/>
                </a:lnTo>
                <a:lnTo>
                  <a:pt x="11302" y="19811"/>
                </a:lnTo>
                <a:lnTo>
                  <a:pt x="14985" y="14985"/>
                </a:lnTo>
                <a:lnTo>
                  <a:pt x="17525" y="11556"/>
                </a:lnTo>
                <a:lnTo>
                  <a:pt x="16509" y="6984"/>
                </a:lnTo>
                <a:lnTo>
                  <a:pt x="12953" y="4444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7841742" y="390906"/>
            <a:ext cx="18415" cy="19685"/>
          </a:xfrm>
          <a:custGeom>
            <a:avLst/>
            <a:gdLst/>
            <a:ahLst/>
            <a:cxnLst/>
            <a:rect l="l" t="t" r="r" b="b"/>
            <a:pathLst>
              <a:path w="18415" h="19684">
                <a:moveTo>
                  <a:pt x="7238" y="0"/>
                </a:moveTo>
                <a:lnTo>
                  <a:pt x="0" y="3556"/>
                </a:lnTo>
                <a:lnTo>
                  <a:pt x="1524" y="10033"/>
                </a:lnTo>
                <a:lnTo>
                  <a:pt x="2921" y="16510"/>
                </a:lnTo>
                <a:lnTo>
                  <a:pt x="12318" y="19685"/>
                </a:lnTo>
                <a:lnTo>
                  <a:pt x="15875" y="14986"/>
                </a:lnTo>
                <a:lnTo>
                  <a:pt x="18160" y="12065"/>
                </a:lnTo>
                <a:lnTo>
                  <a:pt x="17017" y="7493"/>
                </a:lnTo>
                <a:lnTo>
                  <a:pt x="12953" y="4445"/>
                </a:lnTo>
                <a:lnTo>
                  <a:pt x="7238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108442" y="703326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7619" y="0"/>
                </a:moveTo>
                <a:lnTo>
                  <a:pt x="0" y="4063"/>
                </a:lnTo>
                <a:lnTo>
                  <a:pt x="1397" y="10540"/>
                </a:lnTo>
                <a:lnTo>
                  <a:pt x="2921" y="17018"/>
                </a:lnTo>
                <a:lnTo>
                  <a:pt x="12318" y="20320"/>
                </a:lnTo>
                <a:lnTo>
                  <a:pt x="15366" y="14986"/>
                </a:lnTo>
                <a:lnTo>
                  <a:pt x="18160" y="12573"/>
                </a:lnTo>
                <a:lnTo>
                  <a:pt x="16890" y="7112"/>
                </a:lnTo>
                <a:lnTo>
                  <a:pt x="13334" y="4445"/>
                </a:lnTo>
                <a:lnTo>
                  <a:pt x="7619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956168" y="557783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7492" y="0"/>
                </a:moveTo>
                <a:lnTo>
                  <a:pt x="0" y="4063"/>
                </a:lnTo>
                <a:lnTo>
                  <a:pt x="1397" y="10540"/>
                </a:lnTo>
                <a:lnTo>
                  <a:pt x="2921" y="16890"/>
                </a:lnTo>
                <a:lnTo>
                  <a:pt x="11683" y="19812"/>
                </a:lnTo>
                <a:lnTo>
                  <a:pt x="17906" y="11683"/>
                </a:lnTo>
                <a:lnTo>
                  <a:pt x="16763" y="6985"/>
                </a:lnTo>
                <a:lnTo>
                  <a:pt x="13334" y="4444"/>
                </a:lnTo>
                <a:lnTo>
                  <a:pt x="7492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8016113" y="148970"/>
            <a:ext cx="56515" cy="46990"/>
          </a:xfrm>
          <a:custGeom>
            <a:avLst/>
            <a:gdLst/>
            <a:ahLst/>
            <a:cxnLst/>
            <a:rect l="l" t="t" r="r" b="b"/>
            <a:pathLst>
              <a:path w="56515" h="46989">
                <a:moveTo>
                  <a:pt x="0" y="2031"/>
                </a:moveTo>
                <a:lnTo>
                  <a:pt x="9671" y="12138"/>
                </a:lnTo>
                <a:lnTo>
                  <a:pt x="14985" y="23828"/>
                </a:lnTo>
                <a:lnTo>
                  <a:pt x="15537" y="35732"/>
                </a:lnTo>
                <a:lnTo>
                  <a:pt x="10921" y="46481"/>
                </a:lnTo>
                <a:lnTo>
                  <a:pt x="19915" y="39038"/>
                </a:lnTo>
                <a:lnTo>
                  <a:pt x="31337" y="36179"/>
                </a:lnTo>
                <a:lnTo>
                  <a:pt x="48387" y="36179"/>
                </a:lnTo>
                <a:lnTo>
                  <a:pt x="46868" y="34557"/>
                </a:lnTo>
                <a:lnTo>
                  <a:pt x="41830" y="22844"/>
                </a:lnTo>
                <a:lnTo>
                  <a:pt x="41435" y="10820"/>
                </a:lnTo>
                <a:lnTo>
                  <a:pt x="41659" y="10302"/>
                </a:lnTo>
                <a:lnTo>
                  <a:pt x="25241" y="10302"/>
                </a:lnTo>
                <a:lnTo>
                  <a:pt x="12418" y="8518"/>
                </a:lnTo>
                <a:lnTo>
                  <a:pt x="0" y="2031"/>
                </a:lnTo>
                <a:close/>
              </a:path>
              <a:path w="56515" h="46989">
                <a:moveTo>
                  <a:pt x="48387" y="36179"/>
                </a:moveTo>
                <a:lnTo>
                  <a:pt x="31337" y="36179"/>
                </a:lnTo>
                <a:lnTo>
                  <a:pt x="43854" y="37963"/>
                </a:lnTo>
                <a:lnTo>
                  <a:pt x="56133" y="44450"/>
                </a:lnTo>
                <a:lnTo>
                  <a:pt x="48387" y="36179"/>
                </a:lnTo>
                <a:close/>
              </a:path>
              <a:path w="56515" h="46989">
                <a:moveTo>
                  <a:pt x="46100" y="0"/>
                </a:moveTo>
                <a:lnTo>
                  <a:pt x="36968" y="7443"/>
                </a:lnTo>
                <a:lnTo>
                  <a:pt x="25241" y="10302"/>
                </a:lnTo>
                <a:lnTo>
                  <a:pt x="41659" y="10302"/>
                </a:lnTo>
                <a:lnTo>
                  <a:pt x="46100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7652639" y="646937"/>
            <a:ext cx="56515" cy="46990"/>
          </a:xfrm>
          <a:custGeom>
            <a:avLst/>
            <a:gdLst/>
            <a:ahLst/>
            <a:cxnLst/>
            <a:rect l="l" t="t" r="r" b="b"/>
            <a:pathLst>
              <a:path w="56515" h="46990">
                <a:moveTo>
                  <a:pt x="45211" y="0"/>
                </a:moveTo>
                <a:lnTo>
                  <a:pt x="36379" y="7229"/>
                </a:lnTo>
                <a:lnTo>
                  <a:pt x="24939" y="10112"/>
                </a:lnTo>
                <a:lnTo>
                  <a:pt x="12332" y="8447"/>
                </a:lnTo>
                <a:lnTo>
                  <a:pt x="0" y="2032"/>
                </a:lnTo>
                <a:lnTo>
                  <a:pt x="9532" y="12138"/>
                </a:lnTo>
                <a:lnTo>
                  <a:pt x="14541" y="23828"/>
                </a:lnTo>
                <a:lnTo>
                  <a:pt x="14787" y="35732"/>
                </a:lnTo>
                <a:lnTo>
                  <a:pt x="10032" y="46482"/>
                </a:lnTo>
                <a:lnTo>
                  <a:pt x="19165" y="39038"/>
                </a:lnTo>
                <a:lnTo>
                  <a:pt x="30892" y="36179"/>
                </a:lnTo>
                <a:lnTo>
                  <a:pt x="43715" y="37963"/>
                </a:lnTo>
                <a:lnTo>
                  <a:pt x="56133" y="44450"/>
                </a:lnTo>
                <a:lnTo>
                  <a:pt x="46515" y="34272"/>
                </a:lnTo>
                <a:lnTo>
                  <a:pt x="41290" y="22463"/>
                </a:lnTo>
                <a:lnTo>
                  <a:pt x="40757" y="10535"/>
                </a:lnTo>
                <a:lnTo>
                  <a:pt x="45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392541" y="1113916"/>
            <a:ext cx="56515" cy="46990"/>
          </a:xfrm>
          <a:custGeom>
            <a:avLst/>
            <a:gdLst/>
            <a:ahLst/>
            <a:cxnLst/>
            <a:rect l="l" t="t" r="r" b="b"/>
            <a:pathLst>
              <a:path w="56515" h="46990">
                <a:moveTo>
                  <a:pt x="0" y="2540"/>
                </a:moveTo>
                <a:lnTo>
                  <a:pt x="9519" y="12638"/>
                </a:lnTo>
                <a:lnTo>
                  <a:pt x="14525" y="24272"/>
                </a:lnTo>
                <a:lnTo>
                  <a:pt x="14841" y="36026"/>
                </a:lnTo>
                <a:lnTo>
                  <a:pt x="10286" y="46482"/>
                </a:lnTo>
                <a:lnTo>
                  <a:pt x="19218" y="39332"/>
                </a:lnTo>
                <a:lnTo>
                  <a:pt x="30876" y="36623"/>
                </a:lnTo>
                <a:lnTo>
                  <a:pt x="48252" y="36623"/>
                </a:lnTo>
                <a:lnTo>
                  <a:pt x="46501" y="34772"/>
                </a:lnTo>
                <a:lnTo>
                  <a:pt x="41274" y="22907"/>
                </a:lnTo>
                <a:lnTo>
                  <a:pt x="40880" y="12638"/>
                </a:lnTo>
                <a:lnTo>
                  <a:pt x="40927" y="10556"/>
                </a:lnTo>
                <a:lnTo>
                  <a:pt x="24923" y="10556"/>
                </a:lnTo>
                <a:lnTo>
                  <a:pt x="12319" y="8947"/>
                </a:lnTo>
                <a:lnTo>
                  <a:pt x="0" y="2540"/>
                </a:lnTo>
                <a:close/>
              </a:path>
              <a:path w="56515" h="46990">
                <a:moveTo>
                  <a:pt x="48252" y="36623"/>
                </a:moveTo>
                <a:lnTo>
                  <a:pt x="30876" y="36623"/>
                </a:lnTo>
                <a:lnTo>
                  <a:pt x="43701" y="38463"/>
                </a:lnTo>
                <a:lnTo>
                  <a:pt x="56133" y="44958"/>
                </a:lnTo>
                <a:lnTo>
                  <a:pt x="48252" y="36623"/>
                </a:lnTo>
                <a:close/>
              </a:path>
              <a:path w="56515" h="46990">
                <a:moveTo>
                  <a:pt x="45465" y="0"/>
                </a:moveTo>
                <a:lnTo>
                  <a:pt x="36433" y="7522"/>
                </a:lnTo>
                <a:lnTo>
                  <a:pt x="24923" y="10556"/>
                </a:lnTo>
                <a:lnTo>
                  <a:pt x="40927" y="10556"/>
                </a:lnTo>
                <a:lnTo>
                  <a:pt x="45465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276843" y="623951"/>
            <a:ext cx="55880" cy="46990"/>
          </a:xfrm>
          <a:custGeom>
            <a:avLst/>
            <a:gdLst/>
            <a:ahLst/>
            <a:cxnLst/>
            <a:rect l="l" t="t" r="r" b="b"/>
            <a:pathLst>
              <a:path w="55879" h="46990">
                <a:moveTo>
                  <a:pt x="0" y="2032"/>
                </a:moveTo>
                <a:lnTo>
                  <a:pt x="9245" y="11924"/>
                </a:lnTo>
                <a:lnTo>
                  <a:pt x="14239" y="23637"/>
                </a:lnTo>
                <a:lnTo>
                  <a:pt x="14591" y="35661"/>
                </a:lnTo>
                <a:lnTo>
                  <a:pt x="9905" y="46482"/>
                </a:lnTo>
                <a:lnTo>
                  <a:pt x="19048" y="39032"/>
                </a:lnTo>
                <a:lnTo>
                  <a:pt x="30749" y="36131"/>
                </a:lnTo>
                <a:lnTo>
                  <a:pt x="48013" y="36131"/>
                </a:lnTo>
                <a:lnTo>
                  <a:pt x="46176" y="34182"/>
                </a:lnTo>
                <a:lnTo>
                  <a:pt x="41020" y="22606"/>
                </a:lnTo>
                <a:lnTo>
                  <a:pt x="40532" y="10743"/>
                </a:lnTo>
                <a:lnTo>
                  <a:pt x="40890" y="9921"/>
                </a:lnTo>
                <a:lnTo>
                  <a:pt x="24653" y="9921"/>
                </a:lnTo>
                <a:lnTo>
                  <a:pt x="12047" y="8233"/>
                </a:lnTo>
                <a:lnTo>
                  <a:pt x="0" y="2032"/>
                </a:lnTo>
                <a:close/>
              </a:path>
              <a:path w="55879" h="46990">
                <a:moveTo>
                  <a:pt x="48013" y="36131"/>
                </a:moveTo>
                <a:lnTo>
                  <a:pt x="30749" y="36131"/>
                </a:lnTo>
                <a:lnTo>
                  <a:pt x="43428" y="37802"/>
                </a:lnTo>
                <a:lnTo>
                  <a:pt x="55499" y="44069"/>
                </a:lnTo>
                <a:lnTo>
                  <a:pt x="48013" y="36131"/>
                </a:lnTo>
                <a:close/>
              </a:path>
              <a:path w="55879" h="46990">
                <a:moveTo>
                  <a:pt x="45211" y="0"/>
                </a:moveTo>
                <a:lnTo>
                  <a:pt x="36236" y="7157"/>
                </a:lnTo>
                <a:lnTo>
                  <a:pt x="24653" y="9921"/>
                </a:lnTo>
                <a:lnTo>
                  <a:pt x="40890" y="9921"/>
                </a:lnTo>
                <a:lnTo>
                  <a:pt x="45211" y="0"/>
                </a:lnTo>
                <a:close/>
              </a:path>
            </a:pathLst>
          </a:custGeom>
          <a:solidFill>
            <a:srgbClr val="E7A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100590" y="259079"/>
            <a:ext cx="306070" cy="314325"/>
          </a:xfrm>
          <a:custGeom>
            <a:avLst/>
            <a:gdLst/>
            <a:ahLst/>
            <a:cxnLst/>
            <a:rect l="l" t="t" r="r" b="b"/>
            <a:pathLst>
              <a:path w="306070" h="314325">
                <a:moveTo>
                  <a:pt x="186033" y="59690"/>
                </a:moveTo>
                <a:lnTo>
                  <a:pt x="179048" y="59690"/>
                </a:lnTo>
                <a:lnTo>
                  <a:pt x="171281" y="60154"/>
                </a:lnTo>
                <a:lnTo>
                  <a:pt x="126708" y="73294"/>
                </a:lnTo>
                <a:lnTo>
                  <a:pt x="77402" y="105953"/>
                </a:lnTo>
                <a:lnTo>
                  <a:pt x="34242" y="164635"/>
                </a:lnTo>
                <a:lnTo>
                  <a:pt x="11961" y="208289"/>
                </a:lnTo>
                <a:lnTo>
                  <a:pt x="0" y="255529"/>
                </a:lnTo>
                <a:lnTo>
                  <a:pt x="1295" y="267700"/>
                </a:lnTo>
                <a:lnTo>
                  <a:pt x="21810" y="301226"/>
                </a:lnTo>
                <a:lnTo>
                  <a:pt x="67923" y="313817"/>
                </a:lnTo>
                <a:lnTo>
                  <a:pt x="69066" y="313944"/>
                </a:lnTo>
                <a:lnTo>
                  <a:pt x="71225" y="313944"/>
                </a:lnTo>
                <a:lnTo>
                  <a:pt x="83677" y="313269"/>
                </a:lnTo>
                <a:lnTo>
                  <a:pt x="130323" y="298549"/>
                </a:lnTo>
                <a:lnTo>
                  <a:pt x="140301" y="292989"/>
                </a:lnTo>
                <a:lnTo>
                  <a:pt x="67923" y="292989"/>
                </a:lnTo>
                <a:lnTo>
                  <a:pt x="63986" y="292227"/>
                </a:lnTo>
                <a:lnTo>
                  <a:pt x="60557" y="290195"/>
                </a:lnTo>
                <a:lnTo>
                  <a:pt x="56366" y="288036"/>
                </a:lnTo>
                <a:lnTo>
                  <a:pt x="53699" y="284861"/>
                </a:lnTo>
                <a:lnTo>
                  <a:pt x="50016" y="282702"/>
                </a:lnTo>
                <a:lnTo>
                  <a:pt x="42971" y="281041"/>
                </a:lnTo>
                <a:lnTo>
                  <a:pt x="35665" y="280463"/>
                </a:lnTo>
                <a:lnTo>
                  <a:pt x="28834" y="279290"/>
                </a:lnTo>
                <a:lnTo>
                  <a:pt x="23219" y="275844"/>
                </a:lnTo>
                <a:lnTo>
                  <a:pt x="19536" y="271145"/>
                </a:lnTo>
                <a:lnTo>
                  <a:pt x="18520" y="264795"/>
                </a:lnTo>
                <a:lnTo>
                  <a:pt x="19536" y="259587"/>
                </a:lnTo>
                <a:lnTo>
                  <a:pt x="31253" y="208522"/>
                </a:lnTo>
                <a:lnTo>
                  <a:pt x="54508" y="162623"/>
                </a:lnTo>
                <a:lnTo>
                  <a:pt x="88026" y="123678"/>
                </a:lnTo>
                <a:lnTo>
                  <a:pt x="130534" y="93472"/>
                </a:lnTo>
                <a:lnTo>
                  <a:pt x="169523" y="81915"/>
                </a:lnTo>
                <a:lnTo>
                  <a:pt x="216047" y="81915"/>
                </a:lnTo>
                <a:lnTo>
                  <a:pt x="212099" y="74481"/>
                </a:lnTo>
                <a:lnTo>
                  <a:pt x="198860" y="63881"/>
                </a:lnTo>
                <a:lnTo>
                  <a:pt x="192764" y="60833"/>
                </a:lnTo>
                <a:lnTo>
                  <a:pt x="186033" y="59690"/>
                </a:lnTo>
                <a:close/>
              </a:path>
              <a:path w="306070" h="314325">
                <a:moveTo>
                  <a:pt x="290077" y="21590"/>
                </a:moveTo>
                <a:lnTo>
                  <a:pt x="224387" y="21590"/>
                </a:lnTo>
                <a:lnTo>
                  <a:pt x="231310" y="21861"/>
                </a:lnTo>
                <a:lnTo>
                  <a:pt x="238150" y="22717"/>
                </a:lnTo>
                <a:lnTo>
                  <a:pt x="273948" y="45529"/>
                </a:lnTo>
                <a:lnTo>
                  <a:pt x="279886" y="73406"/>
                </a:lnTo>
                <a:lnTo>
                  <a:pt x="275599" y="88201"/>
                </a:lnTo>
                <a:lnTo>
                  <a:pt x="274921" y="95408"/>
                </a:lnTo>
                <a:lnTo>
                  <a:pt x="277219" y="101854"/>
                </a:lnTo>
                <a:lnTo>
                  <a:pt x="272490" y="112389"/>
                </a:lnTo>
                <a:lnTo>
                  <a:pt x="271583" y="123555"/>
                </a:lnTo>
                <a:lnTo>
                  <a:pt x="274415" y="134411"/>
                </a:lnTo>
                <a:lnTo>
                  <a:pt x="280902" y="144018"/>
                </a:lnTo>
                <a:lnTo>
                  <a:pt x="253418" y="183887"/>
                </a:lnTo>
                <a:lnTo>
                  <a:pt x="219314" y="218131"/>
                </a:lnTo>
                <a:lnTo>
                  <a:pt x="180016" y="246942"/>
                </a:lnTo>
                <a:lnTo>
                  <a:pt x="136951" y="270518"/>
                </a:lnTo>
                <a:lnTo>
                  <a:pt x="91545" y="289052"/>
                </a:lnTo>
                <a:lnTo>
                  <a:pt x="78591" y="292989"/>
                </a:lnTo>
                <a:lnTo>
                  <a:pt x="140301" y="292989"/>
                </a:lnTo>
                <a:lnTo>
                  <a:pt x="140757" y="292735"/>
                </a:lnTo>
                <a:lnTo>
                  <a:pt x="150810" y="286444"/>
                </a:lnTo>
                <a:lnTo>
                  <a:pt x="160506" y="279654"/>
                </a:lnTo>
                <a:lnTo>
                  <a:pt x="180236" y="266892"/>
                </a:lnTo>
                <a:lnTo>
                  <a:pt x="217745" y="238988"/>
                </a:lnTo>
                <a:lnTo>
                  <a:pt x="253537" y="206426"/>
                </a:lnTo>
                <a:lnTo>
                  <a:pt x="284736" y="166846"/>
                </a:lnTo>
                <a:lnTo>
                  <a:pt x="305556" y="125237"/>
                </a:lnTo>
                <a:lnTo>
                  <a:pt x="305812" y="115111"/>
                </a:lnTo>
                <a:lnTo>
                  <a:pt x="301984" y="106045"/>
                </a:lnTo>
                <a:lnTo>
                  <a:pt x="299317" y="103378"/>
                </a:lnTo>
                <a:lnTo>
                  <a:pt x="296650" y="100203"/>
                </a:lnTo>
                <a:lnTo>
                  <a:pt x="295126" y="96520"/>
                </a:lnTo>
                <a:lnTo>
                  <a:pt x="294110" y="91312"/>
                </a:lnTo>
                <a:lnTo>
                  <a:pt x="295126" y="86614"/>
                </a:lnTo>
                <a:lnTo>
                  <a:pt x="297158" y="81787"/>
                </a:lnTo>
                <a:lnTo>
                  <a:pt x="301085" y="64107"/>
                </a:lnTo>
                <a:lnTo>
                  <a:pt x="300285" y="46450"/>
                </a:lnTo>
                <a:lnTo>
                  <a:pt x="295032" y="29602"/>
                </a:lnTo>
                <a:lnTo>
                  <a:pt x="290077" y="21590"/>
                </a:lnTo>
                <a:close/>
              </a:path>
              <a:path w="306070" h="314325">
                <a:moveTo>
                  <a:pt x="122279" y="150875"/>
                </a:moveTo>
                <a:lnTo>
                  <a:pt x="116310" y="150875"/>
                </a:lnTo>
                <a:lnTo>
                  <a:pt x="111992" y="153162"/>
                </a:lnTo>
                <a:lnTo>
                  <a:pt x="85830" y="181483"/>
                </a:lnTo>
                <a:lnTo>
                  <a:pt x="83020" y="198246"/>
                </a:lnTo>
                <a:lnTo>
                  <a:pt x="84883" y="206593"/>
                </a:lnTo>
                <a:lnTo>
                  <a:pt x="112500" y="224790"/>
                </a:lnTo>
                <a:lnTo>
                  <a:pt x="114532" y="224790"/>
                </a:lnTo>
                <a:lnTo>
                  <a:pt x="116437" y="224662"/>
                </a:lnTo>
                <a:lnTo>
                  <a:pt x="118342" y="224155"/>
                </a:lnTo>
                <a:lnTo>
                  <a:pt x="126428" y="222218"/>
                </a:lnTo>
                <a:lnTo>
                  <a:pt x="134074" y="219424"/>
                </a:lnTo>
                <a:lnTo>
                  <a:pt x="141220" y="215725"/>
                </a:lnTo>
                <a:lnTo>
                  <a:pt x="147806" y="211074"/>
                </a:lnTo>
                <a:lnTo>
                  <a:pt x="149128" y="210058"/>
                </a:lnTo>
                <a:lnTo>
                  <a:pt x="116437" y="210058"/>
                </a:lnTo>
                <a:lnTo>
                  <a:pt x="115802" y="209931"/>
                </a:lnTo>
                <a:lnTo>
                  <a:pt x="105481" y="206890"/>
                </a:lnTo>
                <a:lnTo>
                  <a:pt x="97911" y="200088"/>
                </a:lnTo>
                <a:lnTo>
                  <a:pt x="93888" y="190714"/>
                </a:lnTo>
                <a:lnTo>
                  <a:pt x="94212" y="179959"/>
                </a:lnTo>
                <a:lnTo>
                  <a:pt x="97539" y="172533"/>
                </a:lnTo>
                <a:lnTo>
                  <a:pt x="102927" y="166846"/>
                </a:lnTo>
                <a:lnTo>
                  <a:pt x="109767" y="163206"/>
                </a:lnTo>
                <a:lnTo>
                  <a:pt x="117453" y="161925"/>
                </a:lnTo>
                <a:lnTo>
                  <a:pt x="155332" y="161925"/>
                </a:lnTo>
                <a:lnTo>
                  <a:pt x="157331" y="154050"/>
                </a:lnTo>
                <a:lnTo>
                  <a:pt x="157195" y="152527"/>
                </a:lnTo>
                <a:lnTo>
                  <a:pt x="125708" y="152527"/>
                </a:lnTo>
                <a:lnTo>
                  <a:pt x="124057" y="151257"/>
                </a:lnTo>
                <a:lnTo>
                  <a:pt x="122279" y="150875"/>
                </a:lnTo>
                <a:close/>
              </a:path>
              <a:path w="306070" h="314325">
                <a:moveTo>
                  <a:pt x="216047" y="81915"/>
                </a:moveTo>
                <a:lnTo>
                  <a:pt x="171809" y="81915"/>
                </a:lnTo>
                <a:lnTo>
                  <a:pt x="173968" y="82042"/>
                </a:lnTo>
                <a:lnTo>
                  <a:pt x="176254" y="82296"/>
                </a:lnTo>
                <a:lnTo>
                  <a:pt x="187739" y="86147"/>
                </a:lnTo>
                <a:lnTo>
                  <a:pt x="197653" y="93202"/>
                </a:lnTo>
                <a:lnTo>
                  <a:pt x="204614" y="102709"/>
                </a:lnTo>
                <a:lnTo>
                  <a:pt x="207242" y="113919"/>
                </a:lnTo>
                <a:lnTo>
                  <a:pt x="206283" y="120941"/>
                </a:lnTo>
                <a:lnTo>
                  <a:pt x="174841" y="166560"/>
                </a:lnTo>
                <a:lnTo>
                  <a:pt x="142814" y="198246"/>
                </a:lnTo>
                <a:lnTo>
                  <a:pt x="117707" y="210058"/>
                </a:lnTo>
                <a:lnTo>
                  <a:pt x="149128" y="210058"/>
                </a:lnTo>
                <a:lnTo>
                  <a:pt x="181461" y="181991"/>
                </a:lnTo>
                <a:lnTo>
                  <a:pt x="214197" y="141003"/>
                </a:lnTo>
                <a:lnTo>
                  <a:pt x="223148" y="107350"/>
                </a:lnTo>
                <a:lnTo>
                  <a:pt x="220196" y="89725"/>
                </a:lnTo>
                <a:lnTo>
                  <a:pt x="216047" y="81915"/>
                </a:lnTo>
                <a:close/>
              </a:path>
              <a:path w="306070" h="314325">
                <a:moveTo>
                  <a:pt x="155332" y="161925"/>
                </a:moveTo>
                <a:lnTo>
                  <a:pt x="120755" y="161925"/>
                </a:lnTo>
                <a:lnTo>
                  <a:pt x="124057" y="162560"/>
                </a:lnTo>
                <a:lnTo>
                  <a:pt x="127359" y="164084"/>
                </a:lnTo>
                <a:lnTo>
                  <a:pt x="122025" y="167767"/>
                </a:lnTo>
                <a:lnTo>
                  <a:pt x="116310" y="173100"/>
                </a:lnTo>
                <a:lnTo>
                  <a:pt x="118342" y="178816"/>
                </a:lnTo>
                <a:lnTo>
                  <a:pt x="119485" y="183007"/>
                </a:lnTo>
                <a:lnTo>
                  <a:pt x="123168" y="184785"/>
                </a:lnTo>
                <a:lnTo>
                  <a:pt x="131677" y="184785"/>
                </a:lnTo>
                <a:lnTo>
                  <a:pt x="155309" y="162018"/>
                </a:lnTo>
                <a:close/>
              </a:path>
              <a:path w="306070" h="314325">
                <a:moveTo>
                  <a:pt x="139932" y="130302"/>
                </a:moveTo>
                <a:lnTo>
                  <a:pt x="138789" y="130302"/>
                </a:lnTo>
                <a:lnTo>
                  <a:pt x="131387" y="132560"/>
                </a:lnTo>
                <a:lnTo>
                  <a:pt x="125866" y="138176"/>
                </a:lnTo>
                <a:lnTo>
                  <a:pt x="123537" y="145411"/>
                </a:lnTo>
                <a:lnTo>
                  <a:pt x="125708" y="152527"/>
                </a:lnTo>
                <a:lnTo>
                  <a:pt x="157195" y="152527"/>
                </a:lnTo>
                <a:lnTo>
                  <a:pt x="156594" y="145768"/>
                </a:lnTo>
                <a:lnTo>
                  <a:pt x="153156" y="138652"/>
                </a:lnTo>
                <a:lnTo>
                  <a:pt x="147454" y="133298"/>
                </a:lnTo>
                <a:lnTo>
                  <a:pt x="139932" y="130302"/>
                </a:lnTo>
                <a:close/>
              </a:path>
              <a:path w="306070" h="314325">
                <a:moveTo>
                  <a:pt x="72241" y="66421"/>
                </a:moveTo>
                <a:lnTo>
                  <a:pt x="70082" y="67691"/>
                </a:lnTo>
                <a:lnTo>
                  <a:pt x="68050" y="69342"/>
                </a:lnTo>
                <a:lnTo>
                  <a:pt x="66272" y="71247"/>
                </a:lnTo>
                <a:lnTo>
                  <a:pt x="24235" y="108712"/>
                </a:lnTo>
                <a:lnTo>
                  <a:pt x="36129" y="98210"/>
                </a:lnTo>
                <a:lnTo>
                  <a:pt x="60061" y="76922"/>
                </a:lnTo>
                <a:lnTo>
                  <a:pt x="72241" y="66421"/>
                </a:lnTo>
                <a:close/>
              </a:path>
              <a:path w="306070" h="314325">
                <a:moveTo>
                  <a:pt x="104633" y="62737"/>
                </a:moveTo>
                <a:lnTo>
                  <a:pt x="87100" y="62737"/>
                </a:lnTo>
                <a:lnTo>
                  <a:pt x="93069" y="66802"/>
                </a:lnTo>
                <a:lnTo>
                  <a:pt x="92053" y="72262"/>
                </a:lnTo>
                <a:lnTo>
                  <a:pt x="104633" y="62737"/>
                </a:lnTo>
                <a:close/>
              </a:path>
              <a:path w="306070" h="314325">
                <a:moveTo>
                  <a:pt x="260328" y="0"/>
                </a:moveTo>
                <a:lnTo>
                  <a:pt x="254740" y="0"/>
                </a:lnTo>
                <a:lnTo>
                  <a:pt x="252581" y="127"/>
                </a:lnTo>
                <a:lnTo>
                  <a:pt x="250422" y="635"/>
                </a:lnTo>
                <a:lnTo>
                  <a:pt x="229415" y="1682"/>
                </a:lnTo>
                <a:lnTo>
                  <a:pt x="187450" y="7350"/>
                </a:lnTo>
                <a:lnTo>
                  <a:pt x="140535" y="21093"/>
                </a:lnTo>
                <a:lnTo>
                  <a:pt x="93720" y="49295"/>
                </a:lnTo>
                <a:lnTo>
                  <a:pt x="72241" y="66421"/>
                </a:lnTo>
                <a:lnTo>
                  <a:pt x="74781" y="64897"/>
                </a:lnTo>
                <a:lnTo>
                  <a:pt x="77702" y="63627"/>
                </a:lnTo>
                <a:lnTo>
                  <a:pt x="80496" y="62865"/>
                </a:lnTo>
                <a:lnTo>
                  <a:pt x="80877" y="62737"/>
                </a:lnTo>
                <a:lnTo>
                  <a:pt x="104633" y="62737"/>
                </a:lnTo>
                <a:lnTo>
                  <a:pt x="136534" y="41576"/>
                </a:lnTo>
                <a:lnTo>
                  <a:pt x="187049" y="19050"/>
                </a:lnTo>
                <a:lnTo>
                  <a:pt x="188446" y="18796"/>
                </a:lnTo>
                <a:lnTo>
                  <a:pt x="288349" y="18796"/>
                </a:lnTo>
                <a:lnTo>
                  <a:pt x="285601" y="14350"/>
                </a:lnTo>
                <a:lnTo>
                  <a:pt x="280902" y="8000"/>
                </a:lnTo>
                <a:lnTo>
                  <a:pt x="274552" y="3175"/>
                </a:lnTo>
                <a:lnTo>
                  <a:pt x="267186" y="1143"/>
                </a:lnTo>
                <a:lnTo>
                  <a:pt x="263630" y="508"/>
                </a:lnTo>
                <a:lnTo>
                  <a:pt x="260328" y="0"/>
                </a:lnTo>
                <a:close/>
              </a:path>
              <a:path w="306070" h="314325">
                <a:moveTo>
                  <a:pt x="194542" y="25527"/>
                </a:moveTo>
                <a:lnTo>
                  <a:pt x="193526" y="25781"/>
                </a:lnTo>
                <a:lnTo>
                  <a:pt x="193145" y="25908"/>
                </a:lnTo>
                <a:lnTo>
                  <a:pt x="193907" y="25908"/>
                </a:lnTo>
                <a:lnTo>
                  <a:pt x="194161" y="25781"/>
                </a:lnTo>
                <a:lnTo>
                  <a:pt x="194542" y="25527"/>
                </a:lnTo>
                <a:close/>
              </a:path>
              <a:path w="306070" h="314325">
                <a:moveTo>
                  <a:pt x="288349" y="18796"/>
                </a:moveTo>
                <a:lnTo>
                  <a:pt x="191367" y="18796"/>
                </a:lnTo>
                <a:lnTo>
                  <a:pt x="192764" y="19050"/>
                </a:lnTo>
                <a:lnTo>
                  <a:pt x="194161" y="19558"/>
                </a:lnTo>
                <a:lnTo>
                  <a:pt x="196193" y="20828"/>
                </a:lnTo>
                <a:lnTo>
                  <a:pt x="195939" y="24384"/>
                </a:lnTo>
                <a:lnTo>
                  <a:pt x="194542" y="25527"/>
                </a:lnTo>
                <a:lnTo>
                  <a:pt x="201866" y="23947"/>
                </a:lnTo>
                <a:lnTo>
                  <a:pt x="209321" y="22701"/>
                </a:lnTo>
                <a:lnTo>
                  <a:pt x="216848" y="21883"/>
                </a:lnTo>
                <a:lnTo>
                  <a:pt x="224387" y="21590"/>
                </a:lnTo>
                <a:lnTo>
                  <a:pt x="290077" y="21590"/>
                </a:lnTo>
                <a:lnTo>
                  <a:pt x="288349" y="18796"/>
                </a:lnTo>
                <a:close/>
              </a:path>
            </a:pathLst>
          </a:custGeom>
          <a:solidFill>
            <a:srgbClr val="FFD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 txBox="1">
            <a:spLocks noGrp="1"/>
          </p:cNvSpPr>
          <p:nvPr>
            <p:ph type="title"/>
          </p:nvPr>
        </p:nvSpPr>
        <p:spPr>
          <a:xfrm>
            <a:off x="2790570" y="613917"/>
            <a:ext cx="356489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40"/>
              <a:t>D</a:t>
            </a:r>
            <a:r>
              <a:rPr dirty="0" spc="-475"/>
              <a:t>a</a:t>
            </a:r>
            <a:r>
              <a:rPr dirty="0" spc="-395"/>
              <a:t>ta</a:t>
            </a:r>
            <a:r>
              <a:rPr dirty="0" spc="-285"/>
              <a:t> </a:t>
            </a:r>
            <a:r>
              <a:rPr dirty="0" spc="-509"/>
              <a:t>C</a:t>
            </a:r>
            <a:r>
              <a:rPr dirty="0" spc="-465"/>
              <a:t>o</a:t>
            </a:r>
            <a:r>
              <a:rPr dirty="0" spc="-370"/>
              <a:t>llect</a:t>
            </a:r>
            <a:r>
              <a:rPr dirty="0" spc="-250"/>
              <a:t>i</a:t>
            </a:r>
            <a:r>
              <a:rPr dirty="0" spc="-405"/>
              <a:t>on</a:t>
            </a:r>
            <a:r>
              <a:rPr dirty="0" spc="-300"/>
              <a:t> </a:t>
            </a:r>
            <a:r>
              <a:rPr dirty="0" spc="235"/>
              <a:t>–</a:t>
            </a:r>
            <a:r>
              <a:rPr dirty="0" spc="-280"/>
              <a:t> </a:t>
            </a:r>
            <a:r>
              <a:rPr dirty="0" spc="-365"/>
              <a:t>Sp</a:t>
            </a:r>
            <a:r>
              <a:rPr dirty="0" spc="-385"/>
              <a:t>a</a:t>
            </a:r>
            <a:r>
              <a:rPr dirty="0" spc="-459"/>
              <a:t>ceX</a:t>
            </a:r>
            <a:r>
              <a:rPr dirty="0" spc="-295"/>
              <a:t> </a:t>
            </a:r>
            <a:r>
              <a:rPr dirty="0" spc="-450"/>
              <a:t>API</a:t>
            </a:r>
          </a:p>
        </p:txBody>
      </p:sp>
      <p:sp>
        <p:nvSpPr>
          <p:cNvPr id="177" name="object 177"/>
          <p:cNvSpPr txBox="1"/>
          <p:nvPr/>
        </p:nvSpPr>
        <p:spPr>
          <a:xfrm>
            <a:off x="745337" y="4397755"/>
            <a:ext cx="8102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2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14"/>
              </a:rPr>
              <a:t>G</a:t>
            </a:r>
            <a:r>
              <a:rPr dirty="0" u="sng" sz="12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14"/>
              </a:rPr>
              <a:t>i</a:t>
            </a:r>
            <a:r>
              <a:rPr dirty="0" u="sng" sz="12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14"/>
              </a:rPr>
              <a:t>tHu</a:t>
            </a:r>
            <a:r>
              <a:rPr dirty="0" u="sng" sz="12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14"/>
              </a:rPr>
              <a:t>b</a:t>
            </a:r>
            <a:r>
              <a:rPr dirty="0" u="sng" sz="12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14"/>
              </a:rPr>
              <a:t> </a:t>
            </a:r>
            <a:r>
              <a:rPr dirty="0" u="sng" sz="12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14"/>
              </a:rPr>
              <a:t>L</a:t>
            </a:r>
            <a:r>
              <a:rPr dirty="0" u="sng" sz="12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14"/>
              </a:rPr>
              <a:t>i</a:t>
            </a:r>
            <a:r>
              <a:rPr dirty="0" u="sng" sz="12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14"/>
              </a:rPr>
              <a:t>n</a:t>
            </a:r>
            <a:r>
              <a:rPr dirty="0" u="sng" sz="12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14"/>
              </a:rPr>
              <a:t>k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178" name="object 178"/>
          <p:cNvGrpSpPr/>
          <p:nvPr/>
        </p:nvGrpSpPr>
        <p:grpSpPr>
          <a:xfrm>
            <a:off x="4311396" y="1361694"/>
            <a:ext cx="1191895" cy="2266950"/>
            <a:chOff x="4311396" y="1361694"/>
            <a:chExt cx="1191895" cy="2266950"/>
          </a:xfrm>
        </p:grpSpPr>
        <p:sp>
          <p:nvSpPr>
            <p:cNvPr id="179" name="object 179"/>
            <p:cNvSpPr/>
            <p:nvPr/>
          </p:nvSpPr>
          <p:spPr>
            <a:xfrm>
              <a:off x="4426458" y="1361694"/>
              <a:ext cx="0" cy="2266950"/>
            </a:xfrm>
            <a:custGeom>
              <a:avLst/>
              <a:gdLst/>
              <a:ahLst/>
              <a:cxnLst/>
              <a:rect l="l" t="t" r="r" b="b"/>
              <a:pathLst>
                <a:path w="0" h="2266950">
                  <a:moveTo>
                    <a:pt x="0" y="0"/>
                  </a:moveTo>
                  <a:lnTo>
                    <a:pt x="0" y="2266441"/>
                  </a:lnTo>
                </a:path>
              </a:pathLst>
            </a:custGeom>
            <a:ln w="19050">
              <a:solidFill>
                <a:srgbClr val="E7A66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0" name="object 18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23588" y="1604772"/>
              <a:ext cx="210312" cy="210312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23588" y="1981200"/>
              <a:ext cx="210312" cy="210312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4534662" y="2087118"/>
              <a:ext cx="968375" cy="0"/>
            </a:xfrm>
            <a:custGeom>
              <a:avLst/>
              <a:gdLst/>
              <a:ahLst/>
              <a:cxnLst/>
              <a:rect l="l" t="t" r="r" b="b"/>
              <a:pathLst>
                <a:path w="968375" h="0">
                  <a:moveTo>
                    <a:pt x="968375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D59C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5501640" y="349757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4" name="object 18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11396" y="2374391"/>
              <a:ext cx="211836" cy="211835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20540" y="2746247"/>
              <a:ext cx="210312" cy="210312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20540" y="3122676"/>
              <a:ext cx="210312" cy="211836"/>
            </a:xfrm>
            <a:prstGeom prst="rect">
              <a:avLst/>
            </a:prstGeom>
          </p:spPr>
        </p:pic>
      </p:grpSp>
      <p:sp>
        <p:nvSpPr>
          <p:cNvPr id="187" name="object 187"/>
          <p:cNvSpPr txBox="1"/>
          <p:nvPr/>
        </p:nvSpPr>
        <p:spPr>
          <a:xfrm>
            <a:off x="5570601" y="1959305"/>
            <a:ext cx="15017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20">
                <a:solidFill>
                  <a:srgbClr val="E1E8F1"/>
                </a:solidFill>
                <a:latin typeface="Trebuchet MS"/>
                <a:cs typeface="Trebuchet MS"/>
              </a:rPr>
              <a:t>Par</a:t>
            </a:r>
            <a:r>
              <a:rPr dirty="0" sz="1600" spc="-165">
                <a:solidFill>
                  <a:srgbClr val="E1E8F1"/>
                </a:solidFill>
                <a:latin typeface="Trebuchet MS"/>
                <a:cs typeface="Trebuchet MS"/>
              </a:rPr>
              <a:t>se</a:t>
            </a:r>
            <a:r>
              <a:rPr dirty="0" sz="1600" spc="-16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25">
                <a:solidFill>
                  <a:srgbClr val="E1E8F1"/>
                </a:solidFill>
                <a:latin typeface="Trebuchet MS"/>
                <a:cs typeface="Trebuchet MS"/>
              </a:rPr>
              <a:t>the</a:t>
            </a:r>
            <a:r>
              <a:rPr dirty="0" sz="1600" spc="-16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135">
                <a:solidFill>
                  <a:srgbClr val="E1E8F1"/>
                </a:solidFill>
                <a:latin typeface="Trebuchet MS"/>
                <a:cs typeface="Trebuchet MS"/>
              </a:rPr>
              <a:t>S</a:t>
            </a:r>
            <a:r>
              <a:rPr dirty="0" sz="1600" spc="-250">
                <a:solidFill>
                  <a:srgbClr val="E1E8F1"/>
                </a:solidFill>
                <a:latin typeface="Trebuchet MS"/>
                <a:cs typeface="Trebuchet MS"/>
              </a:rPr>
              <a:t>p</a:t>
            </a:r>
            <a:r>
              <a:rPr dirty="0" sz="1600" spc="-240">
                <a:solidFill>
                  <a:srgbClr val="E1E8F1"/>
                </a:solidFill>
                <a:latin typeface="Trebuchet MS"/>
                <a:cs typeface="Trebuchet MS"/>
              </a:rPr>
              <a:t>aceX</a:t>
            </a:r>
            <a:r>
              <a:rPr dirty="0" sz="1600" spc="-160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50">
                <a:solidFill>
                  <a:srgbClr val="E1E8F1"/>
                </a:solidFill>
                <a:latin typeface="Trebuchet MS"/>
                <a:cs typeface="Trebuchet MS"/>
              </a:rPr>
              <a:t>d</a:t>
            </a:r>
            <a:r>
              <a:rPr dirty="0" sz="1600" spc="-215">
                <a:solidFill>
                  <a:srgbClr val="E1E8F1"/>
                </a:solidFill>
                <a:latin typeface="Trebuchet MS"/>
                <a:cs typeface="Trebuchet MS"/>
              </a:rPr>
              <a:t>ata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1093012" y="1481423"/>
            <a:ext cx="4487545" cy="706755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60"/>
              </a:spcBef>
              <a:tabLst>
                <a:tab pos="3273425" algn="l"/>
              </a:tabLst>
            </a:pPr>
            <a:r>
              <a:rPr dirty="0" sz="1600" spc="-225">
                <a:solidFill>
                  <a:srgbClr val="E1E8F1"/>
                </a:solidFill>
                <a:latin typeface="Trebuchet MS"/>
                <a:cs typeface="Trebuchet MS"/>
              </a:rPr>
              <a:t>Request</a:t>
            </a:r>
            <a:r>
              <a:rPr dirty="0" sz="1600" spc="-140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25">
                <a:solidFill>
                  <a:srgbClr val="E1E8F1"/>
                </a:solidFill>
                <a:latin typeface="Trebuchet MS"/>
                <a:cs typeface="Trebuchet MS"/>
              </a:rPr>
              <a:t>the</a:t>
            </a:r>
            <a:r>
              <a:rPr dirty="0" sz="1600" spc="-14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25">
                <a:solidFill>
                  <a:srgbClr val="E1E8F1"/>
                </a:solidFill>
                <a:latin typeface="Trebuchet MS"/>
                <a:cs typeface="Trebuchet MS"/>
              </a:rPr>
              <a:t>SpaceX</a:t>
            </a:r>
            <a:r>
              <a:rPr dirty="0" sz="1600" spc="-160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04">
                <a:solidFill>
                  <a:srgbClr val="E1E8F1"/>
                </a:solidFill>
                <a:latin typeface="Trebuchet MS"/>
                <a:cs typeface="Trebuchet MS"/>
              </a:rPr>
              <a:t>launch</a:t>
            </a:r>
            <a:r>
              <a:rPr dirty="0" sz="1600" spc="-14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20">
                <a:solidFill>
                  <a:srgbClr val="E1E8F1"/>
                </a:solidFill>
                <a:latin typeface="Trebuchet MS"/>
                <a:cs typeface="Trebuchet MS"/>
              </a:rPr>
              <a:t>data</a:t>
            </a:r>
            <a:r>
              <a:rPr dirty="0" u="heavy" baseline="10416" sz="2400" spc="-330">
                <a:uFill>
                  <a:solidFill>
                    <a:srgbClr val="FFD59C"/>
                  </a:solidFill>
                </a:uFill>
                <a:latin typeface="Arial MT"/>
                <a:cs typeface="Arial MT"/>
              </a:rPr>
              <a:t>	</a:t>
            </a:r>
            <a:r>
              <a:rPr dirty="0" baseline="15873" sz="1575">
                <a:latin typeface="Arial MT"/>
                <a:cs typeface="Arial MT"/>
              </a:rPr>
              <a:t>1</a:t>
            </a:r>
            <a:endParaRPr baseline="15873" sz="1575">
              <a:latin typeface="Arial MT"/>
              <a:cs typeface="Arial MT"/>
            </a:endParaRPr>
          </a:p>
          <a:p>
            <a:pPr algn="r" marR="30480">
              <a:lnSpc>
                <a:spcPct val="100000"/>
              </a:lnSpc>
              <a:spcBef>
                <a:spcPts val="1315"/>
              </a:spcBef>
              <a:tabLst>
                <a:tab pos="1150620" algn="l"/>
              </a:tabLst>
            </a:pPr>
            <a:r>
              <a:rPr dirty="0" sz="1050">
                <a:latin typeface="Arial MT"/>
                <a:cs typeface="Arial MT"/>
              </a:rPr>
              <a:t>2 </a:t>
            </a:r>
            <a:r>
              <a:rPr dirty="0" sz="1050" spc="-45">
                <a:latin typeface="Arial MT"/>
                <a:cs typeface="Arial MT"/>
              </a:rPr>
              <a:t> </a:t>
            </a:r>
            <a:r>
              <a:rPr dirty="0" sz="1050" spc="-295">
                <a:latin typeface="Arial MT"/>
                <a:cs typeface="Arial MT"/>
              </a:rPr>
              <a:t> </a:t>
            </a:r>
            <a:r>
              <a:rPr dirty="0" baseline="-10416" sz="2400" spc="-232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baseline="-10416" sz="2400">
                <a:solidFill>
                  <a:srgbClr val="E1E8F1"/>
                </a:solidFill>
                <a:latin typeface="Trebuchet MS"/>
                <a:cs typeface="Trebuchet MS"/>
              </a:rPr>
              <a:t>	</a:t>
            </a:r>
            <a:endParaRPr baseline="-10416" sz="2400">
              <a:latin typeface="Trebuchet MS"/>
              <a:cs typeface="Trebuchet MS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4367910" y="2382773"/>
            <a:ext cx="10033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Arial MT"/>
                <a:cs typeface="Arial MT"/>
              </a:rPr>
              <a:t>3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4376165" y="2753055"/>
            <a:ext cx="100330" cy="187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Arial MT"/>
                <a:cs typeface="Arial MT"/>
              </a:rPr>
              <a:t>4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4511294" y="2596641"/>
            <a:ext cx="311912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19810" algn="l"/>
              </a:tabLst>
            </a:pPr>
            <a:r>
              <a:rPr dirty="0" u="heavy" sz="1600" spc="-155">
                <a:solidFill>
                  <a:srgbClr val="E1E8F1"/>
                </a:solidFill>
                <a:uFill>
                  <a:solidFill>
                    <a:srgbClr val="FFD59C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1600" spc="-155">
                <a:solidFill>
                  <a:srgbClr val="E1E8F1"/>
                </a:solidFill>
                <a:uFill>
                  <a:solidFill>
                    <a:srgbClr val="FFD59C"/>
                  </a:solidFill>
                </a:uFill>
                <a:latin typeface="Trebuchet MS"/>
                <a:cs typeface="Trebuchet MS"/>
              </a:rPr>
              <a:t>	</a:t>
            </a:r>
            <a:r>
              <a:rPr dirty="0" sz="1600" spc="-80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25">
                <a:solidFill>
                  <a:srgbClr val="E1E8F1"/>
                </a:solidFill>
                <a:latin typeface="Trebuchet MS"/>
                <a:cs typeface="Trebuchet MS"/>
              </a:rPr>
              <a:t>Fi</a:t>
            </a:r>
            <a:r>
              <a:rPr dirty="0" sz="1600" spc="-175">
                <a:solidFill>
                  <a:srgbClr val="E1E8F1"/>
                </a:solidFill>
                <a:latin typeface="Trebuchet MS"/>
                <a:cs typeface="Trebuchet MS"/>
              </a:rPr>
              <a:t>l</a:t>
            </a:r>
            <a:r>
              <a:rPr dirty="0" sz="1600" spc="-215">
                <a:solidFill>
                  <a:srgbClr val="E1E8F1"/>
                </a:solidFill>
                <a:latin typeface="Trebuchet MS"/>
                <a:cs typeface="Trebuchet MS"/>
              </a:rPr>
              <a:t>ter</a:t>
            </a:r>
            <a:r>
              <a:rPr dirty="0" sz="1600" spc="-160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25">
                <a:solidFill>
                  <a:srgbClr val="E1E8F1"/>
                </a:solidFill>
                <a:latin typeface="Trebuchet MS"/>
                <a:cs typeface="Trebuchet MS"/>
              </a:rPr>
              <a:t>the</a:t>
            </a:r>
            <a:r>
              <a:rPr dirty="0" sz="1600" spc="-15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25">
                <a:solidFill>
                  <a:srgbClr val="E1E8F1"/>
                </a:solidFill>
                <a:latin typeface="Trebuchet MS"/>
                <a:cs typeface="Trebuchet MS"/>
              </a:rPr>
              <a:t>dataframe</a:t>
            </a:r>
            <a:r>
              <a:rPr dirty="0" sz="1600" spc="-150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15">
                <a:solidFill>
                  <a:srgbClr val="E1E8F1"/>
                </a:solidFill>
                <a:latin typeface="Trebuchet MS"/>
                <a:cs typeface="Trebuchet MS"/>
              </a:rPr>
              <a:t>to</a:t>
            </a:r>
            <a:r>
              <a:rPr dirty="0" sz="1600" spc="-150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160">
                <a:solidFill>
                  <a:srgbClr val="E1E8F1"/>
                </a:solidFill>
                <a:latin typeface="Trebuchet MS"/>
                <a:cs typeface="Trebuchet MS"/>
              </a:rPr>
              <a:t>i</a:t>
            </a:r>
            <a:r>
              <a:rPr dirty="0" sz="1600" spc="-204">
                <a:solidFill>
                  <a:srgbClr val="E1E8F1"/>
                </a:solidFill>
                <a:latin typeface="Trebuchet MS"/>
                <a:cs typeface="Trebuchet MS"/>
              </a:rPr>
              <a:t>n</a:t>
            </a:r>
            <a:r>
              <a:rPr dirty="0" sz="1600" spc="-195">
                <a:solidFill>
                  <a:srgbClr val="E1E8F1"/>
                </a:solidFill>
                <a:latin typeface="Trebuchet MS"/>
                <a:cs typeface="Trebuchet MS"/>
              </a:rPr>
              <a:t>c</a:t>
            </a:r>
            <a:r>
              <a:rPr dirty="0" sz="1600" spc="-175">
                <a:solidFill>
                  <a:srgbClr val="E1E8F1"/>
                </a:solidFill>
                <a:latin typeface="Trebuchet MS"/>
                <a:cs typeface="Trebuchet MS"/>
              </a:rPr>
              <a:t>l</a:t>
            </a:r>
            <a:r>
              <a:rPr dirty="0" sz="1600" spc="-225">
                <a:solidFill>
                  <a:srgbClr val="E1E8F1"/>
                </a:solidFill>
                <a:latin typeface="Trebuchet MS"/>
                <a:cs typeface="Trebuchet MS"/>
              </a:rPr>
              <a:t>u</a:t>
            </a:r>
            <a:r>
              <a:rPr dirty="0" sz="1600" spc="-240">
                <a:solidFill>
                  <a:srgbClr val="E1E8F1"/>
                </a:solidFill>
                <a:latin typeface="Trebuchet MS"/>
                <a:cs typeface="Trebuchet MS"/>
              </a:rPr>
              <a:t>d</a:t>
            </a:r>
            <a:r>
              <a:rPr dirty="0" sz="1600" spc="-260">
                <a:solidFill>
                  <a:srgbClr val="E1E8F1"/>
                </a:solidFill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  <a:p>
            <a:pPr marL="1071880">
              <a:lnSpc>
                <a:spcPct val="100000"/>
              </a:lnSpc>
            </a:pPr>
            <a:r>
              <a:rPr dirty="0" sz="1600" spc="-210">
                <a:solidFill>
                  <a:srgbClr val="E1E8F1"/>
                </a:solidFill>
                <a:latin typeface="Trebuchet MS"/>
                <a:cs typeface="Trebuchet MS"/>
              </a:rPr>
              <a:t>Fal</a:t>
            </a:r>
            <a:r>
              <a:rPr dirty="0" sz="1600" spc="-235">
                <a:solidFill>
                  <a:srgbClr val="E1E8F1"/>
                </a:solidFill>
                <a:latin typeface="Trebuchet MS"/>
                <a:cs typeface="Trebuchet MS"/>
              </a:rPr>
              <a:t>c</a:t>
            </a:r>
            <a:r>
              <a:rPr dirty="0" sz="1600" spc="-220">
                <a:solidFill>
                  <a:srgbClr val="E1E8F1"/>
                </a:solidFill>
                <a:latin typeface="Trebuchet MS"/>
                <a:cs typeface="Trebuchet MS"/>
              </a:rPr>
              <a:t>on</a:t>
            </a:r>
            <a:r>
              <a:rPr dirty="0" sz="1600" spc="-16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190">
                <a:solidFill>
                  <a:srgbClr val="E1E8F1"/>
                </a:solidFill>
                <a:latin typeface="Trebuchet MS"/>
                <a:cs typeface="Trebuchet MS"/>
              </a:rPr>
              <a:t>9</a:t>
            </a:r>
            <a:r>
              <a:rPr dirty="0" sz="1600" spc="-15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175">
                <a:solidFill>
                  <a:srgbClr val="E1E8F1"/>
                </a:solidFill>
                <a:latin typeface="Trebuchet MS"/>
                <a:cs typeface="Trebuchet MS"/>
              </a:rPr>
              <a:t>l</a:t>
            </a:r>
            <a:r>
              <a:rPr dirty="0" sz="1600" spc="-215">
                <a:solidFill>
                  <a:srgbClr val="E1E8F1"/>
                </a:solidFill>
                <a:latin typeface="Trebuchet MS"/>
                <a:cs typeface="Trebuchet MS"/>
              </a:rPr>
              <a:t>au</a:t>
            </a:r>
            <a:r>
              <a:rPr dirty="0" sz="1600" spc="-229">
                <a:solidFill>
                  <a:srgbClr val="E1E8F1"/>
                </a:solidFill>
                <a:latin typeface="Trebuchet MS"/>
                <a:cs typeface="Trebuchet MS"/>
              </a:rPr>
              <a:t>n</a:t>
            </a:r>
            <a:r>
              <a:rPr dirty="0" sz="1600" spc="-185">
                <a:solidFill>
                  <a:srgbClr val="E1E8F1"/>
                </a:solidFill>
                <a:latin typeface="Trebuchet MS"/>
                <a:cs typeface="Trebuchet MS"/>
              </a:rPr>
              <a:t>c</a:t>
            </a:r>
            <a:r>
              <a:rPr dirty="0" sz="1600" spc="-215">
                <a:solidFill>
                  <a:srgbClr val="E1E8F1"/>
                </a:solidFill>
                <a:latin typeface="Trebuchet MS"/>
                <a:cs typeface="Trebuchet MS"/>
              </a:rPr>
              <a:t>h</a:t>
            </a:r>
            <a:r>
              <a:rPr dirty="0" sz="1600" spc="-165">
                <a:solidFill>
                  <a:srgbClr val="E1E8F1"/>
                </a:solidFill>
                <a:latin typeface="Trebuchet MS"/>
                <a:cs typeface="Trebuchet MS"/>
              </a:rPr>
              <a:t>es</a:t>
            </a:r>
            <a:r>
              <a:rPr dirty="0" sz="1600" spc="-16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15">
                <a:solidFill>
                  <a:srgbClr val="E1E8F1"/>
                </a:solidFill>
                <a:latin typeface="Trebuchet MS"/>
                <a:cs typeface="Trebuchet MS"/>
              </a:rPr>
              <a:t>o</a:t>
            </a:r>
            <a:r>
              <a:rPr dirty="0" sz="1600" spc="-225">
                <a:solidFill>
                  <a:srgbClr val="E1E8F1"/>
                </a:solidFill>
                <a:latin typeface="Trebuchet MS"/>
                <a:cs typeface="Trebuchet MS"/>
              </a:rPr>
              <a:t>n</a:t>
            </a:r>
            <a:r>
              <a:rPr dirty="0" sz="1600" spc="-175">
                <a:solidFill>
                  <a:srgbClr val="E1E8F1"/>
                </a:solidFill>
                <a:latin typeface="Trebuchet MS"/>
                <a:cs typeface="Trebuchet MS"/>
              </a:rPr>
              <a:t>l</a:t>
            </a:r>
            <a:r>
              <a:rPr dirty="0" sz="1600" spc="-215">
                <a:solidFill>
                  <a:srgbClr val="E1E8F1"/>
                </a:solidFill>
                <a:latin typeface="Trebuchet MS"/>
                <a:cs typeface="Trebuchet MS"/>
              </a:rPr>
              <a:t>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1681733" y="3062477"/>
            <a:ext cx="2794635" cy="508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00"/>
              </a:lnSpc>
              <a:spcBef>
                <a:spcPts val="95"/>
              </a:spcBef>
              <a:tabLst>
                <a:tab pos="2670175" algn="l"/>
              </a:tabLst>
            </a:pPr>
            <a:r>
              <a:rPr dirty="0" baseline="1736" sz="2400" spc="-390">
                <a:solidFill>
                  <a:srgbClr val="E1E8F1"/>
                </a:solidFill>
                <a:latin typeface="Trebuchet MS"/>
                <a:cs typeface="Trebuchet MS"/>
              </a:rPr>
              <a:t>Han</a:t>
            </a:r>
            <a:r>
              <a:rPr dirty="0" baseline="1736" sz="2400" spc="-397">
                <a:solidFill>
                  <a:srgbClr val="E1E8F1"/>
                </a:solidFill>
                <a:latin typeface="Trebuchet MS"/>
                <a:cs typeface="Trebuchet MS"/>
              </a:rPr>
              <a:t>d</a:t>
            </a:r>
            <a:r>
              <a:rPr dirty="0" baseline="1736" sz="2400" spc="-262">
                <a:solidFill>
                  <a:srgbClr val="E1E8F1"/>
                </a:solidFill>
                <a:latin typeface="Trebuchet MS"/>
                <a:cs typeface="Trebuchet MS"/>
              </a:rPr>
              <a:t>l</a:t>
            </a:r>
            <a:r>
              <a:rPr dirty="0" baseline="1736" sz="2400" spc="-390">
                <a:solidFill>
                  <a:srgbClr val="E1E8F1"/>
                </a:solidFill>
                <a:latin typeface="Trebuchet MS"/>
                <a:cs typeface="Trebuchet MS"/>
              </a:rPr>
              <a:t>e</a:t>
            </a:r>
            <a:r>
              <a:rPr dirty="0" baseline="1736" sz="2400" spc="-232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baseline="1736" sz="2400" spc="-502">
                <a:solidFill>
                  <a:srgbClr val="E1E8F1"/>
                </a:solidFill>
                <a:latin typeface="Trebuchet MS"/>
                <a:cs typeface="Trebuchet MS"/>
              </a:rPr>
              <a:t>m</a:t>
            </a:r>
            <a:r>
              <a:rPr dirty="0" baseline="1736" sz="2400" spc="-240">
                <a:solidFill>
                  <a:srgbClr val="E1E8F1"/>
                </a:solidFill>
                <a:latin typeface="Trebuchet MS"/>
                <a:cs typeface="Trebuchet MS"/>
              </a:rPr>
              <a:t>i</a:t>
            </a:r>
            <a:r>
              <a:rPr dirty="0" baseline="1736" sz="2400" spc="-165">
                <a:solidFill>
                  <a:srgbClr val="E1E8F1"/>
                </a:solidFill>
                <a:latin typeface="Trebuchet MS"/>
                <a:cs typeface="Trebuchet MS"/>
              </a:rPr>
              <a:t>ss</a:t>
            </a:r>
            <a:r>
              <a:rPr dirty="0" baseline="1736" sz="2400" spc="-135">
                <a:solidFill>
                  <a:srgbClr val="E1E8F1"/>
                </a:solidFill>
                <a:latin typeface="Trebuchet MS"/>
                <a:cs typeface="Trebuchet MS"/>
              </a:rPr>
              <a:t>i</a:t>
            </a:r>
            <a:r>
              <a:rPr dirty="0" baseline="1736" sz="2400" spc="-277">
                <a:solidFill>
                  <a:srgbClr val="E1E8F1"/>
                </a:solidFill>
                <a:latin typeface="Trebuchet MS"/>
                <a:cs typeface="Trebuchet MS"/>
              </a:rPr>
              <a:t>ng</a:t>
            </a:r>
            <a:r>
              <a:rPr dirty="0" baseline="1736" sz="2400" spc="-247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baseline="1736" sz="2400" spc="-382">
                <a:solidFill>
                  <a:srgbClr val="E1E8F1"/>
                </a:solidFill>
                <a:latin typeface="Trebuchet MS"/>
                <a:cs typeface="Trebuchet MS"/>
              </a:rPr>
              <a:t>P</a:t>
            </a:r>
            <a:r>
              <a:rPr dirty="0" baseline="1736" sz="2400" spc="-352">
                <a:solidFill>
                  <a:srgbClr val="E1E8F1"/>
                </a:solidFill>
                <a:latin typeface="Trebuchet MS"/>
                <a:cs typeface="Trebuchet MS"/>
              </a:rPr>
              <a:t>a</a:t>
            </a:r>
            <a:r>
              <a:rPr dirty="0" baseline="1736" sz="2400" spc="-359">
                <a:solidFill>
                  <a:srgbClr val="E1E8F1"/>
                </a:solidFill>
                <a:latin typeface="Trebuchet MS"/>
                <a:cs typeface="Trebuchet MS"/>
              </a:rPr>
              <a:t>y</a:t>
            </a:r>
            <a:r>
              <a:rPr dirty="0" baseline="1736" sz="2400" spc="-232">
                <a:solidFill>
                  <a:srgbClr val="E1E8F1"/>
                </a:solidFill>
                <a:latin typeface="Trebuchet MS"/>
                <a:cs typeface="Trebuchet MS"/>
              </a:rPr>
              <a:t>l</a:t>
            </a:r>
            <a:r>
              <a:rPr dirty="0" baseline="1736" sz="2400" spc="-345">
                <a:solidFill>
                  <a:srgbClr val="E1E8F1"/>
                </a:solidFill>
                <a:latin typeface="Trebuchet MS"/>
                <a:cs typeface="Trebuchet MS"/>
              </a:rPr>
              <a:t>oad</a:t>
            </a:r>
            <a:r>
              <a:rPr dirty="0" baseline="1736" sz="2400" spc="34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u="heavy" baseline="1736" sz="2400" spc="-232">
                <a:solidFill>
                  <a:srgbClr val="E1E8F1"/>
                </a:solidFill>
                <a:uFill>
                  <a:solidFill>
                    <a:srgbClr val="FFD59C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baseline="1736" sz="2400">
                <a:solidFill>
                  <a:srgbClr val="E1E8F1"/>
                </a:solidFill>
                <a:uFill>
                  <a:solidFill>
                    <a:srgbClr val="FFD59C"/>
                  </a:solidFill>
                </a:uFill>
                <a:latin typeface="Trebuchet MS"/>
                <a:cs typeface="Trebuchet MS"/>
              </a:rPr>
              <a:t>	</a:t>
            </a:r>
            <a:r>
              <a:rPr dirty="0" baseline="1736" sz="2400" spc="-292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050">
                <a:latin typeface="Arial MT"/>
                <a:cs typeface="Arial MT"/>
              </a:rPr>
              <a:t>5</a:t>
            </a:r>
            <a:endParaRPr sz="1050">
              <a:latin typeface="Arial MT"/>
              <a:cs typeface="Arial MT"/>
            </a:endParaRPr>
          </a:p>
          <a:p>
            <a:pPr marL="749935">
              <a:lnSpc>
                <a:spcPts val="1900"/>
              </a:lnSpc>
            </a:pPr>
            <a:r>
              <a:rPr dirty="0" sz="1600" spc="-114">
                <a:solidFill>
                  <a:srgbClr val="E1E8F1"/>
                </a:solidFill>
                <a:latin typeface="Trebuchet MS"/>
                <a:cs typeface="Trebuchet MS"/>
              </a:rPr>
              <a:t>Mass</a:t>
            </a:r>
            <a:r>
              <a:rPr dirty="0" sz="1600" spc="-16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195">
                <a:solidFill>
                  <a:srgbClr val="E1E8F1"/>
                </a:solidFill>
                <a:latin typeface="Trebuchet MS"/>
                <a:cs typeface="Trebuchet MS"/>
              </a:rPr>
              <a:t>values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1173276" y="2205989"/>
            <a:ext cx="319214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  <a:tabLst>
                <a:tab pos="3165475" algn="l"/>
              </a:tabLst>
            </a:pPr>
            <a:r>
              <a:rPr dirty="0" sz="1600" spc="-295">
                <a:solidFill>
                  <a:srgbClr val="E1E8F1"/>
                </a:solidFill>
                <a:latin typeface="Trebuchet MS"/>
                <a:cs typeface="Trebuchet MS"/>
              </a:rPr>
              <a:t>C</a:t>
            </a:r>
            <a:r>
              <a:rPr dirty="0" sz="1600" spc="-215">
                <a:solidFill>
                  <a:srgbClr val="E1E8F1"/>
                </a:solidFill>
                <a:latin typeface="Trebuchet MS"/>
                <a:cs typeface="Trebuchet MS"/>
              </a:rPr>
              <a:t>onvert</a:t>
            </a:r>
            <a:r>
              <a:rPr dirty="0" sz="1600" spc="-170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25">
                <a:solidFill>
                  <a:srgbClr val="E1E8F1"/>
                </a:solidFill>
                <a:latin typeface="Trebuchet MS"/>
                <a:cs typeface="Trebuchet MS"/>
              </a:rPr>
              <a:t>the</a:t>
            </a:r>
            <a:r>
              <a:rPr dirty="0" sz="1600" spc="-15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25">
                <a:solidFill>
                  <a:srgbClr val="E1E8F1"/>
                </a:solidFill>
                <a:latin typeface="Trebuchet MS"/>
                <a:cs typeface="Trebuchet MS"/>
              </a:rPr>
              <a:t>extracted</a:t>
            </a:r>
            <a:r>
              <a:rPr dirty="0" sz="1600" spc="-15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50">
                <a:solidFill>
                  <a:srgbClr val="E1E8F1"/>
                </a:solidFill>
                <a:latin typeface="Trebuchet MS"/>
                <a:cs typeface="Trebuchet MS"/>
              </a:rPr>
              <a:t>d</a:t>
            </a:r>
            <a:r>
              <a:rPr dirty="0" sz="1600" spc="-215">
                <a:solidFill>
                  <a:srgbClr val="E1E8F1"/>
                </a:solidFill>
                <a:latin typeface="Trebuchet MS"/>
                <a:cs typeface="Trebuchet MS"/>
              </a:rPr>
              <a:t>ata</a:t>
            </a:r>
            <a:r>
              <a:rPr dirty="0" sz="1600" spc="-14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15">
                <a:solidFill>
                  <a:srgbClr val="E1E8F1"/>
                </a:solidFill>
                <a:latin typeface="Trebuchet MS"/>
                <a:cs typeface="Trebuchet MS"/>
              </a:rPr>
              <a:t>to</a:t>
            </a:r>
            <a:r>
              <a:rPr dirty="0" sz="1600" spc="-155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sz="1600" spc="-220">
                <a:solidFill>
                  <a:srgbClr val="E1E8F1"/>
                </a:solidFill>
                <a:latin typeface="Trebuchet MS"/>
                <a:cs typeface="Trebuchet MS"/>
              </a:rPr>
              <a:t>a</a:t>
            </a:r>
            <a:r>
              <a:rPr dirty="0" sz="1600" spc="150">
                <a:solidFill>
                  <a:srgbClr val="E1E8F1"/>
                </a:solidFill>
                <a:latin typeface="Trebuchet MS"/>
                <a:cs typeface="Trebuchet MS"/>
              </a:rPr>
              <a:t> </a:t>
            </a:r>
            <a:r>
              <a:rPr dirty="0" u="heavy" sz="1600" spc="-155">
                <a:solidFill>
                  <a:srgbClr val="E1E8F1"/>
                </a:solidFill>
                <a:uFill>
                  <a:solidFill>
                    <a:srgbClr val="FFD59C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1600">
                <a:solidFill>
                  <a:srgbClr val="E1E8F1"/>
                </a:solidFill>
                <a:uFill>
                  <a:solidFill>
                    <a:srgbClr val="FFD59C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  <a:p>
            <a:pPr algn="ctr" marL="295910">
              <a:lnSpc>
                <a:spcPct val="100000"/>
              </a:lnSpc>
            </a:pPr>
            <a:r>
              <a:rPr dirty="0" sz="1600" spc="-225">
                <a:solidFill>
                  <a:srgbClr val="E1E8F1"/>
                </a:solidFill>
                <a:latin typeface="Trebuchet MS"/>
                <a:cs typeface="Trebuchet MS"/>
              </a:rPr>
              <a:t>dataframe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Winning Space Race</dc:title>
  <dcterms:created xsi:type="dcterms:W3CDTF">2023-12-31T12:02:34Z</dcterms:created>
  <dcterms:modified xsi:type="dcterms:W3CDTF">2023-12-31T12:02:34Z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2023-09-15T00:00:00Z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2023-12-31T00:00:00Z</vt:filetime>
  </property>
</Properties>
</file>